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1" r:id="rId5"/>
  </p:sldMasterIdLst>
  <p:notesMasterIdLst>
    <p:notesMasterId r:id="rId28"/>
  </p:notesMasterIdLst>
  <p:handoutMasterIdLst>
    <p:handoutMasterId r:id="rId29"/>
  </p:handoutMasterIdLst>
  <p:sldIdLst>
    <p:sldId id="288" r:id="rId6"/>
    <p:sldId id="2706" r:id="rId7"/>
    <p:sldId id="12476" r:id="rId8"/>
    <p:sldId id="12472" r:id="rId9"/>
    <p:sldId id="515" r:id="rId10"/>
    <p:sldId id="12441" r:id="rId11"/>
    <p:sldId id="12440" r:id="rId12"/>
    <p:sldId id="12470" r:id="rId13"/>
    <p:sldId id="12475" r:id="rId14"/>
    <p:sldId id="12463" r:id="rId15"/>
    <p:sldId id="12457" r:id="rId16"/>
    <p:sldId id="12461" r:id="rId17"/>
    <p:sldId id="12474" r:id="rId18"/>
    <p:sldId id="12478" r:id="rId19"/>
    <p:sldId id="12462" r:id="rId20"/>
    <p:sldId id="12456" r:id="rId21"/>
    <p:sldId id="12468" r:id="rId22"/>
    <p:sldId id="12469" r:id="rId23"/>
    <p:sldId id="12477" r:id="rId24"/>
    <p:sldId id="559" r:id="rId25"/>
    <p:sldId id="12473" r:id="rId26"/>
    <p:sldId id="593" r:id="rId27"/>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e, Mason Matthew" initials="WMM" lastIdx="39" clrIdx="0">
    <p:extLst>
      <p:ext uri="{19B8F6BF-5375-455C-9EA6-DF929625EA0E}">
        <p15:presenceInfo xmlns:p15="http://schemas.microsoft.com/office/powerpoint/2012/main" userId="S::masonwhite@deloitte.com::7013d6f9-c643-40d2-824f-3821173a2170" providerId="AD"/>
      </p:ext>
    </p:extLst>
  </p:cmAuthor>
  <p:cmAuthor id="2" name="Stuart Spinner" initials="SS" lastIdx="23" clrIdx="1">
    <p:extLst>
      <p:ext uri="{19B8F6BF-5375-455C-9EA6-DF929625EA0E}">
        <p15:presenceInfo xmlns:p15="http://schemas.microsoft.com/office/powerpoint/2012/main" userId="S::Stuart.Spinner@isg-one.com::ddda5bd7-54a4-46de-b06e-2066812b2630" providerId="AD"/>
      </p:ext>
    </p:extLst>
  </p:cmAuthor>
  <p:cmAuthor id="3" name="Joe Koehn" initials="JK" lastIdx="35" clrIdx="2">
    <p:extLst>
      <p:ext uri="{19B8F6BF-5375-455C-9EA6-DF929625EA0E}">
        <p15:presenceInfo xmlns:p15="http://schemas.microsoft.com/office/powerpoint/2012/main" userId="S::joe.koehn@isg-one.com::c3a1779e-17c8-4556-9e91-288fff40cab2" providerId="AD"/>
      </p:ext>
    </p:extLst>
  </p:cmAuthor>
  <p:cmAuthor id="4" name="Beslic, Tomislav" initials="BT" lastIdx="54" clrIdx="3">
    <p:extLst>
      <p:ext uri="{19B8F6BF-5375-455C-9EA6-DF929625EA0E}">
        <p15:presenceInfo xmlns:p15="http://schemas.microsoft.com/office/powerpoint/2012/main" userId="S::tbeslic@deloitte.com::1bfceb91-ea6d-4013-a4d6-30ae417cd8f6" providerId="AD"/>
      </p:ext>
    </p:extLst>
  </p:cmAuthor>
  <p:cmAuthor id="5" name="Ruthstrom, Devin" initials="DR" lastIdx="32" clrIdx="4">
    <p:extLst>
      <p:ext uri="{19B8F6BF-5375-455C-9EA6-DF929625EA0E}">
        <p15:presenceInfo xmlns:p15="http://schemas.microsoft.com/office/powerpoint/2012/main" userId="Ruthstrom, Devin" providerId="None"/>
      </p:ext>
    </p:extLst>
  </p:cmAuthor>
  <p:cmAuthor id="6" name="Spinner, Stuart (stuart.spinner@isg-one.com)" initials="S(" lastIdx="10" clrIdx="5">
    <p:extLst>
      <p:ext uri="{19B8F6BF-5375-455C-9EA6-DF929625EA0E}">
        <p15:presenceInfo xmlns:p15="http://schemas.microsoft.com/office/powerpoint/2012/main" userId="STUART.SPINNER@ISG-ONE.COM" providerId="AD"/>
      </p:ext>
    </p:extLst>
  </p:cmAuthor>
  <p:cmAuthor id="7" name="Sheena Coles" initials="SC" lastIdx="8" clrIdx="6">
    <p:extLst>
      <p:ext uri="{19B8F6BF-5375-455C-9EA6-DF929625EA0E}">
        <p15:presenceInfo xmlns:p15="http://schemas.microsoft.com/office/powerpoint/2012/main" userId="S-1-5-21-2580726161-2373991790-2172152126-4304" providerId="AD"/>
      </p:ext>
    </p:extLst>
  </p:cmAuthor>
  <p:cmAuthor id="8" name="Julie Williamson-Wright" initials="JWW" lastIdx="3" clrIdx="7"/>
  <p:cmAuthor id="9" name="Bhattarai, Amisha" initials="BA" lastIdx="5" clrIdx="8">
    <p:extLst>
      <p:ext uri="{19B8F6BF-5375-455C-9EA6-DF929625EA0E}">
        <p15:presenceInfo xmlns:p15="http://schemas.microsoft.com/office/powerpoint/2012/main" userId="S::ambhattarai@deloitte.com::52d25167-5bde-463b-902d-e1e129aca777" providerId="AD"/>
      </p:ext>
    </p:extLst>
  </p:cmAuthor>
  <p:cmAuthor id="10" name="Ribordy, Heath (hribordy@sco.idaho.gov)" initials="R(" lastIdx="5" clrIdx="9">
    <p:extLst>
      <p:ext uri="{19B8F6BF-5375-455C-9EA6-DF929625EA0E}">
        <p15:presenceInfo xmlns:p15="http://schemas.microsoft.com/office/powerpoint/2012/main" userId="SRIBORDY@SCO.IDAHO.GOV" providerId="AD"/>
      </p:ext>
    </p:extLst>
  </p:cmAuthor>
  <p:cmAuthor id="11" name="Blackmer, Danielle (dblackmer@sco.idaho.gov)" initials="B(" lastIdx="2" clrIdx="10">
    <p:extLst>
      <p:ext uri="{19B8F6BF-5375-455C-9EA6-DF929625EA0E}">
        <p15:presenceInfo xmlns:p15="http://schemas.microsoft.com/office/powerpoint/2012/main" userId="SBLACKMER@SCO.IDAHO.GOV" providerId="AD"/>
      </p:ext>
    </p:extLst>
  </p:cmAuthor>
  <p:cmAuthor id="12" name="Arif, Sobia" initials="AS" lastIdx="12" clrIdx="10">
    <p:extLst>
      <p:ext uri="{19B8F6BF-5375-455C-9EA6-DF929625EA0E}">
        <p15:presenceInfo xmlns:p15="http://schemas.microsoft.com/office/powerpoint/2012/main" userId="S::soarif@deloitte.com::5b409801-63c8-4781-bb6e-0faf712ea1b6" providerId="AD"/>
      </p:ext>
    </p:extLst>
  </p:cmAuthor>
  <p:cmAuthor id="13" name="Fuller, Tina (tfuller@sco.idaho.gov)" initials="F(" lastIdx="1" clrIdx="11">
    <p:extLst>
      <p:ext uri="{19B8F6BF-5375-455C-9EA6-DF929625EA0E}">
        <p15:presenceInfo xmlns:p15="http://schemas.microsoft.com/office/powerpoint/2012/main" userId="SFULLER@SCO.IDAHO.GOV" providerId="AD"/>
      </p:ext>
    </p:extLst>
  </p:cmAuthor>
  <p:cmAuthor id="14" name="Reber, Aaron" initials="RA" lastIdx="4" clrIdx="12">
    <p:extLst>
      <p:ext uri="{19B8F6BF-5375-455C-9EA6-DF929625EA0E}">
        <p15:presenceInfo xmlns:p15="http://schemas.microsoft.com/office/powerpoint/2012/main" userId="S::areber@deloitte.com::7a8c901e-3d0d-4561-af9f-3679cb3736ec" providerId="AD"/>
      </p:ext>
    </p:extLst>
  </p:cmAuthor>
  <p:cmAuthor id="15" name="Tina Fuller" initials="TF" lastIdx="1" clrIdx="13">
    <p:extLst>
      <p:ext uri="{19B8F6BF-5375-455C-9EA6-DF929625EA0E}">
        <p15:presenceInfo xmlns:p15="http://schemas.microsoft.com/office/powerpoint/2012/main" userId="Tina Ful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F57"/>
    <a:srgbClr val="9BCDFF"/>
    <a:srgbClr val="7DC1FF"/>
    <a:srgbClr val="E14504"/>
    <a:srgbClr val="6CC24A"/>
    <a:srgbClr val="FFB81C"/>
    <a:srgbClr val="E34237"/>
    <a:srgbClr val="CECECE"/>
    <a:srgbClr val="A7A8A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5268" autoAdjust="0"/>
  </p:normalViewPr>
  <p:slideViewPr>
    <p:cSldViewPr snapToGrid="0">
      <p:cViewPr varScale="1">
        <p:scale>
          <a:sx n="85" d="100"/>
          <a:sy n="85" d="100"/>
        </p:scale>
        <p:origin x="36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B9B4BAF1-470D-445D-B586-38582065F135}" type="datetimeFigureOut">
              <a:rPr lang="en-US" smtClean="0"/>
              <a:t>1/4/2021</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DCEA386-B66F-4751-A06B-CA06EC7BE558}" type="slidenum">
              <a:rPr lang="en-US" smtClean="0"/>
              <a:t>‹#›</a:t>
            </a:fld>
            <a:endParaRPr lang="en-US" dirty="0"/>
          </a:p>
        </p:txBody>
      </p:sp>
    </p:spTree>
    <p:extLst>
      <p:ext uri="{BB962C8B-B14F-4D97-AF65-F5344CB8AC3E}">
        <p14:creationId xmlns:p14="http://schemas.microsoft.com/office/powerpoint/2010/main" val="2811808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5841C53-DA72-4D46-B61E-6030D7A8BDCC}" type="datetimeFigureOut">
              <a:rPr lang="en-US" smtClean="0"/>
              <a:t>1/4/2021</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56CA730C-BBE1-4AD5-9493-100D163184E3}" type="slidenum">
              <a:rPr lang="en-US" smtClean="0"/>
              <a:t>‹#›</a:t>
            </a:fld>
            <a:endParaRPr lang="en-US" dirty="0"/>
          </a:p>
        </p:txBody>
      </p:sp>
    </p:spTree>
    <p:extLst>
      <p:ext uri="{BB962C8B-B14F-4D97-AF65-F5344CB8AC3E}">
        <p14:creationId xmlns:p14="http://schemas.microsoft.com/office/powerpoint/2010/main" val="3963832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CA730C-BBE1-4AD5-9493-100D163184E3}" type="slidenum">
              <a:rPr lang="en-US" smtClean="0"/>
              <a:t>1</a:t>
            </a:fld>
            <a:endParaRPr lang="en-US" dirty="0"/>
          </a:p>
        </p:txBody>
      </p:sp>
    </p:spTree>
    <p:extLst>
      <p:ext uri="{BB962C8B-B14F-4D97-AF65-F5344CB8AC3E}">
        <p14:creationId xmlns:p14="http://schemas.microsoft.com/office/powerpoint/2010/main" val="235321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Hold for Intro:</a:t>
            </a:r>
          </a:p>
          <a:p>
            <a:r>
              <a:rPr lang="en-US" sz="1200" kern="1200" dirty="0">
                <a:solidFill>
                  <a:schemeClr val="tx1"/>
                </a:solidFill>
                <a:effectLst/>
                <a:latin typeface="+mn-lt"/>
                <a:ea typeface="+mn-ea"/>
                <a:cs typeface="+mn-cs"/>
              </a:rPr>
              <a:t>Thanks again Liaison’s for your time today but more importantly for all of your efforts to ensure Luma is successful statewide. It has become clear during the project that certainly the state agencies have many, yet few similarities. Therefore, it is impossible to create a cookie-cutter model for you to implement in your agency. However, we have come across example after example of seeing you liaisons cater your efforts based on your knowledge of you agency to gain Luma awareness and support. Because of the array of needs and efforts we would like to introduce you to the Liaison Spotlight Series. Our goal is to hear directly from you in a casual setting to spark ideas and future conversations. </a:t>
            </a:r>
          </a:p>
          <a:p>
            <a:endParaRPr lang="en-US" dirty="0"/>
          </a:p>
        </p:txBody>
      </p:sp>
      <p:sp>
        <p:nvSpPr>
          <p:cNvPr id="4" name="Slide Number Placeholder 3"/>
          <p:cNvSpPr>
            <a:spLocks noGrp="1"/>
          </p:cNvSpPr>
          <p:nvPr>
            <p:ph type="sldNum" sz="quarter" idx="5"/>
          </p:nvPr>
        </p:nvSpPr>
        <p:spPr/>
        <p:txBody>
          <a:bodyPr/>
          <a:lstStyle/>
          <a:p>
            <a:fld id="{56CA730C-BBE1-4AD5-9493-100D163184E3}" type="slidenum">
              <a:rPr lang="en-US" smtClean="0"/>
              <a:t>2</a:t>
            </a:fld>
            <a:endParaRPr lang="en-US" dirty="0"/>
          </a:p>
        </p:txBody>
      </p:sp>
    </p:spTree>
    <p:extLst>
      <p:ext uri="{BB962C8B-B14F-4D97-AF65-F5344CB8AC3E}">
        <p14:creationId xmlns:p14="http://schemas.microsoft.com/office/powerpoint/2010/main" val="276067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6CA730C-BBE1-4AD5-9493-100D163184E3}" type="slidenum">
              <a:rPr lang="en-US" smtClean="0"/>
              <a:t>5</a:t>
            </a:fld>
            <a:endParaRPr lang="en-US" dirty="0"/>
          </a:p>
        </p:txBody>
      </p:sp>
    </p:spTree>
    <p:extLst>
      <p:ext uri="{BB962C8B-B14F-4D97-AF65-F5344CB8AC3E}">
        <p14:creationId xmlns:p14="http://schemas.microsoft.com/office/powerpoint/2010/main" val="265560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C365F-21BC-4486-BFCB-292B9CF4F98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6412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A730C-BBE1-4AD5-9493-100D163184E3}" type="slidenum">
              <a:rPr lang="en-US" smtClean="0"/>
              <a:t>18</a:t>
            </a:fld>
            <a:endParaRPr lang="en-US" dirty="0"/>
          </a:p>
        </p:txBody>
      </p:sp>
    </p:spTree>
    <p:extLst>
      <p:ext uri="{BB962C8B-B14F-4D97-AF65-F5344CB8AC3E}">
        <p14:creationId xmlns:p14="http://schemas.microsoft.com/office/powerpoint/2010/main" val="1162361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A730C-BBE1-4AD5-9493-100D163184E3}" type="slidenum">
              <a:rPr lang="en-US" smtClean="0"/>
              <a:t>21</a:t>
            </a:fld>
            <a:endParaRPr lang="en-US" dirty="0"/>
          </a:p>
        </p:txBody>
      </p:sp>
    </p:spTree>
    <p:extLst>
      <p:ext uri="{BB962C8B-B14F-4D97-AF65-F5344CB8AC3E}">
        <p14:creationId xmlns:p14="http://schemas.microsoft.com/office/powerpoint/2010/main" val="16724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485" y="286604"/>
            <a:ext cx="11500338" cy="513496"/>
          </a:xfrm>
        </p:spPr>
        <p:txBody>
          <a:bodyPr anchor="t">
            <a:normAutofit/>
          </a:bodyPr>
          <a:lstStyle>
            <a:lvl1pPr marL="0">
              <a:defRPr sz="3200"/>
            </a:lvl1pPr>
          </a:lstStyle>
          <a:p>
            <a:r>
              <a:rPr lang="en-US" dirty="0"/>
              <a:t>Click to edit Master title style</a:t>
            </a:r>
          </a:p>
        </p:txBody>
      </p:sp>
      <p:sp>
        <p:nvSpPr>
          <p:cNvPr id="4" name="Date Placeholder 3"/>
          <p:cNvSpPr>
            <a:spLocks noGrp="1"/>
          </p:cNvSpPr>
          <p:nvPr>
            <p:ph type="dt" sz="half" idx="10"/>
          </p:nvPr>
        </p:nvSpPr>
        <p:spPr/>
        <p:txBody>
          <a:bodyPr/>
          <a:lstStyle/>
          <a:p>
            <a:fld id="{7DF602C7-C6A7-47CA-AEFE-69E1C3325B8C}" type="datetime1">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09FD40A8-2577-496C-A5EF-B6C05378566F}" type="slidenum">
              <a:rPr lang="en-US" smtClean="0"/>
              <a:pPr/>
              <a:t>‹#›</a:t>
            </a:fld>
            <a:endParaRPr lang="en-US" dirty="0"/>
          </a:p>
        </p:txBody>
      </p:sp>
      <p:cxnSp>
        <p:nvCxnSpPr>
          <p:cNvPr id="8" name="Straight Connector 7">
            <a:extLst>
              <a:ext uri="{FF2B5EF4-FFF2-40B4-BE49-F238E27FC236}">
                <a16:creationId xmlns:a16="http://schemas.microsoft.com/office/drawing/2014/main" id="{6D859427-50B9-4F79-B1F8-C5AE417624E4}"/>
              </a:ext>
            </a:extLst>
          </p:cNvPr>
          <p:cNvCxnSpPr/>
          <p:nvPr userDrawn="1"/>
        </p:nvCxnSpPr>
        <p:spPr>
          <a:xfrm>
            <a:off x="1097280" y="1404792"/>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1F4335FF-5F4A-4EE9-AF44-F491ECEA3049}"/>
              </a:ext>
            </a:extLst>
          </p:cNvPr>
          <p:cNvSpPr>
            <a:spLocks noGrp="1"/>
          </p:cNvSpPr>
          <p:nvPr>
            <p:ph type="body" sz="quarter" idx="13"/>
          </p:nvPr>
        </p:nvSpPr>
        <p:spPr>
          <a:xfrm>
            <a:off x="360362" y="800100"/>
            <a:ext cx="11500337" cy="604689"/>
          </a:xfrm>
        </p:spPr>
        <p:txBody>
          <a:bodyPr/>
          <a:lstStyle/>
          <a:p>
            <a:pPr lvl="0"/>
            <a:r>
              <a:rPr lang="en-US" dirty="0"/>
              <a:t>Edit Master text styles</a:t>
            </a:r>
          </a:p>
          <a:p>
            <a:pPr lvl="1"/>
            <a:endParaRPr lang="en-US" dirty="0"/>
          </a:p>
        </p:txBody>
      </p:sp>
      <p:sp>
        <p:nvSpPr>
          <p:cNvPr id="14" name="Content Placeholder 2">
            <a:extLst>
              <a:ext uri="{FF2B5EF4-FFF2-40B4-BE49-F238E27FC236}">
                <a16:creationId xmlns:a16="http://schemas.microsoft.com/office/drawing/2014/main" id="{15571D19-0117-4439-B94B-3614813C11CD}"/>
              </a:ext>
            </a:extLst>
          </p:cNvPr>
          <p:cNvSpPr>
            <a:spLocks noGrp="1"/>
          </p:cNvSpPr>
          <p:nvPr>
            <p:ph idx="1"/>
          </p:nvPr>
        </p:nvSpPr>
        <p:spPr>
          <a:xfrm>
            <a:off x="360485" y="1572768"/>
            <a:ext cx="11500338" cy="4626864"/>
          </a:xfrm>
        </p:spPr>
        <p:txBody>
          <a:bodyPr/>
          <a:lstStyle>
            <a:lvl1pPr>
              <a:defRPr sz="1800"/>
            </a:lvl1pPr>
            <a:lvl2pPr>
              <a:defRPr sz="16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8613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Section Sli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lvl1pPr marL="0" indent="0">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9981B7A-DCA7-4E46-A2A0-9BC053CA059F}" type="datetimeFigureOut">
              <a:rPr lang="en-US" smtClean="0"/>
              <a:t>1/4/2021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55FADB-B64F-4E85-8D31-602ABE641014}" type="slidenum">
              <a:rPr lang="en-US" smtClean="0"/>
              <a:t>‹#›</a:t>
            </a:fld>
            <a:endParaRPr lang="en-US" dirty="0"/>
          </a:p>
        </p:txBody>
      </p:sp>
    </p:spTree>
    <p:extLst>
      <p:ext uri="{BB962C8B-B14F-4D97-AF65-F5344CB8AC3E}">
        <p14:creationId xmlns:p14="http://schemas.microsoft.com/office/powerpoint/2010/main" val="124517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Tag line &amp; 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noChangeArrowheads="1"/>
          </p:cNvSpPr>
          <p:nvPr>
            <p:ph idx="1"/>
          </p:nvPr>
        </p:nvSpPr>
        <p:spPr bwMode="black">
          <a:xfrm>
            <a:off x="785285" y="1720854"/>
            <a:ext cx="10797116" cy="1697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defRPr sz="1800"/>
            </a:lvl1pPr>
            <a:lvl2pPr>
              <a:defRPr sz="1600"/>
            </a:lvl2pPr>
            <a:lvl3pPr>
              <a:defRPr sz="1400"/>
            </a:lvl3pPr>
            <a:lvl4pPr>
              <a:defRPr sz="1200"/>
            </a:lvl4pPr>
            <a:lvl5pPr>
              <a:defRPr sz="11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 name="Text Placeholder 9"/>
          <p:cNvSpPr>
            <a:spLocks noGrp="1"/>
          </p:cNvSpPr>
          <p:nvPr>
            <p:ph type="body" sz="quarter" idx="11"/>
          </p:nvPr>
        </p:nvSpPr>
        <p:spPr>
          <a:xfrm>
            <a:off x="785285" y="1061887"/>
            <a:ext cx="10797116" cy="464231"/>
          </a:xfrm>
        </p:spPr>
        <p:txBody>
          <a:bodyPr>
            <a:normAutofit/>
          </a:bodyPr>
          <a:lstStyle>
            <a:lvl1pPr>
              <a:lnSpc>
                <a:spcPct val="100000"/>
              </a:lnSpc>
              <a:spcBef>
                <a:spcPts val="0"/>
              </a:spcBef>
              <a:defRPr sz="2000"/>
            </a:lvl1pPr>
          </a:lstStyle>
          <a:p>
            <a:pPr lvl="0"/>
            <a:r>
              <a:rPr lang="en-US" dirty="0"/>
              <a:t>Click to edit Master text styles</a:t>
            </a:r>
          </a:p>
        </p:txBody>
      </p:sp>
    </p:spTree>
    <p:extLst>
      <p:ext uri="{BB962C8B-B14F-4D97-AF65-F5344CB8AC3E}">
        <p14:creationId xmlns:p14="http://schemas.microsoft.com/office/powerpoint/2010/main" val="148274430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0" y="166529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91412908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8" name="Text Placeholder 18"/>
          <p:cNvSpPr>
            <a:spLocks noGrp="1"/>
          </p:cNvSpPr>
          <p:nvPr>
            <p:ph idx="1"/>
          </p:nvPr>
        </p:nvSpPr>
        <p:spPr>
          <a:xfrm>
            <a:off x="469900" y="1665818"/>
            <a:ext cx="11252200" cy="4633383"/>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76459359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4" y="1292169"/>
            <a:ext cx="11473552" cy="1864443"/>
          </a:xfrm>
        </p:spPr>
        <p:txBody>
          <a:bodyPr anchorCtr="0"/>
          <a:lstStyle>
            <a:lvl1pPr marL="459306" indent="-239178">
              <a:lnSpc>
                <a:spcPct val="100000"/>
              </a:lnSpc>
              <a:spcBef>
                <a:spcPts val="800"/>
              </a:spcBef>
              <a:buSzPct val="100000"/>
              <a:buFont typeface="Arial" pitchFamily="34" charset="0"/>
              <a:buChar char="•"/>
              <a:defRPr sz="1867" b="0">
                <a:solidFill>
                  <a:schemeClr val="tx1"/>
                </a:solidFill>
              </a:defRPr>
            </a:lvl1pPr>
            <a:lvl2pPr marL="679434" indent="-220128">
              <a:lnSpc>
                <a:spcPct val="100000"/>
              </a:lnSpc>
              <a:spcBef>
                <a:spcPts val="533"/>
              </a:spcBef>
              <a:buSzPct val="75000"/>
              <a:buFont typeface="Lucida Sans" panose="020B0602030504020204" pitchFamily="34" charset="0"/>
              <a:buChar char="–"/>
              <a:defRPr sz="1867">
                <a:solidFill>
                  <a:schemeClr val="tx1"/>
                </a:solidFill>
              </a:defRPr>
            </a:lvl2pPr>
            <a:lvl3pPr marL="1060423" indent="-292601">
              <a:lnSpc>
                <a:spcPct val="100000"/>
              </a:lnSpc>
              <a:spcBef>
                <a:spcPts val="533"/>
              </a:spcBef>
              <a:buSzPct val="100000"/>
              <a:buFont typeface="Arial" panose="020B0604020202020204" pitchFamily="34" charset="0"/>
              <a:buChar char="•"/>
              <a:defRPr sz="1867">
                <a:solidFill>
                  <a:schemeClr val="tx1"/>
                </a:solidFill>
              </a:defRPr>
            </a:lvl3pPr>
            <a:lvl4pPr marL="1219170" indent="-220128">
              <a:lnSpc>
                <a:spcPct val="100000"/>
              </a:lnSpc>
              <a:spcBef>
                <a:spcPts val="533"/>
              </a:spcBef>
              <a:buSzPct val="100000"/>
              <a:buFont typeface="Lucida Sans" panose="020B0602030504020204" pitchFamily="34" charset="0"/>
              <a:buChar char="–"/>
              <a:defRPr sz="1867">
                <a:solidFill>
                  <a:schemeClr val="tx1"/>
                </a:solidFill>
              </a:defRPr>
            </a:lvl4pPr>
            <a:lvl5pPr marL="1439297" indent="-220128">
              <a:lnSpc>
                <a:spcPct val="100000"/>
              </a:lnSpc>
              <a:spcBef>
                <a:spcPts val="533"/>
              </a:spcBef>
              <a:buSzPct val="100000"/>
              <a:buFont typeface="Arial" pitchFamily="34" charset="0"/>
              <a:buChar char="•"/>
              <a:defRPr sz="186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34B0BB51-3687-4DA3-9798-763DDBC4011F}"/>
              </a:ext>
            </a:extLst>
          </p:cNvPr>
          <p:cNvSpPr>
            <a:spLocks noGrp="1"/>
          </p:cNvSpPr>
          <p:nvPr>
            <p:ph type="title"/>
          </p:nvPr>
        </p:nvSpPr>
        <p:spPr>
          <a:xfrm>
            <a:off x="266566" y="292539"/>
            <a:ext cx="11658871" cy="492443"/>
          </a:xfrm>
        </p:spPr>
        <p:txBody>
          <a:bodyPr/>
          <a:lstStyle>
            <a:lvl1pPr>
              <a:defRPr sz="2667">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8670188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515" y="1272037"/>
            <a:ext cx="11062971" cy="1864443"/>
          </a:xfrm>
        </p:spPr>
        <p:txBody>
          <a:bodyPr anchorCtr="0"/>
          <a:lstStyle>
            <a:lvl1pPr marL="459306" indent="-239178">
              <a:lnSpc>
                <a:spcPct val="100000"/>
              </a:lnSpc>
              <a:spcBef>
                <a:spcPts val="800"/>
              </a:spcBef>
              <a:buSzPct val="100000"/>
              <a:buFont typeface="Arial" pitchFamily="34" charset="0"/>
              <a:buChar char="•"/>
              <a:defRPr sz="1867" b="0">
                <a:solidFill>
                  <a:schemeClr val="tx1"/>
                </a:solidFill>
              </a:defRPr>
            </a:lvl1pPr>
            <a:lvl2pPr marL="679434" indent="-220128">
              <a:lnSpc>
                <a:spcPct val="100000"/>
              </a:lnSpc>
              <a:spcBef>
                <a:spcPts val="533"/>
              </a:spcBef>
              <a:buSzPct val="75000"/>
              <a:buFont typeface="Lucida Sans" panose="020B0602030504020204" pitchFamily="34" charset="0"/>
              <a:buChar char="–"/>
              <a:defRPr sz="1867">
                <a:solidFill>
                  <a:schemeClr val="tx1"/>
                </a:solidFill>
              </a:defRPr>
            </a:lvl2pPr>
            <a:lvl3pPr marL="1060423" indent="-292601">
              <a:lnSpc>
                <a:spcPct val="100000"/>
              </a:lnSpc>
              <a:spcBef>
                <a:spcPts val="533"/>
              </a:spcBef>
              <a:buSzPct val="100000"/>
              <a:buFont typeface="Arial" panose="020B0604020202020204" pitchFamily="34" charset="0"/>
              <a:buChar char="•"/>
              <a:defRPr sz="1867">
                <a:solidFill>
                  <a:schemeClr val="tx1"/>
                </a:solidFill>
              </a:defRPr>
            </a:lvl3pPr>
            <a:lvl4pPr marL="1219170" indent="-220128">
              <a:lnSpc>
                <a:spcPct val="100000"/>
              </a:lnSpc>
              <a:spcBef>
                <a:spcPts val="533"/>
              </a:spcBef>
              <a:buSzPct val="100000"/>
              <a:buFont typeface="Lucida Sans" panose="020B0602030504020204" pitchFamily="34" charset="0"/>
              <a:buChar char="–"/>
              <a:defRPr sz="1867">
                <a:solidFill>
                  <a:schemeClr val="tx1"/>
                </a:solidFill>
              </a:defRPr>
            </a:lvl4pPr>
            <a:lvl5pPr marL="1439297" indent="-220128">
              <a:lnSpc>
                <a:spcPct val="100000"/>
              </a:lnSpc>
              <a:spcBef>
                <a:spcPts val="533"/>
              </a:spcBef>
              <a:buSzPct val="100000"/>
              <a:buFont typeface="Arial" pitchFamily="34" charset="0"/>
              <a:buChar char="•"/>
              <a:defRPr sz="186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266566" y="292539"/>
            <a:ext cx="11658871" cy="492443"/>
          </a:xfrm>
        </p:spPr>
        <p:txBody>
          <a:bodyPr/>
          <a:lstStyle>
            <a:lvl1pPr>
              <a:defRPr sz="2667">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78578205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4" y="1292169"/>
            <a:ext cx="11473552" cy="1864443"/>
          </a:xfrm>
        </p:spPr>
        <p:txBody>
          <a:bodyPr anchorCtr="0"/>
          <a:lstStyle>
            <a:lvl1pPr marL="459306" indent="-239178">
              <a:lnSpc>
                <a:spcPct val="100000"/>
              </a:lnSpc>
              <a:spcBef>
                <a:spcPts val="800"/>
              </a:spcBef>
              <a:buSzPct val="100000"/>
              <a:buFont typeface="Arial" pitchFamily="34" charset="0"/>
              <a:buChar char="•"/>
              <a:defRPr sz="1867" b="0">
                <a:solidFill>
                  <a:schemeClr val="tx1"/>
                </a:solidFill>
              </a:defRPr>
            </a:lvl1pPr>
            <a:lvl2pPr marL="679434" indent="-220128">
              <a:lnSpc>
                <a:spcPct val="100000"/>
              </a:lnSpc>
              <a:spcBef>
                <a:spcPts val="533"/>
              </a:spcBef>
              <a:buSzPct val="75000"/>
              <a:buFont typeface="Lucida Sans" panose="020B0602030504020204" pitchFamily="34" charset="0"/>
              <a:buChar char="–"/>
              <a:defRPr sz="1867">
                <a:solidFill>
                  <a:schemeClr val="tx1"/>
                </a:solidFill>
              </a:defRPr>
            </a:lvl2pPr>
            <a:lvl3pPr marL="1060423" indent="-292601">
              <a:lnSpc>
                <a:spcPct val="100000"/>
              </a:lnSpc>
              <a:spcBef>
                <a:spcPts val="533"/>
              </a:spcBef>
              <a:buSzPct val="100000"/>
              <a:buFont typeface="Arial" panose="020B0604020202020204" pitchFamily="34" charset="0"/>
              <a:buChar char="•"/>
              <a:defRPr sz="1867">
                <a:solidFill>
                  <a:schemeClr val="tx1"/>
                </a:solidFill>
              </a:defRPr>
            </a:lvl3pPr>
            <a:lvl4pPr marL="1219170" indent="-220128">
              <a:lnSpc>
                <a:spcPct val="100000"/>
              </a:lnSpc>
              <a:spcBef>
                <a:spcPts val="533"/>
              </a:spcBef>
              <a:buSzPct val="100000"/>
              <a:buFont typeface="Lucida Sans" panose="020B0602030504020204" pitchFamily="34" charset="0"/>
              <a:buChar char="–"/>
              <a:defRPr sz="1867">
                <a:solidFill>
                  <a:schemeClr val="tx1"/>
                </a:solidFill>
              </a:defRPr>
            </a:lvl4pPr>
            <a:lvl5pPr marL="1439297" indent="-220128">
              <a:lnSpc>
                <a:spcPct val="100000"/>
              </a:lnSpc>
              <a:spcBef>
                <a:spcPts val="533"/>
              </a:spcBef>
              <a:buSzPct val="100000"/>
              <a:buFont typeface="Arial" pitchFamily="34" charset="0"/>
              <a:buChar char="•"/>
              <a:defRPr sz="186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34B0BB51-3687-4DA3-9798-763DDBC4011F}"/>
              </a:ext>
            </a:extLst>
          </p:cNvPr>
          <p:cNvSpPr>
            <a:spLocks noGrp="1"/>
          </p:cNvSpPr>
          <p:nvPr>
            <p:ph type="title"/>
          </p:nvPr>
        </p:nvSpPr>
        <p:spPr>
          <a:xfrm>
            <a:off x="266566" y="292539"/>
            <a:ext cx="11658871" cy="492443"/>
          </a:xfrm>
        </p:spPr>
        <p:txBody>
          <a:bodyPr/>
          <a:lstStyle>
            <a:lvl1pPr>
              <a:defRPr sz="2667">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95342615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4" y="1292169"/>
            <a:ext cx="11473552" cy="1864443"/>
          </a:xfrm>
        </p:spPr>
        <p:txBody>
          <a:bodyPr anchorCtr="0"/>
          <a:lstStyle>
            <a:lvl1pPr marL="459306" indent="-239178">
              <a:lnSpc>
                <a:spcPct val="100000"/>
              </a:lnSpc>
              <a:spcBef>
                <a:spcPts val="800"/>
              </a:spcBef>
              <a:buSzPct val="100000"/>
              <a:buFont typeface="Arial" pitchFamily="34" charset="0"/>
              <a:buChar char="•"/>
              <a:defRPr sz="1867" b="0">
                <a:solidFill>
                  <a:schemeClr val="tx1"/>
                </a:solidFill>
              </a:defRPr>
            </a:lvl1pPr>
            <a:lvl2pPr marL="679434" indent="-220128">
              <a:lnSpc>
                <a:spcPct val="100000"/>
              </a:lnSpc>
              <a:spcBef>
                <a:spcPts val="533"/>
              </a:spcBef>
              <a:buSzPct val="75000"/>
              <a:buFont typeface="Lucida Sans" panose="020B0602030504020204" pitchFamily="34" charset="0"/>
              <a:buChar char="–"/>
              <a:defRPr sz="1867">
                <a:solidFill>
                  <a:schemeClr val="tx1"/>
                </a:solidFill>
              </a:defRPr>
            </a:lvl2pPr>
            <a:lvl3pPr marL="1060423" indent="-292601">
              <a:lnSpc>
                <a:spcPct val="100000"/>
              </a:lnSpc>
              <a:spcBef>
                <a:spcPts val="533"/>
              </a:spcBef>
              <a:buSzPct val="100000"/>
              <a:buFont typeface="Arial" panose="020B0604020202020204" pitchFamily="34" charset="0"/>
              <a:buChar char="•"/>
              <a:defRPr sz="1867">
                <a:solidFill>
                  <a:schemeClr val="tx1"/>
                </a:solidFill>
              </a:defRPr>
            </a:lvl3pPr>
            <a:lvl4pPr marL="1219170" indent="-220128">
              <a:lnSpc>
                <a:spcPct val="100000"/>
              </a:lnSpc>
              <a:spcBef>
                <a:spcPts val="533"/>
              </a:spcBef>
              <a:buSzPct val="100000"/>
              <a:buFont typeface="Lucida Sans" panose="020B0602030504020204" pitchFamily="34" charset="0"/>
              <a:buChar char="–"/>
              <a:defRPr sz="1867">
                <a:solidFill>
                  <a:schemeClr val="tx1"/>
                </a:solidFill>
              </a:defRPr>
            </a:lvl4pPr>
            <a:lvl5pPr marL="1439297" indent="-220128">
              <a:lnSpc>
                <a:spcPct val="100000"/>
              </a:lnSpc>
              <a:spcBef>
                <a:spcPts val="533"/>
              </a:spcBef>
              <a:buSzPct val="100000"/>
              <a:buFont typeface="Arial" pitchFamily="34" charset="0"/>
              <a:buChar char="•"/>
              <a:defRPr sz="186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34B0BB51-3687-4DA3-9798-763DDBC4011F}"/>
              </a:ext>
            </a:extLst>
          </p:cNvPr>
          <p:cNvSpPr>
            <a:spLocks noGrp="1"/>
          </p:cNvSpPr>
          <p:nvPr>
            <p:ph type="title"/>
          </p:nvPr>
        </p:nvSpPr>
        <p:spPr>
          <a:xfrm>
            <a:off x="266566" y="292539"/>
            <a:ext cx="11658871" cy="492443"/>
          </a:xfrm>
        </p:spPr>
        <p:txBody>
          <a:bodyPr/>
          <a:lstStyle>
            <a:lvl1pPr>
              <a:defRPr sz="2667">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3185543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4" y="1292169"/>
            <a:ext cx="11473552" cy="1864443"/>
          </a:xfrm>
        </p:spPr>
        <p:txBody>
          <a:bodyPr anchorCtr="0"/>
          <a:lstStyle>
            <a:lvl1pPr marL="459306" indent="-239178">
              <a:lnSpc>
                <a:spcPct val="100000"/>
              </a:lnSpc>
              <a:spcBef>
                <a:spcPts val="800"/>
              </a:spcBef>
              <a:buSzPct val="100000"/>
              <a:buFont typeface="Arial" pitchFamily="34" charset="0"/>
              <a:buChar char="•"/>
              <a:defRPr sz="1867" b="0">
                <a:solidFill>
                  <a:schemeClr val="tx1"/>
                </a:solidFill>
              </a:defRPr>
            </a:lvl1pPr>
            <a:lvl2pPr marL="679434" indent="-220128">
              <a:lnSpc>
                <a:spcPct val="100000"/>
              </a:lnSpc>
              <a:spcBef>
                <a:spcPts val="533"/>
              </a:spcBef>
              <a:buSzPct val="75000"/>
              <a:buFont typeface="Lucida Sans" panose="020B0602030504020204" pitchFamily="34" charset="0"/>
              <a:buChar char="–"/>
              <a:defRPr sz="1867">
                <a:solidFill>
                  <a:schemeClr val="tx1"/>
                </a:solidFill>
              </a:defRPr>
            </a:lvl2pPr>
            <a:lvl3pPr marL="1060423" indent="-292601">
              <a:lnSpc>
                <a:spcPct val="100000"/>
              </a:lnSpc>
              <a:spcBef>
                <a:spcPts val="533"/>
              </a:spcBef>
              <a:buSzPct val="100000"/>
              <a:buFont typeface="Arial" panose="020B0604020202020204" pitchFamily="34" charset="0"/>
              <a:buChar char="•"/>
              <a:defRPr sz="1867">
                <a:solidFill>
                  <a:schemeClr val="tx1"/>
                </a:solidFill>
              </a:defRPr>
            </a:lvl3pPr>
            <a:lvl4pPr marL="1219170" indent="-220128">
              <a:lnSpc>
                <a:spcPct val="100000"/>
              </a:lnSpc>
              <a:spcBef>
                <a:spcPts val="533"/>
              </a:spcBef>
              <a:buSzPct val="100000"/>
              <a:buFont typeface="Lucida Sans" panose="020B0602030504020204" pitchFamily="34" charset="0"/>
              <a:buChar char="–"/>
              <a:defRPr sz="1867">
                <a:solidFill>
                  <a:schemeClr val="tx1"/>
                </a:solidFill>
              </a:defRPr>
            </a:lvl4pPr>
            <a:lvl5pPr marL="1439297" indent="-220128">
              <a:lnSpc>
                <a:spcPct val="100000"/>
              </a:lnSpc>
              <a:spcBef>
                <a:spcPts val="533"/>
              </a:spcBef>
              <a:buSzPct val="100000"/>
              <a:buFont typeface="Arial" pitchFamily="34" charset="0"/>
              <a:buChar char="•"/>
              <a:defRPr sz="186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34B0BB51-3687-4DA3-9798-763DDBC4011F}"/>
              </a:ext>
            </a:extLst>
          </p:cNvPr>
          <p:cNvSpPr>
            <a:spLocks noGrp="1"/>
          </p:cNvSpPr>
          <p:nvPr>
            <p:ph type="title"/>
          </p:nvPr>
        </p:nvSpPr>
        <p:spPr>
          <a:xfrm>
            <a:off x="266566" y="292539"/>
            <a:ext cx="11658871" cy="492443"/>
          </a:xfrm>
        </p:spPr>
        <p:txBody>
          <a:bodyPr/>
          <a:lstStyle>
            <a:lvl1pPr>
              <a:defRPr sz="2667">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7097469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4" y="1292169"/>
            <a:ext cx="11473552" cy="1864443"/>
          </a:xfrm>
        </p:spPr>
        <p:txBody>
          <a:bodyPr anchorCtr="0"/>
          <a:lstStyle>
            <a:lvl1pPr marL="459306" indent="-239178">
              <a:lnSpc>
                <a:spcPct val="100000"/>
              </a:lnSpc>
              <a:spcBef>
                <a:spcPts val="800"/>
              </a:spcBef>
              <a:buSzPct val="100000"/>
              <a:buFont typeface="Arial" pitchFamily="34" charset="0"/>
              <a:buChar char="•"/>
              <a:defRPr sz="1867" b="0">
                <a:solidFill>
                  <a:schemeClr val="tx1"/>
                </a:solidFill>
              </a:defRPr>
            </a:lvl1pPr>
            <a:lvl2pPr marL="679434" indent="-220128">
              <a:lnSpc>
                <a:spcPct val="100000"/>
              </a:lnSpc>
              <a:spcBef>
                <a:spcPts val="533"/>
              </a:spcBef>
              <a:buSzPct val="75000"/>
              <a:buFont typeface="Lucida Sans" panose="020B0602030504020204" pitchFamily="34" charset="0"/>
              <a:buChar char="–"/>
              <a:defRPr sz="1867">
                <a:solidFill>
                  <a:schemeClr val="tx1"/>
                </a:solidFill>
              </a:defRPr>
            </a:lvl2pPr>
            <a:lvl3pPr marL="1060423" indent="-292601">
              <a:lnSpc>
                <a:spcPct val="100000"/>
              </a:lnSpc>
              <a:spcBef>
                <a:spcPts val="533"/>
              </a:spcBef>
              <a:buSzPct val="100000"/>
              <a:buFont typeface="Arial" panose="020B0604020202020204" pitchFamily="34" charset="0"/>
              <a:buChar char="•"/>
              <a:defRPr sz="1867">
                <a:solidFill>
                  <a:schemeClr val="tx1"/>
                </a:solidFill>
              </a:defRPr>
            </a:lvl3pPr>
            <a:lvl4pPr marL="1219170" indent="-220128">
              <a:lnSpc>
                <a:spcPct val="100000"/>
              </a:lnSpc>
              <a:spcBef>
                <a:spcPts val="533"/>
              </a:spcBef>
              <a:buSzPct val="100000"/>
              <a:buFont typeface="Lucida Sans" panose="020B0602030504020204" pitchFamily="34" charset="0"/>
              <a:buChar char="–"/>
              <a:defRPr sz="1867">
                <a:solidFill>
                  <a:schemeClr val="tx1"/>
                </a:solidFill>
              </a:defRPr>
            </a:lvl4pPr>
            <a:lvl5pPr marL="1439297" indent="-220128">
              <a:lnSpc>
                <a:spcPct val="100000"/>
              </a:lnSpc>
              <a:spcBef>
                <a:spcPts val="533"/>
              </a:spcBef>
              <a:buSzPct val="100000"/>
              <a:buFont typeface="Arial" pitchFamily="34" charset="0"/>
              <a:buChar char="•"/>
              <a:defRPr sz="186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34B0BB51-3687-4DA3-9798-763DDBC4011F}"/>
              </a:ext>
            </a:extLst>
          </p:cNvPr>
          <p:cNvSpPr>
            <a:spLocks noGrp="1"/>
          </p:cNvSpPr>
          <p:nvPr>
            <p:ph type="title"/>
          </p:nvPr>
        </p:nvSpPr>
        <p:spPr>
          <a:xfrm>
            <a:off x="266566" y="292539"/>
            <a:ext cx="11658871" cy="492443"/>
          </a:xfrm>
        </p:spPr>
        <p:txBody>
          <a:bodyPr/>
          <a:lstStyle>
            <a:lvl1pPr>
              <a:defRPr sz="2667">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23345771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485" y="286604"/>
            <a:ext cx="11500338" cy="513496"/>
          </a:xfrm>
        </p:spPr>
        <p:txBody>
          <a:bodyPr anchor="t">
            <a:normAutofit/>
          </a:bodyPr>
          <a:lstStyle>
            <a:lvl1pPr marL="0">
              <a:defRPr sz="3200"/>
            </a:lvl1pPr>
          </a:lstStyle>
          <a:p>
            <a:r>
              <a:rPr lang="en-US" dirty="0"/>
              <a:t>Click to edit Master title style</a:t>
            </a:r>
          </a:p>
        </p:txBody>
      </p:sp>
      <p:sp>
        <p:nvSpPr>
          <p:cNvPr id="4" name="Date Placeholder 3"/>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5FADB-B64F-4E85-8D31-602ABE641014}" type="slidenum">
              <a:rPr lang="en-US" smtClean="0"/>
              <a:t>‹#›</a:t>
            </a:fld>
            <a:endParaRPr lang="en-US" dirty="0"/>
          </a:p>
        </p:txBody>
      </p:sp>
      <p:cxnSp>
        <p:nvCxnSpPr>
          <p:cNvPr id="8" name="Straight Connector 7">
            <a:extLst>
              <a:ext uri="{FF2B5EF4-FFF2-40B4-BE49-F238E27FC236}">
                <a16:creationId xmlns:a16="http://schemas.microsoft.com/office/drawing/2014/main" id="{6D859427-50B9-4F79-B1F8-C5AE417624E4}"/>
              </a:ext>
            </a:extLst>
          </p:cNvPr>
          <p:cNvCxnSpPr/>
          <p:nvPr userDrawn="1"/>
        </p:nvCxnSpPr>
        <p:spPr>
          <a:xfrm>
            <a:off x="1097280" y="1404792"/>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1F4335FF-5F4A-4EE9-AF44-F491ECEA3049}"/>
              </a:ext>
            </a:extLst>
          </p:cNvPr>
          <p:cNvSpPr>
            <a:spLocks noGrp="1"/>
          </p:cNvSpPr>
          <p:nvPr>
            <p:ph type="body" sz="quarter" idx="13"/>
          </p:nvPr>
        </p:nvSpPr>
        <p:spPr>
          <a:xfrm>
            <a:off x="360362" y="800100"/>
            <a:ext cx="11500337" cy="604689"/>
          </a:xfrm>
        </p:spPr>
        <p:txBody>
          <a:bodyPr/>
          <a:lstStyle/>
          <a:p>
            <a:pPr lvl="0"/>
            <a:r>
              <a:rPr lang="en-US" dirty="0"/>
              <a:t>Edit Master text styles</a:t>
            </a:r>
          </a:p>
          <a:p>
            <a:pPr lvl="1"/>
            <a:endParaRPr lang="en-US" dirty="0"/>
          </a:p>
        </p:txBody>
      </p:sp>
    </p:spTree>
    <p:extLst>
      <p:ext uri="{BB962C8B-B14F-4D97-AF65-F5344CB8AC3E}">
        <p14:creationId xmlns:p14="http://schemas.microsoft.com/office/powerpoint/2010/main" val="4123628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4" y="1292169"/>
            <a:ext cx="11473552" cy="1864443"/>
          </a:xfrm>
        </p:spPr>
        <p:txBody>
          <a:bodyPr anchorCtr="0"/>
          <a:lstStyle>
            <a:lvl1pPr marL="459306" indent="-239178">
              <a:lnSpc>
                <a:spcPct val="100000"/>
              </a:lnSpc>
              <a:spcBef>
                <a:spcPts val="800"/>
              </a:spcBef>
              <a:buSzPct val="100000"/>
              <a:buFont typeface="Arial" pitchFamily="34" charset="0"/>
              <a:buChar char="•"/>
              <a:defRPr sz="1867" b="0">
                <a:solidFill>
                  <a:schemeClr val="tx1"/>
                </a:solidFill>
              </a:defRPr>
            </a:lvl1pPr>
            <a:lvl2pPr marL="679434" indent="-220128">
              <a:lnSpc>
                <a:spcPct val="100000"/>
              </a:lnSpc>
              <a:spcBef>
                <a:spcPts val="533"/>
              </a:spcBef>
              <a:buSzPct val="75000"/>
              <a:buFont typeface="Lucida Sans" panose="020B0602030504020204" pitchFamily="34" charset="0"/>
              <a:buChar char="–"/>
              <a:defRPr sz="1867">
                <a:solidFill>
                  <a:schemeClr val="tx1"/>
                </a:solidFill>
              </a:defRPr>
            </a:lvl2pPr>
            <a:lvl3pPr marL="1060423" indent="-292601">
              <a:lnSpc>
                <a:spcPct val="100000"/>
              </a:lnSpc>
              <a:spcBef>
                <a:spcPts val="533"/>
              </a:spcBef>
              <a:buSzPct val="100000"/>
              <a:buFont typeface="Arial" panose="020B0604020202020204" pitchFamily="34" charset="0"/>
              <a:buChar char="•"/>
              <a:defRPr sz="1867">
                <a:solidFill>
                  <a:schemeClr val="tx1"/>
                </a:solidFill>
              </a:defRPr>
            </a:lvl3pPr>
            <a:lvl4pPr marL="1219170" indent="-220128">
              <a:lnSpc>
                <a:spcPct val="100000"/>
              </a:lnSpc>
              <a:spcBef>
                <a:spcPts val="533"/>
              </a:spcBef>
              <a:buSzPct val="100000"/>
              <a:buFont typeface="Lucida Sans" panose="020B0602030504020204" pitchFamily="34" charset="0"/>
              <a:buChar char="–"/>
              <a:defRPr sz="1867">
                <a:solidFill>
                  <a:schemeClr val="tx1"/>
                </a:solidFill>
              </a:defRPr>
            </a:lvl4pPr>
            <a:lvl5pPr marL="1439297" indent="-220128">
              <a:lnSpc>
                <a:spcPct val="100000"/>
              </a:lnSpc>
              <a:spcBef>
                <a:spcPts val="533"/>
              </a:spcBef>
              <a:buSzPct val="100000"/>
              <a:buFont typeface="Arial" pitchFamily="34" charset="0"/>
              <a:buChar char="•"/>
              <a:defRPr sz="186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34B0BB51-3687-4DA3-9798-763DDBC4011F}"/>
              </a:ext>
            </a:extLst>
          </p:cNvPr>
          <p:cNvSpPr>
            <a:spLocks noGrp="1"/>
          </p:cNvSpPr>
          <p:nvPr>
            <p:ph type="title"/>
          </p:nvPr>
        </p:nvSpPr>
        <p:spPr>
          <a:xfrm>
            <a:off x="266566" y="292539"/>
            <a:ext cx="11658871" cy="492443"/>
          </a:xfrm>
        </p:spPr>
        <p:txBody>
          <a:bodyPr/>
          <a:lstStyle>
            <a:lvl1pPr>
              <a:defRPr sz="2667">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01383608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6033" y="442914"/>
            <a:ext cx="11336867" cy="409575"/>
          </a:xfrm>
        </p:spPr>
        <p:txBody>
          <a:bodyPr/>
          <a:lstStyle/>
          <a:p>
            <a:r>
              <a:rPr lang="en-US"/>
              <a:t>Click to edit Master title style</a:t>
            </a:r>
          </a:p>
        </p:txBody>
      </p:sp>
      <p:sp>
        <p:nvSpPr>
          <p:cNvPr id="3" name="Text Placeholder 2"/>
          <p:cNvSpPr>
            <a:spLocks noGrp="1"/>
          </p:cNvSpPr>
          <p:nvPr>
            <p:ph type="body" sz="half" idx="1"/>
          </p:nvPr>
        </p:nvSpPr>
        <p:spPr>
          <a:xfrm>
            <a:off x="436034" y="928689"/>
            <a:ext cx="5566833" cy="1527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6068" y="928689"/>
            <a:ext cx="5566833" cy="1527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3230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436032" y="1690689"/>
            <a:ext cx="11324167" cy="4395787"/>
          </a:xfrm>
        </p:spPr>
        <p:txBody>
          <a:bodyPr/>
          <a:lstStyle>
            <a:lvl1pPr>
              <a:defRPr/>
            </a:lvl1pPr>
          </a:lstStyle>
          <a:p>
            <a:pPr lvl="0"/>
            <a:r>
              <a:rPr lang="en-US" noProof="0" dirty="0"/>
              <a:t>Click to add content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1"/>
          <p:cNvSpPr>
            <a:spLocks noGrp="1"/>
          </p:cNvSpPr>
          <p:nvPr>
            <p:ph type="title" hasCustomPrompt="1"/>
          </p:nvPr>
        </p:nvSpPr>
        <p:spPr/>
        <p:txBody>
          <a:bodyPr/>
          <a:lstStyle/>
          <a:p>
            <a:r>
              <a:rPr lang="en-US" noProof="0" dirty="0"/>
              <a:t>Insert page title</a:t>
            </a:r>
            <a:endParaRPr lang="en-US" dirty="0"/>
          </a:p>
        </p:txBody>
      </p:sp>
    </p:spTree>
    <p:extLst>
      <p:ext uri="{BB962C8B-B14F-4D97-AF65-F5344CB8AC3E}">
        <p14:creationId xmlns:p14="http://schemas.microsoft.com/office/powerpoint/2010/main" val="1169004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436032" y="1690689"/>
            <a:ext cx="11324167" cy="4395787"/>
          </a:xfrm>
        </p:spPr>
        <p:txBody>
          <a:bodyPr/>
          <a:lstStyle>
            <a:lvl1pPr>
              <a:defRPr/>
            </a:lvl1pPr>
          </a:lstStyle>
          <a:p>
            <a:pPr lvl="0"/>
            <a:r>
              <a:rPr lang="en-US" noProof="0" dirty="0"/>
              <a:t>Click to add content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1"/>
          <p:cNvSpPr>
            <a:spLocks noGrp="1"/>
          </p:cNvSpPr>
          <p:nvPr>
            <p:ph type="title" hasCustomPrompt="1"/>
          </p:nvPr>
        </p:nvSpPr>
        <p:spPr/>
        <p:txBody>
          <a:bodyPr/>
          <a:lstStyle/>
          <a:p>
            <a:r>
              <a:rPr lang="en-US" noProof="0" dirty="0"/>
              <a:t>Insert page title</a:t>
            </a:r>
            <a:endParaRPr lang="en-US" dirty="0"/>
          </a:p>
        </p:txBody>
      </p:sp>
    </p:spTree>
    <p:extLst>
      <p:ext uri="{BB962C8B-B14F-4D97-AF65-F5344CB8AC3E}">
        <p14:creationId xmlns:p14="http://schemas.microsoft.com/office/powerpoint/2010/main" val="8225198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436032" y="1690689"/>
            <a:ext cx="11324167" cy="4395787"/>
          </a:xfrm>
        </p:spPr>
        <p:txBody>
          <a:bodyPr/>
          <a:lstStyle>
            <a:lvl1pPr>
              <a:defRPr/>
            </a:lvl1pPr>
          </a:lstStyle>
          <a:p>
            <a:pPr lvl="0"/>
            <a:r>
              <a:rPr lang="en-US" noProof="0" dirty="0"/>
              <a:t>Click to add content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1"/>
          <p:cNvSpPr>
            <a:spLocks noGrp="1"/>
          </p:cNvSpPr>
          <p:nvPr>
            <p:ph type="title" hasCustomPrompt="1"/>
          </p:nvPr>
        </p:nvSpPr>
        <p:spPr/>
        <p:txBody>
          <a:bodyPr/>
          <a:lstStyle/>
          <a:p>
            <a:r>
              <a:rPr lang="en-US" noProof="0" dirty="0"/>
              <a:t>Insert page title</a:t>
            </a:r>
            <a:endParaRPr lang="en-US" dirty="0"/>
          </a:p>
        </p:txBody>
      </p:sp>
    </p:spTree>
    <p:extLst>
      <p:ext uri="{BB962C8B-B14F-4D97-AF65-F5344CB8AC3E}">
        <p14:creationId xmlns:p14="http://schemas.microsoft.com/office/powerpoint/2010/main" val="7807354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436032" y="1690689"/>
            <a:ext cx="11324167" cy="4395787"/>
          </a:xfrm>
        </p:spPr>
        <p:txBody>
          <a:bodyPr/>
          <a:lstStyle>
            <a:lvl1pPr>
              <a:defRPr/>
            </a:lvl1pPr>
          </a:lstStyle>
          <a:p>
            <a:pPr lvl="0"/>
            <a:r>
              <a:rPr lang="en-US" noProof="0" dirty="0"/>
              <a:t>Click to add content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1"/>
          <p:cNvSpPr>
            <a:spLocks noGrp="1"/>
          </p:cNvSpPr>
          <p:nvPr>
            <p:ph type="title" hasCustomPrompt="1"/>
          </p:nvPr>
        </p:nvSpPr>
        <p:spPr/>
        <p:txBody>
          <a:bodyPr/>
          <a:lstStyle/>
          <a:p>
            <a:r>
              <a:rPr lang="en-US" noProof="0" dirty="0"/>
              <a:t>Insert page title</a:t>
            </a:r>
            <a:endParaRPr lang="en-US" dirty="0"/>
          </a:p>
        </p:txBody>
      </p:sp>
    </p:spTree>
    <p:extLst>
      <p:ext uri="{BB962C8B-B14F-4D97-AF65-F5344CB8AC3E}">
        <p14:creationId xmlns:p14="http://schemas.microsoft.com/office/powerpoint/2010/main" val="1029500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436032" y="1690689"/>
            <a:ext cx="11324167" cy="4395787"/>
          </a:xfrm>
        </p:spPr>
        <p:txBody>
          <a:bodyPr/>
          <a:lstStyle>
            <a:lvl1pPr>
              <a:defRPr/>
            </a:lvl1pPr>
          </a:lstStyle>
          <a:p>
            <a:pPr lvl="0"/>
            <a:r>
              <a:rPr lang="en-US" noProof="0" dirty="0"/>
              <a:t>Click to add content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1"/>
          <p:cNvSpPr>
            <a:spLocks noGrp="1"/>
          </p:cNvSpPr>
          <p:nvPr>
            <p:ph type="title" hasCustomPrompt="1"/>
          </p:nvPr>
        </p:nvSpPr>
        <p:spPr/>
        <p:txBody>
          <a:bodyPr/>
          <a:lstStyle/>
          <a:p>
            <a:r>
              <a:rPr lang="en-US" noProof="0" dirty="0"/>
              <a:t>Insert page title</a:t>
            </a:r>
            <a:endParaRPr lang="en-US" dirty="0"/>
          </a:p>
        </p:txBody>
      </p:sp>
    </p:spTree>
    <p:extLst>
      <p:ext uri="{BB962C8B-B14F-4D97-AF65-F5344CB8AC3E}">
        <p14:creationId xmlns:p14="http://schemas.microsoft.com/office/powerpoint/2010/main" val="27943978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5FADB-B64F-4E85-8D31-602ABE641014}" type="slidenum">
              <a:rPr lang="en-US" smtClean="0"/>
              <a:t>‹#›</a:t>
            </a:fld>
            <a:endParaRPr lang="en-US" dirty="0"/>
          </a:p>
        </p:txBody>
      </p:sp>
    </p:spTree>
    <p:extLst>
      <p:ext uri="{BB962C8B-B14F-4D97-AF65-F5344CB8AC3E}">
        <p14:creationId xmlns:p14="http://schemas.microsoft.com/office/powerpoint/2010/main" val="12378876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1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3ADA-05A7-435C-92E8-5F81AFD72372}"/>
              </a:ext>
            </a:extLst>
          </p:cNvPr>
          <p:cNvSpPr>
            <a:spLocks noGrp="1"/>
          </p:cNvSpPr>
          <p:nvPr>
            <p:ph type="title"/>
          </p:nvPr>
        </p:nvSpPr>
        <p:spPr/>
        <p:txBody>
          <a:bodyPr/>
          <a:lstStyle>
            <a:lvl1pPr>
              <a:defRPr/>
            </a:lvl1pPr>
          </a:lstStyle>
          <a:p>
            <a:endParaRPr lang="en-US" dirty="0"/>
          </a:p>
        </p:txBody>
      </p:sp>
      <p:sp>
        <p:nvSpPr>
          <p:cNvPr id="3" name="Content Placeholder 2">
            <a:extLst>
              <a:ext uri="{FF2B5EF4-FFF2-40B4-BE49-F238E27FC236}">
                <a16:creationId xmlns:a16="http://schemas.microsoft.com/office/drawing/2014/main" id="{B61FAC05-3AB5-4232-99FE-578F1BEDBE8F}"/>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150117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B8EE4-D329-4DF2-A622-24ED62DAE914}"/>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99062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485" y="286604"/>
            <a:ext cx="11500338" cy="513496"/>
          </a:xfrm>
        </p:spPr>
        <p:txBody>
          <a:bodyPr anchor="t">
            <a:normAutofit/>
          </a:bodyPr>
          <a:lstStyle>
            <a:lvl1pPr marL="0">
              <a:defRPr sz="3200"/>
            </a:lvl1pPr>
          </a:lstStyle>
          <a:p>
            <a:r>
              <a:rPr lang="en-US" dirty="0"/>
              <a:t>Click to edit Master title style</a:t>
            </a:r>
          </a:p>
        </p:txBody>
      </p:sp>
      <p:sp>
        <p:nvSpPr>
          <p:cNvPr id="3" name="Content Placeholder 2"/>
          <p:cNvSpPr>
            <a:spLocks noGrp="1"/>
          </p:cNvSpPr>
          <p:nvPr>
            <p:ph idx="1"/>
          </p:nvPr>
        </p:nvSpPr>
        <p:spPr>
          <a:xfrm>
            <a:off x="360485" y="1572768"/>
            <a:ext cx="11500338" cy="4626864"/>
          </a:xfrm>
        </p:spPr>
        <p:txBody>
          <a:bodyPr/>
          <a:lstStyle>
            <a:lvl1pPr>
              <a:defRPr sz="1800"/>
            </a:lvl1pPr>
            <a:lvl2pPr>
              <a:defRPr sz="16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5FADB-B64F-4E85-8D31-602ABE641014}" type="slidenum">
              <a:rPr lang="en-US" smtClean="0"/>
              <a:t>‹#›</a:t>
            </a:fld>
            <a:endParaRPr lang="en-US" dirty="0"/>
          </a:p>
        </p:txBody>
      </p:sp>
      <p:sp>
        <p:nvSpPr>
          <p:cNvPr id="11" name="Text Placeholder 12">
            <a:extLst>
              <a:ext uri="{FF2B5EF4-FFF2-40B4-BE49-F238E27FC236}">
                <a16:creationId xmlns:a16="http://schemas.microsoft.com/office/drawing/2014/main" id="{41DF5986-130A-48DD-9B12-B6403C2C2256}"/>
              </a:ext>
            </a:extLst>
          </p:cNvPr>
          <p:cNvSpPr>
            <a:spLocks noGrp="1"/>
          </p:cNvSpPr>
          <p:nvPr>
            <p:ph type="body" sz="quarter" idx="13"/>
          </p:nvPr>
        </p:nvSpPr>
        <p:spPr>
          <a:xfrm>
            <a:off x="360362" y="800100"/>
            <a:ext cx="11500337" cy="604689"/>
          </a:xfrm>
        </p:spPr>
        <p:txBody>
          <a:bodyPr/>
          <a:lstStyle/>
          <a:p>
            <a:pPr lvl="0"/>
            <a:r>
              <a:rPr lang="en-US" dirty="0"/>
              <a:t>Edit Master text styles</a:t>
            </a:r>
          </a:p>
          <a:p>
            <a:pPr lvl="1"/>
            <a:endParaRPr lang="en-US" dirty="0"/>
          </a:p>
        </p:txBody>
      </p:sp>
    </p:spTree>
    <p:extLst>
      <p:ext uri="{BB962C8B-B14F-4D97-AF65-F5344CB8AC3E}">
        <p14:creationId xmlns:p14="http://schemas.microsoft.com/office/powerpoint/2010/main" val="4939472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FA9AF-7AD7-45FB-ABD4-543C67B08F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CBB60B-93F3-4824-BEFE-EB5A0FA227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E6BFD5-8598-4E36-A1E8-3B5B66AB6A10}"/>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5" name="Footer Placeholder 4">
            <a:extLst>
              <a:ext uri="{FF2B5EF4-FFF2-40B4-BE49-F238E27FC236}">
                <a16:creationId xmlns:a16="http://schemas.microsoft.com/office/drawing/2014/main" id="{801E9E65-8A7E-4A9C-A7A8-644296409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C4F04-076F-4A4B-8760-64312E23E583}"/>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13234325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38263-D89F-4AC9-A010-D4EB584400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29A561-6514-4221-8A56-2FC1A418763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E9F07-6A3B-48E5-8E9D-F2F6F5E8F7A3}"/>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5" name="Footer Placeholder 4">
            <a:extLst>
              <a:ext uri="{FF2B5EF4-FFF2-40B4-BE49-F238E27FC236}">
                <a16:creationId xmlns:a16="http://schemas.microsoft.com/office/drawing/2014/main" id="{EE68BA23-7D26-4EEF-8431-1FA68AB56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6AFE8-332A-4021-A74D-84446A1857EC}"/>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10440694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11F33-8E42-4771-A711-B493257568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67336C-365E-49D8-8FC0-0624FEF730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416C67-26CB-450B-80B4-5A453719DE41}"/>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5" name="Footer Placeholder 4">
            <a:extLst>
              <a:ext uri="{FF2B5EF4-FFF2-40B4-BE49-F238E27FC236}">
                <a16:creationId xmlns:a16="http://schemas.microsoft.com/office/drawing/2014/main" id="{4FA092C9-4AAE-4007-B608-94C1C64AF9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F9DF6E-43AA-4463-9210-B349CFDCEC66}"/>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37530207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BE1A2-9375-4CBD-8411-62E659C41C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10BD9E-65E9-494E-B8ED-F38B6A0BCB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A481B3-F500-449B-A2C1-1256DAF8523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3F5D2A-71FE-4E86-9FCF-3435DCDBDF79}"/>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6" name="Footer Placeholder 5">
            <a:extLst>
              <a:ext uri="{FF2B5EF4-FFF2-40B4-BE49-F238E27FC236}">
                <a16:creationId xmlns:a16="http://schemas.microsoft.com/office/drawing/2014/main" id="{11F2B0F9-FA2B-4E6A-9429-E0E5D8CB09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C7B726-B0A4-4A20-9122-2A7F960A468E}"/>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19689762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68E53-BE52-481D-B159-BD5C362A1F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596C01-C722-4809-BF71-8DBE66628B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4249B31-10E2-423C-B108-EC9EF75883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1FEC3A-FB1B-463A-A7E4-D9CF84DA0A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3D683A-5A17-4E9A-86F2-276F0B7B74D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B9C104-070A-4C34-9837-03C958D77D3A}"/>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8" name="Footer Placeholder 7">
            <a:extLst>
              <a:ext uri="{FF2B5EF4-FFF2-40B4-BE49-F238E27FC236}">
                <a16:creationId xmlns:a16="http://schemas.microsoft.com/office/drawing/2014/main" id="{C5404B99-88AF-4464-840B-DDF40C3344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528C65-711F-41F6-AC50-960BCCF7737A}"/>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10881254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5801-8FCD-46CA-A060-C3E396D514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826E37-B0A3-460B-8EAB-265DE099DF9C}"/>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4" name="Footer Placeholder 3">
            <a:extLst>
              <a:ext uri="{FF2B5EF4-FFF2-40B4-BE49-F238E27FC236}">
                <a16:creationId xmlns:a16="http://schemas.microsoft.com/office/drawing/2014/main" id="{74CB00F3-0CFA-481A-83E3-42A23FC61D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02ACCB-CCEA-403E-9535-0217EADD7D66}"/>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7818794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2C43B-85C0-4942-94B5-39C7BDE4EF56}"/>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3" name="Footer Placeholder 2">
            <a:extLst>
              <a:ext uri="{FF2B5EF4-FFF2-40B4-BE49-F238E27FC236}">
                <a16:creationId xmlns:a16="http://schemas.microsoft.com/office/drawing/2014/main" id="{9C723047-818F-4866-9A93-ACE478B480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4E24B7-343A-494D-B286-BE17FD9EB7DF}"/>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33471319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F67E8-2611-4D76-968B-A7C1A6383B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6879AA-16A3-4373-87BF-75A6F00C11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3352BD-29A2-4B50-B93D-812E6976F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1444CB-3FA7-4B13-A04A-469D7A8BDC94}"/>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6" name="Footer Placeholder 5">
            <a:extLst>
              <a:ext uri="{FF2B5EF4-FFF2-40B4-BE49-F238E27FC236}">
                <a16:creationId xmlns:a16="http://schemas.microsoft.com/office/drawing/2014/main" id="{96AB83A0-7555-45DB-A3F1-A6F095F022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F2C950-67F0-467A-ABB0-EDDE7AAB389A}"/>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1989087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261A9-54B0-4F7E-BD4C-40316D373B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86799C-998B-417C-819A-4EDA91F2A7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274FD-2EC9-4D95-8EA4-A24C4C59D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E7F05F-4CE3-4FF7-9E9B-ED14E03778A3}"/>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6" name="Footer Placeholder 5">
            <a:extLst>
              <a:ext uri="{FF2B5EF4-FFF2-40B4-BE49-F238E27FC236}">
                <a16:creationId xmlns:a16="http://schemas.microsoft.com/office/drawing/2014/main" id="{5D513E05-5AE8-4AE4-8EE3-88D41D181E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5CB9FC-7204-458D-BD2D-1C755042F481}"/>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34099471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8521A-3C48-48A4-B0EC-876C1893C5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C888B5-00C2-431B-AD7F-3A289E9192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B3AC82-0489-4E76-916D-A388E90D00EC}"/>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5" name="Footer Placeholder 4">
            <a:extLst>
              <a:ext uri="{FF2B5EF4-FFF2-40B4-BE49-F238E27FC236}">
                <a16:creationId xmlns:a16="http://schemas.microsoft.com/office/drawing/2014/main" id="{2272BEF1-4DF7-4816-BA4D-25D189DDE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3A58B0-2837-494D-BD3A-5189CACFBAE2}"/>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391108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485" y="286604"/>
            <a:ext cx="11500338" cy="513496"/>
          </a:xfrm>
        </p:spPr>
        <p:txBody>
          <a:bodyPr anchor="t">
            <a:normAutofit/>
          </a:bodyPr>
          <a:lstStyle>
            <a:lvl1pPr marL="0">
              <a:defRPr sz="3200">
                <a:solidFill>
                  <a:schemeClr val="accent2"/>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5FADB-B64F-4E85-8D31-602ABE641014}" type="slidenum">
              <a:rPr lang="en-US" smtClean="0"/>
              <a:t>‹#›</a:t>
            </a:fld>
            <a:endParaRPr lang="en-US" dirty="0"/>
          </a:p>
        </p:txBody>
      </p:sp>
      <p:sp>
        <p:nvSpPr>
          <p:cNvPr id="11" name="Text Placeholder 12">
            <a:extLst>
              <a:ext uri="{FF2B5EF4-FFF2-40B4-BE49-F238E27FC236}">
                <a16:creationId xmlns:a16="http://schemas.microsoft.com/office/drawing/2014/main" id="{41DF5986-130A-48DD-9B12-B6403C2C2256}"/>
              </a:ext>
            </a:extLst>
          </p:cNvPr>
          <p:cNvSpPr>
            <a:spLocks noGrp="1"/>
          </p:cNvSpPr>
          <p:nvPr>
            <p:ph type="body" sz="quarter" idx="13"/>
          </p:nvPr>
        </p:nvSpPr>
        <p:spPr>
          <a:xfrm>
            <a:off x="360362" y="800100"/>
            <a:ext cx="11500337" cy="604689"/>
          </a:xfrm>
        </p:spPr>
        <p:txBody>
          <a:bodyPr/>
          <a:lstStyle>
            <a:lvl1pPr>
              <a:defRPr>
                <a:solidFill>
                  <a:schemeClr val="accent2"/>
                </a:solidFill>
              </a:defRPr>
            </a:lvl1pPr>
          </a:lstStyle>
          <a:p>
            <a:pPr lvl="0"/>
            <a:r>
              <a:rPr lang="en-US" dirty="0"/>
              <a:t>Edit Master text styles</a:t>
            </a:r>
          </a:p>
          <a:p>
            <a:pPr lvl="1"/>
            <a:endParaRPr lang="en-US" dirty="0"/>
          </a:p>
        </p:txBody>
      </p:sp>
    </p:spTree>
    <p:extLst>
      <p:ext uri="{BB962C8B-B14F-4D97-AF65-F5344CB8AC3E}">
        <p14:creationId xmlns:p14="http://schemas.microsoft.com/office/powerpoint/2010/main" val="26435000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6CAB8B-BEBB-4931-808A-277FF88079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802DD4-3D20-4950-9038-9D85292759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BAD364-4A5D-423D-8213-D5A336EB5089}"/>
              </a:ext>
            </a:extLst>
          </p:cNvPr>
          <p:cNvSpPr>
            <a:spLocks noGrp="1"/>
          </p:cNvSpPr>
          <p:nvPr>
            <p:ph type="dt" sz="half" idx="10"/>
          </p:nvPr>
        </p:nvSpPr>
        <p:spPr/>
        <p:txBody>
          <a:bodyPr/>
          <a:lstStyle/>
          <a:p>
            <a:fld id="{6DD3472E-716C-41BE-AF5F-C309D8B4B79E}" type="datetimeFigureOut">
              <a:rPr lang="en-US" smtClean="0"/>
              <a:t>1/4/2021</a:t>
            </a:fld>
            <a:endParaRPr lang="en-US"/>
          </a:p>
        </p:txBody>
      </p:sp>
      <p:sp>
        <p:nvSpPr>
          <p:cNvPr id="5" name="Footer Placeholder 4">
            <a:extLst>
              <a:ext uri="{FF2B5EF4-FFF2-40B4-BE49-F238E27FC236}">
                <a16:creationId xmlns:a16="http://schemas.microsoft.com/office/drawing/2014/main" id="{7DB3036B-1DFA-4BB6-BCDB-E2DC77574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6BC48-FD2E-4E6C-AE7A-CD7C153CA9B5}"/>
              </a:ext>
            </a:extLst>
          </p:cNvPr>
          <p:cNvSpPr>
            <a:spLocks noGrp="1"/>
          </p:cNvSpPr>
          <p:nvPr>
            <p:ph type="sldNum" sz="quarter" idx="12"/>
          </p:nvPr>
        </p:nvSpPr>
        <p:spPr/>
        <p:txBody>
          <a:bodyPr/>
          <a:lstStyle/>
          <a:p>
            <a:fld id="{2B630758-A7A4-4BCD-A623-C753CBBA336D}" type="slidenum">
              <a:rPr lang="en-US" smtClean="0"/>
              <a:t>‹#›</a:t>
            </a:fld>
            <a:endParaRPr lang="en-US"/>
          </a:p>
        </p:txBody>
      </p:sp>
    </p:spTree>
    <p:extLst>
      <p:ext uri="{BB962C8B-B14F-4D97-AF65-F5344CB8AC3E}">
        <p14:creationId xmlns:p14="http://schemas.microsoft.com/office/powerpoint/2010/main" val="344336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31720" y="6459785"/>
            <a:ext cx="1312025" cy="365125"/>
          </a:xfrm>
        </p:spPr>
        <p:txBody>
          <a:bodyPr/>
          <a:lstStyle/>
          <a:p>
            <a:fld id="{F355FADB-B64F-4E85-8D31-602ABE641014}"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82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nchor="t">
            <a:normAutofit/>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55FADB-B64F-4E85-8D31-602ABE641014}" type="slidenum">
              <a:rPr lang="en-US" smtClean="0"/>
              <a:t>‹#›</a:t>
            </a:fld>
            <a:endParaRPr lang="en-US" dirty="0"/>
          </a:p>
        </p:txBody>
      </p:sp>
    </p:spTree>
    <p:extLst>
      <p:ext uri="{BB962C8B-B14F-4D97-AF65-F5344CB8AC3E}">
        <p14:creationId xmlns:p14="http://schemas.microsoft.com/office/powerpoint/2010/main" val="2495393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nchor="t">
            <a:normAutofit/>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55FADB-B64F-4E85-8D31-602ABE641014}" type="slidenum">
              <a:rPr lang="en-US" smtClean="0"/>
              <a:t>‹#›</a:t>
            </a:fld>
            <a:endParaRPr lang="en-US" dirty="0"/>
          </a:p>
        </p:txBody>
      </p:sp>
    </p:spTree>
    <p:extLst>
      <p:ext uri="{BB962C8B-B14F-4D97-AF65-F5344CB8AC3E}">
        <p14:creationId xmlns:p14="http://schemas.microsoft.com/office/powerpoint/2010/main" val="1156851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55FADB-B64F-4E85-8D31-602ABE641014}" type="slidenum">
              <a:rPr lang="en-US" smtClean="0"/>
              <a:t>‹#›</a:t>
            </a:fld>
            <a:endParaRPr lang="en-US" dirty="0"/>
          </a:p>
        </p:txBody>
      </p:sp>
    </p:spTree>
    <p:extLst>
      <p:ext uri="{BB962C8B-B14F-4D97-AF65-F5344CB8AC3E}">
        <p14:creationId xmlns:p14="http://schemas.microsoft.com/office/powerpoint/2010/main" val="72085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981B7A-DCA7-4E46-A2A0-9BC053CA059F}" type="datetimeFigureOut">
              <a:rPr lang="en-US" smtClean="0"/>
              <a:t>1/4/2021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355FADB-B64F-4E85-8D31-602ABE641014}" type="slidenum">
              <a:rPr lang="en-US" smtClean="0"/>
              <a:t>‹#›</a:t>
            </a:fld>
            <a:endParaRPr lang="en-US" dirty="0"/>
          </a:p>
        </p:txBody>
      </p:sp>
    </p:spTree>
    <p:extLst>
      <p:ext uri="{BB962C8B-B14F-4D97-AF65-F5344CB8AC3E}">
        <p14:creationId xmlns:p14="http://schemas.microsoft.com/office/powerpoint/2010/main" val="343915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64074" y="7093268"/>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pic>
        <p:nvPicPr>
          <p:cNvPr id="11" name="Picture 10">
            <a:extLst>
              <a:ext uri="{FF2B5EF4-FFF2-40B4-BE49-F238E27FC236}">
                <a16:creationId xmlns:a16="http://schemas.microsoft.com/office/drawing/2014/main" id="{7CAA470E-F075-49A9-8553-979EE8F58363}"/>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5716524" y="6262871"/>
            <a:ext cx="758952" cy="758952"/>
          </a:xfrm>
          <a:prstGeom prst="rect">
            <a:avLst/>
          </a:prstGeom>
        </p:spPr>
      </p:pic>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chemeClr val="bg1"/>
                </a:solidFill>
                <a:latin typeface="Arial" panose="020B0604020202020204" pitchFamily="34" charset="0"/>
                <a:cs typeface="Arial" panose="020B0604020202020204" pitchFamily="34" charset="0"/>
              </a:defRPr>
            </a:lvl1pPr>
          </a:lstStyle>
          <a:p>
            <a:fld id="{F355FADB-B64F-4E85-8D31-602ABE641014}" type="slidenum">
              <a:rPr lang="en-US" smtClean="0"/>
              <a:pPr/>
              <a:t>‹#›</a:t>
            </a:fld>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fld id="{8EA104D7-CE6D-4010-8B08-A76AE1833D47}" type="datetime1">
              <a:rPr lang="en-US" smtClean="0"/>
              <a:pPr/>
              <a:t>1/4/2021</a:t>
            </a:fld>
            <a:endParaRPr lang="en-US" dirty="0"/>
          </a:p>
        </p:txBody>
      </p:sp>
    </p:spTree>
    <p:extLst>
      <p:ext uri="{BB962C8B-B14F-4D97-AF65-F5344CB8AC3E}">
        <p14:creationId xmlns:p14="http://schemas.microsoft.com/office/powerpoint/2010/main" val="4200048862"/>
      </p:ext>
    </p:extLst>
  </p:cSld>
  <p:clrMap bg1="lt1" tx1="dk1" bg2="lt2" tx2="dk2" accent1="accent1" accent2="accent2" accent3="accent3" accent4="accent4" accent5="accent5" accent6="accent6" hlink="hlink" folHlink="folHlink"/>
  <p:sldLayoutIdLst>
    <p:sldLayoutId id="2147483662" r:id="rId1"/>
    <p:sldLayoutId id="2147483674" r:id="rId2"/>
    <p:sldLayoutId id="2147483669" r:id="rId3"/>
    <p:sldLayoutId id="2147483675" r:id="rId4"/>
    <p:sldLayoutId id="2147483661" r:id="rId5"/>
    <p:sldLayoutId id="2147483664" r:id="rId6"/>
    <p:sldLayoutId id="2147483665" r:id="rId7"/>
    <p:sldLayoutId id="2147483666" r:id="rId8"/>
    <p:sldLayoutId id="2147483667" r:id="rId9"/>
    <p:sldLayoutId id="2147483668" r:id="rId10"/>
    <p:sldLayoutId id="2147483671" r:id="rId11"/>
    <p:sldLayoutId id="2147483677" r:id="rId12"/>
    <p:sldLayoutId id="2147483680" r:id="rId13"/>
    <p:sldLayoutId id="2147483681" r:id="rId14"/>
    <p:sldLayoutId id="2147483682" r:id="rId15"/>
    <p:sldLayoutId id="2147483683" r:id="rId16"/>
    <p:sldLayoutId id="2147483684" r:id="rId17"/>
    <p:sldLayoutId id="2147483685" r:id="rId18"/>
    <p:sldLayoutId id="2147483686" r:id="rId19"/>
    <p:sldLayoutId id="2147483687" r:id="rId20"/>
    <p:sldLayoutId id="2147483689" r:id="rId21"/>
    <p:sldLayoutId id="2147483690" r:id="rId22"/>
    <p:sldLayoutId id="2147483691" r:id="rId23"/>
    <p:sldLayoutId id="2147483692" r:id="rId24"/>
    <p:sldLayoutId id="2147483694" r:id="rId25"/>
    <p:sldLayoutId id="2147483696" r:id="rId26"/>
    <p:sldLayoutId id="2147483698" r:id="rId27"/>
    <p:sldLayoutId id="2147483699" r:id="rId28"/>
    <p:sldLayoutId id="2147483700" r:id="rId29"/>
  </p:sldLayoutIdLst>
  <p:txStyles>
    <p:titleStyle>
      <a:lvl1pPr algn="l" defTabSz="914400" rtl="0" eaLnBrk="1" latinLnBrk="0" hangingPunct="1">
        <a:lnSpc>
          <a:spcPct val="85000"/>
        </a:lnSpc>
        <a:spcBef>
          <a:spcPct val="0"/>
        </a:spcBef>
        <a:buNone/>
        <a:defRPr sz="4800" kern="1200" spc="-50" baseline="0">
          <a:solidFill>
            <a:schemeClr val="accent2"/>
          </a:solidFill>
          <a:latin typeface="Arial" panose="020B0604020202020204" pitchFamily="34" charset="0"/>
          <a:ea typeface="+mj-ea"/>
          <a:cs typeface="Arial" panose="020B060402020202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accent2"/>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accent2"/>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0304D3-FCED-4D93-BA92-FBAB67B259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437A87-D1F0-451D-A7CF-393FA41F0A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B49BB3-E3A0-4FD9-B15E-6AFB49C386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3472E-716C-41BE-AF5F-C309D8B4B79E}" type="datetimeFigureOut">
              <a:rPr lang="en-US" smtClean="0"/>
              <a:t>1/4/2021</a:t>
            </a:fld>
            <a:endParaRPr lang="en-US"/>
          </a:p>
        </p:txBody>
      </p:sp>
      <p:sp>
        <p:nvSpPr>
          <p:cNvPr id="5" name="Footer Placeholder 4">
            <a:extLst>
              <a:ext uri="{FF2B5EF4-FFF2-40B4-BE49-F238E27FC236}">
                <a16:creationId xmlns:a16="http://schemas.microsoft.com/office/drawing/2014/main" id="{67C56A88-80C4-488E-A341-D32120E74F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BF439-66EA-49A2-BA02-208CF0653F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30758-A7A4-4BCD-A623-C753CBBA336D}" type="slidenum">
              <a:rPr lang="en-US" smtClean="0"/>
              <a:t>‹#›</a:t>
            </a:fld>
            <a:endParaRPr lang="en-US"/>
          </a:p>
        </p:txBody>
      </p:sp>
    </p:spTree>
    <p:extLst>
      <p:ext uri="{BB962C8B-B14F-4D97-AF65-F5344CB8AC3E}">
        <p14:creationId xmlns:p14="http://schemas.microsoft.com/office/powerpoint/2010/main" val="139626813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hyperlink" Target="https://www.sco.idaho.gov/LivePages/luma_-welcome-to-luma-series.aspx" TargetMode="External"/><Relationship Id="rId13" Type="http://schemas.openxmlformats.org/officeDocument/2006/relationships/image" Target="../media/image15.png"/><Relationship Id="rId3" Type="http://schemas.openxmlformats.org/officeDocument/2006/relationships/image" Target="../media/image9.png"/><Relationship Id="rId7" Type="http://schemas.openxmlformats.org/officeDocument/2006/relationships/hyperlink" Target="https://app.smartsheet.com/b/form/8b59381b30d24a4182a423a91851789a" TargetMode="External"/><Relationship Id="rId12" Type="http://schemas.openxmlformats.org/officeDocument/2006/relationships/image" Target="../media/image14.svg"/><Relationship Id="rId2" Type="http://schemas.openxmlformats.org/officeDocument/2006/relationships/image" Target="../media/image8.jpg"/><Relationship Id="rId1" Type="http://schemas.openxmlformats.org/officeDocument/2006/relationships/slideLayout" Target="../slideLayouts/slideLayout35.xml"/><Relationship Id="rId6" Type="http://schemas.openxmlformats.org/officeDocument/2006/relationships/hyperlink" Target="https://app.smartsheet.com/b/form/eee92ab46c4f40ec873a2d4f9845fc72" TargetMode="External"/><Relationship Id="rId11" Type="http://schemas.openxmlformats.org/officeDocument/2006/relationships/image" Target="../media/image13.png"/><Relationship Id="rId5" Type="http://schemas.openxmlformats.org/officeDocument/2006/relationships/hyperlink" Target="https://mailchi.mp/c77b25c8776a/system-integration-testing-sit-cycle-1-recap" TargetMode="External"/><Relationship Id="rId10" Type="http://schemas.openxmlformats.org/officeDocument/2006/relationships/image" Target="../media/image12.svg"/><Relationship Id="rId4" Type="http://schemas.openxmlformats.org/officeDocument/2006/relationships/image" Target="../media/image10.svg"/><Relationship Id="rId9" Type="http://schemas.openxmlformats.org/officeDocument/2006/relationships/image" Target="../media/image11.png"/><Relationship Id="rId14" Type="http://schemas.openxmlformats.org/officeDocument/2006/relationships/image" Target="../media/image16.sv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s://app.smartsheet.com/b/form/eee92ab46c4f40ec873a2d4f9845fc72" TargetMode="External"/><Relationship Id="rId7" Type="http://schemas.openxmlformats.org/officeDocument/2006/relationships/hyperlink" Target="https://app.smartsheet.com/b/form/2d9b750ab38d488b9c9cab37de90b98d"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https://www.sco.idaho.gov/LivePages/luma_-welcome-to-luma-series.aspx" TargetMode="External"/><Relationship Id="rId5" Type="http://schemas.openxmlformats.org/officeDocument/2006/relationships/hyperlink" Target="https://mailchi.mp/c77b25c8776a/system-integration-testing-sit-cycle-1-recap" TargetMode="External"/><Relationship Id="rId4" Type="http://schemas.openxmlformats.org/officeDocument/2006/relationships/hyperlink" Target="https://app.smartsheet.com/b/form/8b59381b30d24a4182a423a91851789a"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mailto:adoench@sco.Idaho.gov" TargetMode="External"/><Relationship Id="rId3" Type="http://schemas.openxmlformats.org/officeDocument/2006/relationships/hyperlink" Target="mailto:luma@sco.idaho.gov" TargetMode="External"/><Relationship Id="rId7" Type="http://schemas.openxmlformats.org/officeDocument/2006/relationships/hyperlink" Target="mailto:tfuller@sco.Idaho.gov" TargetMode="External"/><Relationship Id="rId2" Type="http://schemas.openxmlformats.org/officeDocument/2006/relationships/hyperlink" Target="mailto:mreathaford@sco.Idaho.gov" TargetMode="External"/><Relationship Id="rId1" Type="http://schemas.openxmlformats.org/officeDocument/2006/relationships/slideLayout" Target="../slideLayouts/slideLayout10.xml"/><Relationship Id="rId6" Type="http://schemas.openxmlformats.org/officeDocument/2006/relationships/hyperlink" Target="mailto:clehosit@sco.Idaho.gov" TargetMode="External"/><Relationship Id="rId5" Type="http://schemas.openxmlformats.org/officeDocument/2006/relationships/hyperlink" Target="mailto:dblackmer@sco.Idaho.gov" TargetMode="External"/><Relationship Id="rId4" Type="http://schemas.openxmlformats.org/officeDocument/2006/relationships/hyperlink" Target="mailto:hribordy@sco.Idaho.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9538" b="56700"/>
          <a:stretch/>
        </p:blipFill>
        <p:spPr>
          <a:xfrm>
            <a:off x="-11622" y="4585872"/>
            <a:ext cx="12192001" cy="1629624"/>
          </a:xfrm>
          <a:prstGeom prst="rect">
            <a:avLst/>
          </a:prstGeom>
        </p:spPr>
      </p:pic>
      <p:pic>
        <p:nvPicPr>
          <p:cNvPr id="7" name="Picture 6"/>
          <p:cNvPicPr>
            <a:picLocks noChangeAspect="1"/>
          </p:cNvPicPr>
          <p:nvPr/>
        </p:nvPicPr>
        <p:blipFill rotWithShape="1">
          <a:blip r:embed="rId4"/>
          <a:srcRect l="77385" t="15682" r="2464" b="57878"/>
          <a:stretch/>
        </p:blipFill>
        <p:spPr>
          <a:xfrm>
            <a:off x="5655899" y="5124107"/>
            <a:ext cx="289932" cy="325615"/>
          </a:xfrm>
          <a:prstGeom prst="rect">
            <a:avLst/>
          </a:prstGeom>
        </p:spPr>
      </p:pic>
      <p:pic>
        <p:nvPicPr>
          <p:cNvPr id="8" name="Picture 7"/>
          <p:cNvPicPr>
            <a:picLocks noChangeAspect="1"/>
          </p:cNvPicPr>
          <p:nvPr/>
        </p:nvPicPr>
        <p:blipFill rotWithShape="1">
          <a:blip r:embed="rId5"/>
          <a:srcRect l="76951" t="44956" r="5068" b="34501"/>
          <a:stretch/>
        </p:blipFill>
        <p:spPr>
          <a:xfrm>
            <a:off x="5655899" y="5486747"/>
            <a:ext cx="258708" cy="254247"/>
          </a:xfrm>
          <a:prstGeom prst="rect">
            <a:avLst/>
          </a:prstGeom>
        </p:spPr>
      </p:pic>
      <p:pic>
        <p:nvPicPr>
          <p:cNvPr id="9" name="Picture 8"/>
          <p:cNvPicPr>
            <a:picLocks noChangeAspect="1"/>
          </p:cNvPicPr>
          <p:nvPr/>
        </p:nvPicPr>
        <p:blipFill rotWithShape="1">
          <a:blip r:embed="rId5"/>
          <a:srcRect l="65481" t="64779" r="17778" b="15758"/>
          <a:stretch/>
        </p:blipFill>
        <p:spPr>
          <a:xfrm>
            <a:off x="5489338" y="5728204"/>
            <a:ext cx="240867" cy="240866"/>
          </a:xfrm>
          <a:prstGeom prst="rect">
            <a:avLst/>
          </a:prstGeom>
        </p:spPr>
      </p:pic>
      <p:pic>
        <p:nvPicPr>
          <p:cNvPr id="10" name="Picture 9"/>
          <p:cNvPicPr>
            <a:picLocks noChangeAspect="1"/>
          </p:cNvPicPr>
          <p:nvPr/>
        </p:nvPicPr>
        <p:blipFill rotWithShape="1">
          <a:blip r:embed="rId5"/>
          <a:srcRect l="48760" t="74102" r="34809" b="7877"/>
          <a:stretch/>
        </p:blipFill>
        <p:spPr>
          <a:xfrm>
            <a:off x="5249735" y="5850202"/>
            <a:ext cx="236406" cy="223025"/>
          </a:xfrm>
          <a:prstGeom prst="rect">
            <a:avLst/>
          </a:prstGeom>
        </p:spPr>
      </p:pic>
      <p:pic>
        <p:nvPicPr>
          <p:cNvPr id="11" name="Picture 10"/>
          <p:cNvPicPr>
            <a:picLocks noChangeAspect="1"/>
          </p:cNvPicPr>
          <p:nvPr/>
        </p:nvPicPr>
        <p:blipFill rotWithShape="1">
          <a:blip r:embed="rId6">
            <a:extLst>
              <a:ext uri="{28A0092B-C50C-407E-A947-70E740481C1C}">
                <a14:useLocalDpi xmlns:a14="http://schemas.microsoft.com/office/drawing/2010/main" val="0"/>
              </a:ext>
            </a:extLst>
          </a:blip>
          <a:srcRect l="41300" t="37659" r="56919" b="59008"/>
          <a:stretch/>
        </p:blipFill>
        <p:spPr>
          <a:xfrm>
            <a:off x="5036167" y="5835244"/>
            <a:ext cx="217130" cy="228600"/>
          </a:xfrm>
          <a:prstGeom prst="rect">
            <a:avLst/>
          </a:prstGeom>
        </p:spPr>
      </p:pic>
      <p:pic>
        <p:nvPicPr>
          <p:cNvPr id="12" name="Picture 11"/>
          <p:cNvPicPr>
            <a:picLocks noChangeAspect="1"/>
          </p:cNvPicPr>
          <p:nvPr/>
        </p:nvPicPr>
        <p:blipFill rotWithShape="1">
          <a:blip r:embed="rId6">
            <a:extLst>
              <a:ext uri="{28A0092B-C50C-407E-A947-70E740481C1C}">
                <a14:useLocalDpi xmlns:a14="http://schemas.microsoft.com/office/drawing/2010/main" val="0"/>
              </a:ext>
            </a:extLst>
          </a:blip>
          <a:srcRect l="39801" t="36788" r="58590" b="60440"/>
          <a:stretch/>
        </p:blipFill>
        <p:spPr>
          <a:xfrm>
            <a:off x="4852215" y="5774402"/>
            <a:ext cx="196112" cy="190124"/>
          </a:xfrm>
          <a:prstGeom prst="rect">
            <a:avLst/>
          </a:prstGeom>
        </p:spPr>
      </p:pic>
      <p:pic>
        <p:nvPicPr>
          <p:cNvPr id="13" name="Picture 12"/>
          <p:cNvPicPr>
            <a:picLocks noChangeAspect="1"/>
          </p:cNvPicPr>
          <p:nvPr/>
        </p:nvPicPr>
        <p:blipFill rotWithShape="1">
          <a:blip r:embed="rId6">
            <a:extLst>
              <a:ext uri="{28A0092B-C50C-407E-A947-70E740481C1C}">
                <a14:useLocalDpi xmlns:a14="http://schemas.microsoft.com/office/drawing/2010/main" val="0"/>
              </a:ext>
            </a:extLst>
          </a:blip>
          <a:srcRect l="38146" t="32561" r="60406" b="65019"/>
          <a:stretch/>
        </p:blipFill>
        <p:spPr>
          <a:xfrm>
            <a:off x="4650256" y="5487175"/>
            <a:ext cx="176525" cy="165933"/>
          </a:xfrm>
          <a:prstGeom prst="rect">
            <a:avLst/>
          </a:prstGeom>
        </p:spPr>
      </p:pic>
      <p:pic>
        <p:nvPicPr>
          <p:cNvPr id="14" name="Picture 13"/>
          <p:cNvPicPr>
            <a:picLocks noChangeAspect="1"/>
          </p:cNvPicPr>
          <p:nvPr/>
        </p:nvPicPr>
        <p:blipFill rotWithShape="1">
          <a:blip r:embed="rId6">
            <a:extLst>
              <a:ext uri="{28A0092B-C50C-407E-A947-70E740481C1C}">
                <a14:useLocalDpi xmlns:a14="http://schemas.microsoft.com/office/drawing/2010/main" val="0"/>
              </a:ext>
            </a:extLst>
          </a:blip>
          <a:srcRect l="38827" t="34854" r="59902" b="62687"/>
          <a:stretch/>
        </p:blipFill>
        <p:spPr>
          <a:xfrm>
            <a:off x="4731684" y="5640356"/>
            <a:ext cx="154879" cy="168700"/>
          </a:xfrm>
          <a:prstGeom prst="rect">
            <a:avLst/>
          </a:prstGeom>
        </p:spPr>
      </p:pic>
      <p:pic>
        <p:nvPicPr>
          <p:cNvPr id="15" name="Picture 14"/>
          <p:cNvPicPr>
            <a:picLocks noChangeAspect="1"/>
          </p:cNvPicPr>
          <p:nvPr/>
        </p:nvPicPr>
        <p:blipFill rotWithShape="1">
          <a:blip r:embed="rId6">
            <a:extLst>
              <a:ext uri="{28A0092B-C50C-407E-A947-70E740481C1C}">
                <a14:useLocalDpi xmlns:a14="http://schemas.microsoft.com/office/drawing/2010/main" val="0"/>
              </a:ext>
            </a:extLst>
          </a:blip>
          <a:srcRect l="38047" t="30252" r="60665" b="67456"/>
          <a:stretch/>
        </p:blipFill>
        <p:spPr>
          <a:xfrm>
            <a:off x="4640054" y="5322103"/>
            <a:ext cx="157163" cy="157162"/>
          </a:xfrm>
          <a:prstGeom prst="rect">
            <a:avLst/>
          </a:prstGeom>
        </p:spPr>
      </p:pic>
      <p:pic>
        <p:nvPicPr>
          <p:cNvPr id="16" name="Picture 15"/>
          <p:cNvPicPr>
            <a:picLocks noChangeAspect="1"/>
          </p:cNvPicPr>
          <p:nvPr/>
        </p:nvPicPr>
        <p:blipFill rotWithShape="1">
          <a:blip r:embed="rId6">
            <a:extLst>
              <a:ext uri="{28A0092B-C50C-407E-A947-70E740481C1C}">
                <a14:useLocalDpi xmlns:a14="http://schemas.microsoft.com/office/drawing/2010/main" val="0"/>
              </a:ext>
            </a:extLst>
          </a:blip>
          <a:srcRect l="38038" t="28022" r="60751" b="69895"/>
          <a:stretch/>
        </p:blipFill>
        <p:spPr>
          <a:xfrm>
            <a:off x="4637249" y="5172258"/>
            <a:ext cx="147638" cy="142875"/>
          </a:xfrm>
          <a:prstGeom prst="rect">
            <a:avLst/>
          </a:prstGeom>
        </p:spPr>
      </p:pic>
      <p:sp>
        <p:nvSpPr>
          <p:cNvPr id="3" name="TextBox 2"/>
          <p:cNvSpPr txBox="1"/>
          <p:nvPr/>
        </p:nvSpPr>
        <p:spPr>
          <a:xfrm>
            <a:off x="-57945" y="1204892"/>
            <a:ext cx="12192000" cy="1169551"/>
          </a:xfrm>
          <a:prstGeom prst="rect">
            <a:avLst/>
          </a:prstGeom>
          <a:noFill/>
        </p:spPr>
        <p:txBody>
          <a:bodyPr wrap="square" rtlCol="0">
            <a:spAutoFit/>
          </a:bodyPr>
          <a:lstStyle/>
          <a:p>
            <a:pPr algn="ctr"/>
            <a:r>
              <a:rPr lang="en-US" sz="7000" dirty="0">
                <a:solidFill>
                  <a:srgbClr val="092F57"/>
                </a:solidFill>
                <a:latin typeface="Arial" panose="020B0604020202020204" pitchFamily="34" charset="0"/>
                <a:cs typeface="Arial" panose="020B0604020202020204" pitchFamily="34" charset="0"/>
              </a:rPr>
              <a:t>Change Liaison Meeting</a:t>
            </a:r>
          </a:p>
        </p:txBody>
      </p:sp>
      <p:sp>
        <p:nvSpPr>
          <p:cNvPr id="22" name="TextBox 21"/>
          <p:cNvSpPr txBox="1"/>
          <p:nvPr/>
        </p:nvSpPr>
        <p:spPr>
          <a:xfrm>
            <a:off x="-150169" y="2806915"/>
            <a:ext cx="12192000" cy="461665"/>
          </a:xfrm>
          <a:prstGeom prst="rect">
            <a:avLst/>
          </a:prstGeom>
          <a:noFill/>
        </p:spPr>
        <p:txBody>
          <a:bodyPr wrap="square" rtlCol="0">
            <a:spAutoFit/>
          </a:bodyPr>
          <a:lstStyle/>
          <a:p>
            <a:pPr algn="ctr"/>
            <a:r>
              <a:rPr lang="en-US" sz="2400" dirty="0">
                <a:solidFill>
                  <a:srgbClr val="092F57"/>
                </a:solidFill>
                <a:latin typeface="Arial" panose="020B0604020202020204" pitchFamily="34" charset="0"/>
                <a:cs typeface="Arial" panose="020B0604020202020204" pitchFamily="34" charset="0"/>
              </a:rPr>
              <a:t>December 9, 2020</a:t>
            </a:r>
            <a:endParaRPr lang="en-US" sz="2000" dirty="0">
              <a:solidFill>
                <a:srgbClr val="092F57"/>
              </a:solidFill>
              <a:latin typeface="Arial" panose="020B0604020202020204" pitchFamily="34" charset="0"/>
              <a:cs typeface="Arial" panose="020B0604020202020204" pitchFamily="34" charset="0"/>
            </a:endParaRPr>
          </a:p>
        </p:txBody>
      </p:sp>
      <p:sp>
        <p:nvSpPr>
          <p:cNvPr id="17" name="Slide Number Placeholder 2">
            <a:extLst>
              <a:ext uri="{FF2B5EF4-FFF2-40B4-BE49-F238E27FC236}">
                <a16:creationId xmlns:a16="http://schemas.microsoft.com/office/drawing/2014/main" id="{263A3199-0BA3-4306-B0FB-56AA320DFEC6}"/>
              </a:ext>
            </a:extLst>
          </p:cNvPr>
          <p:cNvSpPr>
            <a:spLocks noGrp="1"/>
          </p:cNvSpPr>
          <p:nvPr>
            <p:ph type="sldNum" sz="quarter" idx="12"/>
          </p:nvPr>
        </p:nvSpPr>
        <p:spPr/>
        <p:txBody>
          <a:bodyPr/>
          <a:lstStyle/>
          <a:p>
            <a:pPr>
              <a:defRPr/>
            </a:pPr>
            <a:fld id="{E993B956-EC48-49C8-A8DD-0FEF051B4709}" type="slidenum">
              <a:rPr lang="en-US" smtClean="0"/>
              <a:pPr>
                <a:defRPr/>
              </a:pPr>
              <a:t>1</a:t>
            </a:fld>
            <a:endParaRPr lang="en-US" dirty="0"/>
          </a:p>
        </p:txBody>
      </p:sp>
      <p:pic>
        <p:nvPicPr>
          <p:cNvPr id="29" name="Picture 28">
            <a:extLst>
              <a:ext uri="{FF2B5EF4-FFF2-40B4-BE49-F238E27FC236}">
                <a16:creationId xmlns:a16="http://schemas.microsoft.com/office/drawing/2014/main" id="{67B31041-85BA-479C-AD39-9E3E3996AF4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82042" y="6435120"/>
            <a:ext cx="1312026" cy="339317"/>
          </a:xfrm>
          <a:prstGeom prst="rect">
            <a:avLst/>
          </a:prstGeom>
        </p:spPr>
      </p:pic>
      <p:cxnSp>
        <p:nvCxnSpPr>
          <p:cNvPr id="18" name="Straight Connector 17">
            <a:extLst>
              <a:ext uri="{FF2B5EF4-FFF2-40B4-BE49-F238E27FC236}">
                <a16:creationId xmlns:a16="http://schemas.microsoft.com/office/drawing/2014/main" id="{62E7C22A-4FD7-41A6-AD70-C92F08704CF2}"/>
              </a:ext>
            </a:extLst>
          </p:cNvPr>
          <p:cNvCxnSpPr/>
          <p:nvPr/>
        </p:nvCxnSpPr>
        <p:spPr>
          <a:xfrm>
            <a:off x="3099800" y="2606015"/>
            <a:ext cx="579711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87325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50"/>
                                        <p:tgtEl>
                                          <p:spTgt spid="16"/>
                                        </p:tgtEl>
                                      </p:cBhvr>
                                    </p:animEffect>
                                  </p:childTnLst>
                                </p:cTn>
                              </p:par>
                            </p:childTnLst>
                          </p:cTn>
                        </p:par>
                        <p:par>
                          <p:cTn id="8" fill="hold">
                            <p:stCondLst>
                              <p:cond delay="250"/>
                            </p:stCondLst>
                            <p:childTnLst>
                              <p:par>
                                <p:cTn id="9" presetID="26" presetClass="emph" presetSubtype="0" fill="hold" nodeType="afterEffect">
                                  <p:stCondLst>
                                    <p:cond delay="0"/>
                                  </p:stCondLst>
                                  <p:childTnLst>
                                    <p:animEffect transition="out" filter="fade">
                                      <p:cBhvr>
                                        <p:cTn id="10" dur="250" tmFilter="0, 0; .2, .5; .8, .5; 1, 0"/>
                                        <p:tgtEl>
                                          <p:spTgt spid="16"/>
                                        </p:tgtEl>
                                      </p:cBhvr>
                                    </p:animEffect>
                                    <p:animScale>
                                      <p:cBhvr>
                                        <p:cTn id="11" dur="125" autoRev="1" fill="hold"/>
                                        <p:tgtEl>
                                          <p:spTgt spid="16"/>
                                        </p:tgtEl>
                                      </p:cBhvr>
                                      <p:by x="105000" y="105000"/>
                                    </p:animScale>
                                  </p:childTnLst>
                                </p:cTn>
                              </p:par>
                              <p:par>
                                <p:cTn id="12" presetID="10" presetClass="entr" presetSubtype="0"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250"/>
                                        <p:tgtEl>
                                          <p:spTgt spid="15"/>
                                        </p:tgtEl>
                                      </p:cBhvr>
                                    </p:animEffect>
                                  </p:childTnLst>
                                </p:cTn>
                              </p:par>
                            </p:childTnLst>
                          </p:cTn>
                        </p:par>
                        <p:par>
                          <p:cTn id="15" fill="hold">
                            <p:stCondLst>
                              <p:cond delay="500"/>
                            </p:stCondLst>
                            <p:childTnLst>
                              <p:par>
                                <p:cTn id="16" presetID="26" presetClass="emph" presetSubtype="0" fill="hold" nodeType="afterEffect">
                                  <p:stCondLst>
                                    <p:cond delay="0"/>
                                  </p:stCondLst>
                                  <p:childTnLst>
                                    <p:animEffect transition="out" filter="fade">
                                      <p:cBhvr>
                                        <p:cTn id="17" dur="250" tmFilter="0, 0; .2, .5; .8, .5; 1, 0"/>
                                        <p:tgtEl>
                                          <p:spTgt spid="15"/>
                                        </p:tgtEl>
                                      </p:cBhvr>
                                    </p:animEffect>
                                    <p:animScale>
                                      <p:cBhvr>
                                        <p:cTn id="18" dur="125" autoRev="1" fill="hold"/>
                                        <p:tgtEl>
                                          <p:spTgt spid="15"/>
                                        </p:tgtEl>
                                      </p:cBhvr>
                                      <p:by x="105000" y="105000"/>
                                    </p:animScale>
                                  </p:childTnLst>
                                </p:cTn>
                              </p:par>
                              <p:par>
                                <p:cTn id="19" presetID="10"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50"/>
                                        <p:tgtEl>
                                          <p:spTgt spid="13"/>
                                        </p:tgtEl>
                                      </p:cBhvr>
                                    </p:animEffect>
                                  </p:childTnLst>
                                </p:cTn>
                              </p:par>
                            </p:childTnLst>
                          </p:cTn>
                        </p:par>
                        <p:par>
                          <p:cTn id="22" fill="hold">
                            <p:stCondLst>
                              <p:cond delay="750"/>
                            </p:stCondLst>
                            <p:childTnLst>
                              <p:par>
                                <p:cTn id="23" presetID="26" presetClass="emph" presetSubtype="0" fill="hold" nodeType="afterEffect">
                                  <p:stCondLst>
                                    <p:cond delay="0"/>
                                  </p:stCondLst>
                                  <p:childTnLst>
                                    <p:animEffect transition="out" filter="fade">
                                      <p:cBhvr>
                                        <p:cTn id="24" dur="250" tmFilter="0, 0; .2, .5; .8, .5; 1, 0"/>
                                        <p:tgtEl>
                                          <p:spTgt spid="13"/>
                                        </p:tgtEl>
                                      </p:cBhvr>
                                    </p:animEffect>
                                    <p:animScale>
                                      <p:cBhvr>
                                        <p:cTn id="25" dur="125" autoRev="1" fill="hold"/>
                                        <p:tgtEl>
                                          <p:spTgt spid="13"/>
                                        </p:tgtEl>
                                      </p:cBhvr>
                                      <p:by x="105000" y="105000"/>
                                    </p:animScale>
                                  </p:childTnLst>
                                </p:cTn>
                              </p:par>
                              <p:par>
                                <p:cTn id="26" presetID="10" presetClass="entr" presetSubtype="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250"/>
                                        <p:tgtEl>
                                          <p:spTgt spid="14"/>
                                        </p:tgtEl>
                                      </p:cBhvr>
                                    </p:animEffect>
                                  </p:childTnLst>
                                </p:cTn>
                              </p:par>
                            </p:childTnLst>
                          </p:cTn>
                        </p:par>
                        <p:par>
                          <p:cTn id="29" fill="hold">
                            <p:stCondLst>
                              <p:cond delay="1000"/>
                            </p:stCondLst>
                            <p:childTnLst>
                              <p:par>
                                <p:cTn id="30" presetID="26" presetClass="emph" presetSubtype="0" fill="hold" nodeType="afterEffect">
                                  <p:stCondLst>
                                    <p:cond delay="0"/>
                                  </p:stCondLst>
                                  <p:childTnLst>
                                    <p:animEffect transition="out" filter="fade">
                                      <p:cBhvr>
                                        <p:cTn id="31" dur="250" tmFilter="0, 0; .2, .5; .8, .5; 1, 0"/>
                                        <p:tgtEl>
                                          <p:spTgt spid="14"/>
                                        </p:tgtEl>
                                      </p:cBhvr>
                                    </p:animEffect>
                                    <p:animScale>
                                      <p:cBhvr>
                                        <p:cTn id="32" dur="125" autoRev="1" fill="hold"/>
                                        <p:tgtEl>
                                          <p:spTgt spid="14"/>
                                        </p:tgtEl>
                                      </p:cBhvr>
                                      <p:by x="105000" y="105000"/>
                                    </p:animScale>
                                  </p:childTnLst>
                                </p:cTn>
                              </p:par>
                              <p:par>
                                <p:cTn id="33" presetID="10"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250"/>
                                        <p:tgtEl>
                                          <p:spTgt spid="12"/>
                                        </p:tgtEl>
                                      </p:cBhvr>
                                    </p:animEffect>
                                  </p:childTnLst>
                                </p:cTn>
                              </p:par>
                            </p:childTnLst>
                          </p:cTn>
                        </p:par>
                        <p:par>
                          <p:cTn id="36" fill="hold">
                            <p:stCondLst>
                              <p:cond delay="1250"/>
                            </p:stCondLst>
                            <p:childTnLst>
                              <p:par>
                                <p:cTn id="37" presetID="26" presetClass="emph" presetSubtype="0" fill="hold" nodeType="afterEffect">
                                  <p:stCondLst>
                                    <p:cond delay="0"/>
                                  </p:stCondLst>
                                  <p:childTnLst>
                                    <p:animEffect transition="out" filter="fade">
                                      <p:cBhvr>
                                        <p:cTn id="38" dur="250" tmFilter="0, 0; .2, .5; .8, .5; 1, 0"/>
                                        <p:tgtEl>
                                          <p:spTgt spid="12"/>
                                        </p:tgtEl>
                                      </p:cBhvr>
                                    </p:animEffect>
                                    <p:animScale>
                                      <p:cBhvr>
                                        <p:cTn id="39" dur="125" autoRev="1" fill="hold"/>
                                        <p:tgtEl>
                                          <p:spTgt spid="12"/>
                                        </p:tgtEl>
                                      </p:cBhvr>
                                      <p:by x="105000" y="105000"/>
                                    </p:animScale>
                                  </p:childTnLst>
                                </p:cTn>
                              </p:par>
                              <p:par>
                                <p:cTn id="40" presetID="10"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50"/>
                                        <p:tgtEl>
                                          <p:spTgt spid="11"/>
                                        </p:tgtEl>
                                      </p:cBhvr>
                                    </p:animEffect>
                                  </p:childTnLst>
                                </p:cTn>
                              </p:par>
                            </p:childTnLst>
                          </p:cTn>
                        </p:par>
                        <p:par>
                          <p:cTn id="43" fill="hold">
                            <p:stCondLst>
                              <p:cond delay="1500"/>
                            </p:stCondLst>
                            <p:childTnLst>
                              <p:par>
                                <p:cTn id="44" presetID="26" presetClass="emph" presetSubtype="0" fill="hold" nodeType="afterEffect">
                                  <p:stCondLst>
                                    <p:cond delay="0"/>
                                  </p:stCondLst>
                                  <p:childTnLst>
                                    <p:animEffect transition="out" filter="fade">
                                      <p:cBhvr>
                                        <p:cTn id="45" dur="250" tmFilter="0, 0; .2, .5; .8, .5; 1, 0"/>
                                        <p:tgtEl>
                                          <p:spTgt spid="11"/>
                                        </p:tgtEl>
                                      </p:cBhvr>
                                    </p:animEffect>
                                    <p:animScale>
                                      <p:cBhvr>
                                        <p:cTn id="46" dur="125" autoRev="1" fill="hold"/>
                                        <p:tgtEl>
                                          <p:spTgt spid="11"/>
                                        </p:tgtEl>
                                      </p:cBhvr>
                                      <p:by x="105000" y="105000"/>
                                    </p:animScale>
                                  </p:childTnLst>
                                </p:cTn>
                              </p:par>
                              <p:par>
                                <p:cTn id="47" presetID="10" presetClass="entr" presetSubtype="0"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250"/>
                                        <p:tgtEl>
                                          <p:spTgt spid="10"/>
                                        </p:tgtEl>
                                      </p:cBhvr>
                                    </p:animEffect>
                                  </p:childTnLst>
                                </p:cTn>
                              </p:par>
                            </p:childTnLst>
                          </p:cTn>
                        </p:par>
                        <p:par>
                          <p:cTn id="50" fill="hold">
                            <p:stCondLst>
                              <p:cond delay="1750"/>
                            </p:stCondLst>
                            <p:childTnLst>
                              <p:par>
                                <p:cTn id="51" presetID="26" presetClass="emph" presetSubtype="0" fill="hold" nodeType="afterEffect">
                                  <p:stCondLst>
                                    <p:cond delay="0"/>
                                  </p:stCondLst>
                                  <p:childTnLst>
                                    <p:animEffect transition="out" filter="fade">
                                      <p:cBhvr>
                                        <p:cTn id="52" dur="250" tmFilter="0, 0; .2, .5; .8, .5; 1, 0"/>
                                        <p:tgtEl>
                                          <p:spTgt spid="10"/>
                                        </p:tgtEl>
                                      </p:cBhvr>
                                    </p:animEffect>
                                    <p:animScale>
                                      <p:cBhvr>
                                        <p:cTn id="53" dur="125" autoRev="1" fill="hold"/>
                                        <p:tgtEl>
                                          <p:spTgt spid="10"/>
                                        </p:tgtEl>
                                      </p:cBhvr>
                                      <p:by x="105000" y="105000"/>
                                    </p:animScale>
                                  </p:childTnLst>
                                </p:cTn>
                              </p:par>
                              <p:par>
                                <p:cTn id="54" presetID="10" presetClass="entr" presetSubtype="0" fill="hold"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250"/>
                                        <p:tgtEl>
                                          <p:spTgt spid="9"/>
                                        </p:tgtEl>
                                      </p:cBhvr>
                                    </p:animEffect>
                                  </p:childTnLst>
                                </p:cTn>
                              </p:par>
                            </p:childTnLst>
                          </p:cTn>
                        </p:par>
                        <p:par>
                          <p:cTn id="57" fill="hold">
                            <p:stCondLst>
                              <p:cond delay="2000"/>
                            </p:stCondLst>
                            <p:childTnLst>
                              <p:par>
                                <p:cTn id="58" presetID="26" presetClass="emph" presetSubtype="0" fill="hold" nodeType="afterEffect">
                                  <p:stCondLst>
                                    <p:cond delay="0"/>
                                  </p:stCondLst>
                                  <p:childTnLst>
                                    <p:animEffect transition="out" filter="fade">
                                      <p:cBhvr>
                                        <p:cTn id="59" dur="250" tmFilter="0, 0; .2, .5; .8, .5; 1, 0"/>
                                        <p:tgtEl>
                                          <p:spTgt spid="9"/>
                                        </p:tgtEl>
                                      </p:cBhvr>
                                    </p:animEffect>
                                    <p:animScale>
                                      <p:cBhvr>
                                        <p:cTn id="60" dur="125" autoRev="1" fill="hold"/>
                                        <p:tgtEl>
                                          <p:spTgt spid="9"/>
                                        </p:tgtEl>
                                      </p:cBhvr>
                                      <p:by x="105000" y="105000"/>
                                    </p:animScale>
                                  </p:childTnLst>
                                </p:cTn>
                              </p:par>
                              <p:par>
                                <p:cTn id="61" presetID="10" presetClass="entr" presetSubtype="0" fill="hold"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250"/>
                                        <p:tgtEl>
                                          <p:spTgt spid="8"/>
                                        </p:tgtEl>
                                      </p:cBhvr>
                                    </p:animEffect>
                                  </p:childTnLst>
                                </p:cTn>
                              </p:par>
                            </p:childTnLst>
                          </p:cTn>
                        </p:par>
                        <p:par>
                          <p:cTn id="64" fill="hold">
                            <p:stCondLst>
                              <p:cond delay="2250"/>
                            </p:stCondLst>
                            <p:childTnLst>
                              <p:par>
                                <p:cTn id="65" presetID="26" presetClass="emph" presetSubtype="0" fill="hold" nodeType="afterEffect">
                                  <p:stCondLst>
                                    <p:cond delay="0"/>
                                  </p:stCondLst>
                                  <p:childTnLst>
                                    <p:animEffect transition="out" filter="fade">
                                      <p:cBhvr>
                                        <p:cTn id="66" dur="250" tmFilter="0, 0; .2, .5; .8, .5; 1, 0"/>
                                        <p:tgtEl>
                                          <p:spTgt spid="8"/>
                                        </p:tgtEl>
                                      </p:cBhvr>
                                    </p:animEffect>
                                    <p:animScale>
                                      <p:cBhvr>
                                        <p:cTn id="67" dur="125" autoRev="1" fill="hold"/>
                                        <p:tgtEl>
                                          <p:spTgt spid="8"/>
                                        </p:tgtEl>
                                      </p:cBhvr>
                                      <p:by x="105000" y="105000"/>
                                    </p:animScale>
                                  </p:childTnLst>
                                </p:cTn>
                              </p:par>
                              <p:par>
                                <p:cTn id="68" presetID="10" presetClass="entr" presetSubtype="0" fill="hold" nodeType="with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fade">
                                      <p:cBhvr>
                                        <p:cTn id="70" dur="250"/>
                                        <p:tgtEl>
                                          <p:spTgt spid="7"/>
                                        </p:tgtEl>
                                      </p:cBhvr>
                                    </p:animEffect>
                                  </p:childTnLst>
                                </p:cTn>
                              </p:par>
                            </p:childTnLst>
                          </p:cTn>
                        </p:par>
                        <p:par>
                          <p:cTn id="71" fill="hold">
                            <p:stCondLst>
                              <p:cond delay="2500"/>
                            </p:stCondLst>
                            <p:childTnLst>
                              <p:par>
                                <p:cTn id="72" presetID="26" presetClass="emph" presetSubtype="0" fill="hold" nodeType="afterEffect">
                                  <p:stCondLst>
                                    <p:cond delay="0"/>
                                  </p:stCondLst>
                                  <p:childTnLst>
                                    <p:animEffect transition="out" filter="fade">
                                      <p:cBhvr>
                                        <p:cTn id="73" dur="250" tmFilter="0, 0; .2, .5; .8, .5; 1, 0"/>
                                        <p:tgtEl>
                                          <p:spTgt spid="7"/>
                                        </p:tgtEl>
                                      </p:cBhvr>
                                    </p:animEffect>
                                    <p:animScale>
                                      <p:cBhvr>
                                        <p:cTn id="74" dur="125" autoRev="1" fill="hold"/>
                                        <p:tgtEl>
                                          <p:spTgt spid="7"/>
                                        </p:tgtEl>
                                      </p:cBhvr>
                                      <p:by x="105000" y="105000"/>
                                    </p:animScale>
                                  </p:childTnLst>
                                </p:cTn>
                              </p:par>
                            </p:childTnLst>
                          </p:cTn>
                        </p:par>
                        <p:par>
                          <p:cTn id="75" fill="hold">
                            <p:stCondLst>
                              <p:cond delay="2750"/>
                            </p:stCondLst>
                            <p:childTnLst>
                              <p:par>
                                <p:cTn id="76" presetID="10" presetClass="entr" presetSubtype="0" fill="hold" nodeType="afterEffect">
                                  <p:stCondLst>
                                    <p:cond delay="25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750"/>
                                        <p:tgtEl>
                                          <p:spTgt spid="4"/>
                                        </p:tgtEl>
                                      </p:cBhvr>
                                    </p:animEffect>
                                  </p:childTnLst>
                                </p:cTn>
                              </p:par>
                            </p:childTnLst>
                          </p:cTn>
                        </p:par>
                        <p:par>
                          <p:cTn id="79" fill="hold">
                            <p:stCondLst>
                              <p:cond delay="3750"/>
                            </p:stCondLst>
                            <p:childTnLst>
                              <p:par>
                                <p:cTn id="80" presetID="42" presetClass="entr" presetSubtype="0" fill="hold" grpId="0" nodeType="after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fade">
                                      <p:cBhvr>
                                        <p:cTn id="82" dur="500"/>
                                        <p:tgtEl>
                                          <p:spTgt spid="3"/>
                                        </p:tgtEl>
                                      </p:cBhvr>
                                    </p:animEffect>
                                    <p:anim calcmode="lin" valueType="num">
                                      <p:cBhvr>
                                        <p:cTn id="83" dur="500" fill="hold"/>
                                        <p:tgtEl>
                                          <p:spTgt spid="3"/>
                                        </p:tgtEl>
                                        <p:attrNameLst>
                                          <p:attrName>ppt_x</p:attrName>
                                        </p:attrNameLst>
                                      </p:cBhvr>
                                      <p:tavLst>
                                        <p:tav tm="0">
                                          <p:val>
                                            <p:strVal val="#ppt_x"/>
                                          </p:val>
                                        </p:tav>
                                        <p:tav tm="100000">
                                          <p:val>
                                            <p:strVal val="#ppt_x"/>
                                          </p:val>
                                        </p:tav>
                                      </p:tavLst>
                                    </p:anim>
                                    <p:anim calcmode="lin" valueType="num">
                                      <p:cBhvr>
                                        <p:cTn id="84" dur="500" fill="hold"/>
                                        <p:tgtEl>
                                          <p:spTgt spid="3"/>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fade">
                                      <p:cBhvr>
                                        <p:cTn id="87" dur="500"/>
                                        <p:tgtEl>
                                          <p:spTgt spid="22"/>
                                        </p:tgtEl>
                                      </p:cBhvr>
                                    </p:animEffect>
                                    <p:anim calcmode="lin" valueType="num">
                                      <p:cBhvr>
                                        <p:cTn id="88" dur="500" fill="hold"/>
                                        <p:tgtEl>
                                          <p:spTgt spid="22"/>
                                        </p:tgtEl>
                                        <p:attrNameLst>
                                          <p:attrName>ppt_x</p:attrName>
                                        </p:attrNameLst>
                                      </p:cBhvr>
                                      <p:tavLst>
                                        <p:tav tm="0">
                                          <p:val>
                                            <p:strVal val="#ppt_x"/>
                                          </p:val>
                                        </p:tav>
                                        <p:tav tm="100000">
                                          <p:val>
                                            <p:strVal val="#ppt_x"/>
                                          </p:val>
                                        </p:tav>
                                      </p:tavLst>
                                    </p:anim>
                                    <p:anim calcmode="lin" valueType="num">
                                      <p:cBhvr>
                                        <p:cTn id="89"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6AA774-209A-4155-81BB-BD587F3BA68B}"/>
              </a:ext>
            </a:extLst>
          </p:cNvPr>
          <p:cNvSpPr txBox="1"/>
          <p:nvPr/>
        </p:nvSpPr>
        <p:spPr>
          <a:xfrm>
            <a:off x="4695825" y="2503087"/>
            <a:ext cx="7496175" cy="784830"/>
          </a:xfrm>
          <a:prstGeom prst="rect">
            <a:avLst/>
          </a:prstGeom>
          <a:noFill/>
        </p:spPr>
        <p:txBody>
          <a:bodyPr wrap="square" rtlCol="0">
            <a:spAutoFit/>
          </a:bodyPr>
          <a:lstStyle/>
          <a:p>
            <a:r>
              <a:rPr lang="en-US" sz="4500" dirty="0">
                <a:latin typeface="Arial" panose="020B0604020202020204" pitchFamily="34" charset="0"/>
                <a:cs typeface="Arial" panose="020B0604020202020204" pitchFamily="34" charset="0"/>
              </a:rPr>
              <a:t>What’s Coming Your Way?</a:t>
            </a:r>
          </a:p>
        </p:txBody>
      </p:sp>
      <p:cxnSp>
        <p:nvCxnSpPr>
          <p:cNvPr id="6" name="Straight Connector 5">
            <a:extLst>
              <a:ext uri="{FF2B5EF4-FFF2-40B4-BE49-F238E27FC236}">
                <a16:creationId xmlns:a16="http://schemas.microsoft.com/office/drawing/2014/main" id="{9031C380-D971-4007-B6F8-9839E4FC461B}"/>
              </a:ext>
            </a:extLst>
          </p:cNvPr>
          <p:cNvCxnSpPr>
            <a:cxnSpLocks/>
          </p:cNvCxnSpPr>
          <p:nvPr/>
        </p:nvCxnSpPr>
        <p:spPr>
          <a:xfrm>
            <a:off x="4600575" y="3429000"/>
            <a:ext cx="702945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ACB867A3-08EE-47F1-B4AF-55E011D51A09}"/>
              </a:ext>
            </a:extLst>
          </p:cNvPr>
          <p:cNvGrpSpPr/>
          <p:nvPr/>
        </p:nvGrpSpPr>
        <p:grpSpPr>
          <a:xfrm>
            <a:off x="1207825" y="2240750"/>
            <a:ext cx="1798194" cy="2376499"/>
            <a:chOff x="530225" y="3489326"/>
            <a:chExt cx="881063" cy="1196975"/>
          </a:xfrm>
          <a:solidFill>
            <a:schemeClr val="bg1"/>
          </a:solidFill>
        </p:grpSpPr>
        <p:sp>
          <p:nvSpPr>
            <p:cNvPr id="7" name="Freeform 107">
              <a:extLst>
                <a:ext uri="{FF2B5EF4-FFF2-40B4-BE49-F238E27FC236}">
                  <a16:creationId xmlns:a16="http://schemas.microsoft.com/office/drawing/2014/main" id="{BD470645-3EFA-4FF5-991A-B7768D7F817E}"/>
                </a:ext>
              </a:extLst>
            </p:cNvPr>
            <p:cNvSpPr>
              <a:spLocks noEditPoints="1"/>
            </p:cNvSpPr>
            <p:nvPr/>
          </p:nvSpPr>
          <p:spPr bwMode="auto">
            <a:xfrm>
              <a:off x="681037" y="3489326"/>
              <a:ext cx="579438" cy="287338"/>
            </a:xfrm>
            <a:custGeom>
              <a:avLst/>
              <a:gdLst>
                <a:gd name="T0" fmla="*/ 19 w 137"/>
                <a:gd name="T1" fmla="*/ 47 h 68"/>
                <a:gd name="T2" fmla="*/ 50 w 137"/>
                <a:gd name="T3" fmla="*/ 18 h 68"/>
                <a:gd name="T4" fmla="*/ 50 w 137"/>
                <a:gd name="T5" fmla="*/ 17 h 68"/>
                <a:gd name="T6" fmla="*/ 50 w 137"/>
                <a:gd name="T7" fmla="*/ 17 h 68"/>
                <a:gd name="T8" fmla="*/ 68 w 137"/>
                <a:gd name="T9" fmla="*/ 0 h 68"/>
                <a:gd name="T10" fmla="*/ 69 w 137"/>
                <a:gd name="T11" fmla="*/ 0 h 68"/>
                <a:gd name="T12" fmla="*/ 87 w 137"/>
                <a:gd name="T13" fmla="*/ 17 h 68"/>
                <a:gd name="T14" fmla="*/ 87 w 137"/>
                <a:gd name="T15" fmla="*/ 17 h 68"/>
                <a:gd name="T16" fmla="*/ 87 w 137"/>
                <a:gd name="T17" fmla="*/ 18 h 68"/>
                <a:gd name="T18" fmla="*/ 119 w 137"/>
                <a:gd name="T19" fmla="*/ 47 h 68"/>
                <a:gd name="T20" fmla="*/ 120 w 137"/>
                <a:gd name="T21" fmla="*/ 47 h 68"/>
                <a:gd name="T22" fmla="*/ 137 w 137"/>
                <a:gd name="T23" fmla="*/ 68 h 68"/>
                <a:gd name="T24" fmla="*/ 0 w 137"/>
                <a:gd name="T25" fmla="*/ 68 h 68"/>
                <a:gd name="T26" fmla="*/ 17 w 137"/>
                <a:gd name="T27" fmla="*/ 47 h 68"/>
                <a:gd name="T28" fmla="*/ 19 w 137"/>
                <a:gd name="T29" fmla="*/ 47 h 68"/>
                <a:gd name="T30" fmla="*/ 69 w 137"/>
                <a:gd name="T31" fmla="*/ 9 h 68"/>
                <a:gd name="T32" fmla="*/ 61 w 137"/>
                <a:gd name="T33" fmla="*/ 16 h 68"/>
                <a:gd name="T34" fmla="*/ 69 w 137"/>
                <a:gd name="T35" fmla="*/ 24 h 68"/>
                <a:gd name="T36" fmla="*/ 76 w 137"/>
                <a:gd name="T37" fmla="*/ 16 h 68"/>
                <a:gd name="T38" fmla="*/ 69 w 137"/>
                <a:gd name="T39" fmla="*/ 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7" h="68">
                  <a:moveTo>
                    <a:pt x="19" y="47"/>
                  </a:moveTo>
                  <a:cubicBezTo>
                    <a:pt x="36" y="47"/>
                    <a:pt x="50" y="40"/>
                    <a:pt x="50" y="18"/>
                  </a:cubicBezTo>
                  <a:cubicBezTo>
                    <a:pt x="50" y="17"/>
                    <a:pt x="50" y="17"/>
                    <a:pt x="50" y="17"/>
                  </a:cubicBezTo>
                  <a:cubicBezTo>
                    <a:pt x="50" y="17"/>
                    <a:pt x="50" y="17"/>
                    <a:pt x="50" y="17"/>
                  </a:cubicBezTo>
                  <a:cubicBezTo>
                    <a:pt x="50" y="5"/>
                    <a:pt x="58" y="0"/>
                    <a:pt x="68" y="0"/>
                  </a:cubicBezTo>
                  <a:cubicBezTo>
                    <a:pt x="69" y="0"/>
                    <a:pt x="69" y="0"/>
                    <a:pt x="69" y="0"/>
                  </a:cubicBezTo>
                  <a:cubicBezTo>
                    <a:pt x="79" y="0"/>
                    <a:pt x="87" y="5"/>
                    <a:pt x="87" y="17"/>
                  </a:cubicBezTo>
                  <a:cubicBezTo>
                    <a:pt x="87" y="17"/>
                    <a:pt x="87" y="17"/>
                    <a:pt x="87" y="17"/>
                  </a:cubicBezTo>
                  <a:cubicBezTo>
                    <a:pt x="87" y="18"/>
                    <a:pt x="87" y="18"/>
                    <a:pt x="87" y="18"/>
                  </a:cubicBezTo>
                  <a:cubicBezTo>
                    <a:pt x="87" y="40"/>
                    <a:pt x="101" y="47"/>
                    <a:pt x="119" y="47"/>
                  </a:cubicBezTo>
                  <a:cubicBezTo>
                    <a:pt x="120" y="47"/>
                    <a:pt x="120" y="47"/>
                    <a:pt x="120" y="47"/>
                  </a:cubicBezTo>
                  <a:cubicBezTo>
                    <a:pt x="131" y="47"/>
                    <a:pt x="137" y="58"/>
                    <a:pt x="137" y="68"/>
                  </a:cubicBezTo>
                  <a:cubicBezTo>
                    <a:pt x="0" y="68"/>
                    <a:pt x="0" y="68"/>
                    <a:pt x="0" y="68"/>
                  </a:cubicBezTo>
                  <a:cubicBezTo>
                    <a:pt x="0" y="58"/>
                    <a:pt x="6" y="47"/>
                    <a:pt x="17" y="47"/>
                  </a:cubicBezTo>
                  <a:lnTo>
                    <a:pt x="19" y="47"/>
                  </a:lnTo>
                  <a:close/>
                  <a:moveTo>
                    <a:pt x="69" y="9"/>
                  </a:moveTo>
                  <a:cubicBezTo>
                    <a:pt x="64" y="9"/>
                    <a:pt x="61" y="12"/>
                    <a:pt x="61" y="16"/>
                  </a:cubicBezTo>
                  <a:cubicBezTo>
                    <a:pt x="61" y="20"/>
                    <a:pt x="64" y="24"/>
                    <a:pt x="69" y="24"/>
                  </a:cubicBezTo>
                  <a:cubicBezTo>
                    <a:pt x="73" y="24"/>
                    <a:pt x="76" y="20"/>
                    <a:pt x="76" y="16"/>
                  </a:cubicBezTo>
                  <a:cubicBezTo>
                    <a:pt x="76" y="12"/>
                    <a:pt x="73" y="9"/>
                    <a:pt x="69"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8" name="Group 7">
              <a:extLst>
                <a:ext uri="{FF2B5EF4-FFF2-40B4-BE49-F238E27FC236}">
                  <a16:creationId xmlns:a16="http://schemas.microsoft.com/office/drawing/2014/main" id="{B68AC767-DA0C-437F-804B-E0AF3168110A}"/>
                </a:ext>
              </a:extLst>
            </p:cNvPr>
            <p:cNvGrpSpPr/>
            <p:nvPr/>
          </p:nvGrpSpPr>
          <p:grpSpPr>
            <a:xfrm>
              <a:off x="530225" y="3573463"/>
              <a:ext cx="881063" cy="1112838"/>
              <a:chOff x="492125" y="3573463"/>
              <a:chExt cx="881063" cy="1112838"/>
            </a:xfrm>
            <a:grpFill/>
          </p:grpSpPr>
          <p:sp>
            <p:nvSpPr>
              <p:cNvPr id="9" name="Freeform 106">
                <a:extLst>
                  <a:ext uri="{FF2B5EF4-FFF2-40B4-BE49-F238E27FC236}">
                    <a16:creationId xmlns:a16="http://schemas.microsoft.com/office/drawing/2014/main" id="{7D8567A4-1F3A-42B3-9E40-01B3A4F99089}"/>
                  </a:ext>
                </a:extLst>
              </p:cNvPr>
              <p:cNvSpPr>
                <a:spLocks noEditPoints="1"/>
              </p:cNvSpPr>
              <p:nvPr/>
            </p:nvSpPr>
            <p:spPr bwMode="auto">
              <a:xfrm>
                <a:off x="492125" y="3573463"/>
                <a:ext cx="881063" cy="1112838"/>
              </a:xfrm>
              <a:custGeom>
                <a:avLst/>
                <a:gdLst>
                  <a:gd name="T0" fmla="*/ 187 w 208"/>
                  <a:gd name="T1" fmla="*/ 0 h 263"/>
                  <a:gd name="T2" fmla="*/ 131 w 208"/>
                  <a:gd name="T3" fmla="*/ 0 h 263"/>
                  <a:gd name="T4" fmla="*/ 133 w 208"/>
                  <a:gd name="T5" fmla="*/ 8 h 263"/>
                  <a:gd name="T6" fmla="*/ 137 w 208"/>
                  <a:gd name="T7" fmla="*/ 14 h 263"/>
                  <a:gd name="T8" fmla="*/ 155 w 208"/>
                  <a:gd name="T9" fmla="*/ 19 h 263"/>
                  <a:gd name="T10" fmla="*/ 156 w 208"/>
                  <a:gd name="T11" fmla="*/ 19 h 263"/>
                  <a:gd name="T12" fmla="*/ 159 w 208"/>
                  <a:gd name="T13" fmla="*/ 20 h 263"/>
                  <a:gd name="T14" fmla="*/ 184 w 208"/>
                  <a:gd name="T15" fmla="*/ 20 h 263"/>
                  <a:gd name="T16" fmla="*/ 184 w 208"/>
                  <a:gd name="T17" fmla="*/ 196 h 263"/>
                  <a:gd name="T18" fmla="*/ 157 w 208"/>
                  <a:gd name="T19" fmla="*/ 196 h 263"/>
                  <a:gd name="T20" fmla="*/ 136 w 208"/>
                  <a:gd name="T21" fmla="*/ 218 h 263"/>
                  <a:gd name="T22" fmla="*/ 136 w 208"/>
                  <a:gd name="T23" fmla="*/ 244 h 263"/>
                  <a:gd name="T24" fmla="*/ 21 w 208"/>
                  <a:gd name="T25" fmla="*/ 244 h 263"/>
                  <a:gd name="T26" fmla="*/ 21 w 208"/>
                  <a:gd name="T27" fmla="*/ 20 h 263"/>
                  <a:gd name="T28" fmla="*/ 50 w 208"/>
                  <a:gd name="T29" fmla="*/ 20 h 263"/>
                  <a:gd name="T30" fmla="*/ 53 w 208"/>
                  <a:gd name="T31" fmla="*/ 19 h 263"/>
                  <a:gd name="T32" fmla="*/ 54 w 208"/>
                  <a:gd name="T33" fmla="*/ 19 h 263"/>
                  <a:gd name="T34" fmla="*/ 54 w 208"/>
                  <a:gd name="T35" fmla="*/ 19 h 263"/>
                  <a:gd name="T36" fmla="*/ 69 w 208"/>
                  <a:gd name="T37" fmla="*/ 16 h 263"/>
                  <a:gd name="T38" fmla="*/ 76 w 208"/>
                  <a:gd name="T39" fmla="*/ 8 h 263"/>
                  <a:gd name="T40" fmla="*/ 78 w 208"/>
                  <a:gd name="T41" fmla="*/ 0 h 263"/>
                  <a:gd name="T42" fmla="*/ 22 w 208"/>
                  <a:gd name="T43" fmla="*/ 0 h 263"/>
                  <a:gd name="T44" fmla="*/ 0 w 208"/>
                  <a:gd name="T45" fmla="*/ 24 h 263"/>
                  <a:gd name="T46" fmla="*/ 0 w 208"/>
                  <a:gd name="T47" fmla="*/ 240 h 263"/>
                  <a:gd name="T48" fmla="*/ 22 w 208"/>
                  <a:gd name="T49" fmla="*/ 263 h 263"/>
                  <a:gd name="T50" fmla="*/ 187 w 208"/>
                  <a:gd name="T51" fmla="*/ 263 h 263"/>
                  <a:gd name="T52" fmla="*/ 208 w 208"/>
                  <a:gd name="T53" fmla="*/ 240 h 263"/>
                  <a:gd name="T54" fmla="*/ 208 w 208"/>
                  <a:gd name="T55" fmla="*/ 24 h 263"/>
                  <a:gd name="T56" fmla="*/ 187 w 208"/>
                  <a:gd name="T57" fmla="*/ 0 h 263"/>
                  <a:gd name="T58" fmla="*/ 145 w 208"/>
                  <a:gd name="T59" fmla="*/ 248 h 263"/>
                  <a:gd name="T60" fmla="*/ 145 w 208"/>
                  <a:gd name="T61" fmla="*/ 219 h 263"/>
                  <a:gd name="T62" fmla="*/ 158 w 208"/>
                  <a:gd name="T63" fmla="*/ 206 h 263"/>
                  <a:gd name="T64" fmla="*/ 187 w 208"/>
                  <a:gd name="T65" fmla="*/ 206 h 263"/>
                  <a:gd name="T66" fmla="*/ 145 w 208"/>
                  <a:gd name="T67" fmla="*/ 24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8" h="263">
                    <a:moveTo>
                      <a:pt x="187" y="0"/>
                    </a:moveTo>
                    <a:cubicBezTo>
                      <a:pt x="131" y="0"/>
                      <a:pt x="131" y="0"/>
                      <a:pt x="131" y="0"/>
                    </a:cubicBezTo>
                    <a:cubicBezTo>
                      <a:pt x="131" y="4"/>
                      <a:pt x="132" y="6"/>
                      <a:pt x="133" y="8"/>
                    </a:cubicBezTo>
                    <a:cubicBezTo>
                      <a:pt x="134" y="11"/>
                      <a:pt x="135" y="13"/>
                      <a:pt x="137" y="14"/>
                    </a:cubicBezTo>
                    <a:cubicBezTo>
                      <a:pt x="141" y="17"/>
                      <a:pt x="147" y="19"/>
                      <a:pt x="155" y="19"/>
                    </a:cubicBezTo>
                    <a:cubicBezTo>
                      <a:pt x="156" y="19"/>
                      <a:pt x="156" y="19"/>
                      <a:pt x="156" y="19"/>
                    </a:cubicBezTo>
                    <a:cubicBezTo>
                      <a:pt x="157" y="19"/>
                      <a:pt x="158" y="19"/>
                      <a:pt x="159" y="20"/>
                    </a:cubicBezTo>
                    <a:cubicBezTo>
                      <a:pt x="184" y="20"/>
                      <a:pt x="184" y="20"/>
                      <a:pt x="184" y="20"/>
                    </a:cubicBezTo>
                    <a:cubicBezTo>
                      <a:pt x="184" y="196"/>
                      <a:pt x="184" y="196"/>
                      <a:pt x="184" y="196"/>
                    </a:cubicBezTo>
                    <a:cubicBezTo>
                      <a:pt x="157" y="196"/>
                      <a:pt x="157" y="196"/>
                      <a:pt x="157" y="196"/>
                    </a:cubicBezTo>
                    <a:cubicBezTo>
                      <a:pt x="146" y="196"/>
                      <a:pt x="136" y="206"/>
                      <a:pt x="136" y="218"/>
                    </a:cubicBezTo>
                    <a:cubicBezTo>
                      <a:pt x="136" y="244"/>
                      <a:pt x="136" y="244"/>
                      <a:pt x="136" y="244"/>
                    </a:cubicBezTo>
                    <a:cubicBezTo>
                      <a:pt x="21" y="244"/>
                      <a:pt x="21" y="244"/>
                      <a:pt x="21" y="244"/>
                    </a:cubicBezTo>
                    <a:cubicBezTo>
                      <a:pt x="21" y="20"/>
                      <a:pt x="21" y="20"/>
                      <a:pt x="21" y="20"/>
                    </a:cubicBezTo>
                    <a:cubicBezTo>
                      <a:pt x="50" y="20"/>
                      <a:pt x="50" y="20"/>
                      <a:pt x="50" y="20"/>
                    </a:cubicBezTo>
                    <a:cubicBezTo>
                      <a:pt x="51" y="19"/>
                      <a:pt x="52" y="19"/>
                      <a:pt x="53" y="19"/>
                    </a:cubicBezTo>
                    <a:cubicBezTo>
                      <a:pt x="54" y="19"/>
                      <a:pt x="54" y="19"/>
                      <a:pt x="54" y="19"/>
                    </a:cubicBezTo>
                    <a:cubicBezTo>
                      <a:pt x="54" y="19"/>
                      <a:pt x="54" y="19"/>
                      <a:pt x="54" y="19"/>
                    </a:cubicBezTo>
                    <a:cubicBezTo>
                      <a:pt x="60" y="19"/>
                      <a:pt x="65" y="18"/>
                      <a:pt x="69" y="16"/>
                    </a:cubicBezTo>
                    <a:cubicBezTo>
                      <a:pt x="72" y="14"/>
                      <a:pt x="75" y="12"/>
                      <a:pt x="76" y="8"/>
                    </a:cubicBezTo>
                    <a:cubicBezTo>
                      <a:pt x="77" y="6"/>
                      <a:pt x="78" y="4"/>
                      <a:pt x="78" y="0"/>
                    </a:cubicBezTo>
                    <a:cubicBezTo>
                      <a:pt x="22" y="0"/>
                      <a:pt x="22" y="0"/>
                      <a:pt x="22" y="0"/>
                    </a:cubicBezTo>
                    <a:cubicBezTo>
                      <a:pt x="10" y="0"/>
                      <a:pt x="0" y="11"/>
                      <a:pt x="0" y="24"/>
                    </a:cubicBezTo>
                    <a:cubicBezTo>
                      <a:pt x="0" y="24"/>
                      <a:pt x="0" y="46"/>
                      <a:pt x="0" y="240"/>
                    </a:cubicBezTo>
                    <a:cubicBezTo>
                      <a:pt x="0" y="253"/>
                      <a:pt x="10" y="263"/>
                      <a:pt x="22" y="263"/>
                    </a:cubicBezTo>
                    <a:cubicBezTo>
                      <a:pt x="187" y="263"/>
                      <a:pt x="187" y="263"/>
                      <a:pt x="187" y="263"/>
                    </a:cubicBezTo>
                    <a:cubicBezTo>
                      <a:pt x="198" y="263"/>
                      <a:pt x="208" y="253"/>
                      <a:pt x="208" y="240"/>
                    </a:cubicBezTo>
                    <a:cubicBezTo>
                      <a:pt x="208" y="46"/>
                      <a:pt x="208" y="24"/>
                      <a:pt x="208" y="24"/>
                    </a:cubicBezTo>
                    <a:cubicBezTo>
                      <a:pt x="208" y="11"/>
                      <a:pt x="198" y="0"/>
                      <a:pt x="187" y="0"/>
                    </a:cubicBezTo>
                    <a:close/>
                    <a:moveTo>
                      <a:pt x="145" y="248"/>
                    </a:moveTo>
                    <a:cubicBezTo>
                      <a:pt x="145" y="219"/>
                      <a:pt x="145" y="219"/>
                      <a:pt x="145" y="219"/>
                    </a:cubicBezTo>
                    <a:cubicBezTo>
                      <a:pt x="145" y="212"/>
                      <a:pt x="151" y="206"/>
                      <a:pt x="158" y="206"/>
                    </a:cubicBezTo>
                    <a:cubicBezTo>
                      <a:pt x="187" y="206"/>
                      <a:pt x="187" y="206"/>
                      <a:pt x="187" y="206"/>
                    </a:cubicBezTo>
                    <a:lnTo>
                      <a:pt x="145"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8">
                <a:extLst>
                  <a:ext uri="{FF2B5EF4-FFF2-40B4-BE49-F238E27FC236}">
                    <a16:creationId xmlns:a16="http://schemas.microsoft.com/office/drawing/2014/main" id="{8B37FEF5-74FE-4685-A658-DE4563D95B40}"/>
                  </a:ext>
                </a:extLst>
              </p:cNvPr>
              <p:cNvSpPr>
                <a:spLocks noEditPoints="1"/>
              </p:cNvSpPr>
              <p:nvPr/>
            </p:nvSpPr>
            <p:spPr bwMode="auto">
              <a:xfrm>
                <a:off x="868363" y="3852863"/>
                <a:ext cx="131763" cy="630238"/>
              </a:xfrm>
              <a:custGeom>
                <a:avLst/>
                <a:gdLst>
                  <a:gd name="T0" fmla="*/ 19 w 83"/>
                  <a:gd name="T1" fmla="*/ 296 h 397"/>
                  <a:gd name="T2" fmla="*/ 0 w 83"/>
                  <a:gd name="T3" fmla="*/ 93 h 397"/>
                  <a:gd name="T4" fmla="*/ 0 w 83"/>
                  <a:gd name="T5" fmla="*/ 0 h 397"/>
                  <a:gd name="T6" fmla="*/ 83 w 83"/>
                  <a:gd name="T7" fmla="*/ 0 h 397"/>
                  <a:gd name="T8" fmla="*/ 83 w 83"/>
                  <a:gd name="T9" fmla="*/ 93 h 397"/>
                  <a:gd name="T10" fmla="*/ 62 w 83"/>
                  <a:gd name="T11" fmla="*/ 296 h 397"/>
                  <a:gd name="T12" fmla="*/ 19 w 83"/>
                  <a:gd name="T13" fmla="*/ 296 h 397"/>
                  <a:gd name="T14" fmla="*/ 3 w 83"/>
                  <a:gd name="T15" fmla="*/ 397 h 397"/>
                  <a:gd name="T16" fmla="*/ 3 w 83"/>
                  <a:gd name="T17" fmla="*/ 323 h 397"/>
                  <a:gd name="T18" fmla="*/ 78 w 83"/>
                  <a:gd name="T19" fmla="*/ 323 h 397"/>
                  <a:gd name="T20" fmla="*/ 78 w 83"/>
                  <a:gd name="T21" fmla="*/ 397 h 397"/>
                  <a:gd name="T22" fmla="*/ 3 w 83"/>
                  <a:gd name="T23"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397">
                    <a:moveTo>
                      <a:pt x="19" y="296"/>
                    </a:moveTo>
                    <a:lnTo>
                      <a:pt x="0" y="93"/>
                    </a:lnTo>
                    <a:lnTo>
                      <a:pt x="0" y="0"/>
                    </a:lnTo>
                    <a:lnTo>
                      <a:pt x="83" y="0"/>
                    </a:lnTo>
                    <a:lnTo>
                      <a:pt x="83" y="93"/>
                    </a:lnTo>
                    <a:lnTo>
                      <a:pt x="62" y="296"/>
                    </a:lnTo>
                    <a:lnTo>
                      <a:pt x="19" y="296"/>
                    </a:lnTo>
                    <a:close/>
                    <a:moveTo>
                      <a:pt x="3" y="397"/>
                    </a:moveTo>
                    <a:lnTo>
                      <a:pt x="3" y="323"/>
                    </a:lnTo>
                    <a:lnTo>
                      <a:pt x="78" y="323"/>
                    </a:lnTo>
                    <a:lnTo>
                      <a:pt x="78" y="397"/>
                    </a:lnTo>
                    <a:lnTo>
                      <a:pt x="3" y="397"/>
                    </a:lnTo>
                    <a:close/>
                  </a:path>
                </a:pathLst>
              </a:custGeom>
              <a:solidFill>
                <a:srgbClr val="E34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323644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A4EC10-B164-44CE-ABBF-4A4A56D64D18}"/>
              </a:ext>
            </a:extLst>
          </p:cNvPr>
          <p:cNvSpPr txBox="1"/>
          <p:nvPr/>
        </p:nvSpPr>
        <p:spPr>
          <a:xfrm>
            <a:off x="5968209" y="1944221"/>
            <a:ext cx="5354787" cy="3693319"/>
          </a:xfrm>
          <a:prstGeom prst="rect">
            <a:avLst/>
          </a:prstGeom>
          <a:noFill/>
        </p:spPr>
        <p:txBody>
          <a:bodyPr wrap="square" rtlCol="0">
            <a:spAutoFit/>
          </a:bodyPr>
          <a:lstStyle/>
          <a:p>
            <a:pPr marL="285750" indent="-285750">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The Luma Project Team is in the process of gathering information from Agencies on any cost allocations that they currently do. </a:t>
            </a:r>
          </a:p>
          <a:p>
            <a:pPr marL="285750" indent="-285750">
              <a:buClr>
                <a:srgbClr val="FFC000"/>
              </a:buClr>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The purpose of this survey is to gather a detailed list of allocations and brief descriptions of each, so that the team can have a complete detailed inventory of Agency cost allocation needs.</a:t>
            </a:r>
          </a:p>
          <a:p>
            <a:pPr>
              <a:buClr>
                <a:srgbClr val="FFC000"/>
              </a:buClr>
            </a:pPr>
            <a:endParaRPr lang="en-US" dirty="0">
              <a:latin typeface="Arial" panose="020B0604020202020204" pitchFamily="34" charset="0"/>
              <a:cs typeface="Arial" panose="020B0604020202020204" pitchFamily="34" charset="0"/>
            </a:endParaRPr>
          </a:p>
          <a:p>
            <a:pPr marL="285750" indent="-285750">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This workbook has already been distributed to Agencies recently, and we would appreciate your feedback by December 17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2020.</a:t>
            </a:r>
          </a:p>
        </p:txBody>
      </p:sp>
      <p:grpSp>
        <p:nvGrpSpPr>
          <p:cNvPr id="7" name="Group 6">
            <a:extLst>
              <a:ext uri="{FF2B5EF4-FFF2-40B4-BE49-F238E27FC236}">
                <a16:creationId xmlns:a16="http://schemas.microsoft.com/office/drawing/2014/main" id="{E911647E-C1A8-4EE9-BE38-7A27C5143380}"/>
              </a:ext>
            </a:extLst>
          </p:cNvPr>
          <p:cNvGrpSpPr/>
          <p:nvPr/>
        </p:nvGrpSpPr>
        <p:grpSpPr>
          <a:xfrm>
            <a:off x="2500796" y="3039634"/>
            <a:ext cx="1649640" cy="947150"/>
            <a:chOff x="461963" y="750888"/>
            <a:chExt cx="1006475" cy="882650"/>
          </a:xfrm>
        </p:grpSpPr>
        <p:sp>
          <p:nvSpPr>
            <p:cNvPr id="8" name="Freeform 6">
              <a:extLst>
                <a:ext uri="{FF2B5EF4-FFF2-40B4-BE49-F238E27FC236}">
                  <a16:creationId xmlns:a16="http://schemas.microsoft.com/office/drawing/2014/main" id="{AFDA6051-C778-4A0E-97C0-32568FF1EC4E}"/>
                </a:ext>
              </a:extLst>
            </p:cNvPr>
            <p:cNvSpPr>
              <a:spLocks noEditPoints="1"/>
            </p:cNvSpPr>
            <p:nvPr/>
          </p:nvSpPr>
          <p:spPr bwMode="auto">
            <a:xfrm>
              <a:off x="461963" y="750888"/>
              <a:ext cx="1006475" cy="882650"/>
            </a:xfrm>
            <a:custGeom>
              <a:avLst/>
              <a:gdLst>
                <a:gd name="T0" fmla="*/ 332 w 342"/>
                <a:gd name="T1" fmla="*/ 0 h 300"/>
                <a:gd name="T2" fmla="*/ 171 w 342"/>
                <a:gd name="T3" fmla="*/ 0 h 300"/>
                <a:gd name="T4" fmla="*/ 11 w 342"/>
                <a:gd name="T5" fmla="*/ 0 h 300"/>
                <a:gd name="T6" fmla="*/ 0 w 342"/>
                <a:gd name="T7" fmla="*/ 10 h 300"/>
                <a:gd name="T8" fmla="*/ 0 w 342"/>
                <a:gd name="T9" fmla="*/ 289 h 300"/>
                <a:gd name="T10" fmla="*/ 11 w 342"/>
                <a:gd name="T11" fmla="*/ 300 h 300"/>
                <a:gd name="T12" fmla="*/ 171 w 342"/>
                <a:gd name="T13" fmla="*/ 300 h 300"/>
                <a:gd name="T14" fmla="*/ 332 w 342"/>
                <a:gd name="T15" fmla="*/ 300 h 300"/>
                <a:gd name="T16" fmla="*/ 342 w 342"/>
                <a:gd name="T17" fmla="*/ 289 h 300"/>
                <a:gd name="T18" fmla="*/ 342 w 342"/>
                <a:gd name="T19" fmla="*/ 10 h 300"/>
                <a:gd name="T20" fmla="*/ 332 w 342"/>
                <a:gd name="T21" fmla="*/ 0 h 300"/>
                <a:gd name="T22" fmla="*/ 322 w 342"/>
                <a:gd name="T23" fmla="*/ 279 h 300"/>
                <a:gd name="T24" fmla="*/ 171 w 342"/>
                <a:gd name="T25" fmla="*/ 279 h 300"/>
                <a:gd name="T26" fmla="*/ 21 w 342"/>
                <a:gd name="T27" fmla="*/ 279 h 300"/>
                <a:gd name="T28" fmla="*/ 21 w 342"/>
                <a:gd name="T29" fmla="*/ 21 h 300"/>
                <a:gd name="T30" fmla="*/ 171 w 342"/>
                <a:gd name="T31" fmla="*/ 21 h 300"/>
                <a:gd name="T32" fmla="*/ 322 w 342"/>
                <a:gd name="T33" fmla="*/ 21 h 300"/>
                <a:gd name="T34" fmla="*/ 322 w 342"/>
                <a:gd name="T35" fmla="*/ 279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2" h="300">
                  <a:moveTo>
                    <a:pt x="332" y="0"/>
                  </a:moveTo>
                  <a:cubicBezTo>
                    <a:pt x="171" y="0"/>
                    <a:pt x="171" y="0"/>
                    <a:pt x="171" y="0"/>
                  </a:cubicBezTo>
                  <a:cubicBezTo>
                    <a:pt x="11" y="0"/>
                    <a:pt x="11" y="0"/>
                    <a:pt x="11" y="0"/>
                  </a:cubicBezTo>
                  <a:cubicBezTo>
                    <a:pt x="5" y="0"/>
                    <a:pt x="0" y="5"/>
                    <a:pt x="0" y="10"/>
                  </a:cubicBezTo>
                  <a:cubicBezTo>
                    <a:pt x="0" y="289"/>
                    <a:pt x="0" y="289"/>
                    <a:pt x="0" y="289"/>
                  </a:cubicBezTo>
                  <a:cubicBezTo>
                    <a:pt x="0" y="295"/>
                    <a:pt x="5" y="300"/>
                    <a:pt x="11" y="300"/>
                  </a:cubicBezTo>
                  <a:cubicBezTo>
                    <a:pt x="171" y="300"/>
                    <a:pt x="171" y="300"/>
                    <a:pt x="171" y="300"/>
                  </a:cubicBezTo>
                  <a:cubicBezTo>
                    <a:pt x="332" y="300"/>
                    <a:pt x="332" y="300"/>
                    <a:pt x="332" y="300"/>
                  </a:cubicBezTo>
                  <a:cubicBezTo>
                    <a:pt x="338" y="300"/>
                    <a:pt x="342" y="295"/>
                    <a:pt x="342" y="289"/>
                  </a:cubicBezTo>
                  <a:cubicBezTo>
                    <a:pt x="342" y="10"/>
                    <a:pt x="342" y="10"/>
                    <a:pt x="342" y="10"/>
                  </a:cubicBezTo>
                  <a:cubicBezTo>
                    <a:pt x="342" y="5"/>
                    <a:pt x="338" y="0"/>
                    <a:pt x="332" y="0"/>
                  </a:cubicBezTo>
                  <a:close/>
                  <a:moveTo>
                    <a:pt x="322" y="279"/>
                  </a:moveTo>
                  <a:cubicBezTo>
                    <a:pt x="171" y="279"/>
                    <a:pt x="171" y="279"/>
                    <a:pt x="171" y="279"/>
                  </a:cubicBezTo>
                  <a:cubicBezTo>
                    <a:pt x="21" y="279"/>
                    <a:pt x="21" y="279"/>
                    <a:pt x="21" y="279"/>
                  </a:cubicBezTo>
                  <a:cubicBezTo>
                    <a:pt x="21" y="21"/>
                    <a:pt x="21" y="21"/>
                    <a:pt x="21" y="21"/>
                  </a:cubicBezTo>
                  <a:cubicBezTo>
                    <a:pt x="171" y="21"/>
                    <a:pt x="171" y="21"/>
                    <a:pt x="171" y="21"/>
                  </a:cubicBezTo>
                  <a:cubicBezTo>
                    <a:pt x="322" y="21"/>
                    <a:pt x="322" y="21"/>
                    <a:pt x="322" y="21"/>
                  </a:cubicBezTo>
                  <a:lnTo>
                    <a:pt x="322" y="279"/>
                  </a:ln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id="{83C1FE64-2635-48E6-BF8C-EE51DA65CC1F}"/>
                </a:ext>
              </a:extLst>
            </p:cNvPr>
            <p:cNvSpPr>
              <a:spLocks noEditPoints="1"/>
            </p:cNvSpPr>
            <p:nvPr/>
          </p:nvSpPr>
          <p:spPr bwMode="auto">
            <a:xfrm>
              <a:off x="576263" y="882651"/>
              <a:ext cx="168275" cy="168275"/>
            </a:xfrm>
            <a:custGeom>
              <a:avLst/>
              <a:gdLst>
                <a:gd name="T0" fmla="*/ 57 w 57"/>
                <a:gd name="T1" fmla="*/ 10 h 57"/>
                <a:gd name="T2" fmla="*/ 57 w 57"/>
                <a:gd name="T3" fmla="*/ 10 h 57"/>
                <a:gd name="T4" fmla="*/ 54 w 57"/>
                <a:gd name="T5" fmla="*/ 3 h 57"/>
                <a:gd name="T6" fmla="*/ 47 w 57"/>
                <a:gd name="T7" fmla="*/ 0 h 57"/>
                <a:gd name="T8" fmla="*/ 47 w 57"/>
                <a:gd name="T9" fmla="*/ 0 h 57"/>
                <a:gd name="T10" fmla="*/ 47 w 57"/>
                <a:gd name="T11" fmla="*/ 0 h 57"/>
                <a:gd name="T12" fmla="*/ 29 w 57"/>
                <a:gd name="T13" fmla="*/ 0 h 57"/>
                <a:gd name="T14" fmla="*/ 10 w 57"/>
                <a:gd name="T15" fmla="*/ 0 h 57"/>
                <a:gd name="T16" fmla="*/ 10 w 57"/>
                <a:gd name="T17" fmla="*/ 0 h 57"/>
                <a:gd name="T18" fmla="*/ 10 w 57"/>
                <a:gd name="T19" fmla="*/ 0 h 57"/>
                <a:gd name="T20" fmla="*/ 10 w 57"/>
                <a:gd name="T21" fmla="*/ 0 h 57"/>
                <a:gd name="T22" fmla="*/ 3 w 57"/>
                <a:gd name="T23" fmla="*/ 3 h 57"/>
                <a:gd name="T24" fmla="*/ 3 w 57"/>
                <a:gd name="T25" fmla="*/ 3 h 57"/>
                <a:gd name="T26" fmla="*/ 0 w 57"/>
                <a:gd name="T27" fmla="*/ 10 h 57"/>
                <a:gd name="T28" fmla="*/ 0 w 57"/>
                <a:gd name="T29" fmla="*/ 10 h 57"/>
                <a:gd name="T30" fmla="*/ 0 w 57"/>
                <a:gd name="T31" fmla="*/ 10 h 57"/>
                <a:gd name="T32" fmla="*/ 0 w 57"/>
                <a:gd name="T33" fmla="*/ 47 h 57"/>
                <a:gd name="T34" fmla="*/ 0 w 57"/>
                <a:gd name="T35" fmla="*/ 47 h 57"/>
                <a:gd name="T36" fmla="*/ 0 w 57"/>
                <a:gd name="T37" fmla="*/ 47 h 57"/>
                <a:gd name="T38" fmla="*/ 0 w 57"/>
                <a:gd name="T39" fmla="*/ 47 h 57"/>
                <a:gd name="T40" fmla="*/ 3 w 57"/>
                <a:gd name="T41" fmla="*/ 54 h 57"/>
                <a:gd name="T42" fmla="*/ 10 w 57"/>
                <a:gd name="T43" fmla="*/ 57 h 57"/>
                <a:gd name="T44" fmla="*/ 10 w 57"/>
                <a:gd name="T45" fmla="*/ 57 h 57"/>
                <a:gd name="T46" fmla="*/ 10 w 57"/>
                <a:gd name="T47" fmla="*/ 57 h 57"/>
                <a:gd name="T48" fmla="*/ 29 w 57"/>
                <a:gd name="T49" fmla="*/ 57 h 57"/>
                <a:gd name="T50" fmla="*/ 47 w 57"/>
                <a:gd name="T51" fmla="*/ 57 h 57"/>
                <a:gd name="T52" fmla="*/ 47 w 57"/>
                <a:gd name="T53" fmla="*/ 57 h 57"/>
                <a:gd name="T54" fmla="*/ 47 w 57"/>
                <a:gd name="T55" fmla="*/ 57 h 57"/>
                <a:gd name="T56" fmla="*/ 47 w 57"/>
                <a:gd name="T57" fmla="*/ 57 h 57"/>
                <a:gd name="T58" fmla="*/ 54 w 57"/>
                <a:gd name="T59" fmla="*/ 54 h 57"/>
                <a:gd name="T60" fmla="*/ 57 w 57"/>
                <a:gd name="T61" fmla="*/ 47 h 57"/>
                <a:gd name="T62" fmla="*/ 57 w 57"/>
                <a:gd name="T63" fmla="*/ 47 h 57"/>
                <a:gd name="T64" fmla="*/ 57 w 57"/>
                <a:gd name="T65" fmla="*/ 47 h 57"/>
                <a:gd name="T66" fmla="*/ 57 w 57"/>
                <a:gd name="T67" fmla="*/ 10 h 57"/>
                <a:gd name="T68" fmla="*/ 57 w 57"/>
                <a:gd name="T69" fmla="*/ 10 h 57"/>
                <a:gd name="T70" fmla="*/ 46 w 57"/>
                <a:gd name="T71" fmla="*/ 46 h 57"/>
                <a:gd name="T72" fmla="*/ 29 w 57"/>
                <a:gd name="T73" fmla="*/ 46 h 57"/>
                <a:gd name="T74" fmla="*/ 11 w 57"/>
                <a:gd name="T75" fmla="*/ 46 h 57"/>
                <a:gd name="T76" fmla="*/ 11 w 57"/>
                <a:gd name="T77" fmla="*/ 11 h 57"/>
                <a:gd name="T78" fmla="*/ 29 w 57"/>
                <a:gd name="T79" fmla="*/ 11 h 57"/>
                <a:gd name="T80" fmla="*/ 46 w 57"/>
                <a:gd name="T81" fmla="*/ 11 h 57"/>
                <a:gd name="T82" fmla="*/ 46 w 57"/>
                <a:gd name="T83" fmla="*/ 4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7" h="57">
                  <a:moveTo>
                    <a:pt x="57" y="10"/>
                  </a:moveTo>
                  <a:cubicBezTo>
                    <a:pt x="57" y="10"/>
                    <a:pt x="57" y="10"/>
                    <a:pt x="57" y="10"/>
                  </a:cubicBezTo>
                  <a:cubicBezTo>
                    <a:pt x="57" y="7"/>
                    <a:pt x="56" y="5"/>
                    <a:pt x="54" y="3"/>
                  </a:cubicBezTo>
                  <a:cubicBezTo>
                    <a:pt x="52" y="1"/>
                    <a:pt x="50" y="0"/>
                    <a:pt x="47" y="0"/>
                  </a:cubicBezTo>
                  <a:cubicBezTo>
                    <a:pt x="47" y="0"/>
                    <a:pt x="47" y="0"/>
                    <a:pt x="47" y="0"/>
                  </a:cubicBezTo>
                  <a:cubicBezTo>
                    <a:pt x="47" y="0"/>
                    <a:pt x="47" y="0"/>
                    <a:pt x="47" y="0"/>
                  </a:cubicBezTo>
                  <a:cubicBezTo>
                    <a:pt x="29" y="0"/>
                    <a:pt x="29" y="0"/>
                    <a:pt x="29" y="0"/>
                  </a:cubicBezTo>
                  <a:cubicBezTo>
                    <a:pt x="10" y="0"/>
                    <a:pt x="10" y="0"/>
                    <a:pt x="10" y="0"/>
                  </a:cubicBezTo>
                  <a:cubicBezTo>
                    <a:pt x="10" y="0"/>
                    <a:pt x="10" y="0"/>
                    <a:pt x="10" y="0"/>
                  </a:cubicBezTo>
                  <a:cubicBezTo>
                    <a:pt x="10" y="0"/>
                    <a:pt x="10" y="0"/>
                    <a:pt x="10" y="0"/>
                  </a:cubicBezTo>
                  <a:cubicBezTo>
                    <a:pt x="10" y="0"/>
                    <a:pt x="10" y="0"/>
                    <a:pt x="10" y="0"/>
                  </a:cubicBezTo>
                  <a:cubicBezTo>
                    <a:pt x="8" y="0"/>
                    <a:pt x="5" y="1"/>
                    <a:pt x="3" y="3"/>
                  </a:cubicBezTo>
                  <a:cubicBezTo>
                    <a:pt x="3" y="3"/>
                    <a:pt x="3" y="3"/>
                    <a:pt x="3" y="3"/>
                  </a:cubicBezTo>
                  <a:cubicBezTo>
                    <a:pt x="2" y="5"/>
                    <a:pt x="0" y="8"/>
                    <a:pt x="0" y="10"/>
                  </a:cubicBezTo>
                  <a:cubicBezTo>
                    <a:pt x="0" y="10"/>
                    <a:pt x="0" y="10"/>
                    <a:pt x="0" y="10"/>
                  </a:cubicBezTo>
                  <a:cubicBezTo>
                    <a:pt x="0" y="10"/>
                    <a:pt x="0" y="10"/>
                    <a:pt x="0" y="10"/>
                  </a:cubicBezTo>
                  <a:cubicBezTo>
                    <a:pt x="0" y="47"/>
                    <a:pt x="0" y="47"/>
                    <a:pt x="0" y="47"/>
                  </a:cubicBezTo>
                  <a:cubicBezTo>
                    <a:pt x="0" y="47"/>
                    <a:pt x="0" y="47"/>
                    <a:pt x="0" y="47"/>
                  </a:cubicBezTo>
                  <a:cubicBezTo>
                    <a:pt x="0" y="47"/>
                    <a:pt x="0" y="47"/>
                    <a:pt x="0" y="47"/>
                  </a:cubicBezTo>
                  <a:cubicBezTo>
                    <a:pt x="0" y="47"/>
                    <a:pt x="0" y="47"/>
                    <a:pt x="0" y="47"/>
                  </a:cubicBezTo>
                  <a:cubicBezTo>
                    <a:pt x="0" y="49"/>
                    <a:pt x="2" y="52"/>
                    <a:pt x="3" y="54"/>
                  </a:cubicBezTo>
                  <a:cubicBezTo>
                    <a:pt x="5" y="56"/>
                    <a:pt x="8" y="57"/>
                    <a:pt x="10" y="57"/>
                  </a:cubicBezTo>
                  <a:cubicBezTo>
                    <a:pt x="10" y="57"/>
                    <a:pt x="10" y="57"/>
                    <a:pt x="10" y="57"/>
                  </a:cubicBezTo>
                  <a:cubicBezTo>
                    <a:pt x="10" y="57"/>
                    <a:pt x="10" y="57"/>
                    <a:pt x="10" y="57"/>
                  </a:cubicBezTo>
                  <a:cubicBezTo>
                    <a:pt x="29" y="57"/>
                    <a:pt x="29" y="57"/>
                    <a:pt x="29" y="57"/>
                  </a:cubicBezTo>
                  <a:cubicBezTo>
                    <a:pt x="47" y="57"/>
                    <a:pt x="47" y="57"/>
                    <a:pt x="47" y="57"/>
                  </a:cubicBezTo>
                  <a:cubicBezTo>
                    <a:pt x="47" y="57"/>
                    <a:pt x="47" y="57"/>
                    <a:pt x="47" y="57"/>
                  </a:cubicBezTo>
                  <a:cubicBezTo>
                    <a:pt x="47" y="57"/>
                    <a:pt x="47" y="57"/>
                    <a:pt x="47" y="57"/>
                  </a:cubicBezTo>
                  <a:cubicBezTo>
                    <a:pt x="47" y="57"/>
                    <a:pt x="47" y="57"/>
                    <a:pt x="47" y="57"/>
                  </a:cubicBezTo>
                  <a:cubicBezTo>
                    <a:pt x="50" y="57"/>
                    <a:pt x="52" y="56"/>
                    <a:pt x="54" y="54"/>
                  </a:cubicBezTo>
                  <a:cubicBezTo>
                    <a:pt x="56" y="52"/>
                    <a:pt x="57" y="49"/>
                    <a:pt x="57" y="47"/>
                  </a:cubicBezTo>
                  <a:cubicBezTo>
                    <a:pt x="57" y="47"/>
                    <a:pt x="57" y="47"/>
                    <a:pt x="57" y="47"/>
                  </a:cubicBezTo>
                  <a:cubicBezTo>
                    <a:pt x="57" y="47"/>
                    <a:pt x="57" y="47"/>
                    <a:pt x="57" y="47"/>
                  </a:cubicBezTo>
                  <a:cubicBezTo>
                    <a:pt x="57" y="10"/>
                    <a:pt x="57" y="10"/>
                    <a:pt x="57" y="10"/>
                  </a:cubicBezTo>
                  <a:cubicBezTo>
                    <a:pt x="57" y="10"/>
                    <a:pt x="57" y="10"/>
                    <a:pt x="57" y="10"/>
                  </a:cubicBezTo>
                  <a:close/>
                  <a:moveTo>
                    <a:pt x="46" y="46"/>
                  </a:moveTo>
                  <a:cubicBezTo>
                    <a:pt x="29" y="46"/>
                    <a:pt x="29" y="46"/>
                    <a:pt x="29" y="46"/>
                  </a:cubicBezTo>
                  <a:cubicBezTo>
                    <a:pt x="11" y="46"/>
                    <a:pt x="11" y="46"/>
                    <a:pt x="11" y="46"/>
                  </a:cubicBezTo>
                  <a:cubicBezTo>
                    <a:pt x="11" y="11"/>
                    <a:pt x="11" y="11"/>
                    <a:pt x="11" y="11"/>
                  </a:cubicBezTo>
                  <a:cubicBezTo>
                    <a:pt x="29" y="11"/>
                    <a:pt x="29" y="11"/>
                    <a:pt x="29" y="11"/>
                  </a:cubicBezTo>
                  <a:cubicBezTo>
                    <a:pt x="46" y="11"/>
                    <a:pt x="46" y="11"/>
                    <a:pt x="46" y="11"/>
                  </a:cubicBezTo>
                  <a:lnTo>
                    <a:pt x="46" y="46"/>
                  </a:lnTo>
                  <a:close/>
                </a:path>
              </a:pathLst>
            </a:custGeom>
            <a:solidFill>
              <a:srgbClr val="FFB8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56EC3A51-E576-4F73-84E4-B268C9E1F7A0}"/>
                </a:ext>
              </a:extLst>
            </p:cNvPr>
            <p:cNvSpPr>
              <a:spLocks noEditPoints="1"/>
            </p:cNvSpPr>
            <p:nvPr/>
          </p:nvSpPr>
          <p:spPr bwMode="auto">
            <a:xfrm>
              <a:off x="576263" y="1119188"/>
              <a:ext cx="168275" cy="163513"/>
            </a:xfrm>
            <a:custGeom>
              <a:avLst/>
              <a:gdLst>
                <a:gd name="T0" fmla="*/ 57 w 57"/>
                <a:gd name="T1" fmla="*/ 10 h 56"/>
                <a:gd name="T2" fmla="*/ 54 w 57"/>
                <a:gd name="T3" fmla="*/ 3 h 56"/>
                <a:gd name="T4" fmla="*/ 47 w 57"/>
                <a:gd name="T5" fmla="*/ 0 h 56"/>
                <a:gd name="T6" fmla="*/ 47 w 57"/>
                <a:gd name="T7" fmla="*/ 0 h 56"/>
                <a:gd name="T8" fmla="*/ 47 w 57"/>
                <a:gd name="T9" fmla="*/ 0 h 56"/>
                <a:gd name="T10" fmla="*/ 29 w 57"/>
                <a:gd name="T11" fmla="*/ 0 h 56"/>
                <a:gd name="T12" fmla="*/ 10 w 57"/>
                <a:gd name="T13" fmla="*/ 0 h 56"/>
                <a:gd name="T14" fmla="*/ 10 w 57"/>
                <a:gd name="T15" fmla="*/ 0 h 56"/>
                <a:gd name="T16" fmla="*/ 10 w 57"/>
                <a:gd name="T17" fmla="*/ 0 h 56"/>
                <a:gd name="T18" fmla="*/ 10 w 57"/>
                <a:gd name="T19" fmla="*/ 0 h 56"/>
                <a:gd name="T20" fmla="*/ 3 w 57"/>
                <a:gd name="T21" fmla="*/ 3 h 56"/>
                <a:gd name="T22" fmla="*/ 3 w 57"/>
                <a:gd name="T23" fmla="*/ 3 h 56"/>
                <a:gd name="T24" fmla="*/ 0 w 57"/>
                <a:gd name="T25" fmla="*/ 10 h 56"/>
                <a:gd name="T26" fmla="*/ 0 w 57"/>
                <a:gd name="T27" fmla="*/ 10 h 56"/>
                <a:gd name="T28" fmla="*/ 0 w 57"/>
                <a:gd name="T29" fmla="*/ 10 h 56"/>
                <a:gd name="T30" fmla="*/ 0 w 57"/>
                <a:gd name="T31" fmla="*/ 46 h 56"/>
                <a:gd name="T32" fmla="*/ 0 w 57"/>
                <a:gd name="T33" fmla="*/ 46 h 56"/>
                <a:gd name="T34" fmla="*/ 0 w 57"/>
                <a:gd name="T35" fmla="*/ 46 h 56"/>
                <a:gd name="T36" fmla="*/ 0 w 57"/>
                <a:gd name="T37" fmla="*/ 46 h 56"/>
                <a:gd name="T38" fmla="*/ 3 w 57"/>
                <a:gd name="T39" fmla="*/ 53 h 56"/>
                <a:gd name="T40" fmla="*/ 10 w 57"/>
                <a:gd name="T41" fmla="*/ 56 h 56"/>
                <a:gd name="T42" fmla="*/ 10 w 57"/>
                <a:gd name="T43" fmla="*/ 56 h 56"/>
                <a:gd name="T44" fmla="*/ 10 w 57"/>
                <a:gd name="T45" fmla="*/ 56 h 56"/>
                <a:gd name="T46" fmla="*/ 29 w 57"/>
                <a:gd name="T47" fmla="*/ 56 h 56"/>
                <a:gd name="T48" fmla="*/ 47 w 57"/>
                <a:gd name="T49" fmla="*/ 56 h 56"/>
                <a:gd name="T50" fmla="*/ 47 w 57"/>
                <a:gd name="T51" fmla="*/ 56 h 56"/>
                <a:gd name="T52" fmla="*/ 47 w 57"/>
                <a:gd name="T53" fmla="*/ 56 h 56"/>
                <a:gd name="T54" fmla="*/ 47 w 57"/>
                <a:gd name="T55" fmla="*/ 56 h 56"/>
                <a:gd name="T56" fmla="*/ 54 w 57"/>
                <a:gd name="T57" fmla="*/ 53 h 56"/>
                <a:gd name="T58" fmla="*/ 57 w 57"/>
                <a:gd name="T59" fmla="*/ 46 h 56"/>
                <a:gd name="T60" fmla="*/ 57 w 57"/>
                <a:gd name="T61" fmla="*/ 46 h 56"/>
                <a:gd name="T62" fmla="*/ 57 w 57"/>
                <a:gd name="T63" fmla="*/ 46 h 56"/>
                <a:gd name="T64" fmla="*/ 57 w 57"/>
                <a:gd name="T65" fmla="*/ 10 h 56"/>
                <a:gd name="T66" fmla="*/ 57 w 57"/>
                <a:gd name="T67" fmla="*/ 10 h 56"/>
                <a:gd name="T68" fmla="*/ 57 w 57"/>
                <a:gd name="T69" fmla="*/ 10 h 56"/>
                <a:gd name="T70" fmla="*/ 46 w 57"/>
                <a:gd name="T71" fmla="*/ 46 h 56"/>
                <a:gd name="T72" fmla="*/ 29 w 57"/>
                <a:gd name="T73" fmla="*/ 46 h 56"/>
                <a:gd name="T74" fmla="*/ 11 w 57"/>
                <a:gd name="T75" fmla="*/ 46 h 56"/>
                <a:gd name="T76" fmla="*/ 11 w 57"/>
                <a:gd name="T77" fmla="*/ 10 h 56"/>
                <a:gd name="T78" fmla="*/ 29 w 57"/>
                <a:gd name="T79" fmla="*/ 10 h 56"/>
                <a:gd name="T80" fmla="*/ 46 w 57"/>
                <a:gd name="T81" fmla="*/ 10 h 56"/>
                <a:gd name="T82" fmla="*/ 46 w 57"/>
                <a:gd name="T83" fmla="*/ 4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7" h="56">
                  <a:moveTo>
                    <a:pt x="57" y="10"/>
                  </a:moveTo>
                  <a:cubicBezTo>
                    <a:pt x="57" y="7"/>
                    <a:pt x="56" y="5"/>
                    <a:pt x="54" y="3"/>
                  </a:cubicBezTo>
                  <a:cubicBezTo>
                    <a:pt x="52" y="1"/>
                    <a:pt x="50" y="0"/>
                    <a:pt x="47" y="0"/>
                  </a:cubicBezTo>
                  <a:cubicBezTo>
                    <a:pt x="47" y="0"/>
                    <a:pt x="47" y="0"/>
                    <a:pt x="47" y="0"/>
                  </a:cubicBezTo>
                  <a:cubicBezTo>
                    <a:pt x="47" y="0"/>
                    <a:pt x="47" y="0"/>
                    <a:pt x="47" y="0"/>
                  </a:cubicBezTo>
                  <a:cubicBezTo>
                    <a:pt x="29" y="0"/>
                    <a:pt x="29" y="0"/>
                    <a:pt x="29" y="0"/>
                  </a:cubicBezTo>
                  <a:cubicBezTo>
                    <a:pt x="10" y="0"/>
                    <a:pt x="10" y="0"/>
                    <a:pt x="10" y="0"/>
                  </a:cubicBezTo>
                  <a:cubicBezTo>
                    <a:pt x="10" y="0"/>
                    <a:pt x="10" y="0"/>
                    <a:pt x="10" y="0"/>
                  </a:cubicBezTo>
                  <a:cubicBezTo>
                    <a:pt x="10" y="0"/>
                    <a:pt x="10" y="0"/>
                    <a:pt x="10" y="0"/>
                  </a:cubicBezTo>
                  <a:cubicBezTo>
                    <a:pt x="10" y="0"/>
                    <a:pt x="10" y="0"/>
                    <a:pt x="10" y="0"/>
                  </a:cubicBezTo>
                  <a:cubicBezTo>
                    <a:pt x="8" y="0"/>
                    <a:pt x="5" y="1"/>
                    <a:pt x="3" y="3"/>
                  </a:cubicBezTo>
                  <a:cubicBezTo>
                    <a:pt x="3" y="3"/>
                    <a:pt x="3" y="3"/>
                    <a:pt x="3" y="3"/>
                  </a:cubicBezTo>
                  <a:cubicBezTo>
                    <a:pt x="2" y="5"/>
                    <a:pt x="0" y="7"/>
                    <a:pt x="0" y="10"/>
                  </a:cubicBezTo>
                  <a:cubicBezTo>
                    <a:pt x="0" y="10"/>
                    <a:pt x="0" y="10"/>
                    <a:pt x="0" y="10"/>
                  </a:cubicBezTo>
                  <a:cubicBezTo>
                    <a:pt x="0" y="10"/>
                    <a:pt x="0" y="10"/>
                    <a:pt x="0" y="10"/>
                  </a:cubicBezTo>
                  <a:cubicBezTo>
                    <a:pt x="0" y="46"/>
                    <a:pt x="0" y="46"/>
                    <a:pt x="0" y="46"/>
                  </a:cubicBezTo>
                  <a:cubicBezTo>
                    <a:pt x="0" y="46"/>
                    <a:pt x="0" y="46"/>
                    <a:pt x="0" y="46"/>
                  </a:cubicBezTo>
                  <a:cubicBezTo>
                    <a:pt x="0" y="46"/>
                    <a:pt x="0" y="46"/>
                    <a:pt x="0" y="46"/>
                  </a:cubicBezTo>
                  <a:cubicBezTo>
                    <a:pt x="0" y="46"/>
                    <a:pt x="0" y="46"/>
                    <a:pt x="0" y="46"/>
                  </a:cubicBezTo>
                  <a:cubicBezTo>
                    <a:pt x="0" y="49"/>
                    <a:pt x="2" y="52"/>
                    <a:pt x="3" y="53"/>
                  </a:cubicBezTo>
                  <a:cubicBezTo>
                    <a:pt x="5" y="55"/>
                    <a:pt x="8" y="56"/>
                    <a:pt x="10" y="56"/>
                  </a:cubicBezTo>
                  <a:cubicBezTo>
                    <a:pt x="10" y="56"/>
                    <a:pt x="10" y="56"/>
                    <a:pt x="10" y="56"/>
                  </a:cubicBezTo>
                  <a:cubicBezTo>
                    <a:pt x="10" y="56"/>
                    <a:pt x="10" y="56"/>
                    <a:pt x="10" y="56"/>
                  </a:cubicBezTo>
                  <a:cubicBezTo>
                    <a:pt x="29" y="56"/>
                    <a:pt x="29" y="56"/>
                    <a:pt x="29" y="56"/>
                  </a:cubicBezTo>
                  <a:cubicBezTo>
                    <a:pt x="47" y="56"/>
                    <a:pt x="47" y="56"/>
                    <a:pt x="47" y="56"/>
                  </a:cubicBezTo>
                  <a:cubicBezTo>
                    <a:pt x="47" y="56"/>
                    <a:pt x="47" y="56"/>
                    <a:pt x="47" y="56"/>
                  </a:cubicBezTo>
                  <a:cubicBezTo>
                    <a:pt x="47" y="56"/>
                    <a:pt x="47" y="56"/>
                    <a:pt x="47" y="56"/>
                  </a:cubicBezTo>
                  <a:cubicBezTo>
                    <a:pt x="47" y="56"/>
                    <a:pt x="47" y="56"/>
                    <a:pt x="47" y="56"/>
                  </a:cubicBezTo>
                  <a:cubicBezTo>
                    <a:pt x="50" y="56"/>
                    <a:pt x="52" y="55"/>
                    <a:pt x="54" y="53"/>
                  </a:cubicBezTo>
                  <a:cubicBezTo>
                    <a:pt x="56" y="52"/>
                    <a:pt x="57" y="49"/>
                    <a:pt x="57" y="46"/>
                  </a:cubicBezTo>
                  <a:cubicBezTo>
                    <a:pt x="57" y="46"/>
                    <a:pt x="57" y="46"/>
                    <a:pt x="57" y="46"/>
                  </a:cubicBezTo>
                  <a:cubicBezTo>
                    <a:pt x="57" y="46"/>
                    <a:pt x="57" y="46"/>
                    <a:pt x="57" y="46"/>
                  </a:cubicBezTo>
                  <a:cubicBezTo>
                    <a:pt x="57" y="10"/>
                    <a:pt x="57" y="10"/>
                    <a:pt x="57" y="10"/>
                  </a:cubicBezTo>
                  <a:cubicBezTo>
                    <a:pt x="57" y="10"/>
                    <a:pt x="57" y="10"/>
                    <a:pt x="57" y="10"/>
                  </a:cubicBezTo>
                  <a:cubicBezTo>
                    <a:pt x="57" y="10"/>
                    <a:pt x="57" y="10"/>
                    <a:pt x="57" y="10"/>
                  </a:cubicBezTo>
                  <a:close/>
                  <a:moveTo>
                    <a:pt x="46" y="46"/>
                  </a:moveTo>
                  <a:cubicBezTo>
                    <a:pt x="29" y="46"/>
                    <a:pt x="29" y="46"/>
                    <a:pt x="29" y="46"/>
                  </a:cubicBezTo>
                  <a:cubicBezTo>
                    <a:pt x="11" y="46"/>
                    <a:pt x="11" y="46"/>
                    <a:pt x="11" y="46"/>
                  </a:cubicBezTo>
                  <a:cubicBezTo>
                    <a:pt x="11" y="10"/>
                    <a:pt x="11" y="10"/>
                    <a:pt x="11" y="10"/>
                  </a:cubicBezTo>
                  <a:cubicBezTo>
                    <a:pt x="29" y="10"/>
                    <a:pt x="29" y="10"/>
                    <a:pt x="29" y="10"/>
                  </a:cubicBezTo>
                  <a:cubicBezTo>
                    <a:pt x="46" y="10"/>
                    <a:pt x="46" y="10"/>
                    <a:pt x="46" y="10"/>
                  </a:cubicBezTo>
                  <a:lnTo>
                    <a:pt x="46" y="46"/>
                  </a:lnTo>
                  <a:close/>
                </a:path>
              </a:pathLst>
            </a:custGeom>
            <a:solidFill>
              <a:srgbClr val="FFB8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9">
              <a:extLst>
                <a:ext uri="{FF2B5EF4-FFF2-40B4-BE49-F238E27FC236}">
                  <a16:creationId xmlns:a16="http://schemas.microsoft.com/office/drawing/2014/main" id="{3EAE4338-42C6-4511-B8A2-640158D26701}"/>
                </a:ext>
              </a:extLst>
            </p:cNvPr>
            <p:cNvSpPr>
              <a:spLocks noEditPoints="1"/>
            </p:cNvSpPr>
            <p:nvPr/>
          </p:nvSpPr>
          <p:spPr bwMode="auto">
            <a:xfrm>
              <a:off x="576263" y="1354138"/>
              <a:ext cx="168275" cy="165100"/>
            </a:xfrm>
            <a:custGeom>
              <a:avLst/>
              <a:gdLst>
                <a:gd name="T0" fmla="*/ 57 w 57"/>
                <a:gd name="T1" fmla="*/ 10 h 56"/>
                <a:gd name="T2" fmla="*/ 54 w 57"/>
                <a:gd name="T3" fmla="*/ 3 h 56"/>
                <a:gd name="T4" fmla="*/ 47 w 57"/>
                <a:gd name="T5" fmla="*/ 0 h 56"/>
                <a:gd name="T6" fmla="*/ 47 w 57"/>
                <a:gd name="T7" fmla="*/ 0 h 56"/>
                <a:gd name="T8" fmla="*/ 47 w 57"/>
                <a:gd name="T9" fmla="*/ 0 h 56"/>
                <a:gd name="T10" fmla="*/ 29 w 57"/>
                <a:gd name="T11" fmla="*/ 0 h 56"/>
                <a:gd name="T12" fmla="*/ 10 w 57"/>
                <a:gd name="T13" fmla="*/ 0 h 56"/>
                <a:gd name="T14" fmla="*/ 10 w 57"/>
                <a:gd name="T15" fmla="*/ 0 h 56"/>
                <a:gd name="T16" fmla="*/ 10 w 57"/>
                <a:gd name="T17" fmla="*/ 0 h 56"/>
                <a:gd name="T18" fmla="*/ 10 w 57"/>
                <a:gd name="T19" fmla="*/ 0 h 56"/>
                <a:gd name="T20" fmla="*/ 3 w 57"/>
                <a:gd name="T21" fmla="*/ 3 h 56"/>
                <a:gd name="T22" fmla="*/ 3 w 57"/>
                <a:gd name="T23" fmla="*/ 3 h 56"/>
                <a:gd name="T24" fmla="*/ 0 w 57"/>
                <a:gd name="T25" fmla="*/ 10 h 56"/>
                <a:gd name="T26" fmla="*/ 0 w 57"/>
                <a:gd name="T27" fmla="*/ 10 h 56"/>
                <a:gd name="T28" fmla="*/ 0 w 57"/>
                <a:gd name="T29" fmla="*/ 10 h 56"/>
                <a:gd name="T30" fmla="*/ 0 w 57"/>
                <a:gd name="T31" fmla="*/ 46 h 56"/>
                <a:gd name="T32" fmla="*/ 0 w 57"/>
                <a:gd name="T33" fmla="*/ 46 h 56"/>
                <a:gd name="T34" fmla="*/ 0 w 57"/>
                <a:gd name="T35" fmla="*/ 46 h 56"/>
                <a:gd name="T36" fmla="*/ 0 w 57"/>
                <a:gd name="T37" fmla="*/ 46 h 56"/>
                <a:gd name="T38" fmla="*/ 3 w 57"/>
                <a:gd name="T39" fmla="*/ 53 h 56"/>
                <a:gd name="T40" fmla="*/ 10 w 57"/>
                <a:gd name="T41" fmla="*/ 56 h 56"/>
                <a:gd name="T42" fmla="*/ 10 w 57"/>
                <a:gd name="T43" fmla="*/ 56 h 56"/>
                <a:gd name="T44" fmla="*/ 10 w 57"/>
                <a:gd name="T45" fmla="*/ 56 h 56"/>
                <a:gd name="T46" fmla="*/ 29 w 57"/>
                <a:gd name="T47" fmla="*/ 56 h 56"/>
                <a:gd name="T48" fmla="*/ 47 w 57"/>
                <a:gd name="T49" fmla="*/ 56 h 56"/>
                <a:gd name="T50" fmla="*/ 47 w 57"/>
                <a:gd name="T51" fmla="*/ 56 h 56"/>
                <a:gd name="T52" fmla="*/ 47 w 57"/>
                <a:gd name="T53" fmla="*/ 56 h 56"/>
                <a:gd name="T54" fmla="*/ 47 w 57"/>
                <a:gd name="T55" fmla="*/ 56 h 56"/>
                <a:gd name="T56" fmla="*/ 54 w 57"/>
                <a:gd name="T57" fmla="*/ 53 h 56"/>
                <a:gd name="T58" fmla="*/ 57 w 57"/>
                <a:gd name="T59" fmla="*/ 46 h 56"/>
                <a:gd name="T60" fmla="*/ 57 w 57"/>
                <a:gd name="T61" fmla="*/ 46 h 56"/>
                <a:gd name="T62" fmla="*/ 57 w 57"/>
                <a:gd name="T63" fmla="*/ 46 h 56"/>
                <a:gd name="T64" fmla="*/ 57 w 57"/>
                <a:gd name="T65" fmla="*/ 10 h 56"/>
                <a:gd name="T66" fmla="*/ 57 w 57"/>
                <a:gd name="T67" fmla="*/ 10 h 56"/>
                <a:gd name="T68" fmla="*/ 57 w 57"/>
                <a:gd name="T69" fmla="*/ 10 h 56"/>
                <a:gd name="T70" fmla="*/ 46 w 57"/>
                <a:gd name="T71" fmla="*/ 46 h 56"/>
                <a:gd name="T72" fmla="*/ 29 w 57"/>
                <a:gd name="T73" fmla="*/ 46 h 56"/>
                <a:gd name="T74" fmla="*/ 11 w 57"/>
                <a:gd name="T75" fmla="*/ 46 h 56"/>
                <a:gd name="T76" fmla="*/ 11 w 57"/>
                <a:gd name="T77" fmla="*/ 10 h 56"/>
                <a:gd name="T78" fmla="*/ 29 w 57"/>
                <a:gd name="T79" fmla="*/ 10 h 56"/>
                <a:gd name="T80" fmla="*/ 46 w 57"/>
                <a:gd name="T81" fmla="*/ 10 h 56"/>
                <a:gd name="T82" fmla="*/ 46 w 57"/>
                <a:gd name="T83" fmla="*/ 4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7" h="56">
                  <a:moveTo>
                    <a:pt x="57" y="10"/>
                  </a:moveTo>
                  <a:cubicBezTo>
                    <a:pt x="57" y="7"/>
                    <a:pt x="56" y="4"/>
                    <a:pt x="54" y="3"/>
                  </a:cubicBezTo>
                  <a:cubicBezTo>
                    <a:pt x="52" y="1"/>
                    <a:pt x="50" y="0"/>
                    <a:pt x="47" y="0"/>
                  </a:cubicBezTo>
                  <a:cubicBezTo>
                    <a:pt x="47" y="0"/>
                    <a:pt x="47" y="0"/>
                    <a:pt x="47" y="0"/>
                  </a:cubicBezTo>
                  <a:cubicBezTo>
                    <a:pt x="47" y="0"/>
                    <a:pt x="47" y="0"/>
                    <a:pt x="47" y="0"/>
                  </a:cubicBezTo>
                  <a:cubicBezTo>
                    <a:pt x="29" y="0"/>
                    <a:pt x="29" y="0"/>
                    <a:pt x="29" y="0"/>
                  </a:cubicBezTo>
                  <a:cubicBezTo>
                    <a:pt x="10" y="0"/>
                    <a:pt x="10" y="0"/>
                    <a:pt x="10" y="0"/>
                  </a:cubicBezTo>
                  <a:cubicBezTo>
                    <a:pt x="10" y="0"/>
                    <a:pt x="10" y="0"/>
                    <a:pt x="10" y="0"/>
                  </a:cubicBezTo>
                  <a:cubicBezTo>
                    <a:pt x="10" y="0"/>
                    <a:pt x="10" y="0"/>
                    <a:pt x="10" y="0"/>
                  </a:cubicBezTo>
                  <a:cubicBezTo>
                    <a:pt x="10" y="0"/>
                    <a:pt x="10" y="0"/>
                    <a:pt x="10" y="0"/>
                  </a:cubicBezTo>
                  <a:cubicBezTo>
                    <a:pt x="8" y="0"/>
                    <a:pt x="5" y="1"/>
                    <a:pt x="3" y="3"/>
                  </a:cubicBezTo>
                  <a:cubicBezTo>
                    <a:pt x="3" y="3"/>
                    <a:pt x="3" y="3"/>
                    <a:pt x="3" y="3"/>
                  </a:cubicBezTo>
                  <a:cubicBezTo>
                    <a:pt x="2" y="4"/>
                    <a:pt x="0" y="7"/>
                    <a:pt x="0" y="10"/>
                  </a:cubicBezTo>
                  <a:cubicBezTo>
                    <a:pt x="0" y="10"/>
                    <a:pt x="0" y="10"/>
                    <a:pt x="0" y="10"/>
                  </a:cubicBezTo>
                  <a:cubicBezTo>
                    <a:pt x="0" y="10"/>
                    <a:pt x="0" y="10"/>
                    <a:pt x="0" y="10"/>
                  </a:cubicBezTo>
                  <a:cubicBezTo>
                    <a:pt x="0" y="46"/>
                    <a:pt x="0" y="46"/>
                    <a:pt x="0" y="46"/>
                  </a:cubicBezTo>
                  <a:cubicBezTo>
                    <a:pt x="0" y="46"/>
                    <a:pt x="0" y="46"/>
                    <a:pt x="0" y="46"/>
                  </a:cubicBezTo>
                  <a:cubicBezTo>
                    <a:pt x="0" y="46"/>
                    <a:pt x="0" y="46"/>
                    <a:pt x="0" y="46"/>
                  </a:cubicBezTo>
                  <a:cubicBezTo>
                    <a:pt x="0" y="46"/>
                    <a:pt x="0" y="46"/>
                    <a:pt x="0" y="46"/>
                  </a:cubicBezTo>
                  <a:cubicBezTo>
                    <a:pt x="0" y="49"/>
                    <a:pt x="2" y="51"/>
                    <a:pt x="3" y="53"/>
                  </a:cubicBezTo>
                  <a:cubicBezTo>
                    <a:pt x="5" y="55"/>
                    <a:pt x="8" y="56"/>
                    <a:pt x="10" y="56"/>
                  </a:cubicBezTo>
                  <a:cubicBezTo>
                    <a:pt x="10" y="56"/>
                    <a:pt x="10" y="56"/>
                    <a:pt x="10" y="56"/>
                  </a:cubicBezTo>
                  <a:cubicBezTo>
                    <a:pt x="10" y="56"/>
                    <a:pt x="10" y="56"/>
                    <a:pt x="10" y="56"/>
                  </a:cubicBezTo>
                  <a:cubicBezTo>
                    <a:pt x="29" y="56"/>
                    <a:pt x="29" y="56"/>
                    <a:pt x="29" y="56"/>
                  </a:cubicBezTo>
                  <a:cubicBezTo>
                    <a:pt x="47" y="56"/>
                    <a:pt x="47" y="56"/>
                    <a:pt x="47" y="56"/>
                  </a:cubicBezTo>
                  <a:cubicBezTo>
                    <a:pt x="47" y="56"/>
                    <a:pt x="47" y="56"/>
                    <a:pt x="47" y="56"/>
                  </a:cubicBezTo>
                  <a:cubicBezTo>
                    <a:pt x="47" y="56"/>
                    <a:pt x="47" y="56"/>
                    <a:pt x="47" y="56"/>
                  </a:cubicBezTo>
                  <a:cubicBezTo>
                    <a:pt x="47" y="56"/>
                    <a:pt x="47" y="56"/>
                    <a:pt x="47" y="56"/>
                  </a:cubicBezTo>
                  <a:cubicBezTo>
                    <a:pt x="50" y="56"/>
                    <a:pt x="52" y="55"/>
                    <a:pt x="54" y="53"/>
                  </a:cubicBezTo>
                  <a:cubicBezTo>
                    <a:pt x="56" y="51"/>
                    <a:pt x="57" y="49"/>
                    <a:pt x="57" y="46"/>
                  </a:cubicBezTo>
                  <a:cubicBezTo>
                    <a:pt x="57" y="46"/>
                    <a:pt x="57" y="46"/>
                    <a:pt x="57" y="46"/>
                  </a:cubicBezTo>
                  <a:cubicBezTo>
                    <a:pt x="57" y="46"/>
                    <a:pt x="57" y="46"/>
                    <a:pt x="57" y="46"/>
                  </a:cubicBezTo>
                  <a:cubicBezTo>
                    <a:pt x="57" y="10"/>
                    <a:pt x="57" y="10"/>
                    <a:pt x="57" y="10"/>
                  </a:cubicBezTo>
                  <a:cubicBezTo>
                    <a:pt x="57" y="10"/>
                    <a:pt x="57" y="10"/>
                    <a:pt x="57" y="10"/>
                  </a:cubicBezTo>
                  <a:cubicBezTo>
                    <a:pt x="57" y="10"/>
                    <a:pt x="57" y="10"/>
                    <a:pt x="57" y="10"/>
                  </a:cubicBezTo>
                  <a:close/>
                  <a:moveTo>
                    <a:pt x="46" y="46"/>
                  </a:moveTo>
                  <a:cubicBezTo>
                    <a:pt x="29" y="46"/>
                    <a:pt x="29" y="46"/>
                    <a:pt x="29" y="46"/>
                  </a:cubicBezTo>
                  <a:cubicBezTo>
                    <a:pt x="11" y="46"/>
                    <a:pt x="11" y="46"/>
                    <a:pt x="11" y="46"/>
                  </a:cubicBezTo>
                  <a:cubicBezTo>
                    <a:pt x="11" y="10"/>
                    <a:pt x="11" y="10"/>
                    <a:pt x="11" y="10"/>
                  </a:cubicBezTo>
                  <a:cubicBezTo>
                    <a:pt x="29" y="10"/>
                    <a:pt x="29" y="10"/>
                    <a:pt x="29" y="10"/>
                  </a:cubicBezTo>
                  <a:cubicBezTo>
                    <a:pt x="46" y="10"/>
                    <a:pt x="46" y="10"/>
                    <a:pt x="46" y="10"/>
                  </a:cubicBezTo>
                  <a:lnTo>
                    <a:pt x="46" y="46"/>
                  </a:lnTo>
                  <a:close/>
                </a:path>
              </a:pathLst>
            </a:custGeom>
            <a:solidFill>
              <a:srgbClr val="FFB8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0">
              <a:extLst>
                <a:ext uri="{FF2B5EF4-FFF2-40B4-BE49-F238E27FC236}">
                  <a16:creationId xmlns:a16="http://schemas.microsoft.com/office/drawing/2014/main" id="{DE5B98BE-F283-44AA-9978-77F3F675612C}"/>
                </a:ext>
              </a:extLst>
            </p:cNvPr>
            <p:cNvSpPr>
              <a:spLocks/>
            </p:cNvSpPr>
            <p:nvPr/>
          </p:nvSpPr>
          <p:spPr bwMode="auto">
            <a:xfrm>
              <a:off x="814388" y="950913"/>
              <a:ext cx="512763" cy="31750"/>
            </a:xfrm>
            <a:custGeom>
              <a:avLst/>
              <a:gdLst>
                <a:gd name="T0" fmla="*/ 6 w 174"/>
                <a:gd name="T1" fmla="*/ 11 h 11"/>
                <a:gd name="T2" fmla="*/ 0 w 174"/>
                <a:gd name="T3" fmla="*/ 5 h 11"/>
                <a:gd name="T4" fmla="*/ 6 w 174"/>
                <a:gd name="T5" fmla="*/ 0 h 11"/>
                <a:gd name="T6" fmla="*/ 169 w 174"/>
                <a:gd name="T7" fmla="*/ 0 h 11"/>
                <a:gd name="T8" fmla="*/ 174 w 174"/>
                <a:gd name="T9" fmla="*/ 5 h 11"/>
                <a:gd name="T10" fmla="*/ 169 w 174"/>
                <a:gd name="T11" fmla="*/ 11 h 11"/>
                <a:gd name="T12" fmla="*/ 6 w 174"/>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174" h="11">
                  <a:moveTo>
                    <a:pt x="6" y="11"/>
                  </a:moveTo>
                  <a:cubicBezTo>
                    <a:pt x="3" y="11"/>
                    <a:pt x="0" y="8"/>
                    <a:pt x="0" y="5"/>
                  </a:cubicBezTo>
                  <a:cubicBezTo>
                    <a:pt x="0" y="3"/>
                    <a:pt x="3" y="0"/>
                    <a:pt x="6" y="0"/>
                  </a:cubicBezTo>
                  <a:cubicBezTo>
                    <a:pt x="169" y="0"/>
                    <a:pt x="169" y="0"/>
                    <a:pt x="169" y="0"/>
                  </a:cubicBezTo>
                  <a:cubicBezTo>
                    <a:pt x="172" y="0"/>
                    <a:pt x="174" y="3"/>
                    <a:pt x="174" y="5"/>
                  </a:cubicBezTo>
                  <a:cubicBezTo>
                    <a:pt x="174" y="8"/>
                    <a:pt x="172" y="11"/>
                    <a:pt x="169" y="11"/>
                  </a:cubicBezTo>
                  <a:lnTo>
                    <a:pt x="6" y="11"/>
                  </a:ln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1">
              <a:extLst>
                <a:ext uri="{FF2B5EF4-FFF2-40B4-BE49-F238E27FC236}">
                  <a16:creationId xmlns:a16="http://schemas.microsoft.com/office/drawing/2014/main" id="{AD804726-B4F4-447D-A25C-4FAF16A6FB5C}"/>
                </a:ext>
              </a:extLst>
            </p:cNvPr>
            <p:cNvSpPr>
              <a:spLocks/>
            </p:cNvSpPr>
            <p:nvPr/>
          </p:nvSpPr>
          <p:spPr bwMode="auto">
            <a:xfrm>
              <a:off x="814388" y="1185863"/>
              <a:ext cx="512763" cy="30163"/>
            </a:xfrm>
            <a:custGeom>
              <a:avLst/>
              <a:gdLst>
                <a:gd name="T0" fmla="*/ 6 w 174"/>
                <a:gd name="T1" fmla="*/ 10 h 10"/>
                <a:gd name="T2" fmla="*/ 0 w 174"/>
                <a:gd name="T3" fmla="*/ 5 h 10"/>
                <a:gd name="T4" fmla="*/ 6 w 174"/>
                <a:gd name="T5" fmla="*/ 0 h 10"/>
                <a:gd name="T6" fmla="*/ 169 w 174"/>
                <a:gd name="T7" fmla="*/ 0 h 10"/>
                <a:gd name="T8" fmla="*/ 174 w 174"/>
                <a:gd name="T9" fmla="*/ 5 h 10"/>
                <a:gd name="T10" fmla="*/ 169 w 174"/>
                <a:gd name="T11" fmla="*/ 10 h 10"/>
                <a:gd name="T12" fmla="*/ 6 w 174"/>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74" h="10">
                  <a:moveTo>
                    <a:pt x="6" y="10"/>
                  </a:moveTo>
                  <a:cubicBezTo>
                    <a:pt x="3" y="10"/>
                    <a:pt x="0" y="8"/>
                    <a:pt x="0" y="5"/>
                  </a:cubicBezTo>
                  <a:cubicBezTo>
                    <a:pt x="0" y="2"/>
                    <a:pt x="3" y="0"/>
                    <a:pt x="6" y="0"/>
                  </a:cubicBezTo>
                  <a:cubicBezTo>
                    <a:pt x="169" y="0"/>
                    <a:pt x="169" y="0"/>
                    <a:pt x="169" y="0"/>
                  </a:cubicBezTo>
                  <a:cubicBezTo>
                    <a:pt x="172" y="0"/>
                    <a:pt x="174" y="2"/>
                    <a:pt x="174" y="5"/>
                  </a:cubicBezTo>
                  <a:cubicBezTo>
                    <a:pt x="174" y="8"/>
                    <a:pt x="172" y="10"/>
                    <a:pt x="169" y="10"/>
                  </a:cubicBezTo>
                  <a:lnTo>
                    <a:pt x="6" y="10"/>
                  </a:ln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2">
              <a:extLst>
                <a:ext uri="{FF2B5EF4-FFF2-40B4-BE49-F238E27FC236}">
                  <a16:creationId xmlns:a16="http://schemas.microsoft.com/office/drawing/2014/main" id="{F8006527-30D7-4997-8BFE-7E96673F15FD}"/>
                </a:ext>
              </a:extLst>
            </p:cNvPr>
            <p:cNvSpPr>
              <a:spLocks/>
            </p:cNvSpPr>
            <p:nvPr/>
          </p:nvSpPr>
          <p:spPr bwMode="auto">
            <a:xfrm>
              <a:off x="814388" y="1422401"/>
              <a:ext cx="512763" cy="28575"/>
            </a:xfrm>
            <a:custGeom>
              <a:avLst/>
              <a:gdLst>
                <a:gd name="T0" fmla="*/ 6 w 174"/>
                <a:gd name="T1" fmla="*/ 10 h 10"/>
                <a:gd name="T2" fmla="*/ 0 w 174"/>
                <a:gd name="T3" fmla="*/ 5 h 10"/>
                <a:gd name="T4" fmla="*/ 6 w 174"/>
                <a:gd name="T5" fmla="*/ 0 h 10"/>
                <a:gd name="T6" fmla="*/ 169 w 174"/>
                <a:gd name="T7" fmla="*/ 0 h 10"/>
                <a:gd name="T8" fmla="*/ 174 w 174"/>
                <a:gd name="T9" fmla="*/ 5 h 10"/>
                <a:gd name="T10" fmla="*/ 169 w 174"/>
                <a:gd name="T11" fmla="*/ 10 h 10"/>
                <a:gd name="T12" fmla="*/ 6 w 174"/>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74" h="10">
                  <a:moveTo>
                    <a:pt x="6" y="10"/>
                  </a:moveTo>
                  <a:cubicBezTo>
                    <a:pt x="3" y="10"/>
                    <a:pt x="0" y="8"/>
                    <a:pt x="0" y="5"/>
                  </a:cubicBezTo>
                  <a:cubicBezTo>
                    <a:pt x="0" y="2"/>
                    <a:pt x="3" y="0"/>
                    <a:pt x="6" y="0"/>
                  </a:cubicBezTo>
                  <a:cubicBezTo>
                    <a:pt x="169" y="0"/>
                    <a:pt x="169" y="0"/>
                    <a:pt x="169" y="0"/>
                  </a:cubicBezTo>
                  <a:cubicBezTo>
                    <a:pt x="172" y="0"/>
                    <a:pt x="174" y="2"/>
                    <a:pt x="174" y="5"/>
                  </a:cubicBezTo>
                  <a:cubicBezTo>
                    <a:pt x="174" y="8"/>
                    <a:pt x="172" y="10"/>
                    <a:pt x="169" y="10"/>
                  </a:cubicBezTo>
                  <a:lnTo>
                    <a:pt x="6" y="10"/>
                  </a:ln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 name="Group 11">
            <a:extLst>
              <a:ext uri="{FF2B5EF4-FFF2-40B4-BE49-F238E27FC236}">
                <a16:creationId xmlns:a16="http://schemas.microsoft.com/office/drawing/2014/main" id="{7439E9AF-7541-4AE8-90EA-BB8016A23E49}"/>
              </a:ext>
            </a:extLst>
          </p:cNvPr>
          <p:cNvGrpSpPr/>
          <p:nvPr/>
        </p:nvGrpSpPr>
        <p:grpSpPr>
          <a:xfrm>
            <a:off x="763978" y="2689382"/>
            <a:ext cx="3739297" cy="2295635"/>
            <a:chOff x="398463" y="2420938"/>
            <a:chExt cx="1208087" cy="727076"/>
          </a:xfrm>
          <a:solidFill>
            <a:schemeClr val="tx1"/>
          </a:solidFill>
        </p:grpSpPr>
        <p:sp>
          <p:nvSpPr>
            <p:cNvPr id="14" name="Freeform 73">
              <a:extLst>
                <a:ext uri="{FF2B5EF4-FFF2-40B4-BE49-F238E27FC236}">
                  <a16:creationId xmlns:a16="http://schemas.microsoft.com/office/drawing/2014/main" id="{77F37C02-3407-4F6E-88F5-5A99645E289D}"/>
                </a:ext>
              </a:extLst>
            </p:cNvPr>
            <p:cNvSpPr>
              <a:spLocks/>
            </p:cNvSpPr>
            <p:nvPr/>
          </p:nvSpPr>
          <p:spPr bwMode="auto">
            <a:xfrm>
              <a:off x="860425" y="2435226"/>
              <a:ext cx="746125" cy="579438"/>
            </a:xfrm>
            <a:custGeom>
              <a:avLst/>
              <a:gdLst>
                <a:gd name="T0" fmla="*/ 281 w 310"/>
                <a:gd name="T1" fmla="*/ 0 h 240"/>
                <a:gd name="T2" fmla="*/ 2 w 310"/>
                <a:gd name="T3" fmla="*/ 0 h 240"/>
                <a:gd name="T4" fmla="*/ 0 w 310"/>
                <a:gd name="T5" fmla="*/ 0 h 240"/>
                <a:gd name="T6" fmla="*/ 21 w 310"/>
                <a:gd name="T7" fmla="*/ 23 h 240"/>
                <a:gd name="T8" fmla="*/ 281 w 310"/>
                <a:gd name="T9" fmla="*/ 23 h 240"/>
                <a:gd name="T10" fmla="*/ 286 w 310"/>
                <a:gd name="T11" fmla="*/ 28 h 240"/>
                <a:gd name="T12" fmla="*/ 286 w 310"/>
                <a:gd name="T13" fmla="*/ 212 h 240"/>
                <a:gd name="T14" fmla="*/ 281 w 310"/>
                <a:gd name="T15" fmla="*/ 217 h 240"/>
                <a:gd name="T16" fmla="*/ 98 w 310"/>
                <a:gd name="T17" fmla="*/ 217 h 240"/>
                <a:gd name="T18" fmla="*/ 103 w 310"/>
                <a:gd name="T19" fmla="*/ 240 h 240"/>
                <a:gd name="T20" fmla="*/ 281 w 310"/>
                <a:gd name="T21" fmla="*/ 240 h 240"/>
                <a:gd name="T22" fmla="*/ 310 w 310"/>
                <a:gd name="T23" fmla="*/ 212 h 240"/>
                <a:gd name="T24" fmla="*/ 310 w 310"/>
                <a:gd name="T25" fmla="*/ 28 h 240"/>
                <a:gd name="T26" fmla="*/ 281 w 310"/>
                <a:gd name="T27"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0" h="240">
                  <a:moveTo>
                    <a:pt x="281" y="0"/>
                  </a:moveTo>
                  <a:cubicBezTo>
                    <a:pt x="2" y="0"/>
                    <a:pt x="2" y="0"/>
                    <a:pt x="2" y="0"/>
                  </a:cubicBezTo>
                  <a:cubicBezTo>
                    <a:pt x="1" y="0"/>
                    <a:pt x="1" y="0"/>
                    <a:pt x="0" y="0"/>
                  </a:cubicBezTo>
                  <a:cubicBezTo>
                    <a:pt x="11" y="6"/>
                    <a:pt x="14" y="14"/>
                    <a:pt x="21" y="23"/>
                  </a:cubicBezTo>
                  <a:cubicBezTo>
                    <a:pt x="281" y="23"/>
                    <a:pt x="281" y="23"/>
                    <a:pt x="281" y="23"/>
                  </a:cubicBezTo>
                  <a:cubicBezTo>
                    <a:pt x="284" y="23"/>
                    <a:pt x="286" y="25"/>
                    <a:pt x="286" y="28"/>
                  </a:cubicBezTo>
                  <a:cubicBezTo>
                    <a:pt x="286" y="212"/>
                    <a:pt x="286" y="212"/>
                    <a:pt x="286" y="212"/>
                  </a:cubicBezTo>
                  <a:cubicBezTo>
                    <a:pt x="286" y="214"/>
                    <a:pt x="284" y="217"/>
                    <a:pt x="281" y="217"/>
                  </a:cubicBezTo>
                  <a:cubicBezTo>
                    <a:pt x="98" y="217"/>
                    <a:pt x="98" y="217"/>
                    <a:pt x="98" y="217"/>
                  </a:cubicBezTo>
                  <a:cubicBezTo>
                    <a:pt x="103" y="240"/>
                    <a:pt x="103" y="240"/>
                    <a:pt x="103" y="240"/>
                  </a:cubicBezTo>
                  <a:cubicBezTo>
                    <a:pt x="281" y="240"/>
                    <a:pt x="281" y="240"/>
                    <a:pt x="281" y="240"/>
                  </a:cubicBezTo>
                  <a:cubicBezTo>
                    <a:pt x="297" y="240"/>
                    <a:pt x="310" y="227"/>
                    <a:pt x="310" y="212"/>
                  </a:cubicBezTo>
                  <a:cubicBezTo>
                    <a:pt x="310" y="28"/>
                    <a:pt x="310" y="28"/>
                    <a:pt x="310" y="28"/>
                  </a:cubicBezTo>
                  <a:cubicBezTo>
                    <a:pt x="310" y="12"/>
                    <a:pt x="297" y="0"/>
                    <a:pt x="28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74">
              <a:extLst>
                <a:ext uri="{FF2B5EF4-FFF2-40B4-BE49-F238E27FC236}">
                  <a16:creationId xmlns:a16="http://schemas.microsoft.com/office/drawing/2014/main" id="{19FF2D91-C849-4FA4-BB09-E26614784FB8}"/>
                </a:ext>
              </a:extLst>
            </p:cNvPr>
            <p:cNvSpPr>
              <a:spLocks/>
            </p:cNvSpPr>
            <p:nvPr/>
          </p:nvSpPr>
          <p:spPr bwMode="auto">
            <a:xfrm>
              <a:off x="1120775" y="3060701"/>
              <a:ext cx="333375" cy="87313"/>
            </a:xfrm>
            <a:custGeom>
              <a:avLst/>
              <a:gdLst>
                <a:gd name="T0" fmla="*/ 125 w 139"/>
                <a:gd name="T1" fmla="*/ 17 h 36"/>
                <a:gd name="T2" fmla="*/ 83 w 139"/>
                <a:gd name="T3" fmla="*/ 17 h 36"/>
                <a:gd name="T4" fmla="*/ 83 w 139"/>
                <a:gd name="T5" fmla="*/ 0 h 36"/>
                <a:gd name="T6" fmla="*/ 12 w 139"/>
                <a:gd name="T7" fmla="*/ 0 h 36"/>
                <a:gd name="T8" fmla="*/ 12 w 139"/>
                <a:gd name="T9" fmla="*/ 17 h 36"/>
                <a:gd name="T10" fmla="*/ 3 w 139"/>
                <a:gd name="T11" fmla="*/ 17 h 36"/>
                <a:gd name="T12" fmla="*/ 3 w 139"/>
                <a:gd name="T13" fmla="*/ 20 h 36"/>
                <a:gd name="T14" fmla="*/ 0 w 139"/>
                <a:gd name="T15" fmla="*/ 36 h 36"/>
                <a:gd name="T16" fmla="*/ 139 w 139"/>
                <a:gd name="T17" fmla="*/ 36 h 36"/>
                <a:gd name="T18" fmla="*/ 139 w 139"/>
                <a:gd name="T19" fmla="*/ 32 h 36"/>
                <a:gd name="T20" fmla="*/ 125 w 139"/>
                <a:gd name="T21" fmla="*/ 1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9" h="36">
                  <a:moveTo>
                    <a:pt x="125" y="17"/>
                  </a:moveTo>
                  <a:cubicBezTo>
                    <a:pt x="83" y="17"/>
                    <a:pt x="83" y="17"/>
                    <a:pt x="83" y="17"/>
                  </a:cubicBezTo>
                  <a:cubicBezTo>
                    <a:pt x="83" y="0"/>
                    <a:pt x="83" y="0"/>
                    <a:pt x="83" y="0"/>
                  </a:cubicBezTo>
                  <a:cubicBezTo>
                    <a:pt x="12" y="0"/>
                    <a:pt x="12" y="0"/>
                    <a:pt x="12" y="0"/>
                  </a:cubicBezTo>
                  <a:cubicBezTo>
                    <a:pt x="12" y="17"/>
                    <a:pt x="12" y="17"/>
                    <a:pt x="12" y="17"/>
                  </a:cubicBezTo>
                  <a:cubicBezTo>
                    <a:pt x="3" y="17"/>
                    <a:pt x="3" y="17"/>
                    <a:pt x="3" y="17"/>
                  </a:cubicBezTo>
                  <a:cubicBezTo>
                    <a:pt x="3" y="20"/>
                    <a:pt x="3" y="20"/>
                    <a:pt x="3" y="20"/>
                  </a:cubicBezTo>
                  <a:cubicBezTo>
                    <a:pt x="3" y="26"/>
                    <a:pt x="2" y="31"/>
                    <a:pt x="0" y="36"/>
                  </a:cubicBezTo>
                  <a:cubicBezTo>
                    <a:pt x="139" y="36"/>
                    <a:pt x="139" y="36"/>
                    <a:pt x="139" y="36"/>
                  </a:cubicBezTo>
                  <a:cubicBezTo>
                    <a:pt x="139" y="32"/>
                    <a:pt x="139" y="32"/>
                    <a:pt x="139" y="32"/>
                  </a:cubicBezTo>
                  <a:cubicBezTo>
                    <a:pt x="139" y="24"/>
                    <a:pt x="133" y="17"/>
                    <a:pt x="12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76">
              <a:extLst>
                <a:ext uri="{FF2B5EF4-FFF2-40B4-BE49-F238E27FC236}">
                  <a16:creationId xmlns:a16="http://schemas.microsoft.com/office/drawing/2014/main" id="{67B10EF9-F923-4D61-AD5C-FBE1BAE39841}"/>
                </a:ext>
              </a:extLst>
            </p:cNvPr>
            <p:cNvSpPr>
              <a:spLocks/>
            </p:cNvSpPr>
            <p:nvPr/>
          </p:nvSpPr>
          <p:spPr bwMode="auto">
            <a:xfrm>
              <a:off x="398463" y="2420938"/>
              <a:ext cx="690563" cy="727075"/>
            </a:xfrm>
            <a:custGeom>
              <a:avLst/>
              <a:gdLst>
                <a:gd name="T0" fmla="*/ 94 w 287"/>
                <a:gd name="T1" fmla="*/ 163 h 301"/>
                <a:gd name="T2" fmla="*/ 28 w 287"/>
                <a:gd name="T3" fmla="*/ 191 h 301"/>
                <a:gd name="T4" fmla="*/ 0 w 287"/>
                <a:gd name="T5" fmla="*/ 295 h 301"/>
                <a:gd name="T6" fmla="*/ 0 w 287"/>
                <a:gd name="T7" fmla="*/ 301 h 301"/>
                <a:gd name="T8" fmla="*/ 287 w 287"/>
                <a:gd name="T9" fmla="*/ 301 h 301"/>
                <a:gd name="T10" fmla="*/ 287 w 287"/>
                <a:gd name="T11" fmla="*/ 295 h 301"/>
                <a:gd name="T12" fmla="*/ 259 w 287"/>
                <a:gd name="T13" fmla="*/ 191 h 301"/>
                <a:gd name="T14" fmla="*/ 194 w 287"/>
                <a:gd name="T15" fmla="*/ 163 h 301"/>
                <a:gd name="T16" fmla="*/ 175 w 287"/>
                <a:gd name="T17" fmla="*/ 146 h 301"/>
                <a:gd name="T18" fmla="*/ 194 w 287"/>
                <a:gd name="T19" fmla="*/ 113 h 301"/>
                <a:gd name="T20" fmla="*/ 198 w 287"/>
                <a:gd name="T21" fmla="*/ 111 h 301"/>
                <a:gd name="T22" fmla="*/ 204 w 287"/>
                <a:gd name="T23" fmla="*/ 70 h 301"/>
                <a:gd name="T24" fmla="*/ 201 w 287"/>
                <a:gd name="T25" fmla="*/ 68 h 301"/>
                <a:gd name="T26" fmla="*/ 196 w 287"/>
                <a:gd name="T27" fmla="*/ 27 h 301"/>
                <a:gd name="T28" fmla="*/ 147 w 287"/>
                <a:gd name="T29" fmla="*/ 0 h 301"/>
                <a:gd name="T30" fmla="*/ 140 w 287"/>
                <a:gd name="T31" fmla="*/ 0 h 301"/>
                <a:gd name="T32" fmla="*/ 91 w 287"/>
                <a:gd name="T33" fmla="*/ 27 h 301"/>
                <a:gd name="T34" fmla="*/ 86 w 287"/>
                <a:gd name="T35" fmla="*/ 68 h 301"/>
                <a:gd name="T36" fmla="*/ 83 w 287"/>
                <a:gd name="T37" fmla="*/ 70 h 301"/>
                <a:gd name="T38" fmla="*/ 90 w 287"/>
                <a:gd name="T39" fmla="*/ 111 h 301"/>
                <a:gd name="T40" fmla="*/ 94 w 287"/>
                <a:gd name="T41" fmla="*/ 113 h 301"/>
                <a:gd name="T42" fmla="*/ 112 w 287"/>
                <a:gd name="T43" fmla="*/ 146 h 301"/>
                <a:gd name="T44" fmla="*/ 94 w 287"/>
                <a:gd name="T45" fmla="*/ 163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7" h="301">
                  <a:moveTo>
                    <a:pt x="94" y="163"/>
                  </a:moveTo>
                  <a:cubicBezTo>
                    <a:pt x="28" y="191"/>
                    <a:pt x="28" y="191"/>
                    <a:pt x="28" y="191"/>
                  </a:cubicBezTo>
                  <a:cubicBezTo>
                    <a:pt x="2" y="201"/>
                    <a:pt x="0" y="271"/>
                    <a:pt x="0" y="295"/>
                  </a:cubicBezTo>
                  <a:cubicBezTo>
                    <a:pt x="0" y="301"/>
                    <a:pt x="0" y="301"/>
                    <a:pt x="0" y="301"/>
                  </a:cubicBezTo>
                  <a:cubicBezTo>
                    <a:pt x="287" y="301"/>
                    <a:pt x="287" y="301"/>
                    <a:pt x="287" y="301"/>
                  </a:cubicBezTo>
                  <a:cubicBezTo>
                    <a:pt x="287" y="295"/>
                    <a:pt x="287" y="295"/>
                    <a:pt x="287" y="295"/>
                  </a:cubicBezTo>
                  <a:cubicBezTo>
                    <a:pt x="287" y="271"/>
                    <a:pt x="285" y="201"/>
                    <a:pt x="259" y="191"/>
                  </a:cubicBezTo>
                  <a:cubicBezTo>
                    <a:pt x="194" y="163"/>
                    <a:pt x="194" y="163"/>
                    <a:pt x="194" y="163"/>
                  </a:cubicBezTo>
                  <a:cubicBezTo>
                    <a:pt x="184" y="159"/>
                    <a:pt x="177" y="152"/>
                    <a:pt x="175" y="146"/>
                  </a:cubicBezTo>
                  <a:cubicBezTo>
                    <a:pt x="184" y="136"/>
                    <a:pt x="191" y="124"/>
                    <a:pt x="194" y="113"/>
                  </a:cubicBezTo>
                  <a:cubicBezTo>
                    <a:pt x="198" y="111"/>
                    <a:pt x="198" y="111"/>
                    <a:pt x="198" y="111"/>
                  </a:cubicBezTo>
                  <a:cubicBezTo>
                    <a:pt x="203" y="96"/>
                    <a:pt x="205" y="83"/>
                    <a:pt x="204" y="70"/>
                  </a:cubicBezTo>
                  <a:cubicBezTo>
                    <a:pt x="201" y="68"/>
                    <a:pt x="201" y="68"/>
                    <a:pt x="201" y="68"/>
                  </a:cubicBezTo>
                  <a:cubicBezTo>
                    <a:pt x="202" y="57"/>
                    <a:pt x="202" y="37"/>
                    <a:pt x="196" y="27"/>
                  </a:cubicBezTo>
                  <a:cubicBezTo>
                    <a:pt x="188" y="11"/>
                    <a:pt x="165" y="0"/>
                    <a:pt x="147" y="0"/>
                  </a:cubicBezTo>
                  <a:cubicBezTo>
                    <a:pt x="140" y="0"/>
                    <a:pt x="140" y="0"/>
                    <a:pt x="140" y="0"/>
                  </a:cubicBezTo>
                  <a:cubicBezTo>
                    <a:pt x="122" y="0"/>
                    <a:pt x="100" y="11"/>
                    <a:pt x="91" y="27"/>
                  </a:cubicBezTo>
                  <a:cubicBezTo>
                    <a:pt x="86" y="37"/>
                    <a:pt x="85" y="57"/>
                    <a:pt x="86" y="68"/>
                  </a:cubicBezTo>
                  <a:cubicBezTo>
                    <a:pt x="83" y="70"/>
                    <a:pt x="83" y="70"/>
                    <a:pt x="83" y="70"/>
                  </a:cubicBezTo>
                  <a:cubicBezTo>
                    <a:pt x="82" y="83"/>
                    <a:pt x="84" y="96"/>
                    <a:pt x="90" y="111"/>
                  </a:cubicBezTo>
                  <a:cubicBezTo>
                    <a:pt x="94" y="113"/>
                    <a:pt x="94" y="113"/>
                    <a:pt x="94" y="113"/>
                  </a:cubicBezTo>
                  <a:cubicBezTo>
                    <a:pt x="97" y="124"/>
                    <a:pt x="104" y="136"/>
                    <a:pt x="112" y="146"/>
                  </a:cubicBezTo>
                  <a:cubicBezTo>
                    <a:pt x="110" y="152"/>
                    <a:pt x="103" y="159"/>
                    <a:pt x="94" y="1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9" name="TextBox 18">
            <a:extLst>
              <a:ext uri="{FF2B5EF4-FFF2-40B4-BE49-F238E27FC236}">
                <a16:creationId xmlns:a16="http://schemas.microsoft.com/office/drawing/2014/main" id="{CCEA4749-04E5-4582-AE54-B1BEAA0FFF15}"/>
              </a:ext>
            </a:extLst>
          </p:cNvPr>
          <p:cNvSpPr txBox="1"/>
          <p:nvPr/>
        </p:nvSpPr>
        <p:spPr>
          <a:xfrm>
            <a:off x="627600" y="230471"/>
            <a:ext cx="10710154"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Cost Allocation Survey</a:t>
            </a:r>
          </a:p>
        </p:txBody>
      </p:sp>
      <p:cxnSp>
        <p:nvCxnSpPr>
          <p:cNvPr id="21" name="Straight Connector 20">
            <a:extLst>
              <a:ext uri="{FF2B5EF4-FFF2-40B4-BE49-F238E27FC236}">
                <a16:creationId xmlns:a16="http://schemas.microsoft.com/office/drawing/2014/main" id="{8D26A607-A0AB-472B-87A3-025CC2DA2873}"/>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524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D7D2DE-4803-4615-A581-DBFDEF6D3042}"/>
              </a:ext>
            </a:extLst>
          </p:cNvPr>
          <p:cNvSpPr txBox="1"/>
          <p:nvPr/>
        </p:nvSpPr>
        <p:spPr>
          <a:xfrm>
            <a:off x="6218632" y="1606238"/>
            <a:ext cx="4967111" cy="3785652"/>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1600" dirty="0">
                <a:solidFill>
                  <a:srgbClr val="092F57"/>
                </a:solidFill>
                <a:latin typeface="Arial" panose="020B0604020202020204" pitchFamily="34" charset="0"/>
                <a:cs typeface="Arial" panose="020B0604020202020204" pitchFamily="34" charset="0"/>
              </a:rPr>
              <a:t>The Luma Project Finance team will be asking Agencies to complete a workbook to capture all of the information required for leases, which will then be uploaded through a tool in Luma called </a:t>
            </a:r>
            <a:r>
              <a:rPr lang="en-US" sz="1600" dirty="0" err="1">
                <a:solidFill>
                  <a:srgbClr val="092F57"/>
                </a:solidFill>
                <a:latin typeface="Arial" panose="020B0604020202020204" pitchFamily="34" charset="0"/>
                <a:cs typeface="Arial" panose="020B0604020202020204" pitchFamily="34" charset="0"/>
              </a:rPr>
              <a:t>LeaseQuery</a:t>
            </a:r>
            <a:r>
              <a:rPr lang="en-US" sz="1600" dirty="0">
                <a:solidFill>
                  <a:srgbClr val="092F57"/>
                </a:solidFill>
                <a:latin typeface="Arial" panose="020B0604020202020204" pitchFamily="34" charset="0"/>
                <a:cs typeface="Arial" panose="020B0604020202020204" pitchFamily="34" charset="0"/>
              </a:rPr>
              <a:t>.</a:t>
            </a:r>
          </a:p>
          <a:p>
            <a:pPr marL="285750" indent="-285750">
              <a:buClr>
                <a:schemeClr val="accent1"/>
              </a:buClr>
              <a:buFont typeface="Arial" panose="020B0604020202020204" pitchFamily="34" charset="0"/>
              <a:buChar char="•"/>
            </a:pPr>
            <a:endParaRPr lang="en-US" sz="1600" dirty="0">
              <a:solidFill>
                <a:srgbClr val="092F57"/>
              </a:solidFill>
              <a:latin typeface="Arial" panose="020B0604020202020204" pitchFamily="34" charset="0"/>
              <a:cs typeface="Arial" panose="020B0604020202020204" pitchFamily="34" charset="0"/>
            </a:endParaRPr>
          </a:p>
          <a:p>
            <a:pPr marL="285750" indent="-285750">
              <a:buClr>
                <a:schemeClr val="accent1"/>
              </a:buClr>
              <a:buFont typeface="Arial" panose="020B0604020202020204" pitchFamily="34" charset="0"/>
              <a:buChar char="•"/>
            </a:pPr>
            <a:r>
              <a:rPr lang="en-US" sz="1600" dirty="0">
                <a:solidFill>
                  <a:srgbClr val="092F57"/>
                </a:solidFill>
                <a:latin typeface="Arial" panose="020B0604020202020204" pitchFamily="34" charset="0"/>
                <a:cs typeface="Arial" panose="020B0604020202020204" pitchFamily="34" charset="0"/>
              </a:rPr>
              <a:t>The email with the upload template can be expected soon. You will likely need assistance of someone that is familiar with your Luma Chart of Account buildout. </a:t>
            </a:r>
          </a:p>
          <a:p>
            <a:pPr marL="285750" indent="-285750">
              <a:buClr>
                <a:schemeClr val="accent1"/>
              </a:buClr>
              <a:buFont typeface="Arial" panose="020B0604020202020204" pitchFamily="34" charset="0"/>
              <a:buChar char="•"/>
            </a:pPr>
            <a:endParaRPr lang="en-US" sz="1600" dirty="0">
              <a:solidFill>
                <a:srgbClr val="092F57"/>
              </a:solidFill>
              <a:latin typeface="Arial" panose="020B0604020202020204" pitchFamily="34" charset="0"/>
              <a:cs typeface="Arial" panose="020B0604020202020204" pitchFamily="34" charset="0"/>
            </a:endParaRPr>
          </a:p>
          <a:p>
            <a:pPr marL="285750" indent="-285750">
              <a:buClr>
                <a:schemeClr val="accent1"/>
              </a:buClr>
              <a:buFont typeface="Arial" panose="020B0604020202020204" pitchFamily="34" charset="0"/>
              <a:buChar char="•"/>
            </a:pPr>
            <a:r>
              <a:rPr lang="en-US" sz="1600" dirty="0">
                <a:solidFill>
                  <a:srgbClr val="092F57"/>
                </a:solidFill>
                <a:latin typeface="Arial" panose="020B0604020202020204" pitchFamily="34" charset="0"/>
                <a:cs typeface="Arial" panose="020B0604020202020204" pitchFamily="34" charset="0"/>
              </a:rPr>
              <a:t>The team estimates to have leases from approximately 50% of all Agencies uploaded to </a:t>
            </a:r>
            <a:r>
              <a:rPr lang="en-US" sz="1600" dirty="0" err="1">
                <a:solidFill>
                  <a:srgbClr val="092F57"/>
                </a:solidFill>
                <a:latin typeface="Arial" panose="020B0604020202020204" pitchFamily="34" charset="0"/>
                <a:cs typeface="Arial" panose="020B0604020202020204" pitchFamily="34" charset="0"/>
              </a:rPr>
              <a:t>LeaseQuery</a:t>
            </a:r>
            <a:r>
              <a:rPr lang="en-US" sz="1600" dirty="0">
                <a:solidFill>
                  <a:srgbClr val="092F57"/>
                </a:solidFill>
                <a:latin typeface="Arial" panose="020B0604020202020204" pitchFamily="34" charset="0"/>
                <a:cs typeface="Arial" panose="020B0604020202020204" pitchFamily="34" charset="0"/>
              </a:rPr>
              <a:t> by System Integration Testing 2, taking place in January 2021.</a:t>
            </a:r>
          </a:p>
        </p:txBody>
      </p:sp>
      <p:sp>
        <p:nvSpPr>
          <p:cNvPr id="5" name="Freeform 73">
            <a:extLst>
              <a:ext uri="{FF2B5EF4-FFF2-40B4-BE49-F238E27FC236}">
                <a16:creationId xmlns:a16="http://schemas.microsoft.com/office/drawing/2014/main" id="{5A59EA67-D953-43F5-BDF8-173C5064A90E}"/>
              </a:ext>
            </a:extLst>
          </p:cNvPr>
          <p:cNvSpPr>
            <a:spLocks noEditPoints="1"/>
          </p:cNvSpPr>
          <p:nvPr/>
        </p:nvSpPr>
        <p:spPr bwMode="auto">
          <a:xfrm>
            <a:off x="1098336" y="3132780"/>
            <a:ext cx="1337468" cy="1598743"/>
          </a:xfrm>
          <a:custGeom>
            <a:avLst/>
            <a:gdLst>
              <a:gd name="T0" fmla="*/ 215 w 215"/>
              <a:gd name="T1" fmla="*/ 18 h 273"/>
              <a:gd name="T2" fmla="*/ 17 w 215"/>
              <a:gd name="T3" fmla="*/ 0 h 273"/>
              <a:gd name="T4" fmla="*/ 0 w 215"/>
              <a:gd name="T5" fmla="*/ 255 h 273"/>
              <a:gd name="T6" fmla="*/ 198 w 215"/>
              <a:gd name="T7" fmla="*/ 273 h 273"/>
              <a:gd name="T8" fmla="*/ 201 w 215"/>
              <a:gd name="T9" fmla="*/ 14 h 273"/>
              <a:gd name="T10" fmla="*/ 14 w 215"/>
              <a:gd name="T11" fmla="*/ 259 h 273"/>
              <a:gd name="T12" fmla="*/ 201 w 215"/>
              <a:gd name="T13" fmla="*/ 14 h 273"/>
              <a:gd name="T14" fmla="*/ 61 w 215"/>
              <a:gd name="T15" fmla="*/ 42 h 273"/>
              <a:gd name="T16" fmla="*/ 147 w 215"/>
              <a:gd name="T17" fmla="*/ 35 h 273"/>
              <a:gd name="T18" fmla="*/ 147 w 215"/>
              <a:gd name="T19" fmla="*/ 49 h 273"/>
              <a:gd name="T20" fmla="*/ 34 w 215"/>
              <a:gd name="T21" fmla="*/ 78 h 273"/>
              <a:gd name="T22" fmla="*/ 34 w 215"/>
              <a:gd name="T23" fmla="*/ 70 h 273"/>
              <a:gd name="T24" fmla="*/ 185 w 215"/>
              <a:gd name="T25" fmla="*/ 74 h 273"/>
              <a:gd name="T26" fmla="*/ 34 w 215"/>
              <a:gd name="T27" fmla="*/ 78 h 273"/>
              <a:gd name="T28" fmla="*/ 30 w 215"/>
              <a:gd name="T29" fmla="*/ 99 h 273"/>
              <a:gd name="T30" fmla="*/ 182 w 215"/>
              <a:gd name="T31" fmla="*/ 95 h 273"/>
              <a:gd name="T32" fmla="*/ 182 w 215"/>
              <a:gd name="T33" fmla="*/ 103 h 273"/>
              <a:gd name="T34" fmla="*/ 34 w 215"/>
              <a:gd name="T35" fmla="*/ 184 h 273"/>
              <a:gd name="T36" fmla="*/ 34 w 215"/>
              <a:gd name="T37" fmla="*/ 176 h 273"/>
              <a:gd name="T38" fmla="*/ 72 w 215"/>
              <a:gd name="T39" fmla="*/ 180 h 273"/>
              <a:gd name="T40" fmla="*/ 34 w 215"/>
              <a:gd name="T41" fmla="*/ 184 h 273"/>
              <a:gd name="T42" fmla="*/ 160 w 215"/>
              <a:gd name="T43" fmla="*/ 151 h 273"/>
              <a:gd name="T44" fmla="*/ 185 w 215"/>
              <a:gd name="T45" fmla="*/ 151 h 273"/>
              <a:gd name="T46" fmla="*/ 176 w 215"/>
              <a:gd name="T47" fmla="*/ 172 h 273"/>
              <a:gd name="T48" fmla="*/ 192 w 215"/>
              <a:gd name="T49" fmla="*/ 192 h 273"/>
              <a:gd name="T50" fmla="*/ 170 w 215"/>
              <a:gd name="T51" fmla="*/ 198 h 273"/>
              <a:gd name="T52" fmla="*/ 165 w 215"/>
              <a:gd name="T53" fmla="*/ 223 h 273"/>
              <a:gd name="T54" fmla="*/ 146 w 215"/>
              <a:gd name="T55" fmla="*/ 210 h 273"/>
              <a:gd name="T56" fmla="*/ 123 w 215"/>
              <a:gd name="T57" fmla="*/ 221 h 273"/>
              <a:gd name="T58" fmla="*/ 122 w 215"/>
              <a:gd name="T59" fmla="*/ 198 h 273"/>
              <a:gd name="T60" fmla="*/ 99 w 215"/>
              <a:gd name="T61" fmla="*/ 187 h 273"/>
              <a:gd name="T62" fmla="*/ 116 w 215"/>
              <a:gd name="T63" fmla="*/ 172 h 273"/>
              <a:gd name="T64" fmla="*/ 34 w 215"/>
              <a:gd name="T65" fmla="*/ 153 h 273"/>
              <a:gd name="T66" fmla="*/ 34 w 215"/>
              <a:gd name="T67" fmla="*/ 145 h 273"/>
              <a:gd name="T68" fmla="*/ 141 w 215"/>
              <a:gd name="T69" fmla="*/ 133 h 273"/>
              <a:gd name="T70" fmla="*/ 34 w 215"/>
              <a:gd name="T71" fmla="*/ 128 h 273"/>
              <a:gd name="T72" fmla="*/ 34 w 215"/>
              <a:gd name="T73" fmla="*/ 120 h 273"/>
              <a:gd name="T74" fmla="*/ 169 w 215"/>
              <a:gd name="T75" fmla="*/ 124 h 273"/>
              <a:gd name="T76" fmla="*/ 147 w 215"/>
              <a:gd name="T77" fmla="*/ 128 h 273"/>
              <a:gd name="T78" fmla="*/ 31 w 215"/>
              <a:gd name="T79" fmla="*/ 224 h 273"/>
              <a:gd name="T80" fmla="*/ 66 w 215"/>
              <a:gd name="T81" fmla="*/ 195 h 273"/>
              <a:gd name="T82" fmla="*/ 68 w 215"/>
              <a:gd name="T83" fmla="*/ 223 h 273"/>
              <a:gd name="T84" fmla="*/ 72 w 215"/>
              <a:gd name="T85" fmla="*/ 226 h 273"/>
              <a:gd name="T86" fmla="*/ 86 w 215"/>
              <a:gd name="T87" fmla="*/ 215 h 273"/>
              <a:gd name="T88" fmla="*/ 98 w 215"/>
              <a:gd name="T89" fmla="*/ 214 h 273"/>
              <a:gd name="T90" fmla="*/ 94 w 215"/>
              <a:gd name="T91" fmla="*/ 229 h 273"/>
              <a:gd name="T92" fmla="*/ 118 w 215"/>
              <a:gd name="T93" fmla="*/ 232 h 273"/>
              <a:gd name="T94" fmla="*/ 118 w 215"/>
              <a:gd name="T95" fmla="*/ 242 h 273"/>
              <a:gd name="T96" fmla="*/ 85 w 215"/>
              <a:gd name="T97" fmla="*/ 232 h 273"/>
              <a:gd name="T98" fmla="*/ 81 w 215"/>
              <a:gd name="T99" fmla="*/ 230 h 273"/>
              <a:gd name="T100" fmla="*/ 56 w 215"/>
              <a:gd name="T101" fmla="*/ 239 h 273"/>
              <a:gd name="T102" fmla="*/ 58 w 215"/>
              <a:gd name="T103" fmla="*/ 226 h 273"/>
              <a:gd name="T104" fmla="*/ 66 w 215"/>
              <a:gd name="T105" fmla="*/ 204 h 273"/>
              <a:gd name="T106" fmla="*/ 41 w 215"/>
              <a:gd name="T107" fmla="*/ 223 h 273"/>
              <a:gd name="T108" fmla="*/ 34 w 215"/>
              <a:gd name="T109" fmla="*/ 236 h 273"/>
              <a:gd name="T110" fmla="*/ 29 w 215"/>
              <a:gd name="T111" fmla="*/ 240 h 273"/>
              <a:gd name="T112" fmla="*/ 27 w 215"/>
              <a:gd name="T113" fmla="*/ 23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5" h="273">
                <a:moveTo>
                  <a:pt x="215" y="255"/>
                </a:moveTo>
                <a:cubicBezTo>
                  <a:pt x="215" y="18"/>
                  <a:pt x="215" y="18"/>
                  <a:pt x="215" y="18"/>
                </a:cubicBezTo>
                <a:cubicBezTo>
                  <a:pt x="215" y="8"/>
                  <a:pt x="208" y="0"/>
                  <a:pt x="198" y="0"/>
                </a:cubicBezTo>
                <a:cubicBezTo>
                  <a:pt x="17" y="0"/>
                  <a:pt x="17" y="0"/>
                  <a:pt x="17" y="0"/>
                </a:cubicBezTo>
                <a:cubicBezTo>
                  <a:pt x="8" y="0"/>
                  <a:pt x="0" y="8"/>
                  <a:pt x="0" y="18"/>
                </a:cubicBezTo>
                <a:cubicBezTo>
                  <a:pt x="0" y="255"/>
                  <a:pt x="0" y="255"/>
                  <a:pt x="0" y="255"/>
                </a:cubicBezTo>
                <a:cubicBezTo>
                  <a:pt x="0" y="265"/>
                  <a:pt x="8" y="273"/>
                  <a:pt x="18" y="273"/>
                </a:cubicBezTo>
                <a:cubicBezTo>
                  <a:pt x="198" y="273"/>
                  <a:pt x="198" y="273"/>
                  <a:pt x="198" y="273"/>
                </a:cubicBezTo>
                <a:cubicBezTo>
                  <a:pt x="208" y="273"/>
                  <a:pt x="215" y="265"/>
                  <a:pt x="215" y="255"/>
                </a:cubicBezTo>
                <a:close/>
                <a:moveTo>
                  <a:pt x="201" y="14"/>
                </a:moveTo>
                <a:cubicBezTo>
                  <a:pt x="201" y="259"/>
                  <a:pt x="201" y="259"/>
                  <a:pt x="201" y="259"/>
                </a:cubicBezTo>
                <a:cubicBezTo>
                  <a:pt x="14" y="259"/>
                  <a:pt x="14" y="259"/>
                  <a:pt x="14" y="259"/>
                </a:cubicBezTo>
                <a:cubicBezTo>
                  <a:pt x="14" y="14"/>
                  <a:pt x="14" y="14"/>
                  <a:pt x="14" y="14"/>
                </a:cubicBezTo>
                <a:cubicBezTo>
                  <a:pt x="201" y="14"/>
                  <a:pt x="201" y="14"/>
                  <a:pt x="201" y="14"/>
                </a:cubicBezTo>
                <a:close/>
                <a:moveTo>
                  <a:pt x="68" y="49"/>
                </a:moveTo>
                <a:cubicBezTo>
                  <a:pt x="64" y="49"/>
                  <a:pt x="61" y="46"/>
                  <a:pt x="61" y="42"/>
                </a:cubicBezTo>
                <a:cubicBezTo>
                  <a:pt x="61" y="38"/>
                  <a:pt x="64" y="35"/>
                  <a:pt x="68" y="35"/>
                </a:cubicBezTo>
                <a:cubicBezTo>
                  <a:pt x="147" y="35"/>
                  <a:pt x="147" y="35"/>
                  <a:pt x="147" y="35"/>
                </a:cubicBezTo>
                <a:cubicBezTo>
                  <a:pt x="151" y="35"/>
                  <a:pt x="154" y="38"/>
                  <a:pt x="154" y="42"/>
                </a:cubicBezTo>
                <a:cubicBezTo>
                  <a:pt x="154" y="46"/>
                  <a:pt x="151" y="49"/>
                  <a:pt x="147" y="49"/>
                </a:cubicBezTo>
                <a:cubicBezTo>
                  <a:pt x="68" y="49"/>
                  <a:pt x="68" y="49"/>
                  <a:pt x="68" y="49"/>
                </a:cubicBezTo>
                <a:close/>
                <a:moveTo>
                  <a:pt x="34" y="78"/>
                </a:moveTo>
                <a:cubicBezTo>
                  <a:pt x="32" y="78"/>
                  <a:pt x="30" y="76"/>
                  <a:pt x="30" y="74"/>
                </a:cubicBezTo>
                <a:cubicBezTo>
                  <a:pt x="30" y="72"/>
                  <a:pt x="32" y="70"/>
                  <a:pt x="34" y="70"/>
                </a:cubicBezTo>
                <a:cubicBezTo>
                  <a:pt x="182" y="70"/>
                  <a:pt x="182" y="70"/>
                  <a:pt x="182" y="70"/>
                </a:cubicBezTo>
                <a:cubicBezTo>
                  <a:pt x="184" y="70"/>
                  <a:pt x="185" y="72"/>
                  <a:pt x="185" y="74"/>
                </a:cubicBezTo>
                <a:cubicBezTo>
                  <a:pt x="185" y="76"/>
                  <a:pt x="184" y="78"/>
                  <a:pt x="182" y="78"/>
                </a:cubicBezTo>
                <a:cubicBezTo>
                  <a:pt x="34" y="78"/>
                  <a:pt x="34" y="78"/>
                  <a:pt x="34" y="78"/>
                </a:cubicBezTo>
                <a:close/>
                <a:moveTo>
                  <a:pt x="34" y="103"/>
                </a:moveTo>
                <a:cubicBezTo>
                  <a:pt x="32" y="103"/>
                  <a:pt x="30" y="101"/>
                  <a:pt x="30" y="99"/>
                </a:cubicBezTo>
                <a:cubicBezTo>
                  <a:pt x="30" y="97"/>
                  <a:pt x="32" y="95"/>
                  <a:pt x="34" y="95"/>
                </a:cubicBezTo>
                <a:cubicBezTo>
                  <a:pt x="182" y="95"/>
                  <a:pt x="182" y="95"/>
                  <a:pt x="182" y="95"/>
                </a:cubicBezTo>
                <a:cubicBezTo>
                  <a:pt x="184" y="95"/>
                  <a:pt x="185" y="97"/>
                  <a:pt x="185" y="99"/>
                </a:cubicBezTo>
                <a:cubicBezTo>
                  <a:pt x="185" y="101"/>
                  <a:pt x="184" y="103"/>
                  <a:pt x="182" y="103"/>
                </a:cubicBezTo>
                <a:cubicBezTo>
                  <a:pt x="34" y="103"/>
                  <a:pt x="34" y="103"/>
                  <a:pt x="34" y="103"/>
                </a:cubicBezTo>
                <a:close/>
                <a:moveTo>
                  <a:pt x="34" y="184"/>
                </a:moveTo>
                <a:cubicBezTo>
                  <a:pt x="32" y="184"/>
                  <a:pt x="30" y="183"/>
                  <a:pt x="30" y="180"/>
                </a:cubicBezTo>
                <a:cubicBezTo>
                  <a:pt x="30" y="178"/>
                  <a:pt x="32" y="176"/>
                  <a:pt x="34" y="176"/>
                </a:cubicBezTo>
                <a:cubicBezTo>
                  <a:pt x="68" y="176"/>
                  <a:pt x="68" y="176"/>
                  <a:pt x="68" y="176"/>
                </a:cubicBezTo>
                <a:cubicBezTo>
                  <a:pt x="70" y="176"/>
                  <a:pt x="72" y="178"/>
                  <a:pt x="72" y="180"/>
                </a:cubicBezTo>
                <a:cubicBezTo>
                  <a:pt x="72" y="183"/>
                  <a:pt x="70" y="184"/>
                  <a:pt x="68" y="184"/>
                </a:cubicBezTo>
                <a:cubicBezTo>
                  <a:pt x="34" y="184"/>
                  <a:pt x="34" y="184"/>
                  <a:pt x="34" y="184"/>
                </a:cubicBezTo>
                <a:close/>
                <a:moveTo>
                  <a:pt x="151" y="133"/>
                </a:moveTo>
                <a:cubicBezTo>
                  <a:pt x="160" y="151"/>
                  <a:pt x="160" y="151"/>
                  <a:pt x="160" y="151"/>
                </a:cubicBezTo>
                <a:cubicBezTo>
                  <a:pt x="179" y="146"/>
                  <a:pt x="179" y="146"/>
                  <a:pt x="179" y="146"/>
                </a:cubicBezTo>
                <a:cubicBezTo>
                  <a:pt x="182" y="146"/>
                  <a:pt x="184" y="148"/>
                  <a:pt x="185" y="151"/>
                </a:cubicBezTo>
                <a:cubicBezTo>
                  <a:pt x="185" y="152"/>
                  <a:pt x="185" y="153"/>
                  <a:pt x="185" y="154"/>
                </a:cubicBezTo>
                <a:cubicBezTo>
                  <a:pt x="176" y="172"/>
                  <a:pt x="176" y="172"/>
                  <a:pt x="176" y="172"/>
                </a:cubicBezTo>
                <a:cubicBezTo>
                  <a:pt x="192" y="184"/>
                  <a:pt x="192" y="184"/>
                  <a:pt x="192" y="184"/>
                </a:cubicBezTo>
                <a:cubicBezTo>
                  <a:pt x="194" y="186"/>
                  <a:pt x="194" y="189"/>
                  <a:pt x="192" y="192"/>
                </a:cubicBezTo>
                <a:cubicBezTo>
                  <a:pt x="192" y="193"/>
                  <a:pt x="190" y="193"/>
                  <a:pt x="189" y="194"/>
                </a:cubicBezTo>
                <a:cubicBezTo>
                  <a:pt x="170" y="198"/>
                  <a:pt x="170" y="198"/>
                  <a:pt x="170" y="198"/>
                </a:cubicBezTo>
                <a:cubicBezTo>
                  <a:pt x="170" y="217"/>
                  <a:pt x="170" y="217"/>
                  <a:pt x="170" y="217"/>
                </a:cubicBezTo>
                <a:cubicBezTo>
                  <a:pt x="170" y="220"/>
                  <a:pt x="168" y="223"/>
                  <a:pt x="165" y="223"/>
                </a:cubicBezTo>
                <a:cubicBezTo>
                  <a:pt x="163" y="223"/>
                  <a:pt x="162" y="222"/>
                  <a:pt x="161" y="222"/>
                </a:cubicBezTo>
                <a:cubicBezTo>
                  <a:pt x="146" y="210"/>
                  <a:pt x="146" y="210"/>
                  <a:pt x="146" y="210"/>
                </a:cubicBezTo>
                <a:cubicBezTo>
                  <a:pt x="131" y="222"/>
                  <a:pt x="131" y="222"/>
                  <a:pt x="131" y="222"/>
                </a:cubicBezTo>
                <a:cubicBezTo>
                  <a:pt x="129" y="224"/>
                  <a:pt x="125" y="223"/>
                  <a:pt x="123" y="221"/>
                </a:cubicBezTo>
                <a:cubicBezTo>
                  <a:pt x="122" y="220"/>
                  <a:pt x="122" y="218"/>
                  <a:pt x="122" y="217"/>
                </a:cubicBezTo>
                <a:cubicBezTo>
                  <a:pt x="122" y="198"/>
                  <a:pt x="122" y="198"/>
                  <a:pt x="122" y="198"/>
                </a:cubicBezTo>
                <a:cubicBezTo>
                  <a:pt x="103" y="194"/>
                  <a:pt x="103" y="194"/>
                  <a:pt x="103" y="194"/>
                </a:cubicBezTo>
                <a:cubicBezTo>
                  <a:pt x="100" y="193"/>
                  <a:pt x="98" y="190"/>
                  <a:pt x="99" y="187"/>
                </a:cubicBezTo>
                <a:cubicBezTo>
                  <a:pt x="99" y="186"/>
                  <a:pt x="100" y="185"/>
                  <a:pt x="101" y="184"/>
                </a:cubicBezTo>
                <a:cubicBezTo>
                  <a:pt x="116" y="172"/>
                  <a:pt x="116" y="172"/>
                  <a:pt x="116" y="172"/>
                </a:cubicBezTo>
                <a:cubicBezTo>
                  <a:pt x="107" y="153"/>
                  <a:pt x="107" y="153"/>
                  <a:pt x="107" y="153"/>
                </a:cubicBezTo>
                <a:cubicBezTo>
                  <a:pt x="34" y="153"/>
                  <a:pt x="34" y="153"/>
                  <a:pt x="34" y="153"/>
                </a:cubicBezTo>
                <a:cubicBezTo>
                  <a:pt x="32" y="153"/>
                  <a:pt x="30" y="151"/>
                  <a:pt x="30" y="149"/>
                </a:cubicBezTo>
                <a:cubicBezTo>
                  <a:pt x="30" y="147"/>
                  <a:pt x="32" y="145"/>
                  <a:pt x="34" y="145"/>
                </a:cubicBezTo>
                <a:cubicBezTo>
                  <a:pt x="135" y="145"/>
                  <a:pt x="135" y="145"/>
                  <a:pt x="135" y="145"/>
                </a:cubicBezTo>
                <a:cubicBezTo>
                  <a:pt x="141" y="133"/>
                  <a:pt x="141" y="133"/>
                  <a:pt x="141" y="133"/>
                </a:cubicBezTo>
                <a:cubicBezTo>
                  <a:pt x="142" y="131"/>
                  <a:pt x="144" y="128"/>
                  <a:pt x="146" y="128"/>
                </a:cubicBezTo>
                <a:cubicBezTo>
                  <a:pt x="34" y="128"/>
                  <a:pt x="34" y="128"/>
                  <a:pt x="34" y="128"/>
                </a:cubicBezTo>
                <a:cubicBezTo>
                  <a:pt x="32" y="128"/>
                  <a:pt x="30" y="126"/>
                  <a:pt x="30" y="124"/>
                </a:cubicBezTo>
                <a:cubicBezTo>
                  <a:pt x="30" y="122"/>
                  <a:pt x="32" y="120"/>
                  <a:pt x="34" y="120"/>
                </a:cubicBezTo>
                <a:cubicBezTo>
                  <a:pt x="165" y="120"/>
                  <a:pt x="165" y="120"/>
                  <a:pt x="165" y="120"/>
                </a:cubicBezTo>
                <a:cubicBezTo>
                  <a:pt x="167" y="120"/>
                  <a:pt x="169" y="122"/>
                  <a:pt x="169" y="124"/>
                </a:cubicBezTo>
                <a:cubicBezTo>
                  <a:pt x="169" y="126"/>
                  <a:pt x="167" y="128"/>
                  <a:pt x="165" y="128"/>
                </a:cubicBezTo>
                <a:cubicBezTo>
                  <a:pt x="147" y="128"/>
                  <a:pt x="147" y="128"/>
                  <a:pt x="147" y="128"/>
                </a:cubicBezTo>
                <a:cubicBezTo>
                  <a:pt x="149" y="128"/>
                  <a:pt x="150" y="131"/>
                  <a:pt x="151" y="133"/>
                </a:cubicBezTo>
                <a:close/>
                <a:moveTo>
                  <a:pt x="31" y="224"/>
                </a:moveTo>
                <a:cubicBezTo>
                  <a:pt x="32" y="222"/>
                  <a:pt x="34" y="219"/>
                  <a:pt x="35" y="217"/>
                </a:cubicBezTo>
                <a:cubicBezTo>
                  <a:pt x="42" y="207"/>
                  <a:pt x="54" y="197"/>
                  <a:pt x="66" y="195"/>
                </a:cubicBezTo>
                <a:cubicBezTo>
                  <a:pt x="71" y="194"/>
                  <a:pt x="73" y="196"/>
                  <a:pt x="74" y="201"/>
                </a:cubicBezTo>
                <a:cubicBezTo>
                  <a:pt x="74" y="207"/>
                  <a:pt x="71" y="217"/>
                  <a:pt x="68" y="223"/>
                </a:cubicBezTo>
                <a:cubicBezTo>
                  <a:pt x="65" y="231"/>
                  <a:pt x="65" y="231"/>
                  <a:pt x="65" y="231"/>
                </a:cubicBezTo>
                <a:cubicBezTo>
                  <a:pt x="72" y="226"/>
                  <a:pt x="72" y="226"/>
                  <a:pt x="72" y="226"/>
                </a:cubicBezTo>
                <a:cubicBezTo>
                  <a:pt x="74" y="224"/>
                  <a:pt x="75" y="223"/>
                  <a:pt x="77" y="222"/>
                </a:cubicBezTo>
                <a:cubicBezTo>
                  <a:pt x="80" y="219"/>
                  <a:pt x="83" y="217"/>
                  <a:pt x="86" y="215"/>
                </a:cubicBezTo>
                <a:cubicBezTo>
                  <a:pt x="88" y="213"/>
                  <a:pt x="93" y="210"/>
                  <a:pt x="96" y="212"/>
                </a:cubicBezTo>
                <a:cubicBezTo>
                  <a:pt x="97" y="212"/>
                  <a:pt x="97" y="213"/>
                  <a:pt x="98" y="214"/>
                </a:cubicBezTo>
                <a:cubicBezTo>
                  <a:pt x="100" y="218"/>
                  <a:pt x="97" y="221"/>
                  <a:pt x="96" y="225"/>
                </a:cubicBezTo>
                <a:cubicBezTo>
                  <a:pt x="95" y="226"/>
                  <a:pt x="94" y="227"/>
                  <a:pt x="94" y="229"/>
                </a:cubicBezTo>
                <a:cubicBezTo>
                  <a:pt x="92" y="232"/>
                  <a:pt x="92" y="232"/>
                  <a:pt x="92" y="232"/>
                </a:cubicBezTo>
                <a:cubicBezTo>
                  <a:pt x="118" y="232"/>
                  <a:pt x="118" y="232"/>
                  <a:pt x="118" y="232"/>
                </a:cubicBezTo>
                <a:cubicBezTo>
                  <a:pt x="120" y="232"/>
                  <a:pt x="122" y="235"/>
                  <a:pt x="122" y="237"/>
                </a:cubicBezTo>
                <a:cubicBezTo>
                  <a:pt x="122" y="239"/>
                  <a:pt x="120" y="242"/>
                  <a:pt x="118" y="242"/>
                </a:cubicBezTo>
                <a:cubicBezTo>
                  <a:pt x="110" y="242"/>
                  <a:pt x="102" y="242"/>
                  <a:pt x="93" y="242"/>
                </a:cubicBezTo>
                <a:cubicBezTo>
                  <a:pt x="87" y="242"/>
                  <a:pt x="84" y="238"/>
                  <a:pt x="85" y="232"/>
                </a:cubicBezTo>
                <a:cubicBezTo>
                  <a:pt x="85" y="227"/>
                  <a:pt x="85" y="227"/>
                  <a:pt x="85" y="227"/>
                </a:cubicBezTo>
                <a:cubicBezTo>
                  <a:pt x="81" y="230"/>
                  <a:pt x="81" y="230"/>
                  <a:pt x="81" y="230"/>
                </a:cubicBezTo>
                <a:cubicBezTo>
                  <a:pt x="76" y="233"/>
                  <a:pt x="66" y="241"/>
                  <a:pt x="61" y="242"/>
                </a:cubicBezTo>
                <a:cubicBezTo>
                  <a:pt x="59" y="242"/>
                  <a:pt x="57" y="241"/>
                  <a:pt x="56" y="239"/>
                </a:cubicBezTo>
                <a:cubicBezTo>
                  <a:pt x="55" y="237"/>
                  <a:pt x="55" y="235"/>
                  <a:pt x="56" y="233"/>
                </a:cubicBezTo>
                <a:cubicBezTo>
                  <a:pt x="56" y="230"/>
                  <a:pt x="57" y="228"/>
                  <a:pt x="58" y="226"/>
                </a:cubicBezTo>
                <a:cubicBezTo>
                  <a:pt x="61" y="220"/>
                  <a:pt x="63" y="214"/>
                  <a:pt x="65" y="208"/>
                </a:cubicBezTo>
                <a:cubicBezTo>
                  <a:pt x="66" y="204"/>
                  <a:pt x="66" y="204"/>
                  <a:pt x="66" y="204"/>
                </a:cubicBezTo>
                <a:cubicBezTo>
                  <a:pt x="62" y="206"/>
                  <a:pt x="62" y="206"/>
                  <a:pt x="62" y="206"/>
                </a:cubicBezTo>
                <a:cubicBezTo>
                  <a:pt x="54" y="209"/>
                  <a:pt x="46" y="216"/>
                  <a:pt x="41" y="223"/>
                </a:cubicBezTo>
                <a:cubicBezTo>
                  <a:pt x="40" y="225"/>
                  <a:pt x="39" y="227"/>
                  <a:pt x="37" y="229"/>
                </a:cubicBezTo>
                <a:cubicBezTo>
                  <a:pt x="36" y="232"/>
                  <a:pt x="35" y="234"/>
                  <a:pt x="34" y="236"/>
                </a:cubicBezTo>
                <a:cubicBezTo>
                  <a:pt x="34" y="237"/>
                  <a:pt x="34" y="237"/>
                  <a:pt x="34" y="237"/>
                </a:cubicBezTo>
                <a:cubicBezTo>
                  <a:pt x="33" y="239"/>
                  <a:pt x="31" y="240"/>
                  <a:pt x="29" y="240"/>
                </a:cubicBezTo>
                <a:cubicBezTo>
                  <a:pt x="27" y="239"/>
                  <a:pt x="26" y="236"/>
                  <a:pt x="26" y="234"/>
                </a:cubicBezTo>
                <a:cubicBezTo>
                  <a:pt x="27" y="233"/>
                  <a:pt x="27" y="232"/>
                  <a:pt x="27" y="232"/>
                </a:cubicBezTo>
                <a:cubicBezTo>
                  <a:pt x="28" y="229"/>
                  <a:pt x="29" y="227"/>
                  <a:pt x="31" y="224"/>
                </a:cubicBezTo>
                <a:close/>
              </a:path>
            </a:pathLst>
          </a:custGeom>
          <a:solidFill>
            <a:srgbClr val="092F57"/>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 name="Freeform 141">
            <a:extLst>
              <a:ext uri="{FF2B5EF4-FFF2-40B4-BE49-F238E27FC236}">
                <a16:creationId xmlns:a16="http://schemas.microsoft.com/office/drawing/2014/main" id="{59EFD209-BECD-4958-943D-280A6390DF58}"/>
              </a:ext>
            </a:extLst>
          </p:cNvPr>
          <p:cNvSpPr>
            <a:spLocks noChangeAspect="1"/>
          </p:cNvSpPr>
          <p:nvPr/>
        </p:nvSpPr>
        <p:spPr bwMode="auto">
          <a:xfrm rot="20992892">
            <a:off x="2560261" y="2609002"/>
            <a:ext cx="1088554" cy="833783"/>
          </a:xfrm>
          <a:custGeom>
            <a:avLst/>
            <a:gdLst>
              <a:gd name="T0" fmla="*/ 79 w 132"/>
              <a:gd name="T1" fmla="*/ 65 h 101"/>
              <a:gd name="T2" fmla="*/ 79 w 132"/>
              <a:gd name="T3" fmla="*/ 97 h 101"/>
              <a:gd name="T4" fmla="*/ 132 w 132"/>
              <a:gd name="T5" fmla="*/ 48 h 101"/>
              <a:gd name="T6" fmla="*/ 79 w 132"/>
              <a:gd name="T7" fmla="*/ 0 h 101"/>
              <a:gd name="T8" fmla="*/ 79 w 132"/>
              <a:gd name="T9" fmla="*/ 29 h 101"/>
              <a:gd name="T10" fmla="*/ 0 w 132"/>
              <a:gd name="T11" fmla="*/ 101 h 101"/>
              <a:gd name="T12" fmla="*/ 79 w 132"/>
              <a:gd name="T13" fmla="*/ 65 h 101"/>
            </a:gdLst>
            <a:ahLst/>
            <a:cxnLst>
              <a:cxn ang="0">
                <a:pos x="T0" y="T1"/>
              </a:cxn>
              <a:cxn ang="0">
                <a:pos x="T2" y="T3"/>
              </a:cxn>
              <a:cxn ang="0">
                <a:pos x="T4" y="T5"/>
              </a:cxn>
              <a:cxn ang="0">
                <a:pos x="T6" y="T7"/>
              </a:cxn>
              <a:cxn ang="0">
                <a:pos x="T8" y="T9"/>
              </a:cxn>
              <a:cxn ang="0">
                <a:pos x="T10" y="T11"/>
              </a:cxn>
              <a:cxn ang="0">
                <a:pos x="T12" y="T13"/>
              </a:cxn>
            </a:cxnLst>
            <a:rect l="0" t="0" r="r" b="b"/>
            <a:pathLst>
              <a:path w="132" h="101">
                <a:moveTo>
                  <a:pt x="79" y="65"/>
                </a:moveTo>
                <a:cubicBezTo>
                  <a:pt x="79" y="97"/>
                  <a:pt x="79" y="97"/>
                  <a:pt x="79" y="97"/>
                </a:cubicBezTo>
                <a:cubicBezTo>
                  <a:pt x="132" y="48"/>
                  <a:pt x="132" y="48"/>
                  <a:pt x="132" y="48"/>
                </a:cubicBezTo>
                <a:cubicBezTo>
                  <a:pt x="79" y="0"/>
                  <a:pt x="79" y="0"/>
                  <a:pt x="79" y="0"/>
                </a:cubicBezTo>
                <a:cubicBezTo>
                  <a:pt x="79" y="29"/>
                  <a:pt x="79" y="29"/>
                  <a:pt x="79" y="29"/>
                </a:cubicBezTo>
                <a:cubicBezTo>
                  <a:pt x="14" y="29"/>
                  <a:pt x="0" y="101"/>
                  <a:pt x="0" y="101"/>
                </a:cubicBezTo>
                <a:cubicBezTo>
                  <a:pt x="18" y="68"/>
                  <a:pt x="44" y="65"/>
                  <a:pt x="79" y="65"/>
                </a:cubicBezTo>
                <a:close/>
              </a:path>
            </a:pathLst>
          </a:custGeom>
          <a:solidFill>
            <a:srgbClr val="FFB81C"/>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 name="Group 6">
            <a:extLst>
              <a:ext uri="{FF2B5EF4-FFF2-40B4-BE49-F238E27FC236}">
                <a16:creationId xmlns:a16="http://schemas.microsoft.com/office/drawing/2014/main" id="{BC915AA2-B7F9-4AF4-BB78-45DCA81B34A3}"/>
              </a:ext>
            </a:extLst>
          </p:cNvPr>
          <p:cNvGrpSpPr/>
          <p:nvPr/>
        </p:nvGrpSpPr>
        <p:grpSpPr>
          <a:xfrm>
            <a:off x="3713591" y="2401091"/>
            <a:ext cx="2017313" cy="1221084"/>
            <a:chOff x="430213" y="3795713"/>
            <a:chExt cx="1071562" cy="730250"/>
          </a:xfrm>
          <a:solidFill>
            <a:srgbClr val="092F57"/>
          </a:solidFill>
        </p:grpSpPr>
        <p:sp>
          <p:nvSpPr>
            <p:cNvPr id="8" name="Freeform 69">
              <a:extLst>
                <a:ext uri="{FF2B5EF4-FFF2-40B4-BE49-F238E27FC236}">
                  <a16:creationId xmlns:a16="http://schemas.microsoft.com/office/drawing/2014/main" id="{7BCDCE75-0A2E-4464-89E8-52B218536A5C}"/>
                </a:ext>
              </a:extLst>
            </p:cNvPr>
            <p:cNvSpPr>
              <a:spLocks/>
            </p:cNvSpPr>
            <p:nvPr/>
          </p:nvSpPr>
          <p:spPr bwMode="auto">
            <a:xfrm>
              <a:off x="519113" y="3795713"/>
              <a:ext cx="890587" cy="571500"/>
            </a:xfrm>
            <a:custGeom>
              <a:avLst/>
              <a:gdLst>
                <a:gd name="T0" fmla="*/ 19 w 299"/>
                <a:gd name="T1" fmla="*/ 192 h 192"/>
                <a:gd name="T2" fmla="*/ 19 w 299"/>
                <a:gd name="T3" fmla="*/ 20 h 192"/>
                <a:gd name="T4" fmla="*/ 281 w 299"/>
                <a:gd name="T5" fmla="*/ 20 h 192"/>
                <a:gd name="T6" fmla="*/ 281 w 299"/>
                <a:gd name="T7" fmla="*/ 192 h 192"/>
                <a:gd name="T8" fmla="*/ 299 w 299"/>
                <a:gd name="T9" fmla="*/ 192 h 192"/>
                <a:gd name="T10" fmla="*/ 299 w 299"/>
                <a:gd name="T11" fmla="*/ 18 h 192"/>
                <a:gd name="T12" fmla="*/ 281 w 299"/>
                <a:gd name="T13" fmla="*/ 0 h 192"/>
                <a:gd name="T14" fmla="*/ 18 w 299"/>
                <a:gd name="T15" fmla="*/ 0 h 192"/>
                <a:gd name="T16" fmla="*/ 0 w 299"/>
                <a:gd name="T17" fmla="*/ 18 h 192"/>
                <a:gd name="T18" fmla="*/ 0 w 299"/>
                <a:gd name="T19" fmla="*/ 192 h 192"/>
                <a:gd name="T20" fmla="*/ 19 w 299"/>
                <a:gd name="T21"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9" h="192">
                  <a:moveTo>
                    <a:pt x="19" y="192"/>
                  </a:moveTo>
                  <a:cubicBezTo>
                    <a:pt x="19" y="20"/>
                    <a:pt x="19" y="20"/>
                    <a:pt x="19" y="20"/>
                  </a:cubicBezTo>
                  <a:cubicBezTo>
                    <a:pt x="281" y="20"/>
                    <a:pt x="281" y="20"/>
                    <a:pt x="281" y="20"/>
                  </a:cubicBezTo>
                  <a:cubicBezTo>
                    <a:pt x="281" y="192"/>
                    <a:pt x="281" y="192"/>
                    <a:pt x="281" y="192"/>
                  </a:cubicBezTo>
                  <a:cubicBezTo>
                    <a:pt x="299" y="192"/>
                    <a:pt x="299" y="192"/>
                    <a:pt x="299" y="192"/>
                  </a:cubicBezTo>
                  <a:cubicBezTo>
                    <a:pt x="299" y="18"/>
                    <a:pt x="299" y="18"/>
                    <a:pt x="299" y="18"/>
                  </a:cubicBezTo>
                  <a:cubicBezTo>
                    <a:pt x="299" y="8"/>
                    <a:pt x="291" y="0"/>
                    <a:pt x="281" y="0"/>
                  </a:cubicBezTo>
                  <a:cubicBezTo>
                    <a:pt x="18" y="0"/>
                    <a:pt x="18" y="0"/>
                    <a:pt x="18" y="0"/>
                  </a:cubicBezTo>
                  <a:cubicBezTo>
                    <a:pt x="9" y="0"/>
                    <a:pt x="0" y="8"/>
                    <a:pt x="0" y="18"/>
                  </a:cubicBezTo>
                  <a:cubicBezTo>
                    <a:pt x="0" y="192"/>
                    <a:pt x="0" y="192"/>
                    <a:pt x="0" y="192"/>
                  </a:cubicBezTo>
                  <a:lnTo>
                    <a:pt x="19"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0">
              <a:extLst>
                <a:ext uri="{FF2B5EF4-FFF2-40B4-BE49-F238E27FC236}">
                  <a16:creationId xmlns:a16="http://schemas.microsoft.com/office/drawing/2014/main" id="{2095BC40-CB36-4DCD-9E7F-0E94F633B8A3}"/>
                </a:ext>
              </a:extLst>
            </p:cNvPr>
            <p:cNvSpPr>
              <a:spLocks noEditPoints="1"/>
            </p:cNvSpPr>
            <p:nvPr/>
          </p:nvSpPr>
          <p:spPr bwMode="auto">
            <a:xfrm>
              <a:off x="430213" y="4418013"/>
              <a:ext cx="1071562" cy="107950"/>
            </a:xfrm>
            <a:custGeom>
              <a:avLst/>
              <a:gdLst>
                <a:gd name="T0" fmla="*/ 359 w 360"/>
                <a:gd name="T1" fmla="*/ 4 h 36"/>
                <a:gd name="T2" fmla="*/ 353 w 360"/>
                <a:gd name="T3" fmla="*/ 0 h 36"/>
                <a:gd name="T4" fmla="*/ 7 w 360"/>
                <a:gd name="T5" fmla="*/ 0 h 36"/>
                <a:gd name="T6" fmla="*/ 1 w 360"/>
                <a:gd name="T7" fmla="*/ 4 h 36"/>
                <a:gd name="T8" fmla="*/ 0 w 360"/>
                <a:gd name="T9" fmla="*/ 9 h 36"/>
                <a:gd name="T10" fmla="*/ 0 w 360"/>
                <a:gd name="T11" fmla="*/ 19 h 36"/>
                <a:gd name="T12" fmla="*/ 19 w 360"/>
                <a:gd name="T13" fmla="*/ 36 h 36"/>
                <a:gd name="T14" fmla="*/ 341 w 360"/>
                <a:gd name="T15" fmla="*/ 36 h 36"/>
                <a:gd name="T16" fmla="*/ 360 w 360"/>
                <a:gd name="T17" fmla="*/ 19 h 36"/>
                <a:gd name="T18" fmla="*/ 360 w 360"/>
                <a:gd name="T19" fmla="*/ 19 h 36"/>
                <a:gd name="T20" fmla="*/ 360 w 360"/>
                <a:gd name="T21" fmla="*/ 9 h 36"/>
                <a:gd name="T22" fmla="*/ 359 w 360"/>
                <a:gd name="T23" fmla="*/ 4 h 36"/>
                <a:gd name="T24" fmla="*/ 213 w 360"/>
                <a:gd name="T25" fmla="*/ 20 h 36"/>
                <a:gd name="T26" fmla="*/ 146 w 360"/>
                <a:gd name="T27" fmla="*/ 20 h 36"/>
                <a:gd name="T28" fmla="*/ 141 w 360"/>
                <a:gd name="T29" fmla="*/ 14 h 36"/>
                <a:gd name="T30" fmla="*/ 146 w 360"/>
                <a:gd name="T31" fmla="*/ 9 h 36"/>
                <a:gd name="T32" fmla="*/ 213 w 360"/>
                <a:gd name="T33" fmla="*/ 9 h 36"/>
                <a:gd name="T34" fmla="*/ 219 w 360"/>
                <a:gd name="T35" fmla="*/ 14 h 36"/>
                <a:gd name="T36" fmla="*/ 213 w 360"/>
                <a:gd name="T37" fmla="*/ 20 h 36"/>
                <a:gd name="T38" fmla="*/ 325 w 360"/>
                <a:gd name="T39" fmla="*/ 27 h 36"/>
                <a:gd name="T40" fmla="*/ 315 w 360"/>
                <a:gd name="T41" fmla="*/ 17 h 36"/>
                <a:gd name="T42" fmla="*/ 325 w 360"/>
                <a:gd name="T43" fmla="*/ 7 h 36"/>
                <a:gd name="T44" fmla="*/ 335 w 360"/>
                <a:gd name="T45" fmla="*/ 17 h 36"/>
                <a:gd name="T46" fmla="*/ 325 w 360"/>
                <a:gd name="T47" fmla="*/ 2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60" h="36">
                  <a:moveTo>
                    <a:pt x="359" y="4"/>
                  </a:moveTo>
                  <a:cubicBezTo>
                    <a:pt x="358" y="2"/>
                    <a:pt x="356" y="0"/>
                    <a:pt x="353" y="0"/>
                  </a:cubicBezTo>
                  <a:cubicBezTo>
                    <a:pt x="7" y="0"/>
                    <a:pt x="7" y="0"/>
                    <a:pt x="7" y="0"/>
                  </a:cubicBezTo>
                  <a:cubicBezTo>
                    <a:pt x="4" y="0"/>
                    <a:pt x="2" y="2"/>
                    <a:pt x="1" y="4"/>
                  </a:cubicBezTo>
                  <a:cubicBezTo>
                    <a:pt x="0" y="5"/>
                    <a:pt x="0" y="8"/>
                    <a:pt x="0" y="9"/>
                  </a:cubicBezTo>
                  <a:cubicBezTo>
                    <a:pt x="0" y="19"/>
                    <a:pt x="0" y="19"/>
                    <a:pt x="0" y="19"/>
                  </a:cubicBezTo>
                  <a:cubicBezTo>
                    <a:pt x="0" y="28"/>
                    <a:pt x="9" y="36"/>
                    <a:pt x="19" y="36"/>
                  </a:cubicBezTo>
                  <a:cubicBezTo>
                    <a:pt x="341" y="36"/>
                    <a:pt x="341" y="36"/>
                    <a:pt x="341" y="36"/>
                  </a:cubicBezTo>
                  <a:cubicBezTo>
                    <a:pt x="351" y="36"/>
                    <a:pt x="360" y="28"/>
                    <a:pt x="360" y="19"/>
                  </a:cubicBezTo>
                  <a:cubicBezTo>
                    <a:pt x="360" y="19"/>
                    <a:pt x="360" y="19"/>
                    <a:pt x="360" y="19"/>
                  </a:cubicBezTo>
                  <a:cubicBezTo>
                    <a:pt x="360" y="9"/>
                    <a:pt x="360" y="9"/>
                    <a:pt x="360" y="9"/>
                  </a:cubicBezTo>
                  <a:cubicBezTo>
                    <a:pt x="360" y="8"/>
                    <a:pt x="360" y="5"/>
                    <a:pt x="359" y="4"/>
                  </a:cubicBezTo>
                  <a:close/>
                  <a:moveTo>
                    <a:pt x="213" y="20"/>
                  </a:moveTo>
                  <a:cubicBezTo>
                    <a:pt x="146" y="20"/>
                    <a:pt x="146" y="20"/>
                    <a:pt x="146" y="20"/>
                  </a:cubicBezTo>
                  <a:cubicBezTo>
                    <a:pt x="143" y="20"/>
                    <a:pt x="141" y="17"/>
                    <a:pt x="141" y="14"/>
                  </a:cubicBezTo>
                  <a:cubicBezTo>
                    <a:pt x="141" y="11"/>
                    <a:pt x="143" y="9"/>
                    <a:pt x="146" y="9"/>
                  </a:cubicBezTo>
                  <a:cubicBezTo>
                    <a:pt x="213" y="9"/>
                    <a:pt x="213" y="9"/>
                    <a:pt x="213" y="9"/>
                  </a:cubicBezTo>
                  <a:cubicBezTo>
                    <a:pt x="217" y="9"/>
                    <a:pt x="219" y="11"/>
                    <a:pt x="219" y="14"/>
                  </a:cubicBezTo>
                  <a:cubicBezTo>
                    <a:pt x="219" y="17"/>
                    <a:pt x="217" y="20"/>
                    <a:pt x="213" y="20"/>
                  </a:cubicBezTo>
                  <a:close/>
                  <a:moveTo>
                    <a:pt x="325" y="27"/>
                  </a:moveTo>
                  <a:cubicBezTo>
                    <a:pt x="320" y="27"/>
                    <a:pt x="315" y="23"/>
                    <a:pt x="315" y="17"/>
                  </a:cubicBezTo>
                  <a:cubicBezTo>
                    <a:pt x="315" y="11"/>
                    <a:pt x="320" y="7"/>
                    <a:pt x="325" y="7"/>
                  </a:cubicBezTo>
                  <a:cubicBezTo>
                    <a:pt x="331" y="7"/>
                    <a:pt x="335" y="11"/>
                    <a:pt x="335" y="17"/>
                  </a:cubicBezTo>
                  <a:cubicBezTo>
                    <a:pt x="335" y="23"/>
                    <a:pt x="331" y="27"/>
                    <a:pt x="325"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1">
              <a:extLst>
                <a:ext uri="{FF2B5EF4-FFF2-40B4-BE49-F238E27FC236}">
                  <a16:creationId xmlns:a16="http://schemas.microsoft.com/office/drawing/2014/main" id="{075B6BCE-24DA-4618-8A73-951397A8EC73}"/>
                </a:ext>
              </a:extLst>
            </p:cNvPr>
            <p:cNvSpPr>
              <a:spLocks noEditPoints="1"/>
            </p:cNvSpPr>
            <p:nvPr/>
          </p:nvSpPr>
          <p:spPr bwMode="auto">
            <a:xfrm>
              <a:off x="820738" y="3911601"/>
              <a:ext cx="290512" cy="411163"/>
            </a:xfrm>
            <a:custGeom>
              <a:avLst/>
              <a:gdLst>
                <a:gd name="T0" fmla="*/ 90 w 98"/>
                <a:gd name="T1" fmla="*/ 66 h 138"/>
                <a:gd name="T2" fmla="*/ 8 w 98"/>
                <a:gd name="T3" fmla="*/ 66 h 138"/>
                <a:gd name="T4" fmla="*/ 0 w 98"/>
                <a:gd name="T5" fmla="*/ 74 h 138"/>
                <a:gd name="T6" fmla="*/ 0 w 98"/>
                <a:gd name="T7" fmla="*/ 82 h 138"/>
                <a:gd name="T8" fmla="*/ 10 w 98"/>
                <a:gd name="T9" fmla="*/ 82 h 138"/>
                <a:gd name="T10" fmla="*/ 15 w 98"/>
                <a:gd name="T11" fmla="*/ 88 h 138"/>
                <a:gd name="T12" fmla="*/ 10 w 98"/>
                <a:gd name="T13" fmla="*/ 93 h 138"/>
                <a:gd name="T14" fmla="*/ 0 w 98"/>
                <a:gd name="T15" fmla="*/ 93 h 138"/>
                <a:gd name="T16" fmla="*/ 0 w 98"/>
                <a:gd name="T17" fmla="*/ 99 h 138"/>
                <a:gd name="T18" fmla="*/ 10 w 98"/>
                <a:gd name="T19" fmla="*/ 99 h 138"/>
                <a:gd name="T20" fmla="*/ 15 w 98"/>
                <a:gd name="T21" fmla="*/ 104 h 138"/>
                <a:gd name="T22" fmla="*/ 10 w 98"/>
                <a:gd name="T23" fmla="*/ 109 h 138"/>
                <a:gd name="T24" fmla="*/ 0 w 98"/>
                <a:gd name="T25" fmla="*/ 109 h 138"/>
                <a:gd name="T26" fmla="*/ 0 w 98"/>
                <a:gd name="T27" fmla="*/ 115 h 138"/>
                <a:gd name="T28" fmla="*/ 10 w 98"/>
                <a:gd name="T29" fmla="*/ 115 h 138"/>
                <a:gd name="T30" fmla="*/ 15 w 98"/>
                <a:gd name="T31" fmla="*/ 121 h 138"/>
                <a:gd name="T32" fmla="*/ 10 w 98"/>
                <a:gd name="T33" fmla="*/ 126 h 138"/>
                <a:gd name="T34" fmla="*/ 0 w 98"/>
                <a:gd name="T35" fmla="*/ 126 h 138"/>
                <a:gd name="T36" fmla="*/ 0 w 98"/>
                <a:gd name="T37" fmla="*/ 130 h 138"/>
                <a:gd name="T38" fmla="*/ 8 w 98"/>
                <a:gd name="T39" fmla="*/ 138 h 138"/>
                <a:gd name="T40" fmla="*/ 90 w 98"/>
                <a:gd name="T41" fmla="*/ 138 h 138"/>
                <a:gd name="T42" fmla="*/ 98 w 98"/>
                <a:gd name="T43" fmla="*/ 130 h 138"/>
                <a:gd name="T44" fmla="*/ 98 w 98"/>
                <a:gd name="T45" fmla="*/ 74 h 138"/>
                <a:gd name="T46" fmla="*/ 90 w 98"/>
                <a:gd name="T47" fmla="*/ 66 h 138"/>
                <a:gd name="T48" fmla="*/ 28 w 98"/>
                <a:gd name="T49" fmla="*/ 33 h 138"/>
                <a:gd name="T50" fmla="*/ 49 w 98"/>
                <a:gd name="T51" fmla="*/ 12 h 138"/>
                <a:gd name="T52" fmla="*/ 70 w 98"/>
                <a:gd name="T53" fmla="*/ 33 h 138"/>
                <a:gd name="T54" fmla="*/ 70 w 98"/>
                <a:gd name="T55" fmla="*/ 58 h 138"/>
                <a:gd name="T56" fmla="*/ 81 w 98"/>
                <a:gd name="T57" fmla="*/ 58 h 138"/>
                <a:gd name="T58" fmla="*/ 81 w 98"/>
                <a:gd name="T59" fmla="*/ 33 h 138"/>
                <a:gd name="T60" fmla="*/ 49 w 98"/>
                <a:gd name="T61" fmla="*/ 0 h 138"/>
                <a:gd name="T62" fmla="*/ 17 w 98"/>
                <a:gd name="T63" fmla="*/ 33 h 138"/>
                <a:gd name="T64" fmla="*/ 17 w 98"/>
                <a:gd name="T65" fmla="*/ 58 h 138"/>
                <a:gd name="T66" fmla="*/ 28 w 98"/>
                <a:gd name="T67" fmla="*/ 58 h 138"/>
                <a:gd name="T68" fmla="*/ 28 w 98"/>
                <a:gd name="T69" fmla="*/ 3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138">
                  <a:moveTo>
                    <a:pt x="90" y="66"/>
                  </a:moveTo>
                  <a:cubicBezTo>
                    <a:pt x="8" y="66"/>
                    <a:pt x="8" y="66"/>
                    <a:pt x="8" y="66"/>
                  </a:cubicBezTo>
                  <a:cubicBezTo>
                    <a:pt x="3" y="66"/>
                    <a:pt x="0" y="70"/>
                    <a:pt x="0" y="74"/>
                  </a:cubicBezTo>
                  <a:cubicBezTo>
                    <a:pt x="0" y="82"/>
                    <a:pt x="0" y="82"/>
                    <a:pt x="0" y="82"/>
                  </a:cubicBezTo>
                  <a:cubicBezTo>
                    <a:pt x="10" y="82"/>
                    <a:pt x="10" y="82"/>
                    <a:pt x="10" y="82"/>
                  </a:cubicBezTo>
                  <a:cubicBezTo>
                    <a:pt x="13" y="82"/>
                    <a:pt x="15" y="85"/>
                    <a:pt x="15" y="88"/>
                  </a:cubicBezTo>
                  <a:cubicBezTo>
                    <a:pt x="15" y="90"/>
                    <a:pt x="13" y="93"/>
                    <a:pt x="10" y="93"/>
                  </a:cubicBezTo>
                  <a:cubicBezTo>
                    <a:pt x="0" y="93"/>
                    <a:pt x="0" y="93"/>
                    <a:pt x="0" y="93"/>
                  </a:cubicBezTo>
                  <a:cubicBezTo>
                    <a:pt x="0" y="99"/>
                    <a:pt x="0" y="99"/>
                    <a:pt x="0" y="99"/>
                  </a:cubicBezTo>
                  <a:cubicBezTo>
                    <a:pt x="10" y="99"/>
                    <a:pt x="10" y="99"/>
                    <a:pt x="10" y="99"/>
                  </a:cubicBezTo>
                  <a:cubicBezTo>
                    <a:pt x="13" y="99"/>
                    <a:pt x="15" y="101"/>
                    <a:pt x="15" y="104"/>
                  </a:cubicBezTo>
                  <a:cubicBezTo>
                    <a:pt x="15" y="107"/>
                    <a:pt x="13" y="109"/>
                    <a:pt x="10" y="109"/>
                  </a:cubicBezTo>
                  <a:cubicBezTo>
                    <a:pt x="0" y="109"/>
                    <a:pt x="0" y="109"/>
                    <a:pt x="0" y="109"/>
                  </a:cubicBezTo>
                  <a:cubicBezTo>
                    <a:pt x="0" y="115"/>
                    <a:pt x="0" y="115"/>
                    <a:pt x="0" y="115"/>
                  </a:cubicBezTo>
                  <a:cubicBezTo>
                    <a:pt x="10" y="115"/>
                    <a:pt x="10" y="115"/>
                    <a:pt x="10" y="115"/>
                  </a:cubicBezTo>
                  <a:cubicBezTo>
                    <a:pt x="13" y="115"/>
                    <a:pt x="15" y="118"/>
                    <a:pt x="15" y="121"/>
                  </a:cubicBezTo>
                  <a:cubicBezTo>
                    <a:pt x="15" y="123"/>
                    <a:pt x="13" y="126"/>
                    <a:pt x="10" y="126"/>
                  </a:cubicBezTo>
                  <a:cubicBezTo>
                    <a:pt x="0" y="126"/>
                    <a:pt x="0" y="126"/>
                    <a:pt x="0" y="126"/>
                  </a:cubicBezTo>
                  <a:cubicBezTo>
                    <a:pt x="0" y="130"/>
                    <a:pt x="0" y="130"/>
                    <a:pt x="0" y="130"/>
                  </a:cubicBezTo>
                  <a:cubicBezTo>
                    <a:pt x="0" y="134"/>
                    <a:pt x="3" y="138"/>
                    <a:pt x="8" y="138"/>
                  </a:cubicBezTo>
                  <a:cubicBezTo>
                    <a:pt x="90" y="138"/>
                    <a:pt x="90" y="138"/>
                    <a:pt x="90" y="138"/>
                  </a:cubicBezTo>
                  <a:cubicBezTo>
                    <a:pt x="94" y="138"/>
                    <a:pt x="98" y="134"/>
                    <a:pt x="98" y="130"/>
                  </a:cubicBezTo>
                  <a:cubicBezTo>
                    <a:pt x="98" y="74"/>
                    <a:pt x="98" y="74"/>
                    <a:pt x="98" y="74"/>
                  </a:cubicBezTo>
                  <a:cubicBezTo>
                    <a:pt x="98" y="70"/>
                    <a:pt x="94" y="66"/>
                    <a:pt x="90" y="66"/>
                  </a:cubicBezTo>
                  <a:close/>
                  <a:moveTo>
                    <a:pt x="28" y="33"/>
                  </a:moveTo>
                  <a:cubicBezTo>
                    <a:pt x="28" y="21"/>
                    <a:pt x="37" y="12"/>
                    <a:pt x="49" y="12"/>
                  </a:cubicBezTo>
                  <a:cubicBezTo>
                    <a:pt x="61" y="12"/>
                    <a:pt x="70" y="21"/>
                    <a:pt x="70" y="33"/>
                  </a:cubicBezTo>
                  <a:cubicBezTo>
                    <a:pt x="70" y="58"/>
                    <a:pt x="70" y="58"/>
                    <a:pt x="70" y="58"/>
                  </a:cubicBezTo>
                  <a:cubicBezTo>
                    <a:pt x="81" y="58"/>
                    <a:pt x="81" y="58"/>
                    <a:pt x="81" y="58"/>
                  </a:cubicBezTo>
                  <a:cubicBezTo>
                    <a:pt x="81" y="33"/>
                    <a:pt x="81" y="33"/>
                    <a:pt x="81" y="33"/>
                  </a:cubicBezTo>
                  <a:cubicBezTo>
                    <a:pt x="81" y="15"/>
                    <a:pt x="67" y="0"/>
                    <a:pt x="49" y="0"/>
                  </a:cubicBezTo>
                  <a:cubicBezTo>
                    <a:pt x="31" y="0"/>
                    <a:pt x="17" y="15"/>
                    <a:pt x="17" y="33"/>
                  </a:cubicBezTo>
                  <a:cubicBezTo>
                    <a:pt x="17" y="58"/>
                    <a:pt x="17" y="58"/>
                    <a:pt x="17" y="58"/>
                  </a:cubicBezTo>
                  <a:cubicBezTo>
                    <a:pt x="28" y="58"/>
                    <a:pt x="28" y="58"/>
                    <a:pt x="28" y="58"/>
                  </a:cubicBezTo>
                  <a:lnTo>
                    <a:pt x="28"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a:extLst>
              <a:ext uri="{FF2B5EF4-FFF2-40B4-BE49-F238E27FC236}">
                <a16:creationId xmlns:a16="http://schemas.microsoft.com/office/drawing/2014/main" id="{4AD3046C-CEB7-42E0-8AA3-450ECC5EC386}"/>
              </a:ext>
            </a:extLst>
          </p:cNvPr>
          <p:cNvSpPr txBox="1"/>
          <p:nvPr/>
        </p:nvSpPr>
        <p:spPr>
          <a:xfrm>
            <a:off x="600168" y="184751"/>
            <a:ext cx="10710154"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Agency Leases </a:t>
            </a:r>
          </a:p>
        </p:txBody>
      </p:sp>
      <p:cxnSp>
        <p:nvCxnSpPr>
          <p:cNvPr id="12" name="Straight Connector 11">
            <a:extLst>
              <a:ext uri="{FF2B5EF4-FFF2-40B4-BE49-F238E27FC236}">
                <a16:creationId xmlns:a16="http://schemas.microsoft.com/office/drawing/2014/main" id="{5D8BDE1A-D561-48C2-8424-DEE32FFBF855}"/>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8171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A4EC10-B164-44CE-ABBF-4A4A56D64D18}"/>
              </a:ext>
            </a:extLst>
          </p:cNvPr>
          <p:cNvSpPr txBox="1"/>
          <p:nvPr/>
        </p:nvSpPr>
        <p:spPr>
          <a:xfrm>
            <a:off x="5983414" y="1877205"/>
            <a:ext cx="5354787" cy="3693319"/>
          </a:xfrm>
          <a:prstGeom prst="rect">
            <a:avLst/>
          </a:prstGeom>
          <a:noFill/>
        </p:spPr>
        <p:txBody>
          <a:bodyPr wrap="square" rtlCol="0">
            <a:spAutoFit/>
          </a:bodyPr>
          <a:lstStyle/>
          <a:p>
            <a:pPr marL="285750" indent="-285750">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The Luma Project Management team is currently preparing for Phase 2 Project Staffing.</a:t>
            </a:r>
          </a:p>
          <a:p>
            <a:pPr marL="285750" indent="-285750">
              <a:buClr>
                <a:srgbClr val="FFC000"/>
              </a:buClr>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Controller Woolf and the Agency Advocates will be reaching out to Agency directors to request personnel to serve on the Luma project team for  Phase 2 implementation.</a:t>
            </a:r>
          </a:p>
          <a:p>
            <a:pPr marL="285750" indent="-285750">
              <a:buClr>
                <a:srgbClr val="FFC000"/>
              </a:buClr>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Clr>
                <a:srgbClr val="FFC000"/>
              </a:buClr>
              <a:buFont typeface="Arial" panose="020B0604020202020204" pitchFamily="34" charset="0"/>
              <a:buChar char="•"/>
            </a:pPr>
            <a:r>
              <a:rPr lang="en-US" dirty="0">
                <a:latin typeface="Arial" panose="020B0604020202020204" pitchFamily="34" charset="0"/>
                <a:cs typeface="Arial" panose="020B0604020202020204" pitchFamily="34" charset="0"/>
              </a:rPr>
              <a:t>Employees are selected based on their institutional knowledge and hands on experience with current state systems, processes, and functionality.</a:t>
            </a:r>
          </a:p>
          <a:p>
            <a:pPr marL="285750" indent="-285750">
              <a:buClr>
                <a:srgbClr val="FFC000"/>
              </a:buClr>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CCEA4749-04E5-4582-AE54-B1BEAA0FFF15}"/>
              </a:ext>
            </a:extLst>
          </p:cNvPr>
          <p:cNvSpPr txBox="1"/>
          <p:nvPr/>
        </p:nvSpPr>
        <p:spPr>
          <a:xfrm>
            <a:off x="627600" y="230471"/>
            <a:ext cx="10710154"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Phase 2 Staffing Requests</a:t>
            </a:r>
          </a:p>
        </p:txBody>
      </p:sp>
      <p:cxnSp>
        <p:nvCxnSpPr>
          <p:cNvPr id="21" name="Straight Connector 20">
            <a:extLst>
              <a:ext uri="{FF2B5EF4-FFF2-40B4-BE49-F238E27FC236}">
                <a16:creationId xmlns:a16="http://schemas.microsoft.com/office/drawing/2014/main" id="{8D26A607-A0AB-472B-87A3-025CC2DA2873}"/>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BA2151ED-019B-47AE-A7E3-B9A424D7DBA8}"/>
              </a:ext>
            </a:extLst>
          </p:cNvPr>
          <p:cNvGrpSpPr/>
          <p:nvPr/>
        </p:nvGrpSpPr>
        <p:grpSpPr>
          <a:xfrm>
            <a:off x="1673352" y="2031986"/>
            <a:ext cx="2772221" cy="3660755"/>
            <a:chOff x="2346326" y="2070101"/>
            <a:chExt cx="866775" cy="1144588"/>
          </a:xfrm>
          <a:solidFill>
            <a:schemeClr val="accent2"/>
          </a:solidFill>
        </p:grpSpPr>
        <p:sp>
          <p:nvSpPr>
            <p:cNvPr id="23" name="Freeform 50">
              <a:extLst>
                <a:ext uri="{FF2B5EF4-FFF2-40B4-BE49-F238E27FC236}">
                  <a16:creationId xmlns:a16="http://schemas.microsoft.com/office/drawing/2014/main" id="{5113F0FF-BB7B-42C1-B1B6-11D760883CB7}"/>
                </a:ext>
              </a:extLst>
            </p:cNvPr>
            <p:cNvSpPr>
              <a:spLocks/>
            </p:cNvSpPr>
            <p:nvPr/>
          </p:nvSpPr>
          <p:spPr bwMode="auto">
            <a:xfrm>
              <a:off x="2695576" y="2767013"/>
              <a:ext cx="50800" cy="234950"/>
            </a:xfrm>
            <a:custGeom>
              <a:avLst/>
              <a:gdLst>
                <a:gd name="T0" fmla="*/ 11 w 27"/>
                <a:gd name="T1" fmla="*/ 0 h 125"/>
                <a:gd name="T2" fmla="*/ 22 w 27"/>
                <a:gd name="T3" fmla="*/ 32 h 125"/>
                <a:gd name="T4" fmla="*/ 21 w 27"/>
                <a:gd name="T5" fmla="*/ 62 h 125"/>
                <a:gd name="T6" fmla="*/ 12 w 27"/>
                <a:gd name="T7" fmla="*/ 102 h 125"/>
                <a:gd name="T8" fmla="*/ 0 w 27"/>
                <a:gd name="T9" fmla="*/ 125 h 125"/>
                <a:gd name="T10" fmla="*/ 1 w 27"/>
                <a:gd name="T11" fmla="*/ 42 h 125"/>
                <a:gd name="T12" fmla="*/ 11 w 27"/>
                <a:gd name="T13" fmla="*/ 0 h 125"/>
              </a:gdLst>
              <a:ahLst/>
              <a:cxnLst>
                <a:cxn ang="0">
                  <a:pos x="T0" y="T1"/>
                </a:cxn>
                <a:cxn ang="0">
                  <a:pos x="T2" y="T3"/>
                </a:cxn>
                <a:cxn ang="0">
                  <a:pos x="T4" y="T5"/>
                </a:cxn>
                <a:cxn ang="0">
                  <a:pos x="T6" y="T7"/>
                </a:cxn>
                <a:cxn ang="0">
                  <a:pos x="T8" y="T9"/>
                </a:cxn>
                <a:cxn ang="0">
                  <a:pos x="T10" y="T11"/>
                </a:cxn>
                <a:cxn ang="0">
                  <a:pos x="T12" y="T13"/>
                </a:cxn>
              </a:cxnLst>
              <a:rect l="0" t="0" r="r" b="b"/>
              <a:pathLst>
                <a:path w="27" h="125">
                  <a:moveTo>
                    <a:pt x="11" y="0"/>
                  </a:moveTo>
                  <a:cubicBezTo>
                    <a:pt x="11" y="0"/>
                    <a:pt x="17" y="26"/>
                    <a:pt x="22" y="32"/>
                  </a:cubicBezTo>
                  <a:cubicBezTo>
                    <a:pt x="27" y="38"/>
                    <a:pt x="21" y="62"/>
                    <a:pt x="21" y="62"/>
                  </a:cubicBezTo>
                  <a:cubicBezTo>
                    <a:pt x="21" y="62"/>
                    <a:pt x="12" y="84"/>
                    <a:pt x="12" y="102"/>
                  </a:cubicBezTo>
                  <a:cubicBezTo>
                    <a:pt x="12" y="120"/>
                    <a:pt x="0" y="125"/>
                    <a:pt x="0" y="125"/>
                  </a:cubicBezTo>
                  <a:cubicBezTo>
                    <a:pt x="0" y="125"/>
                    <a:pt x="0" y="66"/>
                    <a:pt x="1" y="42"/>
                  </a:cubicBezTo>
                  <a:cubicBezTo>
                    <a:pt x="2" y="18"/>
                    <a:pt x="11" y="0"/>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1">
              <a:extLst>
                <a:ext uri="{FF2B5EF4-FFF2-40B4-BE49-F238E27FC236}">
                  <a16:creationId xmlns:a16="http://schemas.microsoft.com/office/drawing/2014/main" id="{B61C51BA-FFF5-4E5D-A422-D2B7E76E7521}"/>
                </a:ext>
              </a:extLst>
            </p:cNvPr>
            <p:cNvSpPr>
              <a:spLocks/>
            </p:cNvSpPr>
            <p:nvPr/>
          </p:nvSpPr>
          <p:spPr bwMode="auto">
            <a:xfrm>
              <a:off x="2693988" y="2330451"/>
              <a:ext cx="28575" cy="66675"/>
            </a:xfrm>
            <a:custGeom>
              <a:avLst/>
              <a:gdLst>
                <a:gd name="T0" fmla="*/ 3 w 15"/>
                <a:gd name="T1" fmla="*/ 4 h 36"/>
                <a:gd name="T2" fmla="*/ 8 w 15"/>
                <a:gd name="T3" fmla="*/ 0 h 36"/>
                <a:gd name="T4" fmla="*/ 14 w 15"/>
                <a:gd name="T5" fmla="*/ 9 h 36"/>
                <a:gd name="T6" fmla="*/ 12 w 15"/>
                <a:gd name="T7" fmla="*/ 23 h 36"/>
                <a:gd name="T8" fmla="*/ 9 w 15"/>
                <a:gd name="T9" fmla="*/ 36 h 36"/>
                <a:gd name="T10" fmla="*/ 0 w 15"/>
                <a:gd name="T11" fmla="*/ 21 h 36"/>
                <a:gd name="T12" fmla="*/ 3 w 15"/>
                <a:gd name="T13" fmla="*/ 4 h 36"/>
              </a:gdLst>
              <a:ahLst/>
              <a:cxnLst>
                <a:cxn ang="0">
                  <a:pos x="T0" y="T1"/>
                </a:cxn>
                <a:cxn ang="0">
                  <a:pos x="T2" y="T3"/>
                </a:cxn>
                <a:cxn ang="0">
                  <a:pos x="T4" y="T5"/>
                </a:cxn>
                <a:cxn ang="0">
                  <a:pos x="T6" y="T7"/>
                </a:cxn>
                <a:cxn ang="0">
                  <a:pos x="T8" y="T9"/>
                </a:cxn>
                <a:cxn ang="0">
                  <a:pos x="T10" y="T11"/>
                </a:cxn>
                <a:cxn ang="0">
                  <a:pos x="T12" y="T13"/>
                </a:cxn>
              </a:cxnLst>
              <a:rect l="0" t="0" r="r" b="b"/>
              <a:pathLst>
                <a:path w="15" h="36">
                  <a:moveTo>
                    <a:pt x="3" y="4"/>
                  </a:moveTo>
                  <a:cubicBezTo>
                    <a:pt x="3" y="4"/>
                    <a:pt x="4" y="0"/>
                    <a:pt x="8" y="0"/>
                  </a:cubicBezTo>
                  <a:cubicBezTo>
                    <a:pt x="12" y="0"/>
                    <a:pt x="15" y="3"/>
                    <a:pt x="14" y="9"/>
                  </a:cubicBezTo>
                  <a:cubicBezTo>
                    <a:pt x="12" y="14"/>
                    <a:pt x="12" y="23"/>
                    <a:pt x="12" y="23"/>
                  </a:cubicBezTo>
                  <a:cubicBezTo>
                    <a:pt x="9" y="36"/>
                    <a:pt x="9" y="36"/>
                    <a:pt x="9" y="36"/>
                  </a:cubicBezTo>
                  <a:cubicBezTo>
                    <a:pt x="0" y="21"/>
                    <a:pt x="0" y="21"/>
                    <a:pt x="0" y="21"/>
                  </a:cubicBezTo>
                  <a:cubicBezTo>
                    <a:pt x="0" y="21"/>
                    <a:pt x="7" y="8"/>
                    <a:pt x="3" y="4"/>
                  </a:cubicBezTo>
                  <a:close/>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
              <a:extLst>
                <a:ext uri="{FF2B5EF4-FFF2-40B4-BE49-F238E27FC236}">
                  <a16:creationId xmlns:a16="http://schemas.microsoft.com/office/drawing/2014/main" id="{739416C9-7A4D-4FD0-B55C-3C06E06ED952}"/>
                </a:ext>
              </a:extLst>
            </p:cNvPr>
            <p:cNvSpPr>
              <a:spLocks/>
            </p:cNvSpPr>
            <p:nvPr/>
          </p:nvSpPr>
          <p:spPr bwMode="auto">
            <a:xfrm>
              <a:off x="2836863" y="2230438"/>
              <a:ext cx="53975" cy="222250"/>
            </a:xfrm>
            <a:custGeom>
              <a:avLst/>
              <a:gdLst>
                <a:gd name="T0" fmla="*/ 8 w 29"/>
                <a:gd name="T1" fmla="*/ 4 h 118"/>
                <a:gd name="T2" fmla="*/ 28 w 29"/>
                <a:gd name="T3" fmla="*/ 5 h 118"/>
                <a:gd name="T4" fmla="*/ 22 w 29"/>
                <a:gd name="T5" fmla="*/ 12 h 118"/>
                <a:gd name="T6" fmla="*/ 18 w 29"/>
                <a:gd name="T7" fmla="*/ 107 h 118"/>
                <a:gd name="T8" fmla="*/ 7 w 29"/>
                <a:gd name="T9" fmla="*/ 118 h 118"/>
                <a:gd name="T10" fmla="*/ 0 w 29"/>
                <a:gd name="T11" fmla="*/ 63 h 118"/>
                <a:gd name="T12" fmla="*/ 10 w 29"/>
                <a:gd name="T13" fmla="*/ 12 h 118"/>
                <a:gd name="T14" fmla="*/ 8 w 29"/>
                <a:gd name="T15" fmla="*/ 4 h 1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18">
                  <a:moveTo>
                    <a:pt x="8" y="4"/>
                  </a:moveTo>
                  <a:cubicBezTo>
                    <a:pt x="8" y="4"/>
                    <a:pt x="14" y="0"/>
                    <a:pt x="28" y="5"/>
                  </a:cubicBezTo>
                  <a:cubicBezTo>
                    <a:pt x="29" y="10"/>
                    <a:pt x="22" y="12"/>
                    <a:pt x="22" y="12"/>
                  </a:cubicBezTo>
                  <a:cubicBezTo>
                    <a:pt x="18" y="107"/>
                    <a:pt x="18" y="107"/>
                    <a:pt x="18" y="107"/>
                  </a:cubicBezTo>
                  <a:cubicBezTo>
                    <a:pt x="7" y="118"/>
                    <a:pt x="7" y="118"/>
                    <a:pt x="7" y="118"/>
                  </a:cubicBezTo>
                  <a:cubicBezTo>
                    <a:pt x="0" y="63"/>
                    <a:pt x="0" y="63"/>
                    <a:pt x="0" y="63"/>
                  </a:cubicBezTo>
                  <a:cubicBezTo>
                    <a:pt x="10" y="12"/>
                    <a:pt x="10" y="12"/>
                    <a:pt x="10" y="12"/>
                  </a:cubicBezTo>
                  <a:lnTo>
                    <a:pt x="8" y="4"/>
                  </a:lnTo>
                  <a:close/>
                </a:path>
              </a:pathLst>
            </a:custGeom>
            <a:solidFill>
              <a:srgbClr val="FFB8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3">
              <a:extLst>
                <a:ext uri="{FF2B5EF4-FFF2-40B4-BE49-F238E27FC236}">
                  <a16:creationId xmlns:a16="http://schemas.microsoft.com/office/drawing/2014/main" id="{1104A55C-D34E-4B87-906C-74CE6850C2D9}"/>
                </a:ext>
              </a:extLst>
            </p:cNvPr>
            <p:cNvSpPr>
              <a:spLocks/>
            </p:cNvSpPr>
            <p:nvPr/>
          </p:nvSpPr>
          <p:spPr bwMode="auto">
            <a:xfrm>
              <a:off x="2822576" y="2070101"/>
              <a:ext cx="111125" cy="160338"/>
            </a:xfrm>
            <a:custGeom>
              <a:avLst/>
              <a:gdLst>
                <a:gd name="T0" fmla="*/ 28 w 59"/>
                <a:gd name="T1" fmla="*/ 85 h 86"/>
                <a:gd name="T2" fmla="*/ 51 w 59"/>
                <a:gd name="T3" fmla="*/ 62 h 86"/>
                <a:gd name="T4" fmla="*/ 53 w 59"/>
                <a:gd name="T5" fmla="*/ 65 h 86"/>
                <a:gd name="T6" fmla="*/ 54 w 59"/>
                <a:gd name="T7" fmla="*/ 52 h 86"/>
                <a:gd name="T8" fmla="*/ 56 w 59"/>
                <a:gd name="T9" fmla="*/ 37 h 86"/>
                <a:gd name="T10" fmla="*/ 29 w 59"/>
                <a:gd name="T11" fmla="*/ 0 h 86"/>
                <a:gd name="T12" fmla="*/ 1 w 59"/>
                <a:gd name="T13" fmla="*/ 36 h 86"/>
                <a:gd name="T14" fmla="*/ 7 w 59"/>
                <a:gd name="T15" fmla="*/ 63 h 86"/>
                <a:gd name="T16" fmla="*/ 11 w 59"/>
                <a:gd name="T17" fmla="*/ 77 h 86"/>
                <a:gd name="T18" fmla="*/ 12 w 59"/>
                <a:gd name="T19" fmla="*/ 75 h 86"/>
                <a:gd name="T20" fmla="*/ 28 w 59"/>
                <a:gd name="T21" fmla="*/ 85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86">
                  <a:moveTo>
                    <a:pt x="28" y="85"/>
                  </a:moveTo>
                  <a:cubicBezTo>
                    <a:pt x="33" y="84"/>
                    <a:pt x="51" y="62"/>
                    <a:pt x="51" y="62"/>
                  </a:cubicBezTo>
                  <a:cubicBezTo>
                    <a:pt x="53" y="65"/>
                    <a:pt x="53" y="65"/>
                    <a:pt x="53" y="65"/>
                  </a:cubicBezTo>
                  <a:cubicBezTo>
                    <a:pt x="51" y="61"/>
                    <a:pt x="51" y="54"/>
                    <a:pt x="54" y="52"/>
                  </a:cubicBezTo>
                  <a:cubicBezTo>
                    <a:pt x="58" y="49"/>
                    <a:pt x="56" y="37"/>
                    <a:pt x="56" y="37"/>
                  </a:cubicBezTo>
                  <a:cubicBezTo>
                    <a:pt x="56" y="37"/>
                    <a:pt x="59" y="0"/>
                    <a:pt x="29" y="0"/>
                  </a:cubicBezTo>
                  <a:cubicBezTo>
                    <a:pt x="0" y="1"/>
                    <a:pt x="1" y="30"/>
                    <a:pt x="1" y="36"/>
                  </a:cubicBezTo>
                  <a:cubicBezTo>
                    <a:pt x="1" y="42"/>
                    <a:pt x="4" y="58"/>
                    <a:pt x="7" y="63"/>
                  </a:cubicBezTo>
                  <a:cubicBezTo>
                    <a:pt x="11" y="67"/>
                    <a:pt x="11" y="75"/>
                    <a:pt x="11" y="77"/>
                  </a:cubicBezTo>
                  <a:cubicBezTo>
                    <a:pt x="12" y="76"/>
                    <a:pt x="12" y="75"/>
                    <a:pt x="12" y="75"/>
                  </a:cubicBezTo>
                  <a:cubicBezTo>
                    <a:pt x="12" y="75"/>
                    <a:pt x="23" y="86"/>
                    <a:pt x="2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4">
              <a:extLst>
                <a:ext uri="{FF2B5EF4-FFF2-40B4-BE49-F238E27FC236}">
                  <a16:creationId xmlns:a16="http://schemas.microsoft.com/office/drawing/2014/main" id="{6B038729-08D8-47D1-BC64-AEEC6364F7E1}"/>
                </a:ext>
              </a:extLst>
            </p:cNvPr>
            <p:cNvSpPr>
              <a:spLocks/>
            </p:cNvSpPr>
            <p:nvPr/>
          </p:nvSpPr>
          <p:spPr bwMode="auto">
            <a:xfrm>
              <a:off x="2568576" y="2095501"/>
              <a:ext cx="644525" cy="1119188"/>
            </a:xfrm>
            <a:custGeom>
              <a:avLst/>
              <a:gdLst>
                <a:gd name="T0" fmla="*/ 321 w 344"/>
                <a:gd name="T1" fmla="*/ 253 h 597"/>
                <a:gd name="T2" fmla="*/ 326 w 344"/>
                <a:gd name="T3" fmla="*/ 126 h 597"/>
                <a:gd name="T4" fmla="*/ 270 w 344"/>
                <a:gd name="T5" fmla="*/ 83 h 597"/>
                <a:gd name="T6" fmla="*/ 262 w 344"/>
                <a:gd name="T7" fmla="*/ 245 h 597"/>
                <a:gd name="T8" fmla="*/ 201 w 344"/>
                <a:gd name="T9" fmla="*/ 237 h 597"/>
                <a:gd name="T10" fmla="*/ 222 w 344"/>
                <a:gd name="T11" fmla="*/ 121 h 597"/>
                <a:gd name="T12" fmla="*/ 246 w 344"/>
                <a:gd name="T13" fmla="*/ 92 h 597"/>
                <a:gd name="T14" fmla="*/ 264 w 344"/>
                <a:gd name="T15" fmla="*/ 75 h 597"/>
                <a:gd name="T16" fmla="*/ 267 w 344"/>
                <a:gd name="T17" fmla="*/ 43 h 597"/>
                <a:gd name="T18" fmla="*/ 214 w 344"/>
                <a:gd name="T19" fmla="*/ 46 h 597"/>
                <a:gd name="T20" fmla="*/ 193 w 344"/>
                <a:gd name="T21" fmla="*/ 56 h 597"/>
                <a:gd name="T22" fmla="*/ 191 w 344"/>
                <a:gd name="T23" fmla="*/ 55 h 597"/>
                <a:gd name="T24" fmla="*/ 186 w 344"/>
                <a:gd name="T25" fmla="*/ 217 h 597"/>
                <a:gd name="T26" fmla="*/ 147 w 344"/>
                <a:gd name="T27" fmla="*/ 140 h 597"/>
                <a:gd name="T28" fmla="*/ 147 w 344"/>
                <a:gd name="T29" fmla="*/ 64 h 597"/>
                <a:gd name="T30" fmla="*/ 102 w 344"/>
                <a:gd name="T31" fmla="*/ 88 h 597"/>
                <a:gd name="T32" fmla="*/ 76 w 344"/>
                <a:gd name="T33" fmla="*/ 161 h 597"/>
                <a:gd name="T34" fmla="*/ 57 w 344"/>
                <a:gd name="T35" fmla="*/ 106 h 597"/>
                <a:gd name="T36" fmla="*/ 93 w 344"/>
                <a:gd name="T37" fmla="*/ 105 h 597"/>
                <a:gd name="T38" fmla="*/ 94 w 344"/>
                <a:gd name="T39" fmla="*/ 91 h 597"/>
                <a:gd name="T40" fmla="*/ 71 w 344"/>
                <a:gd name="T41" fmla="*/ 23 h 597"/>
                <a:gd name="T42" fmla="*/ 58 w 344"/>
                <a:gd name="T43" fmla="*/ 98 h 597"/>
                <a:gd name="T44" fmla="*/ 6 w 344"/>
                <a:gd name="T45" fmla="*/ 131 h 597"/>
                <a:gd name="T46" fmla="*/ 27 w 344"/>
                <a:gd name="T47" fmla="*/ 400 h 597"/>
                <a:gd name="T48" fmla="*/ 25 w 344"/>
                <a:gd name="T49" fmla="*/ 546 h 597"/>
                <a:gd name="T50" fmla="*/ 7 w 344"/>
                <a:gd name="T51" fmla="*/ 584 h 597"/>
                <a:gd name="T52" fmla="*/ 46 w 344"/>
                <a:gd name="T53" fmla="*/ 568 h 597"/>
                <a:gd name="T54" fmla="*/ 64 w 344"/>
                <a:gd name="T55" fmla="*/ 540 h 597"/>
                <a:gd name="T56" fmla="*/ 106 w 344"/>
                <a:gd name="T57" fmla="*/ 504 h 597"/>
                <a:gd name="T58" fmla="*/ 110 w 344"/>
                <a:gd name="T59" fmla="*/ 558 h 597"/>
                <a:gd name="T60" fmla="*/ 124 w 344"/>
                <a:gd name="T61" fmla="*/ 588 h 597"/>
                <a:gd name="T62" fmla="*/ 142 w 344"/>
                <a:gd name="T63" fmla="*/ 559 h 597"/>
                <a:gd name="T64" fmla="*/ 139 w 344"/>
                <a:gd name="T65" fmla="*/ 510 h 597"/>
                <a:gd name="T66" fmla="*/ 147 w 344"/>
                <a:gd name="T67" fmla="*/ 398 h 597"/>
                <a:gd name="T68" fmla="*/ 171 w 344"/>
                <a:gd name="T69" fmla="*/ 378 h 597"/>
                <a:gd name="T70" fmla="*/ 163 w 344"/>
                <a:gd name="T71" fmla="*/ 488 h 597"/>
                <a:gd name="T72" fmla="*/ 171 w 344"/>
                <a:gd name="T73" fmla="*/ 518 h 597"/>
                <a:gd name="T74" fmla="*/ 202 w 344"/>
                <a:gd name="T75" fmla="*/ 507 h 597"/>
                <a:gd name="T76" fmla="*/ 212 w 344"/>
                <a:gd name="T77" fmla="*/ 525 h 597"/>
                <a:gd name="T78" fmla="*/ 186 w 344"/>
                <a:gd name="T79" fmla="*/ 543 h 597"/>
                <a:gd name="T80" fmla="*/ 229 w 344"/>
                <a:gd name="T81" fmla="*/ 540 h 597"/>
                <a:gd name="T82" fmla="*/ 214 w 344"/>
                <a:gd name="T83" fmla="*/ 572 h 597"/>
                <a:gd name="T84" fmla="*/ 253 w 344"/>
                <a:gd name="T85" fmla="*/ 582 h 597"/>
                <a:gd name="T86" fmla="*/ 274 w 344"/>
                <a:gd name="T87" fmla="*/ 550 h 597"/>
                <a:gd name="T88" fmla="*/ 281 w 344"/>
                <a:gd name="T89" fmla="*/ 386 h 597"/>
                <a:gd name="T90" fmla="*/ 344 w 344"/>
                <a:gd name="T91" fmla="*/ 311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44" h="597">
                  <a:moveTo>
                    <a:pt x="325" y="269"/>
                  </a:moveTo>
                  <a:cubicBezTo>
                    <a:pt x="325" y="269"/>
                    <a:pt x="330" y="257"/>
                    <a:pt x="321" y="253"/>
                  </a:cubicBezTo>
                  <a:cubicBezTo>
                    <a:pt x="311" y="248"/>
                    <a:pt x="318" y="242"/>
                    <a:pt x="322" y="231"/>
                  </a:cubicBezTo>
                  <a:cubicBezTo>
                    <a:pt x="327" y="219"/>
                    <a:pt x="327" y="150"/>
                    <a:pt x="326" y="126"/>
                  </a:cubicBezTo>
                  <a:cubicBezTo>
                    <a:pt x="325" y="102"/>
                    <a:pt x="305" y="100"/>
                    <a:pt x="305" y="100"/>
                  </a:cubicBezTo>
                  <a:cubicBezTo>
                    <a:pt x="305" y="100"/>
                    <a:pt x="277" y="91"/>
                    <a:pt x="270" y="83"/>
                  </a:cubicBezTo>
                  <a:cubicBezTo>
                    <a:pt x="270" y="83"/>
                    <a:pt x="233" y="122"/>
                    <a:pt x="233" y="196"/>
                  </a:cubicBezTo>
                  <a:cubicBezTo>
                    <a:pt x="230" y="214"/>
                    <a:pt x="262" y="245"/>
                    <a:pt x="262" y="245"/>
                  </a:cubicBezTo>
                  <a:cubicBezTo>
                    <a:pt x="222" y="244"/>
                    <a:pt x="222" y="244"/>
                    <a:pt x="222" y="244"/>
                  </a:cubicBezTo>
                  <a:cubicBezTo>
                    <a:pt x="201" y="237"/>
                    <a:pt x="201" y="237"/>
                    <a:pt x="201" y="237"/>
                  </a:cubicBezTo>
                  <a:cubicBezTo>
                    <a:pt x="196" y="236"/>
                    <a:pt x="196" y="236"/>
                    <a:pt x="196" y="236"/>
                  </a:cubicBezTo>
                  <a:cubicBezTo>
                    <a:pt x="196" y="236"/>
                    <a:pt x="210" y="147"/>
                    <a:pt x="222" y="121"/>
                  </a:cubicBezTo>
                  <a:cubicBezTo>
                    <a:pt x="234" y="94"/>
                    <a:pt x="234" y="94"/>
                    <a:pt x="234" y="94"/>
                  </a:cubicBezTo>
                  <a:cubicBezTo>
                    <a:pt x="234" y="94"/>
                    <a:pt x="241" y="99"/>
                    <a:pt x="246" y="92"/>
                  </a:cubicBezTo>
                  <a:cubicBezTo>
                    <a:pt x="262" y="73"/>
                    <a:pt x="262" y="73"/>
                    <a:pt x="262" y="73"/>
                  </a:cubicBezTo>
                  <a:cubicBezTo>
                    <a:pt x="264" y="75"/>
                    <a:pt x="264" y="75"/>
                    <a:pt x="264" y="75"/>
                  </a:cubicBezTo>
                  <a:cubicBezTo>
                    <a:pt x="262" y="70"/>
                    <a:pt x="263" y="64"/>
                    <a:pt x="263" y="64"/>
                  </a:cubicBezTo>
                  <a:cubicBezTo>
                    <a:pt x="263" y="64"/>
                    <a:pt x="270" y="54"/>
                    <a:pt x="267" y="43"/>
                  </a:cubicBezTo>
                  <a:cubicBezTo>
                    <a:pt x="272" y="35"/>
                    <a:pt x="265" y="0"/>
                    <a:pt x="237" y="6"/>
                  </a:cubicBezTo>
                  <a:cubicBezTo>
                    <a:pt x="209" y="13"/>
                    <a:pt x="214" y="46"/>
                    <a:pt x="214" y="46"/>
                  </a:cubicBezTo>
                  <a:cubicBezTo>
                    <a:pt x="219" y="68"/>
                    <a:pt x="219" y="68"/>
                    <a:pt x="219" y="68"/>
                  </a:cubicBezTo>
                  <a:cubicBezTo>
                    <a:pt x="219" y="68"/>
                    <a:pt x="198" y="64"/>
                    <a:pt x="193" y="56"/>
                  </a:cubicBezTo>
                  <a:cubicBezTo>
                    <a:pt x="192" y="56"/>
                    <a:pt x="191" y="55"/>
                    <a:pt x="190" y="54"/>
                  </a:cubicBezTo>
                  <a:cubicBezTo>
                    <a:pt x="191" y="55"/>
                    <a:pt x="191" y="55"/>
                    <a:pt x="191" y="55"/>
                  </a:cubicBezTo>
                  <a:cubicBezTo>
                    <a:pt x="191" y="55"/>
                    <a:pt x="165" y="129"/>
                    <a:pt x="190" y="168"/>
                  </a:cubicBezTo>
                  <a:cubicBezTo>
                    <a:pt x="187" y="190"/>
                    <a:pt x="186" y="217"/>
                    <a:pt x="186" y="217"/>
                  </a:cubicBezTo>
                  <a:cubicBezTo>
                    <a:pt x="157" y="215"/>
                    <a:pt x="157" y="215"/>
                    <a:pt x="157" y="215"/>
                  </a:cubicBezTo>
                  <a:cubicBezTo>
                    <a:pt x="157" y="215"/>
                    <a:pt x="151" y="142"/>
                    <a:pt x="147" y="140"/>
                  </a:cubicBezTo>
                  <a:cubicBezTo>
                    <a:pt x="148" y="135"/>
                    <a:pt x="150" y="125"/>
                    <a:pt x="133" y="123"/>
                  </a:cubicBezTo>
                  <a:cubicBezTo>
                    <a:pt x="133" y="108"/>
                    <a:pt x="144" y="74"/>
                    <a:pt x="147" y="64"/>
                  </a:cubicBezTo>
                  <a:cubicBezTo>
                    <a:pt x="145" y="65"/>
                    <a:pt x="127" y="71"/>
                    <a:pt x="116" y="75"/>
                  </a:cubicBezTo>
                  <a:cubicBezTo>
                    <a:pt x="105" y="78"/>
                    <a:pt x="102" y="88"/>
                    <a:pt x="102" y="88"/>
                  </a:cubicBezTo>
                  <a:cubicBezTo>
                    <a:pt x="102" y="88"/>
                    <a:pt x="105" y="109"/>
                    <a:pt x="99" y="110"/>
                  </a:cubicBezTo>
                  <a:cubicBezTo>
                    <a:pt x="76" y="161"/>
                    <a:pt x="76" y="161"/>
                    <a:pt x="76" y="161"/>
                  </a:cubicBezTo>
                  <a:cubicBezTo>
                    <a:pt x="52" y="110"/>
                    <a:pt x="52" y="110"/>
                    <a:pt x="52" y="110"/>
                  </a:cubicBezTo>
                  <a:cubicBezTo>
                    <a:pt x="57" y="106"/>
                    <a:pt x="57" y="106"/>
                    <a:pt x="57" y="106"/>
                  </a:cubicBezTo>
                  <a:cubicBezTo>
                    <a:pt x="57" y="106"/>
                    <a:pt x="66" y="121"/>
                    <a:pt x="78" y="119"/>
                  </a:cubicBezTo>
                  <a:cubicBezTo>
                    <a:pt x="89" y="116"/>
                    <a:pt x="93" y="105"/>
                    <a:pt x="93" y="105"/>
                  </a:cubicBezTo>
                  <a:cubicBezTo>
                    <a:pt x="94" y="105"/>
                    <a:pt x="94" y="105"/>
                    <a:pt x="94" y="105"/>
                  </a:cubicBezTo>
                  <a:cubicBezTo>
                    <a:pt x="91" y="99"/>
                    <a:pt x="94" y="91"/>
                    <a:pt x="94" y="91"/>
                  </a:cubicBezTo>
                  <a:cubicBezTo>
                    <a:pt x="94" y="91"/>
                    <a:pt x="102" y="74"/>
                    <a:pt x="103" y="67"/>
                  </a:cubicBezTo>
                  <a:cubicBezTo>
                    <a:pt x="103" y="44"/>
                    <a:pt x="102" y="20"/>
                    <a:pt x="71" y="23"/>
                  </a:cubicBezTo>
                  <a:cubicBezTo>
                    <a:pt x="40" y="27"/>
                    <a:pt x="48" y="47"/>
                    <a:pt x="47" y="66"/>
                  </a:cubicBezTo>
                  <a:cubicBezTo>
                    <a:pt x="47" y="85"/>
                    <a:pt x="56" y="88"/>
                    <a:pt x="58" y="98"/>
                  </a:cubicBezTo>
                  <a:cubicBezTo>
                    <a:pt x="59" y="107"/>
                    <a:pt x="46" y="115"/>
                    <a:pt x="37" y="120"/>
                  </a:cubicBezTo>
                  <a:cubicBezTo>
                    <a:pt x="29" y="126"/>
                    <a:pt x="6" y="131"/>
                    <a:pt x="6" y="131"/>
                  </a:cubicBezTo>
                  <a:cubicBezTo>
                    <a:pt x="6" y="131"/>
                    <a:pt x="16" y="211"/>
                    <a:pt x="24" y="218"/>
                  </a:cubicBezTo>
                  <a:cubicBezTo>
                    <a:pt x="31" y="225"/>
                    <a:pt x="23" y="378"/>
                    <a:pt x="27" y="400"/>
                  </a:cubicBezTo>
                  <a:cubicBezTo>
                    <a:pt x="32" y="422"/>
                    <a:pt x="28" y="480"/>
                    <a:pt x="28" y="480"/>
                  </a:cubicBezTo>
                  <a:cubicBezTo>
                    <a:pt x="28" y="480"/>
                    <a:pt x="24" y="543"/>
                    <a:pt x="25" y="546"/>
                  </a:cubicBezTo>
                  <a:cubicBezTo>
                    <a:pt x="26" y="549"/>
                    <a:pt x="12" y="565"/>
                    <a:pt x="12" y="565"/>
                  </a:cubicBezTo>
                  <a:cubicBezTo>
                    <a:pt x="12" y="565"/>
                    <a:pt x="0" y="580"/>
                    <a:pt x="7" y="584"/>
                  </a:cubicBezTo>
                  <a:cubicBezTo>
                    <a:pt x="30" y="590"/>
                    <a:pt x="36" y="580"/>
                    <a:pt x="36" y="580"/>
                  </a:cubicBezTo>
                  <a:cubicBezTo>
                    <a:pt x="36" y="580"/>
                    <a:pt x="39" y="570"/>
                    <a:pt x="46" y="568"/>
                  </a:cubicBezTo>
                  <a:cubicBezTo>
                    <a:pt x="52" y="568"/>
                    <a:pt x="56" y="561"/>
                    <a:pt x="57" y="553"/>
                  </a:cubicBezTo>
                  <a:cubicBezTo>
                    <a:pt x="57" y="544"/>
                    <a:pt x="64" y="540"/>
                    <a:pt x="64" y="540"/>
                  </a:cubicBezTo>
                  <a:cubicBezTo>
                    <a:pt x="68" y="538"/>
                    <a:pt x="69" y="507"/>
                    <a:pt x="69" y="507"/>
                  </a:cubicBezTo>
                  <a:cubicBezTo>
                    <a:pt x="106" y="504"/>
                    <a:pt x="106" y="504"/>
                    <a:pt x="106" y="504"/>
                  </a:cubicBezTo>
                  <a:cubicBezTo>
                    <a:pt x="106" y="504"/>
                    <a:pt x="114" y="501"/>
                    <a:pt x="105" y="513"/>
                  </a:cubicBezTo>
                  <a:cubicBezTo>
                    <a:pt x="101" y="532"/>
                    <a:pt x="110" y="558"/>
                    <a:pt x="110" y="558"/>
                  </a:cubicBezTo>
                  <a:cubicBezTo>
                    <a:pt x="110" y="558"/>
                    <a:pt x="113" y="567"/>
                    <a:pt x="118" y="568"/>
                  </a:cubicBezTo>
                  <a:cubicBezTo>
                    <a:pt x="118" y="585"/>
                    <a:pt x="124" y="588"/>
                    <a:pt x="124" y="588"/>
                  </a:cubicBezTo>
                  <a:cubicBezTo>
                    <a:pt x="124" y="588"/>
                    <a:pt x="148" y="597"/>
                    <a:pt x="151" y="585"/>
                  </a:cubicBezTo>
                  <a:cubicBezTo>
                    <a:pt x="154" y="573"/>
                    <a:pt x="142" y="559"/>
                    <a:pt x="142" y="559"/>
                  </a:cubicBezTo>
                  <a:cubicBezTo>
                    <a:pt x="142" y="559"/>
                    <a:pt x="142" y="547"/>
                    <a:pt x="142" y="542"/>
                  </a:cubicBezTo>
                  <a:cubicBezTo>
                    <a:pt x="133" y="537"/>
                    <a:pt x="141" y="518"/>
                    <a:pt x="139" y="510"/>
                  </a:cubicBezTo>
                  <a:cubicBezTo>
                    <a:pt x="137" y="501"/>
                    <a:pt x="135" y="444"/>
                    <a:pt x="135" y="444"/>
                  </a:cubicBezTo>
                  <a:cubicBezTo>
                    <a:pt x="135" y="444"/>
                    <a:pt x="137" y="427"/>
                    <a:pt x="147" y="398"/>
                  </a:cubicBezTo>
                  <a:cubicBezTo>
                    <a:pt x="157" y="316"/>
                    <a:pt x="162" y="326"/>
                    <a:pt x="162" y="326"/>
                  </a:cubicBezTo>
                  <a:cubicBezTo>
                    <a:pt x="162" y="326"/>
                    <a:pt x="169" y="369"/>
                    <a:pt x="171" y="378"/>
                  </a:cubicBezTo>
                  <a:cubicBezTo>
                    <a:pt x="172" y="388"/>
                    <a:pt x="172" y="460"/>
                    <a:pt x="165" y="464"/>
                  </a:cubicBezTo>
                  <a:cubicBezTo>
                    <a:pt x="159" y="467"/>
                    <a:pt x="163" y="484"/>
                    <a:pt x="163" y="488"/>
                  </a:cubicBezTo>
                  <a:cubicBezTo>
                    <a:pt x="163" y="492"/>
                    <a:pt x="178" y="504"/>
                    <a:pt x="173" y="507"/>
                  </a:cubicBezTo>
                  <a:cubicBezTo>
                    <a:pt x="168" y="511"/>
                    <a:pt x="171" y="518"/>
                    <a:pt x="171" y="518"/>
                  </a:cubicBezTo>
                  <a:cubicBezTo>
                    <a:pt x="171" y="518"/>
                    <a:pt x="176" y="518"/>
                    <a:pt x="187" y="518"/>
                  </a:cubicBezTo>
                  <a:cubicBezTo>
                    <a:pt x="200" y="520"/>
                    <a:pt x="202" y="510"/>
                    <a:pt x="202" y="507"/>
                  </a:cubicBezTo>
                  <a:cubicBezTo>
                    <a:pt x="202" y="504"/>
                    <a:pt x="207" y="496"/>
                    <a:pt x="207" y="496"/>
                  </a:cubicBezTo>
                  <a:cubicBezTo>
                    <a:pt x="212" y="525"/>
                    <a:pt x="212" y="525"/>
                    <a:pt x="212" y="525"/>
                  </a:cubicBezTo>
                  <a:cubicBezTo>
                    <a:pt x="212" y="525"/>
                    <a:pt x="202" y="526"/>
                    <a:pt x="191" y="529"/>
                  </a:cubicBezTo>
                  <a:cubicBezTo>
                    <a:pt x="180" y="533"/>
                    <a:pt x="183" y="541"/>
                    <a:pt x="186" y="543"/>
                  </a:cubicBezTo>
                  <a:cubicBezTo>
                    <a:pt x="189" y="544"/>
                    <a:pt x="204" y="545"/>
                    <a:pt x="204" y="545"/>
                  </a:cubicBezTo>
                  <a:cubicBezTo>
                    <a:pt x="206" y="547"/>
                    <a:pt x="229" y="540"/>
                    <a:pt x="229" y="540"/>
                  </a:cubicBezTo>
                  <a:cubicBezTo>
                    <a:pt x="229" y="540"/>
                    <a:pt x="229" y="549"/>
                    <a:pt x="229" y="554"/>
                  </a:cubicBezTo>
                  <a:cubicBezTo>
                    <a:pt x="229" y="558"/>
                    <a:pt x="223" y="567"/>
                    <a:pt x="214" y="572"/>
                  </a:cubicBezTo>
                  <a:cubicBezTo>
                    <a:pt x="205" y="578"/>
                    <a:pt x="212" y="583"/>
                    <a:pt x="212" y="583"/>
                  </a:cubicBezTo>
                  <a:cubicBezTo>
                    <a:pt x="212" y="583"/>
                    <a:pt x="231" y="595"/>
                    <a:pt x="253" y="582"/>
                  </a:cubicBezTo>
                  <a:cubicBezTo>
                    <a:pt x="258" y="571"/>
                    <a:pt x="268" y="571"/>
                    <a:pt x="273" y="571"/>
                  </a:cubicBezTo>
                  <a:cubicBezTo>
                    <a:pt x="279" y="571"/>
                    <a:pt x="274" y="550"/>
                    <a:pt x="274" y="550"/>
                  </a:cubicBezTo>
                  <a:cubicBezTo>
                    <a:pt x="274" y="550"/>
                    <a:pt x="278" y="435"/>
                    <a:pt x="278" y="426"/>
                  </a:cubicBezTo>
                  <a:cubicBezTo>
                    <a:pt x="278" y="417"/>
                    <a:pt x="281" y="386"/>
                    <a:pt x="281" y="386"/>
                  </a:cubicBezTo>
                  <a:cubicBezTo>
                    <a:pt x="281" y="386"/>
                    <a:pt x="285" y="349"/>
                    <a:pt x="286" y="319"/>
                  </a:cubicBezTo>
                  <a:cubicBezTo>
                    <a:pt x="315" y="330"/>
                    <a:pt x="344" y="311"/>
                    <a:pt x="344" y="311"/>
                  </a:cubicBezTo>
                  <a:lnTo>
                    <a:pt x="325" y="2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5">
              <a:extLst>
                <a:ext uri="{FF2B5EF4-FFF2-40B4-BE49-F238E27FC236}">
                  <a16:creationId xmlns:a16="http://schemas.microsoft.com/office/drawing/2014/main" id="{D11E855E-AA9F-49D5-99A5-E380252FF2EB}"/>
                </a:ext>
              </a:extLst>
            </p:cNvPr>
            <p:cNvSpPr>
              <a:spLocks/>
            </p:cNvSpPr>
            <p:nvPr/>
          </p:nvSpPr>
          <p:spPr bwMode="auto">
            <a:xfrm>
              <a:off x="2744788" y="2292351"/>
              <a:ext cx="9525" cy="9525"/>
            </a:xfrm>
            <a:custGeom>
              <a:avLst/>
              <a:gdLst>
                <a:gd name="T0" fmla="*/ 5 w 5"/>
                <a:gd name="T1" fmla="*/ 5 h 5"/>
                <a:gd name="T2" fmla="*/ 0 w 5"/>
                <a:gd name="T3" fmla="*/ 0 h 5"/>
                <a:gd name="T4" fmla="*/ 5 w 5"/>
                <a:gd name="T5" fmla="*/ 5 h 5"/>
              </a:gdLst>
              <a:ahLst/>
              <a:cxnLst>
                <a:cxn ang="0">
                  <a:pos x="T0" y="T1"/>
                </a:cxn>
                <a:cxn ang="0">
                  <a:pos x="T2" y="T3"/>
                </a:cxn>
                <a:cxn ang="0">
                  <a:pos x="T4" y="T5"/>
                </a:cxn>
              </a:cxnLst>
              <a:rect l="0" t="0" r="r" b="b"/>
              <a:pathLst>
                <a:path w="5" h="5">
                  <a:moveTo>
                    <a:pt x="5" y="5"/>
                  </a:moveTo>
                  <a:cubicBezTo>
                    <a:pt x="0" y="0"/>
                    <a:pt x="0" y="0"/>
                    <a:pt x="0" y="0"/>
                  </a:cubicBezTo>
                  <a:cubicBezTo>
                    <a:pt x="1" y="2"/>
                    <a:pt x="2" y="4"/>
                    <a:pt x="5"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6">
              <a:extLst>
                <a:ext uri="{FF2B5EF4-FFF2-40B4-BE49-F238E27FC236}">
                  <a16:creationId xmlns:a16="http://schemas.microsoft.com/office/drawing/2014/main" id="{EE9FCD4F-D6AD-41FE-9E8D-4BE3280BB4ED}"/>
                </a:ext>
              </a:extLst>
            </p:cNvPr>
            <p:cNvSpPr>
              <a:spLocks/>
            </p:cNvSpPr>
            <p:nvPr/>
          </p:nvSpPr>
          <p:spPr bwMode="auto">
            <a:xfrm>
              <a:off x="2922588" y="2192338"/>
              <a:ext cx="1588" cy="4763"/>
            </a:xfrm>
            <a:custGeom>
              <a:avLst/>
              <a:gdLst>
                <a:gd name="T0" fmla="*/ 0 w 1"/>
                <a:gd name="T1" fmla="*/ 0 h 3"/>
                <a:gd name="T2" fmla="*/ 1 w 1"/>
                <a:gd name="T3" fmla="*/ 3 h 3"/>
                <a:gd name="T4" fmla="*/ 0 w 1"/>
                <a:gd name="T5" fmla="*/ 0 h 3"/>
              </a:gdLst>
              <a:ahLst/>
              <a:cxnLst>
                <a:cxn ang="0">
                  <a:pos x="T0" y="T1"/>
                </a:cxn>
                <a:cxn ang="0">
                  <a:pos x="T2" y="T3"/>
                </a:cxn>
                <a:cxn ang="0">
                  <a:pos x="T4" y="T5"/>
                </a:cxn>
              </a:cxnLst>
              <a:rect l="0" t="0" r="r" b="b"/>
              <a:pathLst>
                <a:path w="1" h="3">
                  <a:moveTo>
                    <a:pt x="0" y="0"/>
                  </a:moveTo>
                  <a:cubicBezTo>
                    <a:pt x="0" y="2"/>
                    <a:pt x="1" y="3"/>
                    <a:pt x="1" y="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7">
              <a:extLst>
                <a:ext uri="{FF2B5EF4-FFF2-40B4-BE49-F238E27FC236}">
                  <a16:creationId xmlns:a16="http://schemas.microsoft.com/office/drawing/2014/main" id="{6BBCABE7-1BFF-45D3-B8C0-FB355C30585D}"/>
                </a:ext>
              </a:extLst>
            </p:cNvPr>
            <p:cNvSpPr>
              <a:spLocks/>
            </p:cNvSpPr>
            <p:nvPr/>
          </p:nvSpPr>
          <p:spPr bwMode="auto">
            <a:xfrm>
              <a:off x="2843213" y="2214563"/>
              <a:ext cx="0" cy="1588"/>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0"/>
                    <a:pt x="0" y="0"/>
                    <a:pt x="0" y="1"/>
                  </a:cubicBezTo>
                  <a:cubicBezTo>
                    <a:pt x="0" y="1"/>
                    <a:pt x="0" y="1"/>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58">
              <a:extLst>
                <a:ext uri="{FF2B5EF4-FFF2-40B4-BE49-F238E27FC236}">
                  <a16:creationId xmlns:a16="http://schemas.microsoft.com/office/drawing/2014/main" id="{B9850253-CC37-4360-9CBD-42BA54B7EE8F}"/>
                </a:ext>
              </a:extLst>
            </p:cNvPr>
            <p:cNvSpPr>
              <a:spLocks/>
            </p:cNvSpPr>
            <p:nvPr/>
          </p:nvSpPr>
          <p:spPr bwMode="auto">
            <a:xfrm>
              <a:off x="3063876" y="2236788"/>
              <a:ext cx="11113" cy="14288"/>
            </a:xfrm>
            <a:custGeom>
              <a:avLst/>
              <a:gdLst>
                <a:gd name="T0" fmla="*/ 6 w 6"/>
                <a:gd name="T1" fmla="*/ 8 h 8"/>
                <a:gd name="T2" fmla="*/ 0 w 6"/>
                <a:gd name="T3" fmla="*/ 0 h 8"/>
                <a:gd name="T4" fmla="*/ 6 w 6"/>
                <a:gd name="T5" fmla="*/ 8 h 8"/>
              </a:gdLst>
              <a:ahLst/>
              <a:cxnLst>
                <a:cxn ang="0">
                  <a:pos x="T0" y="T1"/>
                </a:cxn>
                <a:cxn ang="0">
                  <a:pos x="T2" y="T3"/>
                </a:cxn>
                <a:cxn ang="0">
                  <a:pos x="T4" y="T5"/>
                </a:cxn>
              </a:cxnLst>
              <a:rect l="0" t="0" r="r" b="b"/>
              <a:pathLst>
                <a:path w="6" h="8">
                  <a:moveTo>
                    <a:pt x="6" y="8"/>
                  </a:moveTo>
                  <a:cubicBezTo>
                    <a:pt x="0" y="0"/>
                    <a:pt x="0" y="0"/>
                    <a:pt x="0" y="0"/>
                  </a:cubicBezTo>
                  <a:cubicBezTo>
                    <a:pt x="1" y="4"/>
                    <a:pt x="3" y="7"/>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9">
              <a:extLst>
                <a:ext uri="{FF2B5EF4-FFF2-40B4-BE49-F238E27FC236}">
                  <a16:creationId xmlns:a16="http://schemas.microsoft.com/office/drawing/2014/main" id="{F8D4F3BB-139C-487C-B529-80C156AEF3F1}"/>
                </a:ext>
              </a:extLst>
            </p:cNvPr>
            <p:cNvSpPr>
              <a:spLocks/>
            </p:cNvSpPr>
            <p:nvPr/>
          </p:nvSpPr>
          <p:spPr bwMode="auto">
            <a:xfrm>
              <a:off x="2946401" y="2281238"/>
              <a:ext cx="92075" cy="263525"/>
            </a:xfrm>
            <a:custGeom>
              <a:avLst/>
              <a:gdLst>
                <a:gd name="T0" fmla="*/ 1 w 49"/>
                <a:gd name="T1" fmla="*/ 128 h 140"/>
                <a:gd name="T2" fmla="*/ 27 w 49"/>
                <a:gd name="T3" fmla="*/ 16 h 140"/>
                <a:gd name="T4" fmla="*/ 29 w 49"/>
                <a:gd name="T5" fmla="*/ 3 h 140"/>
                <a:gd name="T6" fmla="*/ 39 w 49"/>
                <a:gd name="T7" fmla="*/ 3 h 140"/>
                <a:gd name="T8" fmla="*/ 36 w 49"/>
                <a:gd name="T9" fmla="*/ 16 h 140"/>
                <a:gd name="T10" fmla="*/ 20 w 49"/>
                <a:gd name="T11" fmla="*/ 130 h 140"/>
                <a:gd name="T12" fmla="*/ 8 w 49"/>
                <a:gd name="T13" fmla="*/ 140 h 140"/>
                <a:gd name="T14" fmla="*/ 1 w 49"/>
                <a:gd name="T15" fmla="*/ 128 h 1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140">
                  <a:moveTo>
                    <a:pt x="1" y="128"/>
                  </a:moveTo>
                  <a:cubicBezTo>
                    <a:pt x="0" y="113"/>
                    <a:pt x="29" y="17"/>
                    <a:pt x="27" y="16"/>
                  </a:cubicBezTo>
                  <a:cubicBezTo>
                    <a:pt x="24" y="15"/>
                    <a:pt x="29" y="3"/>
                    <a:pt x="29" y="3"/>
                  </a:cubicBezTo>
                  <a:cubicBezTo>
                    <a:pt x="39" y="3"/>
                    <a:pt x="39" y="3"/>
                    <a:pt x="39" y="3"/>
                  </a:cubicBezTo>
                  <a:cubicBezTo>
                    <a:pt x="39" y="3"/>
                    <a:pt x="49" y="0"/>
                    <a:pt x="36" y="16"/>
                  </a:cubicBezTo>
                  <a:cubicBezTo>
                    <a:pt x="25" y="30"/>
                    <a:pt x="21" y="110"/>
                    <a:pt x="20" y="130"/>
                  </a:cubicBezTo>
                  <a:cubicBezTo>
                    <a:pt x="8" y="140"/>
                    <a:pt x="8" y="140"/>
                    <a:pt x="8" y="140"/>
                  </a:cubicBezTo>
                  <a:cubicBezTo>
                    <a:pt x="8" y="140"/>
                    <a:pt x="2" y="129"/>
                    <a:pt x="1" y="128"/>
                  </a:cubicBezTo>
                  <a:close/>
                </a:path>
              </a:pathLst>
            </a:custGeom>
            <a:solidFill>
              <a:srgbClr val="E145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60">
              <a:extLst>
                <a:ext uri="{FF2B5EF4-FFF2-40B4-BE49-F238E27FC236}">
                  <a16:creationId xmlns:a16="http://schemas.microsoft.com/office/drawing/2014/main" id="{669072E8-2D3E-4DCA-86A2-CF677226C101}"/>
                </a:ext>
              </a:extLst>
            </p:cNvPr>
            <p:cNvSpPr>
              <a:spLocks/>
            </p:cNvSpPr>
            <p:nvPr/>
          </p:nvSpPr>
          <p:spPr bwMode="auto">
            <a:xfrm>
              <a:off x="2352676" y="2335213"/>
              <a:ext cx="195263" cy="247650"/>
            </a:xfrm>
            <a:custGeom>
              <a:avLst/>
              <a:gdLst>
                <a:gd name="T0" fmla="*/ 98 w 104"/>
                <a:gd name="T1" fmla="*/ 102 h 132"/>
                <a:gd name="T2" fmla="*/ 101 w 104"/>
                <a:gd name="T3" fmla="*/ 101 h 132"/>
                <a:gd name="T4" fmla="*/ 97 w 104"/>
                <a:gd name="T5" fmla="*/ 100 h 132"/>
                <a:gd name="T6" fmla="*/ 78 w 104"/>
                <a:gd name="T7" fmla="*/ 95 h 132"/>
                <a:gd name="T8" fmla="*/ 69 w 104"/>
                <a:gd name="T9" fmla="*/ 95 h 132"/>
                <a:gd name="T10" fmla="*/ 56 w 104"/>
                <a:gd name="T11" fmla="*/ 88 h 132"/>
                <a:gd name="T12" fmla="*/ 49 w 104"/>
                <a:gd name="T13" fmla="*/ 83 h 132"/>
                <a:gd name="T14" fmla="*/ 68 w 104"/>
                <a:gd name="T15" fmla="*/ 28 h 132"/>
                <a:gd name="T16" fmla="*/ 104 w 104"/>
                <a:gd name="T17" fmla="*/ 45 h 132"/>
                <a:gd name="T18" fmla="*/ 87 w 104"/>
                <a:gd name="T19" fmla="*/ 17 h 132"/>
                <a:gd name="T20" fmla="*/ 72 w 104"/>
                <a:gd name="T21" fmla="*/ 27 h 132"/>
                <a:gd name="T22" fmla="*/ 71 w 104"/>
                <a:gd name="T23" fmla="*/ 20 h 132"/>
                <a:gd name="T24" fmla="*/ 74 w 104"/>
                <a:gd name="T25" fmla="*/ 3 h 132"/>
                <a:gd name="T26" fmla="*/ 76 w 104"/>
                <a:gd name="T27" fmla="*/ 0 h 132"/>
                <a:gd name="T28" fmla="*/ 45 w 104"/>
                <a:gd name="T29" fmla="*/ 15 h 132"/>
                <a:gd name="T30" fmla="*/ 37 w 104"/>
                <a:gd name="T31" fmla="*/ 25 h 132"/>
                <a:gd name="T32" fmla="*/ 20 w 104"/>
                <a:gd name="T33" fmla="*/ 77 h 132"/>
                <a:gd name="T34" fmla="*/ 20 w 104"/>
                <a:gd name="T35" fmla="*/ 111 h 132"/>
                <a:gd name="T36" fmla="*/ 61 w 104"/>
                <a:gd name="T37" fmla="*/ 123 h 132"/>
                <a:gd name="T38" fmla="*/ 61 w 104"/>
                <a:gd name="T39" fmla="*/ 124 h 132"/>
                <a:gd name="T40" fmla="*/ 89 w 104"/>
                <a:gd name="T41" fmla="*/ 132 h 132"/>
                <a:gd name="T42" fmla="*/ 98 w 104"/>
                <a:gd name="T43" fmla="*/ 10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4" h="132">
                  <a:moveTo>
                    <a:pt x="98" y="102"/>
                  </a:moveTo>
                  <a:cubicBezTo>
                    <a:pt x="98" y="102"/>
                    <a:pt x="99" y="101"/>
                    <a:pt x="101" y="101"/>
                  </a:cubicBezTo>
                  <a:cubicBezTo>
                    <a:pt x="99" y="101"/>
                    <a:pt x="98" y="100"/>
                    <a:pt x="97" y="100"/>
                  </a:cubicBezTo>
                  <a:cubicBezTo>
                    <a:pt x="97" y="100"/>
                    <a:pt x="81" y="98"/>
                    <a:pt x="78" y="95"/>
                  </a:cubicBezTo>
                  <a:cubicBezTo>
                    <a:pt x="76" y="92"/>
                    <a:pt x="69" y="95"/>
                    <a:pt x="69" y="95"/>
                  </a:cubicBezTo>
                  <a:cubicBezTo>
                    <a:pt x="69" y="95"/>
                    <a:pt x="62" y="90"/>
                    <a:pt x="56" y="88"/>
                  </a:cubicBezTo>
                  <a:cubicBezTo>
                    <a:pt x="51" y="86"/>
                    <a:pt x="49" y="83"/>
                    <a:pt x="49" y="83"/>
                  </a:cubicBezTo>
                  <a:cubicBezTo>
                    <a:pt x="68" y="28"/>
                    <a:pt x="68" y="28"/>
                    <a:pt x="68" y="28"/>
                  </a:cubicBezTo>
                  <a:cubicBezTo>
                    <a:pt x="104" y="45"/>
                    <a:pt x="104" y="45"/>
                    <a:pt x="104" y="45"/>
                  </a:cubicBezTo>
                  <a:cubicBezTo>
                    <a:pt x="103" y="40"/>
                    <a:pt x="97" y="17"/>
                    <a:pt x="87" y="17"/>
                  </a:cubicBezTo>
                  <a:cubicBezTo>
                    <a:pt x="81" y="21"/>
                    <a:pt x="72" y="27"/>
                    <a:pt x="72" y="27"/>
                  </a:cubicBezTo>
                  <a:cubicBezTo>
                    <a:pt x="72" y="27"/>
                    <a:pt x="70" y="27"/>
                    <a:pt x="71" y="20"/>
                  </a:cubicBezTo>
                  <a:cubicBezTo>
                    <a:pt x="71" y="13"/>
                    <a:pt x="74" y="3"/>
                    <a:pt x="74" y="3"/>
                  </a:cubicBezTo>
                  <a:cubicBezTo>
                    <a:pt x="76" y="0"/>
                    <a:pt x="76" y="0"/>
                    <a:pt x="76" y="0"/>
                  </a:cubicBezTo>
                  <a:cubicBezTo>
                    <a:pt x="67" y="7"/>
                    <a:pt x="45" y="15"/>
                    <a:pt x="45" y="15"/>
                  </a:cubicBezTo>
                  <a:cubicBezTo>
                    <a:pt x="45" y="15"/>
                    <a:pt x="37" y="19"/>
                    <a:pt x="37" y="25"/>
                  </a:cubicBezTo>
                  <a:cubicBezTo>
                    <a:pt x="38" y="31"/>
                    <a:pt x="27" y="76"/>
                    <a:pt x="20" y="77"/>
                  </a:cubicBezTo>
                  <a:cubicBezTo>
                    <a:pt x="0" y="102"/>
                    <a:pt x="20" y="111"/>
                    <a:pt x="20" y="111"/>
                  </a:cubicBezTo>
                  <a:cubicBezTo>
                    <a:pt x="61" y="123"/>
                    <a:pt x="61" y="123"/>
                    <a:pt x="61" y="123"/>
                  </a:cubicBezTo>
                  <a:cubicBezTo>
                    <a:pt x="61" y="123"/>
                    <a:pt x="61" y="124"/>
                    <a:pt x="61" y="124"/>
                  </a:cubicBezTo>
                  <a:cubicBezTo>
                    <a:pt x="89" y="132"/>
                    <a:pt x="89" y="132"/>
                    <a:pt x="89" y="132"/>
                  </a:cubicBezTo>
                  <a:cubicBezTo>
                    <a:pt x="87" y="131"/>
                    <a:pt x="92" y="104"/>
                    <a:pt x="98" y="1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61">
              <a:extLst>
                <a:ext uri="{FF2B5EF4-FFF2-40B4-BE49-F238E27FC236}">
                  <a16:creationId xmlns:a16="http://schemas.microsoft.com/office/drawing/2014/main" id="{1617623B-6CAE-4942-835B-001353EA9C73}"/>
                </a:ext>
              </a:extLst>
            </p:cNvPr>
            <p:cNvSpPr>
              <a:spLocks/>
            </p:cNvSpPr>
            <p:nvPr/>
          </p:nvSpPr>
          <p:spPr bwMode="auto">
            <a:xfrm>
              <a:off x="2533651" y="2582863"/>
              <a:ext cx="9525" cy="3175"/>
            </a:xfrm>
            <a:custGeom>
              <a:avLst/>
              <a:gdLst>
                <a:gd name="T0" fmla="*/ 5 w 5"/>
                <a:gd name="T1" fmla="*/ 0 h 1"/>
                <a:gd name="T2" fmla="*/ 0 w 5"/>
                <a:gd name="T3" fmla="*/ 1 h 1"/>
                <a:gd name="T4" fmla="*/ 5 w 5"/>
                <a:gd name="T5" fmla="*/ 0 h 1"/>
              </a:gdLst>
              <a:ahLst/>
              <a:cxnLst>
                <a:cxn ang="0">
                  <a:pos x="T0" y="T1"/>
                </a:cxn>
                <a:cxn ang="0">
                  <a:pos x="T2" y="T3"/>
                </a:cxn>
                <a:cxn ang="0">
                  <a:pos x="T4" y="T5"/>
                </a:cxn>
              </a:cxnLst>
              <a:rect l="0" t="0" r="r" b="b"/>
              <a:pathLst>
                <a:path w="5" h="1">
                  <a:moveTo>
                    <a:pt x="5" y="0"/>
                  </a:moveTo>
                  <a:cubicBezTo>
                    <a:pt x="5" y="0"/>
                    <a:pt x="3" y="1"/>
                    <a:pt x="0" y="1"/>
                  </a:cubicBezTo>
                  <a:cubicBezTo>
                    <a:pt x="2" y="1"/>
                    <a:pt x="3" y="1"/>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62">
              <a:extLst>
                <a:ext uri="{FF2B5EF4-FFF2-40B4-BE49-F238E27FC236}">
                  <a16:creationId xmlns:a16="http://schemas.microsoft.com/office/drawing/2014/main" id="{E688928F-F6D7-4360-B70C-15B6C446B5D3}"/>
                </a:ext>
              </a:extLst>
            </p:cNvPr>
            <p:cNvSpPr>
              <a:spLocks/>
            </p:cNvSpPr>
            <p:nvPr/>
          </p:nvSpPr>
          <p:spPr bwMode="auto">
            <a:xfrm>
              <a:off x="2468563" y="2197101"/>
              <a:ext cx="144463" cy="184150"/>
            </a:xfrm>
            <a:custGeom>
              <a:avLst/>
              <a:gdLst>
                <a:gd name="T0" fmla="*/ 32 w 77"/>
                <a:gd name="T1" fmla="*/ 90 h 98"/>
                <a:gd name="T2" fmla="*/ 46 w 77"/>
                <a:gd name="T3" fmla="*/ 98 h 98"/>
                <a:gd name="T4" fmla="*/ 52 w 77"/>
                <a:gd name="T5" fmla="*/ 67 h 98"/>
                <a:gd name="T6" fmla="*/ 53 w 77"/>
                <a:gd name="T7" fmla="*/ 67 h 98"/>
                <a:gd name="T8" fmla="*/ 52 w 77"/>
                <a:gd name="T9" fmla="*/ 66 h 98"/>
                <a:gd name="T10" fmla="*/ 38 w 77"/>
                <a:gd name="T11" fmla="*/ 3 h 98"/>
                <a:gd name="T12" fmla="*/ 19 w 77"/>
                <a:gd name="T13" fmla="*/ 54 h 98"/>
                <a:gd name="T14" fmla="*/ 18 w 77"/>
                <a:gd name="T15" fmla="*/ 70 h 98"/>
                <a:gd name="T16" fmla="*/ 17 w 77"/>
                <a:gd name="T17" fmla="*/ 71 h 98"/>
                <a:gd name="T18" fmla="*/ 20 w 77"/>
                <a:gd name="T19" fmla="*/ 69 h 98"/>
                <a:gd name="T20" fmla="*/ 32 w 77"/>
                <a:gd name="T21" fmla="*/ 9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98">
                  <a:moveTo>
                    <a:pt x="32" y="90"/>
                  </a:moveTo>
                  <a:cubicBezTo>
                    <a:pt x="32" y="90"/>
                    <a:pt x="44" y="98"/>
                    <a:pt x="46" y="98"/>
                  </a:cubicBezTo>
                  <a:cubicBezTo>
                    <a:pt x="47" y="98"/>
                    <a:pt x="56" y="87"/>
                    <a:pt x="52" y="67"/>
                  </a:cubicBezTo>
                  <a:cubicBezTo>
                    <a:pt x="52" y="67"/>
                    <a:pt x="52" y="67"/>
                    <a:pt x="53" y="67"/>
                  </a:cubicBezTo>
                  <a:cubicBezTo>
                    <a:pt x="52" y="66"/>
                    <a:pt x="52" y="66"/>
                    <a:pt x="52" y="66"/>
                  </a:cubicBezTo>
                  <a:cubicBezTo>
                    <a:pt x="53" y="60"/>
                    <a:pt x="77" y="7"/>
                    <a:pt x="38" y="3"/>
                  </a:cubicBezTo>
                  <a:cubicBezTo>
                    <a:pt x="0" y="0"/>
                    <a:pt x="19" y="54"/>
                    <a:pt x="19" y="54"/>
                  </a:cubicBezTo>
                  <a:cubicBezTo>
                    <a:pt x="19" y="54"/>
                    <a:pt x="22" y="67"/>
                    <a:pt x="18" y="70"/>
                  </a:cubicBezTo>
                  <a:cubicBezTo>
                    <a:pt x="18" y="70"/>
                    <a:pt x="18" y="71"/>
                    <a:pt x="17" y="71"/>
                  </a:cubicBezTo>
                  <a:cubicBezTo>
                    <a:pt x="20" y="69"/>
                    <a:pt x="20" y="69"/>
                    <a:pt x="20" y="69"/>
                  </a:cubicBezTo>
                  <a:lnTo>
                    <a:pt x="32"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3">
              <a:extLst>
                <a:ext uri="{FF2B5EF4-FFF2-40B4-BE49-F238E27FC236}">
                  <a16:creationId xmlns:a16="http://schemas.microsoft.com/office/drawing/2014/main" id="{07D33A46-0DB2-427C-8F1C-1AE2A85EC396}"/>
                </a:ext>
              </a:extLst>
            </p:cNvPr>
            <p:cNvSpPr>
              <a:spLocks noEditPoints="1"/>
            </p:cNvSpPr>
            <p:nvPr/>
          </p:nvSpPr>
          <p:spPr bwMode="auto">
            <a:xfrm>
              <a:off x="2346326" y="2349501"/>
              <a:ext cx="322263" cy="839788"/>
            </a:xfrm>
            <a:custGeom>
              <a:avLst/>
              <a:gdLst>
                <a:gd name="T0" fmla="*/ 170 w 172"/>
                <a:gd name="T1" fmla="*/ 81 h 448"/>
                <a:gd name="T2" fmla="*/ 157 w 172"/>
                <a:gd name="T3" fmla="*/ 20 h 448"/>
                <a:gd name="T4" fmla="*/ 147 w 172"/>
                <a:gd name="T5" fmla="*/ 9 h 448"/>
                <a:gd name="T6" fmla="*/ 129 w 172"/>
                <a:gd name="T7" fmla="*/ 0 h 448"/>
                <a:gd name="T8" fmla="*/ 141 w 172"/>
                <a:gd name="T9" fmla="*/ 23 h 448"/>
                <a:gd name="T10" fmla="*/ 134 w 172"/>
                <a:gd name="T11" fmla="*/ 21 h 448"/>
                <a:gd name="T12" fmla="*/ 118 w 172"/>
                <a:gd name="T13" fmla="*/ 14 h 448"/>
                <a:gd name="T14" fmla="*/ 114 w 172"/>
                <a:gd name="T15" fmla="*/ 41 h 448"/>
                <a:gd name="T16" fmla="*/ 112 w 172"/>
                <a:gd name="T17" fmla="*/ 40 h 448"/>
                <a:gd name="T18" fmla="*/ 138 w 172"/>
                <a:gd name="T19" fmla="*/ 52 h 448"/>
                <a:gd name="T20" fmla="*/ 132 w 172"/>
                <a:gd name="T21" fmla="*/ 74 h 448"/>
                <a:gd name="T22" fmla="*/ 116 w 172"/>
                <a:gd name="T23" fmla="*/ 78 h 448"/>
                <a:gd name="T24" fmla="*/ 112 w 172"/>
                <a:gd name="T25" fmla="*/ 83 h 448"/>
                <a:gd name="T26" fmla="*/ 115 w 172"/>
                <a:gd name="T27" fmla="*/ 89 h 448"/>
                <a:gd name="T28" fmla="*/ 123 w 172"/>
                <a:gd name="T29" fmla="*/ 96 h 448"/>
                <a:gd name="T30" fmla="*/ 122 w 172"/>
                <a:gd name="T31" fmla="*/ 99 h 448"/>
                <a:gd name="T32" fmla="*/ 106 w 172"/>
                <a:gd name="T33" fmla="*/ 96 h 448"/>
                <a:gd name="T34" fmla="*/ 105 w 172"/>
                <a:gd name="T35" fmla="*/ 125 h 448"/>
                <a:gd name="T36" fmla="*/ 112 w 172"/>
                <a:gd name="T37" fmla="*/ 129 h 448"/>
                <a:gd name="T38" fmla="*/ 105 w 172"/>
                <a:gd name="T39" fmla="*/ 139 h 448"/>
                <a:gd name="T40" fmla="*/ 64 w 172"/>
                <a:gd name="T41" fmla="*/ 117 h 448"/>
                <a:gd name="T42" fmla="*/ 62 w 172"/>
                <a:gd name="T43" fmla="*/ 149 h 448"/>
                <a:gd name="T44" fmla="*/ 56 w 172"/>
                <a:gd name="T45" fmla="*/ 176 h 448"/>
                <a:gd name="T46" fmla="*/ 46 w 172"/>
                <a:gd name="T47" fmla="*/ 247 h 448"/>
                <a:gd name="T48" fmla="*/ 42 w 172"/>
                <a:gd name="T49" fmla="*/ 273 h 448"/>
                <a:gd name="T50" fmla="*/ 32 w 172"/>
                <a:gd name="T51" fmla="*/ 305 h 448"/>
                <a:gd name="T52" fmla="*/ 12 w 172"/>
                <a:gd name="T53" fmla="*/ 372 h 448"/>
                <a:gd name="T54" fmla="*/ 0 w 172"/>
                <a:gd name="T55" fmla="*/ 427 h 448"/>
                <a:gd name="T56" fmla="*/ 8 w 172"/>
                <a:gd name="T57" fmla="*/ 430 h 448"/>
                <a:gd name="T58" fmla="*/ 16 w 172"/>
                <a:gd name="T59" fmla="*/ 447 h 448"/>
                <a:gd name="T60" fmla="*/ 30 w 172"/>
                <a:gd name="T61" fmla="*/ 437 h 448"/>
                <a:gd name="T62" fmla="*/ 40 w 172"/>
                <a:gd name="T63" fmla="*/ 436 h 448"/>
                <a:gd name="T64" fmla="*/ 46 w 172"/>
                <a:gd name="T65" fmla="*/ 431 h 448"/>
                <a:gd name="T66" fmla="*/ 78 w 172"/>
                <a:gd name="T67" fmla="*/ 282 h 448"/>
                <a:gd name="T68" fmla="*/ 110 w 172"/>
                <a:gd name="T69" fmla="*/ 197 h 448"/>
                <a:gd name="T70" fmla="*/ 111 w 172"/>
                <a:gd name="T71" fmla="*/ 289 h 448"/>
                <a:gd name="T72" fmla="*/ 110 w 172"/>
                <a:gd name="T73" fmla="*/ 324 h 448"/>
                <a:gd name="T74" fmla="*/ 103 w 172"/>
                <a:gd name="T75" fmla="*/ 410 h 448"/>
                <a:gd name="T76" fmla="*/ 108 w 172"/>
                <a:gd name="T77" fmla="*/ 430 h 448"/>
                <a:gd name="T78" fmla="*/ 110 w 172"/>
                <a:gd name="T79" fmla="*/ 443 h 448"/>
                <a:gd name="T80" fmla="*/ 134 w 172"/>
                <a:gd name="T81" fmla="*/ 431 h 448"/>
                <a:gd name="T82" fmla="*/ 140 w 172"/>
                <a:gd name="T83" fmla="*/ 430 h 448"/>
                <a:gd name="T84" fmla="*/ 144 w 172"/>
                <a:gd name="T85" fmla="*/ 407 h 448"/>
                <a:gd name="T86" fmla="*/ 154 w 172"/>
                <a:gd name="T87" fmla="*/ 246 h 448"/>
                <a:gd name="T88" fmla="*/ 155 w 172"/>
                <a:gd name="T89" fmla="*/ 235 h 448"/>
                <a:gd name="T90" fmla="*/ 156 w 172"/>
                <a:gd name="T91" fmla="*/ 129 h 448"/>
                <a:gd name="T92" fmla="*/ 153 w 172"/>
                <a:gd name="T93" fmla="*/ 117 h 448"/>
                <a:gd name="T94" fmla="*/ 150 w 172"/>
                <a:gd name="T95" fmla="*/ 111 h 448"/>
                <a:gd name="T96" fmla="*/ 171 w 172"/>
                <a:gd name="T97" fmla="*/ 95 h 448"/>
                <a:gd name="T98" fmla="*/ 170 w 172"/>
                <a:gd name="T99" fmla="*/ 81 h 448"/>
                <a:gd name="T100" fmla="*/ 130 w 172"/>
                <a:gd name="T101" fmla="*/ 104 h 448"/>
                <a:gd name="T102" fmla="*/ 128 w 172"/>
                <a:gd name="T103" fmla="*/ 98 h 448"/>
                <a:gd name="T104" fmla="*/ 142 w 172"/>
                <a:gd name="T105" fmla="*/ 86 h 448"/>
                <a:gd name="T106" fmla="*/ 130 w 172"/>
                <a:gd name="T107" fmla="*/ 104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 h="448">
                  <a:moveTo>
                    <a:pt x="170" y="81"/>
                  </a:moveTo>
                  <a:cubicBezTo>
                    <a:pt x="169" y="78"/>
                    <a:pt x="157" y="20"/>
                    <a:pt x="157" y="20"/>
                  </a:cubicBezTo>
                  <a:cubicBezTo>
                    <a:pt x="157" y="20"/>
                    <a:pt x="157" y="8"/>
                    <a:pt x="147" y="9"/>
                  </a:cubicBezTo>
                  <a:cubicBezTo>
                    <a:pt x="142" y="9"/>
                    <a:pt x="135" y="5"/>
                    <a:pt x="129" y="0"/>
                  </a:cubicBezTo>
                  <a:cubicBezTo>
                    <a:pt x="141" y="23"/>
                    <a:pt x="141" y="23"/>
                    <a:pt x="141" y="23"/>
                  </a:cubicBezTo>
                  <a:cubicBezTo>
                    <a:pt x="141" y="23"/>
                    <a:pt x="138" y="27"/>
                    <a:pt x="134" y="21"/>
                  </a:cubicBezTo>
                  <a:cubicBezTo>
                    <a:pt x="131" y="14"/>
                    <a:pt x="121" y="10"/>
                    <a:pt x="118" y="14"/>
                  </a:cubicBezTo>
                  <a:cubicBezTo>
                    <a:pt x="115" y="18"/>
                    <a:pt x="114" y="41"/>
                    <a:pt x="114" y="41"/>
                  </a:cubicBezTo>
                  <a:cubicBezTo>
                    <a:pt x="112" y="40"/>
                    <a:pt x="112" y="40"/>
                    <a:pt x="112" y="40"/>
                  </a:cubicBezTo>
                  <a:cubicBezTo>
                    <a:pt x="138" y="52"/>
                    <a:pt x="138" y="52"/>
                    <a:pt x="138" y="52"/>
                  </a:cubicBezTo>
                  <a:cubicBezTo>
                    <a:pt x="132" y="74"/>
                    <a:pt x="132" y="74"/>
                    <a:pt x="132" y="74"/>
                  </a:cubicBezTo>
                  <a:cubicBezTo>
                    <a:pt x="132" y="74"/>
                    <a:pt x="116" y="73"/>
                    <a:pt x="116" y="78"/>
                  </a:cubicBezTo>
                  <a:cubicBezTo>
                    <a:pt x="112" y="79"/>
                    <a:pt x="112" y="83"/>
                    <a:pt x="112" y="83"/>
                  </a:cubicBezTo>
                  <a:cubicBezTo>
                    <a:pt x="112" y="83"/>
                    <a:pt x="111" y="89"/>
                    <a:pt x="115" y="89"/>
                  </a:cubicBezTo>
                  <a:cubicBezTo>
                    <a:pt x="115" y="93"/>
                    <a:pt x="123" y="96"/>
                    <a:pt x="123" y="96"/>
                  </a:cubicBezTo>
                  <a:cubicBezTo>
                    <a:pt x="122" y="99"/>
                    <a:pt x="122" y="99"/>
                    <a:pt x="122" y="99"/>
                  </a:cubicBezTo>
                  <a:cubicBezTo>
                    <a:pt x="106" y="96"/>
                    <a:pt x="106" y="96"/>
                    <a:pt x="106" y="96"/>
                  </a:cubicBezTo>
                  <a:cubicBezTo>
                    <a:pt x="100" y="98"/>
                    <a:pt x="105" y="125"/>
                    <a:pt x="105" y="125"/>
                  </a:cubicBezTo>
                  <a:cubicBezTo>
                    <a:pt x="109" y="129"/>
                    <a:pt x="112" y="129"/>
                    <a:pt x="112" y="129"/>
                  </a:cubicBezTo>
                  <a:cubicBezTo>
                    <a:pt x="105" y="139"/>
                    <a:pt x="105" y="139"/>
                    <a:pt x="105" y="139"/>
                  </a:cubicBezTo>
                  <a:cubicBezTo>
                    <a:pt x="64" y="117"/>
                    <a:pt x="64" y="117"/>
                    <a:pt x="64" y="117"/>
                  </a:cubicBezTo>
                  <a:cubicBezTo>
                    <a:pt x="64" y="121"/>
                    <a:pt x="61" y="141"/>
                    <a:pt x="62" y="149"/>
                  </a:cubicBezTo>
                  <a:cubicBezTo>
                    <a:pt x="62" y="157"/>
                    <a:pt x="55" y="165"/>
                    <a:pt x="56" y="176"/>
                  </a:cubicBezTo>
                  <a:cubicBezTo>
                    <a:pt x="57" y="188"/>
                    <a:pt x="45" y="229"/>
                    <a:pt x="46" y="247"/>
                  </a:cubicBezTo>
                  <a:cubicBezTo>
                    <a:pt x="41" y="261"/>
                    <a:pt x="42" y="273"/>
                    <a:pt x="42" y="273"/>
                  </a:cubicBezTo>
                  <a:cubicBezTo>
                    <a:pt x="42" y="273"/>
                    <a:pt x="32" y="299"/>
                    <a:pt x="32" y="305"/>
                  </a:cubicBezTo>
                  <a:cubicBezTo>
                    <a:pt x="32" y="310"/>
                    <a:pt x="12" y="372"/>
                    <a:pt x="12" y="372"/>
                  </a:cubicBezTo>
                  <a:cubicBezTo>
                    <a:pt x="0" y="427"/>
                    <a:pt x="0" y="427"/>
                    <a:pt x="0" y="427"/>
                  </a:cubicBezTo>
                  <a:cubicBezTo>
                    <a:pt x="8" y="430"/>
                    <a:pt x="8" y="430"/>
                    <a:pt x="8" y="430"/>
                  </a:cubicBezTo>
                  <a:cubicBezTo>
                    <a:pt x="8" y="430"/>
                    <a:pt x="4" y="446"/>
                    <a:pt x="16" y="447"/>
                  </a:cubicBezTo>
                  <a:cubicBezTo>
                    <a:pt x="27" y="448"/>
                    <a:pt x="30" y="437"/>
                    <a:pt x="30" y="437"/>
                  </a:cubicBezTo>
                  <a:cubicBezTo>
                    <a:pt x="40" y="436"/>
                    <a:pt x="40" y="436"/>
                    <a:pt x="40" y="436"/>
                  </a:cubicBezTo>
                  <a:cubicBezTo>
                    <a:pt x="40" y="436"/>
                    <a:pt x="46" y="438"/>
                    <a:pt x="46" y="431"/>
                  </a:cubicBezTo>
                  <a:cubicBezTo>
                    <a:pt x="46" y="423"/>
                    <a:pt x="78" y="282"/>
                    <a:pt x="78" y="282"/>
                  </a:cubicBezTo>
                  <a:cubicBezTo>
                    <a:pt x="78" y="282"/>
                    <a:pt x="107" y="198"/>
                    <a:pt x="110" y="197"/>
                  </a:cubicBezTo>
                  <a:cubicBezTo>
                    <a:pt x="112" y="196"/>
                    <a:pt x="111" y="289"/>
                    <a:pt x="111" y="289"/>
                  </a:cubicBezTo>
                  <a:cubicBezTo>
                    <a:pt x="111" y="289"/>
                    <a:pt x="112" y="318"/>
                    <a:pt x="110" y="324"/>
                  </a:cubicBezTo>
                  <a:cubicBezTo>
                    <a:pt x="109" y="331"/>
                    <a:pt x="103" y="410"/>
                    <a:pt x="103" y="410"/>
                  </a:cubicBezTo>
                  <a:cubicBezTo>
                    <a:pt x="103" y="410"/>
                    <a:pt x="102" y="428"/>
                    <a:pt x="108" y="430"/>
                  </a:cubicBezTo>
                  <a:cubicBezTo>
                    <a:pt x="107" y="437"/>
                    <a:pt x="110" y="443"/>
                    <a:pt x="110" y="443"/>
                  </a:cubicBezTo>
                  <a:cubicBezTo>
                    <a:pt x="110" y="443"/>
                    <a:pt x="134" y="442"/>
                    <a:pt x="134" y="431"/>
                  </a:cubicBezTo>
                  <a:cubicBezTo>
                    <a:pt x="140" y="430"/>
                    <a:pt x="140" y="430"/>
                    <a:pt x="140" y="430"/>
                  </a:cubicBezTo>
                  <a:cubicBezTo>
                    <a:pt x="140" y="430"/>
                    <a:pt x="146" y="431"/>
                    <a:pt x="144" y="407"/>
                  </a:cubicBezTo>
                  <a:cubicBezTo>
                    <a:pt x="144" y="386"/>
                    <a:pt x="152" y="281"/>
                    <a:pt x="154" y="246"/>
                  </a:cubicBezTo>
                  <a:cubicBezTo>
                    <a:pt x="154" y="240"/>
                    <a:pt x="155" y="235"/>
                    <a:pt x="155" y="235"/>
                  </a:cubicBezTo>
                  <a:cubicBezTo>
                    <a:pt x="162" y="200"/>
                    <a:pt x="170" y="163"/>
                    <a:pt x="156" y="129"/>
                  </a:cubicBezTo>
                  <a:cubicBezTo>
                    <a:pt x="155" y="125"/>
                    <a:pt x="154" y="121"/>
                    <a:pt x="153" y="117"/>
                  </a:cubicBezTo>
                  <a:cubicBezTo>
                    <a:pt x="152" y="114"/>
                    <a:pt x="151" y="112"/>
                    <a:pt x="150" y="111"/>
                  </a:cubicBezTo>
                  <a:cubicBezTo>
                    <a:pt x="163" y="108"/>
                    <a:pt x="171" y="95"/>
                    <a:pt x="171" y="95"/>
                  </a:cubicBezTo>
                  <a:cubicBezTo>
                    <a:pt x="171" y="95"/>
                    <a:pt x="172" y="85"/>
                    <a:pt x="170" y="81"/>
                  </a:cubicBezTo>
                  <a:close/>
                  <a:moveTo>
                    <a:pt x="130" y="104"/>
                  </a:moveTo>
                  <a:cubicBezTo>
                    <a:pt x="128" y="101"/>
                    <a:pt x="128" y="98"/>
                    <a:pt x="128" y="98"/>
                  </a:cubicBezTo>
                  <a:cubicBezTo>
                    <a:pt x="128" y="98"/>
                    <a:pt x="132" y="105"/>
                    <a:pt x="142" y="86"/>
                  </a:cubicBezTo>
                  <a:cubicBezTo>
                    <a:pt x="142" y="86"/>
                    <a:pt x="141" y="103"/>
                    <a:pt x="130" y="1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4">
              <a:extLst>
                <a:ext uri="{FF2B5EF4-FFF2-40B4-BE49-F238E27FC236}">
                  <a16:creationId xmlns:a16="http://schemas.microsoft.com/office/drawing/2014/main" id="{4EE9C1E5-EE4A-48CB-85E7-ACFA0F8A976B}"/>
                </a:ext>
              </a:extLst>
            </p:cNvPr>
            <p:cNvSpPr>
              <a:spLocks/>
            </p:cNvSpPr>
            <p:nvPr/>
          </p:nvSpPr>
          <p:spPr bwMode="auto">
            <a:xfrm>
              <a:off x="2495551" y="2330451"/>
              <a:ext cx="4763" cy="4763"/>
            </a:xfrm>
            <a:custGeom>
              <a:avLst/>
              <a:gdLst>
                <a:gd name="T0" fmla="*/ 3 w 3"/>
                <a:gd name="T1" fmla="*/ 0 h 3"/>
                <a:gd name="T2" fmla="*/ 0 w 3"/>
                <a:gd name="T3" fmla="*/ 3 h 3"/>
                <a:gd name="T4" fmla="*/ 3 w 3"/>
                <a:gd name="T5" fmla="*/ 0 h 3"/>
              </a:gdLst>
              <a:ahLst/>
              <a:cxnLst>
                <a:cxn ang="0">
                  <a:pos x="T0" y="T1"/>
                </a:cxn>
                <a:cxn ang="0">
                  <a:pos x="T2" y="T3"/>
                </a:cxn>
                <a:cxn ang="0">
                  <a:pos x="T4" y="T5"/>
                </a:cxn>
              </a:cxnLst>
              <a:rect l="0" t="0" r="r" b="b"/>
              <a:pathLst>
                <a:path w="3" h="3">
                  <a:moveTo>
                    <a:pt x="3" y="0"/>
                  </a:moveTo>
                  <a:cubicBezTo>
                    <a:pt x="0" y="3"/>
                    <a:pt x="0" y="3"/>
                    <a:pt x="0" y="3"/>
                  </a:cubicBezTo>
                  <a:cubicBezTo>
                    <a:pt x="2" y="2"/>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65">
              <a:extLst>
                <a:ext uri="{FF2B5EF4-FFF2-40B4-BE49-F238E27FC236}">
                  <a16:creationId xmlns:a16="http://schemas.microsoft.com/office/drawing/2014/main" id="{D11BE57B-1554-4CB2-8E56-3790C2417506}"/>
                </a:ext>
              </a:extLst>
            </p:cNvPr>
            <p:cNvSpPr>
              <a:spLocks/>
            </p:cNvSpPr>
            <p:nvPr/>
          </p:nvSpPr>
          <p:spPr bwMode="auto">
            <a:xfrm>
              <a:off x="2568576" y="2322513"/>
              <a:ext cx="20638" cy="26988"/>
            </a:xfrm>
            <a:custGeom>
              <a:avLst/>
              <a:gdLst>
                <a:gd name="T0" fmla="*/ 11 w 11"/>
                <a:gd name="T1" fmla="*/ 14 h 14"/>
                <a:gd name="T2" fmla="*/ 11 w 11"/>
                <a:gd name="T3" fmla="*/ 13 h 14"/>
                <a:gd name="T4" fmla="*/ 0 w 11"/>
                <a:gd name="T5" fmla="*/ 0 h 14"/>
                <a:gd name="T6" fmla="*/ 11 w 11"/>
                <a:gd name="T7" fmla="*/ 14 h 14"/>
              </a:gdLst>
              <a:ahLst/>
              <a:cxnLst>
                <a:cxn ang="0">
                  <a:pos x="T0" y="T1"/>
                </a:cxn>
                <a:cxn ang="0">
                  <a:pos x="T2" y="T3"/>
                </a:cxn>
                <a:cxn ang="0">
                  <a:pos x="T4" y="T5"/>
                </a:cxn>
                <a:cxn ang="0">
                  <a:pos x="T6" y="T7"/>
                </a:cxn>
              </a:cxnLst>
              <a:rect l="0" t="0" r="r" b="b"/>
              <a:pathLst>
                <a:path w="11" h="14">
                  <a:moveTo>
                    <a:pt x="11" y="14"/>
                  </a:moveTo>
                  <a:cubicBezTo>
                    <a:pt x="11" y="13"/>
                    <a:pt x="11" y="13"/>
                    <a:pt x="11" y="13"/>
                  </a:cubicBezTo>
                  <a:cubicBezTo>
                    <a:pt x="11" y="13"/>
                    <a:pt x="6" y="10"/>
                    <a:pt x="0" y="0"/>
                  </a:cubicBezTo>
                  <a:cubicBezTo>
                    <a:pt x="0" y="3"/>
                    <a:pt x="5" y="9"/>
                    <a:pt x="11"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6">
              <a:extLst>
                <a:ext uri="{FF2B5EF4-FFF2-40B4-BE49-F238E27FC236}">
                  <a16:creationId xmlns:a16="http://schemas.microsoft.com/office/drawing/2014/main" id="{8D2EE861-BBC8-4BB0-832F-29560024A64E}"/>
                </a:ext>
              </a:extLst>
            </p:cNvPr>
            <p:cNvSpPr>
              <a:spLocks/>
            </p:cNvSpPr>
            <p:nvPr/>
          </p:nvSpPr>
          <p:spPr bwMode="auto">
            <a:xfrm>
              <a:off x="2547938" y="2420938"/>
              <a:ext cx="9525" cy="3175"/>
            </a:xfrm>
            <a:custGeom>
              <a:avLst/>
              <a:gdLst>
                <a:gd name="T0" fmla="*/ 1 w 5"/>
                <a:gd name="T1" fmla="*/ 1 h 2"/>
                <a:gd name="T2" fmla="*/ 5 w 5"/>
                <a:gd name="T3" fmla="*/ 2 h 2"/>
                <a:gd name="T4" fmla="*/ 0 w 5"/>
                <a:gd name="T5" fmla="*/ 0 h 2"/>
                <a:gd name="T6" fmla="*/ 1 w 5"/>
                <a:gd name="T7" fmla="*/ 1 h 2"/>
              </a:gdLst>
              <a:ahLst/>
              <a:cxnLst>
                <a:cxn ang="0">
                  <a:pos x="T0" y="T1"/>
                </a:cxn>
                <a:cxn ang="0">
                  <a:pos x="T2" y="T3"/>
                </a:cxn>
                <a:cxn ang="0">
                  <a:pos x="T4" y="T5"/>
                </a:cxn>
                <a:cxn ang="0">
                  <a:pos x="T6" y="T7"/>
                </a:cxn>
              </a:cxnLst>
              <a:rect l="0" t="0" r="r" b="b"/>
              <a:pathLst>
                <a:path w="5" h="2">
                  <a:moveTo>
                    <a:pt x="1" y="1"/>
                  </a:moveTo>
                  <a:cubicBezTo>
                    <a:pt x="5" y="2"/>
                    <a:pt x="5" y="2"/>
                    <a:pt x="5" y="2"/>
                  </a:cubicBezTo>
                  <a:cubicBezTo>
                    <a:pt x="0" y="0"/>
                    <a:pt x="0" y="0"/>
                    <a:pt x="0" y="0"/>
                  </a:cubicBezTo>
                  <a:cubicBezTo>
                    <a:pt x="1" y="1"/>
                    <a:pt x="1"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67">
              <a:extLst>
                <a:ext uri="{FF2B5EF4-FFF2-40B4-BE49-F238E27FC236}">
                  <a16:creationId xmlns:a16="http://schemas.microsoft.com/office/drawing/2014/main" id="{4747FBF4-8CCE-47C1-8D44-CA82F018DE3D}"/>
                </a:ext>
              </a:extLst>
            </p:cNvPr>
            <p:cNvSpPr>
              <a:spLocks/>
            </p:cNvSpPr>
            <p:nvPr/>
          </p:nvSpPr>
          <p:spPr bwMode="auto">
            <a:xfrm>
              <a:off x="2541588" y="2525713"/>
              <a:ext cx="3175" cy="3175"/>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2" y="2"/>
                  </a:cubicBezTo>
                  <a:cubicBezTo>
                    <a:pt x="2" y="0"/>
                    <a:pt x="1"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68">
              <a:extLst>
                <a:ext uri="{FF2B5EF4-FFF2-40B4-BE49-F238E27FC236}">
                  <a16:creationId xmlns:a16="http://schemas.microsoft.com/office/drawing/2014/main" id="{51972271-98D4-4B89-8D78-6FEB35679D68}"/>
                </a:ext>
              </a:extLst>
            </p:cNvPr>
            <p:cNvSpPr>
              <a:spLocks/>
            </p:cNvSpPr>
            <p:nvPr/>
          </p:nvSpPr>
          <p:spPr bwMode="auto">
            <a:xfrm>
              <a:off x="2462213" y="2566988"/>
              <a:ext cx="4763" cy="1588"/>
            </a:xfrm>
            <a:custGeom>
              <a:avLst/>
              <a:gdLst>
                <a:gd name="T0" fmla="*/ 0 w 2"/>
                <a:gd name="T1" fmla="*/ 0 h 1"/>
                <a:gd name="T2" fmla="*/ 2 w 2"/>
                <a:gd name="T3" fmla="*/ 1 h 1"/>
                <a:gd name="T4" fmla="*/ 2 w 2"/>
                <a:gd name="T5" fmla="*/ 1 h 1"/>
                <a:gd name="T6" fmla="*/ 0 w 2"/>
                <a:gd name="T7" fmla="*/ 0 h 1"/>
              </a:gdLst>
              <a:ahLst/>
              <a:cxnLst>
                <a:cxn ang="0">
                  <a:pos x="T0" y="T1"/>
                </a:cxn>
                <a:cxn ang="0">
                  <a:pos x="T2" y="T3"/>
                </a:cxn>
                <a:cxn ang="0">
                  <a:pos x="T4" y="T5"/>
                </a:cxn>
                <a:cxn ang="0">
                  <a:pos x="T6" y="T7"/>
                </a:cxn>
              </a:cxnLst>
              <a:rect l="0" t="0" r="r" b="b"/>
              <a:pathLst>
                <a:path w="2" h="1">
                  <a:moveTo>
                    <a:pt x="0" y="0"/>
                  </a:moveTo>
                  <a:cubicBezTo>
                    <a:pt x="2" y="1"/>
                    <a:pt x="2" y="1"/>
                    <a:pt x="2" y="1"/>
                  </a:cubicBezTo>
                  <a:cubicBezTo>
                    <a:pt x="2" y="1"/>
                    <a:pt x="2" y="1"/>
                    <a:pt x="2" y="1"/>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69">
              <a:extLst>
                <a:ext uri="{FF2B5EF4-FFF2-40B4-BE49-F238E27FC236}">
                  <a16:creationId xmlns:a16="http://schemas.microsoft.com/office/drawing/2014/main" id="{DCF212FB-3F7A-427D-A03D-B668E19592B5}"/>
                </a:ext>
              </a:extLst>
            </p:cNvPr>
            <p:cNvSpPr>
              <a:spLocks/>
            </p:cNvSpPr>
            <p:nvPr/>
          </p:nvSpPr>
          <p:spPr bwMode="auto">
            <a:xfrm>
              <a:off x="2519363" y="2582863"/>
              <a:ext cx="14288" cy="3175"/>
            </a:xfrm>
            <a:custGeom>
              <a:avLst/>
              <a:gdLst>
                <a:gd name="T0" fmla="*/ 0 w 8"/>
                <a:gd name="T1" fmla="*/ 0 h 1"/>
                <a:gd name="T2" fmla="*/ 8 w 8"/>
                <a:gd name="T3" fmla="*/ 1 h 1"/>
                <a:gd name="T4" fmla="*/ 0 w 8"/>
                <a:gd name="T5" fmla="*/ 0 h 1"/>
              </a:gdLst>
              <a:ahLst/>
              <a:cxnLst>
                <a:cxn ang="0">
                  <a:pos x="T0" y="T1"/>
                </a:cxn>
                <a:cxn ang="0">
                  <a:pos x="T2" y="T3"/>
                </a:cxn>
                <a:cxn ang="0">
                  <a:pos x="T4" y="T5"/>
                </a:cxn>
              </a:cxnLst>
              <a:rect l="0" t="0" r="r" b="b"/>
              <a:pathLst>
                <a:path w="8" h="1">
                  <a:moveTo>
                    <a:pt x="0" y="0"/>
                  </a:moveTo>
                  <a:cubicBezTo>
                    <a:pt x="1" y="1"/>
                    <a:pt x="5" y="1"/>
                    <a:pt x="8" y="1"/>
                  </a:cubicBezTo>
                  <a:cubicBezTo>
                    <a:pt x="4"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70">
              <a:extLst>
                <a:ext uri="{FF2B5EF4-FFF2-40B4-BE49-F238E27FC236}">
                  <a16:creationId xmlns:a16="http://schemas.microsoft.com/office/drawing/2014/main" id="{7FE84D86-1AAC-47CC-BA13-50BBEC8120CD}"/>
                </a:ext>
              </a:extLst>
            </p:cNvPr>
            <p:cNvSpPr>
              <a:spLocks/>
            </p:cNvSpPr>
            <p:nvPr/>
          </p:nvSpPr>
          <p:spPr bwMode="auto">
            <a:xfrm>
              <a:off x="2447926" y="2187576"/>
              <a:ext cx="163513" cy="157163"/>
            </a:xfrm>
            <a:custGeom>
              <a:avLst/>
              <a:gdLst>
                <a:gd name="T0" fmla="*/ 59 w 87"/>
                <a:gd name="T1" fmla="*/ 8 h 84"/>
                <a:gd name="T2" fmla="*/ 69 w 87"/>
                <a:gd name="T3" fmla="*/ 15 h 84"/>
                <a:gd name="T4" fmla="*/ 78 w 87"/>
                <a:gd name="T5" fmla="*/ 40 h 84"/>
                <a:gd name="T6" fmla="*/ 79 w 87"/>
                <a:gd name="T7" fmla="*/ 47 h 84"/>
                <a:gd name="T8" fmla="*/ 86 w 87"/>
                <a:gd name="T9" fmla="*/ 57 h 84"/>
                <a:gd name="T10" fmla="*/ 84 w 87"/>
                <a:gd name="T11" fmla="*/ 57 h 84"/>
                <a:gd name="T12" fmla="*/ 86 w 87"/>
                <a:gd name="T13" fmla="*/ 59 h 84"/>
                <a:gd name="T14" fmla="*/ 83 w 87"/>
                <a:gd name="T15" fmla="*/ 58 h 84"/>
                <a:gd name="T16" fmla="*/ 87 w 87"/>
                <a:gd name="T17" fmla="*/ 62 h 84"/>
                <a:gd name="T18" fmla="*/ 82 w 87"/>
                <a:gd name="T19" fmla="*/ 64 h 84"/>
                <a:gd name="T20" fmla="*/ 87 w 87"/>
                <a:gd name="T21" fmla="*/ 64 h 84"/>
                <a:gd name="T22" fmla="*/ 77 w 87"/>
                <a:gd name="T23" fmla="*/ 65 h 84"/>
                <a:gd name="T24" fmla="*/ 84 w 87"/>
                <a:gd name="T25" fmla="*/ 71 h 84"/>
                <a:gd name="T26" fmla="*/ 78 w 87"/>
                <a:gd name="T27" fmla="*/ 75 h 84"/>
                <a:gd name="T28" fmla="*/ 75 w 87"/>
                <a:gd name="T29" fmla="*/ 76 h 84"/>
                <a:gd name="T30" fmla="*/ 73 w 87"/>
                <a:gd name="T31" fmla="*/ 75 h 84"/>
                <a:gd name="T32" fmla="*/ 71 w 87"/>
                <a:gd name="T33" fmla="*/ 73 h 84"/>
                <a:gd name="T34" fmla="*/ 68 w 87"/>
                <a:gd name="T35" fmla="*/ 71 h 84"/>
                <a:gd name="T36" fmla="*/ 68 w 87"/>
                <a:gd name="T37" fmla="*/ 63 h 84"/>
                <a:gd name="T38" fmla="*/ 66 w 87"/>
                <a:gd name="T39" fmla="*/ 46 h 84"/>
                <a:gd name="T40" fmla="*/ 63 w 87"/>
                <a:gd name="T41" fmla="*/ 24 h 84"/>
                <a:gd name="T42" fmla="*/ 52 w 87"/>
                <a:gd name="T43" fmla="*/ 24 h 84"/>
                <a:gd name="T44" fmla="*/ 27 w 87"/>
                <a:gd name="T45" fmla="*/ 61 h 84"/>
                <a:gd name="T46" fmla="*/ 20 w 87"/>
                <a:gd name="T47" fmla="*/ 65 h 84"/>
                <a:gd name="T48" fmla="*/ 15 w 87"/>
                <a:gd name="T49" fmla="*/ 82 h 84"/>
                <a:gd name="T50" fmla="*/ 18 w 87"/>
                <a:gd name="T51" fmla="*/ 77 h 84"/>
                <a:gd name="T52" fmla="*/ 11 w 87"/>
                <a:gd name="T53" fmla="*/ 82 h 84"/>
                <a:gd name="T54" fmla="*/ 15 w 87"/>
                <a:gd name="T55" fmla="*/ 73 h 84"/>
                <a:gd name="T56" fmla="*/ 12 w 87"/>
                <a:gd name="T57" fmla="*/ 81 h 84"/>
                <a:gd name="T58" fmla="*/ 14 w 87"/>
                <a:gd name="T59" fmla="*/ 74 h 84"/>
                <a:gd name="T60" fmla="*/ 11 w 87"/>
                <a:gd name="T61" fmla="*/ 78 h 84"/>
                <a:gd name="T62" fmla="*/ 14 w 87"/>
                <a:gd name="T63" fmla="*/ 69 h 84"/>
                <a:gd name="T64" fmla="*/ 4 w 87"/>
                <a:gd name="T65" fmla="*/ 73 h 84"/>
                <a:gd name="T66" fmla="*/ 8 w 87"/>
                <a:gd name="T67" fmla="*/ 70 h 84"/>
                <a:gd name="T68" fmla="*/ 11 w 87"/>
                <a:gd name="T69" fmla="*/ 61 h 84"/>
                <a:gd name="T70" fmla="*/ 5 w 87"/>
                <a:gd name="T71" fmla="*/ 68 h 84"/>
                <a:gd name="T72" fmla="*/ 9 w 87"/>
                <a:gd name="T73" fmla="*/ 55 h 84"/>
                <a:gd name="T74" fmla="*/ 3 w 87"/>
                <a:gd name="T75" fmla="*/ 63 h 84"/>
                <a:gd name="T76" fmla="*/ 7 w 87"/>
                <a:gd name="T77" fmla="*/ 56 h 84"/>
                <a:gd name="T78" fmla="*/ 0 w 87"/>
                <a:gd name="T79" fmla="*/ 56 h 84"/>
                <a:gd name="T80" fmla="*/ 2 w 87"/>
                <a:gd name="T81" fmla="*/ 54 h 84"/>
                <a:gd name="T82" fmla="*/ 3 w 87"/>
                <a:gd name="T83" fmla="*/ 53 h 84"/>
                <a:gd name="T84" fmla="*/ 7 w 87"/>
                <a:gd name="T85" fmla="*/ 44 h 84"/>
                <a:gd name="T86" fmla="*/ 8 w 87"/>
                <a:gd name="T87" fmla="*/ 31 h 84"/>
                <a:gd name="T88" fmla="*/ 22 w 87"/>
                <a:gd name="T89" fmla="*/ 8 h 84"/>
                <a:gd name="T90" fmla="*/ 43 w 87"/>
                <a:gd name="T91" fmla="*/ 0 h 84"/>
                <a:gd name="T92" fmla="*/ 59 w 87"/>
                <a:gd name="T93"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4">
                  <a:moveTo>
                    <a:pt x="59" y="8"/>
                  </a:moveTo>
                  <a:cubicBezTo>
                    <a:pt x="59" y="8"/>
                    <a:pt x="66" y="7"/>
                    <a:pt x="69" y="15"/>
                  </a:cubicBezTo>
                  <a:cubicBezTo>
                    <a:pt x="77" y="19"/>
                    <a:pt x="78" y="40"/>
                    <a:pt x="78" y="40"/>
                  </a:cubicBezTo>
                  <a:cubicBezTo>
                    <a:pt x="78" y="40"/>
                    <a:pt x="77" y="42"/>
                    <a:pt x="79" y="47"/>
                  </a:cubicBezTo>
                  <a:cubicBezTo>
                    <a:pt x="80" y="52"/>
                    <a:pt x="86" y="57"/>
                    <a:pt x="86" y="57"/>
                  </a:cubicBezTo>
                  <a:cubicBezTo>
                    <a:pt x="84" y="57"/>
                    <a:pt x="84" y="57"/>
                    <a:pt x="84" y="57"/>
                  </a:cubicBezTo>
                  <a:cubicBezTo>
                    <a:pt x="84" y="57"/>
                    <a:pt x="83" y="57"/>
                    <a:pt x="86" y="59"/>
                  </a:cubicBezTo>
                  <a:cubicBezTo>
                    <a:pt x="84" y="61"/>
                    <a:pt x="83" y="58"/>
                    <a:pt x="83" y="58"/>
                  </a:cubicBezTo>
                  <a:cubicBezTo>
                    <a:pt x="83" y="58"/>
                    <a:pt x="84" y="62"/>
                    <a:pt x="87" y="62"/>
                  </a:cubicBezTo>
                  <a:cubicBezTo>
                    <a:pt x="84" y="64"/>
                    <a:pt x="82" y="64"/>
                    <a:pt x="82" y="64"/>
                  </a:cubicBezTo>
                  <a:cubicBezTo>
                    <a:pt x="82" y="64"/>
                    <a:pt x="85" y="65"/>
                    <a:pt x="87" y="64"/>
                  </a:cubicBezTo>
                  <a:cubicBezTo>
                    <a:pt x="84" y="67"/>
                    <a:pt x="86" y="67"/>
                    <a:pt x="77" y="65"/>
                  </a:cubicBezTo>
                  <a:cubicBezTo>
                    <a:pt x="77" y="65"/>
                    <a:pt x="80" y="71"/>
                    <a:pt x="84" y="71"/>
                  </a:cubicBezTo>
                  <a:cubicBezTo>
                    <a:pt x="81" y="74"/>
                    <a:pt x="79" y="75"/>
                    <a:pt x="78" y="75"/>
                  </a:cubicBezTo>
                  <a:cubicBezTo>
                    <a:pt x="77" y="76"/>
                    <a:pt x="76" y="76"/>
                    <a:pt x="75" y="76"/>
                  </a:cubicBezTo>
                  <a:cubicBezTo>
                    <a:pt x="74" y="75"/>
                    <a:pt x="73" y="75"/>
                    <a:pt x="73" y="75"/>
                  </a:cubicBezTo>
                  <a:cubicBezTo>
                    <a:pt x="72" y="74"/>
                    <a:pt x="71" y="74"/>
                    <a:pt x="71" y="73"/>
                  </a:cubicBezTo>
                  <a:cubicBezTo>
                    <a:pt x="69" y="72"/>
                    <a:pt x="68" y="71"/>
                    <a:pt x="68" y="71"/>
                  </a:cubicBezTo>
                  <a:cubicBezTo>
                    <a:pt x="68" y="71"/>
                    <a:pt x="68" y="67"/>
                    <a:pt x="68" y="63"/>
                  </a:cubicBezTo>
                  <a:cubicBezTo>
                    <a:pt x="68" y="59"/>
                    <a:pt x="66" y="50"/>
                    <a:pt x="66" y="46"/>
                  </a:cubicBezTo>
                  <a:cubicBezTo>
                    <a:pt x="66" y="42"/>
                    <a:pt x="68" y="31"/>
                    <a:pt x="63" y="24"/>
                  </a:cubicBezTo>
                  <a:cubicBezTo>
                    <a:pt x="57" y="17"/>
                    <a:pt x="52" y="24"/>
                    <a:pt x="52" y="24"/>
                  </a:cubicBezTo>
                  <a:cubicBezTo>
                    <a:pt x="52" y="24"/>
                    <a:pt x="33" y="60"/>
                    <a:pt x="27" y="61"/>
                  </a:cubicBezTo>
                  <a:cubicBezTo>
                    <a:pt x="23" y="63"/>
                    <a:pt x="20" y="65"/>
                    <a:pt x="20" y="65"/>
                  </a:cubicBezTo>
                  <a:cubicBezTo>
                    <a:pt x="20" y="65"/>
                    <a:pt x="24" y="77"/>
                    <a:pt x="15" y="82"/>
                  </a:cubicBezTo>
                  <a:cubicBezTo>
                    <a:pt x="19" y="80"/>
                    <a:pt x="18" y="77"/>
                    <a:pt x="18" y="77"/>
                  </a:cubicBezTo>
                  <a:cubicBezTo>
                    <a:pt x="18" y="77"/>
                    <a:pt x="15" y="84"/>
                    <a:pt x="11" y="82"/>
                  </a:cubicBezTo>
                  <a:cubicBezTo>
                    <a:pt x="18" y="81"/>
                    <a:pt x="15" y="73"/>
                    <a:pt x="15" y="73"/>
                  </a:cubicBezTo>
                  <a:cubicBezTo>
                    <a:pt x="15" y="73"/>
                    <a:pt x="15" y="80"/>
                    <a:pt x="12" y="81"/>
                  </a:cubicBezTo>
                  <a:cubicBezTo>
                    <a:pt x="15" y="77"/>
                    <a:pt x="14" y="74"/>
                    <a:pt x="14" y="74"/>
                  </a:cubicBezTo>
                  <a:cubicBezTo>
                    <a:pt x="14" y="74"/>
                    <a:pt x="12" y="78"/>
                    <a:pt x="11" y="78"/>
                  </a:cubicBezTo>
                  <a:cubicBezTo>
                    <a:pt x="13" y="77"/>
                    <a:pt x="15" y="72"/>
                    <a:pt x="14" y="69"/>
                  </a:cubicBezTo>
                  <a:cubicBezTo>
                    <a:pt x="12" y="73"/>
                    <a:pt x="8" y="74"/>
                    <a:pt x="4" y="73"/>
                  </a:cubicBezTo>
                  <a:cubicBezTo>
                    <a:pt x="5" y="72"/>
                    <a:pt x="8" y="70"/>
                    <a:pt x="8" y="70"/>
                  </a:cubicBezTo>
                  <a:cubicBezTo>
                    <a:pt x="8" y="70"/>
                    <a:pt x="12" y="64"/>
                    <a:pt x="11" y="61"/>
                  </a:cubicBezTo>
                  <a:cubicBezTo>
                    <a:pt x="9" y="63"/>
                    <a:pt x="5" y="68"/>
                    <a:pt x="5" y="68"/>
                  </a:cubicBezTo>
                  <a:cubicBezTo>
                    <a:pt x="5" y="68"/>
                    <a:pt x="12" y="58"/>
                    <a:pt x="9" y="55"/>
                  </a:cubicBezTo>
                  <a:cubicBezTo>
                    <a:pt x="8" y="60"/>
                    <a:pt x="3" y="63"/>
                    <a:pt x="3" y="63"/>
                  </a:cubicBezTo>
                  <a:cubicBezTo>
                    <a:pt x="3" y="63"/>
                    <a:pt x="8" y="58"/>
                    <a:pt x="7" y="56"/>
                  </a:cubicBezTo>
                  <a:cubicBezTo>
                    <a:pt x="3" y="59"/>
                    <a:pt x="0" y="56"/>
                    <a:pt x="0" y="56"/>
                  </a:cubicBezTo>
                  <a:cubicBezTo>
                    <a:pt x="0" y="56"/>
                    <a:pt x="3" y="57"/>
                    <a:pt x="2" y="54"/>
                  </a:cubicBezTo>
                  <a:cubicBezTo>
                    <a:pt x="2" y="50"/>
                    <a:pt x="3" y="53"/>
                    <a:pt x="3" y="53"/>
                  </a:cubicBezTo>
                  <a:cubicBezTo>
                    <a:pt x="3" y="53"/>
                    <a:pt x="6" y="47"/>
                    <a:pt x="7" y="44"/>
                  </a:cubicBezTo>
                  <a:cubicBezTo>
                    <a:pt x="8" y="41"/>
                    <a:pt x="9" y="33"/>
                    <a:pt x="8" y="31"/>
                  </a:cubicBezTo>
                  <a:cubicBezTo>
                    <a:pt x="9" y="26"/>
                    <a:pt x="13" y="12"/>
                    <a:pt x="22" y="8"/>
                  </a:cubicBezTo>
                  <a:cubicBezTo>
                    <a:pt x="22" y="8"/>
                    <a:pt x="30" y="0"/>
                    <a:pt x="43" y="0"/>
                  </a:cubicBezTo>
                  <a:cubicBezTo>
                    <a:pt x="56" y="0"/>
                    <a:pt x="59" y="8"/>
                    <a:pt x="5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71">
              <a:extLst>
                <a:ext uri="{FF2B5EF4-FFF2-40B4-BE49-F238E27FC236}">
                  <a16:creationId xmlns:a16="http://schemas.microsoft.com/office/drawing/2014/main" id="{C8127CE5-65AC-405D-A994-A4EDC9B627BE}"/>
                </a:ext>
              </a:extLst>
            </p:cNvPr>
            <p:cNvSpPr>
              <a:spLocks/>
            </p:cNvSpPr>
            <p:nvPr/>
          </p:nvSpPr>
          <p:spPr bwMode="auto">
            <a:xfrm>
              <a:off x="2500313" y="2214563"/>
              <a:ext cx="57150" cy="85725"/>
            </a:xfrm>
            <a:custGeom>
              <a:avLst/>
              <a:gdLst>
                <a:gd name="T0" fmla="*/ 29 w 30"/>
                <a:gd name="T1" fmla="*/ 5 h 46"/>
                <a:gd name="T2" fmla="*/ 22 w 30"/>
                <a:gd name="T3" fmla="*/ 5 h 46"/>
                <a:gd name="T4" fmla="*/ 0 w 30"/>
                <a:gd name="T5" fmla="*/ 46 h 46"/>
                <a:gd name="T6" fmla="*/ 24 w 30"/>
                <a:gd name="T7" fmla="*/ 7 h 46"/>
                <a:gd name="T8" fmla="*/ 25 w 30"/>
                <a:gd name="T9" fmla="*/ 7 h 46"/>
                <a:gd name="T10" fmla="*/ 28 w 30"/>
                <a:gd name="T11" fmla="*/ 6 h 46"/>
                <a:gd name="T12" fmla="*/ 29 w 30"/>
                <a:gd name="T13" fmla="*/ 5 h 46"/>
              </a:gdLst>
              <a:ahLst/>
              <a:cxnLst>
                <a:cxn ang="0">
                  <a:pos x="T0" y="T1"/>
                </a:cxn>
                <a:cxn ang="0">
                  <a:pos x="T2" y="T3"/>
                </a:cxn>
                <a:cxn ang="0">
                  <a:pos x="T4" y="T5"/>
                </a:cxn>
                <a:cxn ang="0">
                  <a:pos x="T6" y="T7"/>
                </a:cxn>
                <a:cxn ang="0">
                  <a:pos x="T8" y="T9"/>
                </a:cxn>
                <a:cxn ang="0">
                  <a:pos x="T10" y="T11"/>
                </a:cxn>
                <a:cxn ang="0">
                  <a:pos x="T12" y="T13"/>
                </a:cxn>
              </a:cxnLst>
              <a:rect l="0" t="0" r="r" b="b"/>
              <a:pathLst>
                <a:path w="30" h="46">
                  <a:moveTo>
                    <a:pt x="29" y="5"/>
                  </a:moveTo>
                  <a:cubicBezTo>
                    <a:pt x="29" y="5"/>
                    <a:pt x="28" y="0"/>
                    <a:pt x="22" y="5"/>
                  </a:cubicBezTo>
                  <a:cubicBezTo>
                    <a:pt x="16" y="11"/>
                    <a:pt x="6" y="43"/>
                    <a:pt x="0" y="46"/>
                  </a:cubicBezTo>
                  <a:cubicBezTo>
                    <a:pt x="3" y="45"/>
                    <a:pt x="24" y="7"/>
                    <a:pt x="24" y="7"/>
                  </a:cubicBezTo>
                  <a:cubicBezTo>
                    <a:pt x="24" y="7"/>
                    <a:pt x="24" y="7"/>
                    <a:pt x="25" y="7"/>
                  </a:cubicBezTo>
                  <a:cubicBezTo>
                    <a:pt x="26" y="7"/>
                    <a:pt x="27" y="6"/>
                    <a:pt x="28" y="6"/>
                  </a:cubicBezTo>
                  <a:cubicBezTo>
                    <a:pt x="30" y="6"/>
                    <a:pt x="29" y="5"/>
                    <a:pt x="29"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72">
              <a:extLst>
                <a:ext uri="{FF2B5EF4-FFF2-40B4-BE49-F238E27FC236}">
                  <a16:creationId xmlns:a16="http://schemas.microsoft.com/office/drawing/2014/main" id="{C9697E13-C905-4C0C-A27E-71B37F828F90}"/>
                </a:ext>
              </a:extLst>
            </p:cNvPr>
            <p:cNvSpPr>
              <a:spLocks/>
            </p:cNvSpPr>
            <p:nvPr/>
          </p:nvSpPr>
          <p:spPr bwMode="auto">
            <a:xfrm>
              <a:off x="2498726" y="2206626"/>
              <a:ext cx="53975" cy="53975"/>
            </a:xfrm>
            <a:custGeom>
              <a:avLst/>
              <a:gdLst>
                <a:gd name="T0" fmla="*/ 27 w 29"/>
                <a:gd name="T1" fmla="*/ 6 h 29"/>
                <a:gd name="T2" fmla="*/ 0 w 29"/>
                <a:gd name="T3" fmla="*/ 29 h 29"/>
                <a:gd name="T4" fmla="*/ 27 w 29"/>
                <a:gd name="T5" fmla="*/ 5 h 29"/>
                <a:gd name="T6" fmla="*/ 27 w 29"/>
                <a:gd name="T7" fmla="*/ 6 h 29"/>
              </a:gdLst>
              <a:ahLst/>
              <a:cxnLst>
                <a:cxn ang="0">
                  <a:pos x="T0" y="T1"/>
                </a:cxn>
                <a:cxn ang="0">
                  <a:pos x="T2" y="T3"/>
                </a:cxn>
                <a:cxn ang="0">
                  <a:pos x="T4" y="T5"/>
                </a:cxn>
                <a:cxn ang="0">
                  <a:pos x="T6" y="T7"/>
                </a:cxn>
              </a:cxnLst>
              <a:rect l="0" t="0" r="r" b="b"/>
              <a:pathLst>
                <a:path w="29" h="29">
                  <a:moveTo>
                    <a:pt x="27" y="6"/>
                  </a:moveTo>
                  <a:cubicBezTo>
                    <a:pt x="27" y="6"/>
                    <a:pt x="11" y="4"/>
                    <a:pt x="0" y="29"/>
                  </a:cubicBezTo>
                  <a:cubicBezTo>
                    <a:pt x="9" y="0"/>
                    <a:pt x="27" y="5"/>
                    <a:pt x="27" y="5"/>
                  </a:cubicBezTo>
                  <a:cubicBezTo>
                    <a:pt x="27" y="5"/>
                    <a:pt x="29" y="6"/>
                    <a:pt x="27"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73">
              <a:extLst>
                <a:ext uri="{FF2B5EF4-FFF2-40B4-BE49-F238E27FC236}">
                  <a16:creationId xmlns:a16="http://schemas.microsoft.com/office/drawing/2014/main" id="{A508C6F7-1787-4147-9545-03A36B9F35A5}"/>
                </a:ext>
              </a:extLst>
            </p:cNvPr>
            <p:cNvSpPr>
              <a:spLocks/>
            </p:cNvSpPr>
            <p:nvPr/>
          </p:nvSpPr>
          <p:spPr bwMode="auto">
            <a:xfrm>
              <a:off x="2486026" y="2228851"/>
              <a:ext cx="52388" cy="77788"/>
            </a:xfrm>
            <a:custGeom>
              <a:avLst/>
              <a:gdLst>
                <a:gd name="T0" fmla="*/ 25 w 28"/>
                <a:gd name="T1" fmla="*/ 1 h 41"/>
                <a:gd name="T2" fmla="*/ 10 w 28"/>
                <a:gd name="T3" fmla="*/ 23 h 41"/>
                <a:gd name="T4" fmla="*/ 0 w 28"/>
                <a:gd name="T5" fmla="*/ 40 h 41"/>
                <a:gd name="T6" fmla="*/ 12 w 28"/>
                <a:gd name="T7" fmla="*/ 27 h 41"/>
                <a:gd name="T8" fmla="*/ 28 w 28"/>
                <a:gd name="T9" fmla="*/ 0 h 41"/>
                <a:gd name="T10" fmla="*/ 25 w 28"/>
                <a:gd name="T11" fmla="*/ 1 h 41"/>
              </a:gdLst>
              <a:ahLst/>
              <a:cxnLst>
                <a:cxn ang="0">
                  <a:pos x="T0" y="T1"/>
                </a:cxn>
                <a:cxn ang="0">
                  <a:pos x="T2" y="T3"/>
                </a:cxn>
                <a:cxn ang="0">
                  <a:pos x="T4" y="T5"/>
                </a:cxn>
                <a:cxn ang="0">
                  <a:pos x="T6" y="T7"/>
                </a:cxn>
                <a:cxn ang="0">
                  <a:pos x="T8" y="T9"/>
                </a:cxn>
                <a:cxn ang="0">
                  <a:pos x="T10" y="T11"/>
                </a:cxn>
              </a:cxnLst>
              <a:rect l="0" t="0" r="r" b="b"/>
              <a:pathLst>
                <a:path w="28" h="41">
                  <a:moveTo>
                    <a:pt x="25" y="1"/>
                  </a:moveTo>
                  <a:cubicBezTo>
                    <a:pt x="25" y="1"/>
                    <a:pt x="17" y="5"/>
                    <a:pt x="10" y="23"/>
                  </a:cubicBezTo>
                  <a:cubicBezTo>
                    <a:pt x="4" y="41"/>
                    <a:pt x="0" y="40"/>
                    <a:pt x="0" y="40"/>
                  </a:cubicBezTo>
                  <a:cubicBezTo>
                    <a:pt x="0" y="40"/>
                    <a:pt x="7" y="41"/>
                    <a:pt x="12" y="27"/>
                  </a:cubicBezTo>
                  <a:cubicBezTo>
                    <a:pt x="17" y="14"/>
                    <a:pt x="28" y="0"/>
                    <a:pt x="28" y="0"/>
                  </a:cubicBezTo>
                  <a:lnTo>
                    <a:pt x="25"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74">
              <a:extLst>
                <a:ext uri="{FF2B5EF4-FFF2-40B4-BE49-F238E27FC236}">
                  <a16:creationId xmlns:a16="http://schemas.microsoft.com/office/drawing/2014/main" id="{82CFF659-CA47-4D57-8671-A049EE7EA3E5}"/>
                </a:ext>
              </a:extLst>
            </p:cNvPr>
            <p:cNvSpPr>
              <a:spLocks/>
            </p:cNvSpPr>
            <p:nvPr/>
          </p:nvSpPr>
          <p:spPr bwMode="auto">
            <a:xfrm>
              <a:off x="2490788" y="2274888"/>
              <a:ext cx="19050" cy="28575"/>
            </a:xfrm>
            <a:custGeom>
              <a:avLst/>
              <a:gdLst>
                <a:gd name="T0" fmla="*/ 9 w 10"/>
                <a:gd name="T1" fmla="*/ 0 h 16"/>
                <a:gd name="T2" fmla="*/ 0 w 10"/>
                <a:gd name="T3" fmla="*/ 15 h 16"/>
                <a:gd name="T4" fmla="*/ 10 w 10"/>
                <a:gd name="T5" fmla="*/ 1 h 16"/>
                <a:gd name="T6" fmla="*/ 9 w 10"/>
                <a:gd name="T7" fmla="*/ 0 h 16"/>
              </a:gdLst>
              <a:ahLst/>
              <a:cxnLst>
                <a:cxn ang="0">
                  <a:pos x="T0" y="T1"/>
                </a:cxn>
                <a:cxn ang="0">
                  <a:pos x="T2" y="T3"/>
                </a:cxn>
                <a:cxn ang="0">
                  <a:pos x="T4" y="T5"/>
                </a:cxn>
                <a:cxn ang="0">
                  <a:pos x="T6" y="T7"/>
                </a:cxn>
              </a:cxnLst>
              <a:rect l="0" t="0" r="r" b="b"/>
              <a:pathLst>
                <a:path w="10" h="16">
                  <a:moveTo>
                    <a:pt x="9" y="0"/>
                  </a:moveTo>
                  <a:cubicBezTo>
                    <a:pt x="9" y="0"/>
                    <a:pt x="3" y="14"/>
                    <a:pt x="0" y="15"/>
                  </a:cubicBezTo>
                  <a:cubicBezTo>
                    <a:pt x="4" y="16"/>
                    <a:pt x="10" y="1"/>
                    <a:pt x="10" y="1"/>
                  </a:cubicBezTo>
                  <a:cubicBezTo>
                    <a:pt x="10" y="1"/>
                    <a:pt x="10"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75">
              <a:extLst>
                <a:ext uri="{FF2B5EF4-FFF2-40B4-BE49-F238E27FC236}">
                  <a16:creationId xmlns:a16="http://schemas.microsoft.com/office/drawing/2014/main" id="{6A16ACAC-5BA8-4BD4-B596-AD5047498715}"/>
                </a:ext>
              </a:extLst>
            </p:cNvPr>
            <p:cNvSpPr>
              <a:spLocks/>
            </p:cNvSpPr>
            <p:nvPr/>
          </p:nvSpPr>
          <p:spPr bwMode="auto">
            <a:xfrm>
              <a:off x="2490788" y="2224088"/>
              <a:ext cx="41275" cy="65088"/>
            </a:xfrm>
            <a:custGeom>
              <a:avLst/>
              <a:gdLst>
                <a:gd name="T0" fmla="*/ 22 w 22"/>
                <a:gd name="T1" fmla="*/ 1 h 35"/>
                <a:gd name="T2" fmla="*/ 0 w 22"/>
                <a:gd name="T3" fmla="*/ 35 h 35"/>
                <a:gd name="T4" fmla="*/ 18 w 22"/>
                <a:gd name="T5" fmla="*/ 3 h 35"/>
                <a:gd name="T6" fmla="*/ 22 w 22"/>
                <a:gd name="T7" fmla="*/ 1 h 35"/>
              </a:gdLst>
              <a:ahLst/>
              <a:cxnLst>
                <a:cxn ang="0">
                  <a:pos x="T0" y="T1"/>
                </a:cxn>
                <a:cxn ang="0">
                  <a:pos x="T2" y="T3"/>
                </a:cxn>
                <a:cxn ang="0">
                  <a:pos x="T4" y="T5"/>
                </a:cxn>
                <a:cxn ang="0">
                  <a:pos x="T6" y="T7"/>
                </a:cxn>
              </a:cxnLst>
              <a:rect l="0" t="0" r="r" b="b"/>
              <a:pathLst>
                <a:path w="22" h="35">
                  <a:moveTo>
                    <a:pt x="22" y="1"/>
                  </a:moveTo>
                  <a:cubicBezTo>
                    <a:pt x="22" y="1"/>
                    <a:pt x="10" y="10"/>
                    <a:pt x="0" y="35"/>
                  </a:cubicBezTo>
                  <a:cubicBezTo>
                    <a:pt x="5" y="17"/>
                    <a:pt x="18" y="3"/>
                    <a:pt x="18" y="3"/>
                  </a:cubicBezTo>
                  <a:cubicBezTo>
                    <a:pt x="18" y="3"/>
                    <a:pt x="21"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76">
              <a:extLst>
                <a:ext uri="{FF2B5EF4-FFF2-40B4-BE49-F238E27FC236}">
                  <a16:creationId xmlns:a16="http://schemas.microsoft.com/office/drawing/2014/main" id="{67BEFA85-3973-4620-9A4D-2FE21C342714}"/>
                </a:ext>
              </a:extLst>
            </p:cNvPr>
            <p:cNvSpPr>
              <a:spLocks/>
            </p:cNvSpPr>
            <p:nvPr/>
          </p:nvSpPr>
          <p:spPr bwMode="auto">
            <a:xfrm>
              <a:off x="2486026" y="2176463"/>
              <a:ext cx="65088" cy="68263"/>
            </a:xfrm>
            <a:custGeom>
              <a:avLst/>
              <a:gdLst>
                <a:gd name="T0" fmla="*/ 34 w 35"/>
                <a:gd name="T1" fmla="*/ 17 h 36"/>
                <a:gd name="T2" fmla="*/ 0 w 35"/>
                <a:gd name="T3" fmla="*/ 36 h 36"/>
                <a:gd name="T4" fmla="*/ 35 w 35"/>
                <a:gd name="T5" fmla="*/ 20 h 36"/>
                <a:gd name="T6" fmla="*/ 34 w 35"/>
                <a:gd name="T7" fmla="*/ 17 h 36"/>
              </a:gdLst>
              <a:ahLst/>
              <a:cxnLst>
                <a:cxn ang="0">
                  <a:pos x="T0" y="T1"/>
                </a:cxn>
                <a:cxn ang="0">
                  <a:pos x="T2" y="T3"/>
                </a:cxn>
                <a:cxn ang="0">
                  <a:pos x="T4" y="T5"/>
                </a:cxn>
                <a:cxn ang="0">
                  <a:pos x="T6" y="T7"/>
                </a:cxn>
              </a:cxnLst>
              <a:rect l="0" t="0" r="r" b="b"/>
              <a:pathLst>
                <a:path w="35" h="36">
                  <a:moveTo>
                    <a:pt x="34" y="17"/>
                  </a:moveTo>
                  <a:cubicBezTo>
                    <a:pt x="34" y="17"/>
                    <a:pt x="12" y="0"/>
                    <a:pt x="0" y="36"/>
                  </a:cubicBezTo>
                  <a:cubicBezTo>
                    <a:pt x="16" y="1"/>
                    <a:pt x="35" y="20"/>
                    <a:pt x="35" y="20"/>
                  </a:cubicBezTo>
                  <a:cubicBezTo>
                    <a:pt x="35" y="20"/>
                    <a:pt x="35" y="18"/>
                    <a:pt x="34"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77">
              <a:extLst>
                <a:ext uri="{FF2B5EF4-FFF2-40B4-BE49-F238E27FC236}">
                  <a16:creationId xmlns:a16="http://schemas.microsoft.com/office/drawing/2014/main" id="{DC5177D4-5158-4573-AC29-6A2D226EF4BB}"/>
                </a:ext>
              </a:extLst>
            </p:cNvPr>
            <p:cNvSpPr>
              <a:spLocks/>
            </p:cNvSpPr>
            <p:nvPr/>
          </p:nvSpPr>
          <p:spPr bwMode="auto">
            <a:xfrm>
              <a:off x="2487613" y="2187576"/>
              <a:ext cx="60325" cy="74613"/>
            </a:xfrm>
            <a:custGeom>
              <a:avLst/>
              <a:gdLst>
                <a:gd name="T0" fmla="*/ 32 w 32"/>
                <a:gd name="T1" fmla="*/ 13 h 40"/>
                <a:gd name="T2" fmla="*/ 0 w 32"/>
                <a:gd name="T3" fmla="*/ 40 h 40"/>
                <a:gd name="T4" fmla="*/ 32 w 32"/>
                <a:gd name="T5" fmla="*/ 13 h 40"/>
              </a:gdLst>
              <a:ahLst/>
              <a:cxnLst>
                <a:cxn ang="0">
                  <a:pos x="T0" y="T1"/>
                </a:cxn>
                <a:cxn ang="0">
                  <a:pos x="T2" y="T3"/>
                </a:cxn>
                <a:cxn ang="0">
                  <a:pos x="T4" y="T5"/>
                </a:cxn>
              </a:cxnLst>
              <a:rect l="0" t="0" r="r" b="b"/>
              <a:pathLst>
                <a:path w="32" h="40">
                  <a:moveTo>
                    <a:pt x="32" y="13"/>
                  </a:moveTo>
                  <a:cubicBezTo>
                    <a:pt x="32" y="13"/>
                    <a:pt x="8" y="1"/>
                    <a:pt x="0" y="40"/>
                  </a:cubicBezTo>
                  <a:cubicBezTo>
                    <a:pt x="13" y="0"/>
                    <a:pt x="32" y="13"/>
                    <a:pt x="32"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78">
              <a:extLst>
                <a:ext uri="{FF2B5EF4-FFF2-40B4-BE49-F238E27FC236}">
                  <a16:creationId xmlns:a16="http://schemas.microsoft.com/office/drawing/2014/main" id="{A5133FE7-5DCA-4DC6-85C1-9E4E442888BD}"/>
                </a:ext>
              </a:extLst>
            </p:cNvPr>
            <p:cNvSpPr>
              <a:spLocks/>
            </p:cNvSpPr>
            <p:nvPr/>
          </p:nvSpPr>
          <p:spPr bwMode="auto">
            <a:xfrm>
              <a:off x="2490788" y="2198688"/>
              <a:ext cx="50800" cy="79375"/>
            </a:xfrm>
            <a:custGeom>
              <a:avLst/>
              <a:gdLst>
                <a:gd name="T0" fmla="*/ 27 w 27"/>
                <a:gd name="T1" fmla="*/ 8 h 42"/>
                <a:gd name="T2" fmla="*/ 2 w 27"/>
                <a:gd name="T3" fmla="*/ 42 h 42"/>
                <a:gd name="T4" fmla="*/ 27 w 27"/>
                <a:gd name="T5" fmla="*/ 8 h 42"/>
              </a:gdLst>
              <a:ahLst/>
              <a:cxnLst>
                <a:cxn ang="0">
                  <a:pos x="T0" y="T1"/>
                </a:cxn>
                <a:cxn ang="0">
                  <a:pos x="T2" y="T3"/>
                </a:cxn>
                <a:cxn ang="0">
                  <a:pos x="T4" y="T5"/>
                </a:cxn>
              </a:cxnLst>
              <a:rect l="0" t="0" r="r" b="b"/>
              <a:pathLst>
                <a:path w="27" h="42">
                  <a:moveTo>
                    <a:pt x="27" y="8"/>
                  </a:moveTo>
                  <a:cubicBezTo>
                    <a:pt x="27" y="8"/>
                    <a:pt x="0" y="2"/>
                    <a:pt x="2" y="42"/>
                  </a:cubicBezTo>
                  <a:cubicBezTo>
                    <a:pt x="6" y="0"/>
                    <a:pt x="27" y="8"/>
                    <a:pt x="27"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79">
              <a:extLst>
                <a:ext uri="{FF2B5EF4-FFF2-40B4-BE49-F238E27FC236}">
                  <a16:creationId xmlns:a16="http://schemas.microsoft.com/office/drawing/2014/main" id="{DF9348CC-1E54-471A-BC0F-373012C9AA92}"/>
                </a:ext>
              </a:extLst>
            </p:cNvPr>
            <p:cNvSpPr>
              <a:spLocks/>
            </p:cNvSpPr>
            <p:nvPr/>
          </p:nvSpPr>
          <p:spPr bwMode="auto">
            <a:xfrm>
              <a:off x="2487613" y="2171701"/>
              <a:ext cx="61913" cy="38100"/>
            </a:xfrm>
            <a:custGeom>
              <a:avLst/>
              <a:gdLst>
                <a:gd name="T0" fmla="*/ 33 w 33"/>
                <a:gd name="T1" fmla="*/ 17 h 21"/>
                <a:gd name="T2" fmla="*/ 0 w 33"/>
                <a:gd name="T3" fmla="*/ 21 h 21"/>
                <a:gd name="T4" fmla="*/ 33 w 33"/>
                <a:gd name="T5" fmla="*/ 17 h 21"/>
              </a:gdLst>
              <a:ahLst/>
              <a:cxnLst>
                <a:cxn ang="0">
                  <a:pos x="T0" y="T1"/>
                </a:cxn>
                <a:cxn ang="0">
                  <a:pos x="T2" y="T3"/>
                </a:cxn>
                <a:cxn ang="0">
                  <a:pos x="T4" y="T5"/>
                </a:cxn>
              </a:cxnLst>
              <a:rect l="0" t="0" r="r" b="b"/>
              <a:pathLst>
                <a:path w="33" h="21">
                  <a:moveTo>
                    <a:pt x="33" y="17"/>
                  </a:moveTo>
                  <a:cubicBezTo>
                    <a:pt x="33" y="17"/>
                    <a:pt x="20" y="0"/>
                    <a:pt x="0" y="21"/>
                  </a:cubicBezTo>
                  <a:cubicBezTo>
                    <a:pt x="18" y="3"/>
                    <a:pt x="33" y="17"/>
                    <a:pt x="33"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80">
              <a:extLst>
                <a:ext uri="{FF2B5EF4-FFF2-40B4-BE49-F238E27FC236}">
                  <a16:creationId xmlns:a16="http://schemas.microsoft.com/office/drawing/2014/main" id="{FB121FC0-A796-43F7-B1F8-F76B84EF29C6}"/>
                </a:ext>
              </a:extLst>
            </p:cNvPr>
            <p:cNvSpPr>
              <a:spLocks/>
            </p:cNvSpPr>
            <p:nvPr/>
          </p:nvSpPr>
          <p:spPr bwMode="auto">
            <a:xfrm>
              <a:off x="2490788" y="2197101"/>
              <a:ext cx="33338" cy="15875"/>
            </a:xfrm>
            <a:custGeom>
              <a:avLst/>
              <a:gdLst>
                <a:gd name="T0" fmla="*/ 18 w 18"/>
                <a:gd name="T1" fmla="*/ 1 h 8"/>
                <a:gd name="T2" fmla="*/ 0 w 18"/>
                <a:gd name="T3" fmla="*/ 8 h 8"/>
                <a:gd name="T4" fmla="*/ 12 w 18"/>
                <a:gd name="T5" fmla="*/ 4 h 8"/>
                <a:gd name="T6" fmla="*/ 18 w 18"/>
                <a:gd name="T7" fmla="*/ 1 h 8"/>
              </a:gdLst>
              <a:ahLst/>
              <a:cxnLst>
                <a:cxn ang="0">
                  <a:pos x="T0" y="T1"/>
                </a:cxn>
                <a:cxn ang="0">
                  <a:pos x="T2" y="T3"/>
                </a:cxn>
                <a:cxn ang="0">
                  <a:pos x="T4" y="T5"/>
                </a:cxn>
                <a:cxn ang="0">
                  <a:pos x="T6" y="T7"/>
                </a:cxn>
              </a:cxnLst>
              <a:rect l="0" t="0" r="r" b="b"/>
              <a:pathLst>
                <a:path w="18" h="8">
                  <a:moveTo>
                    <a:pt x="18" y="1"/>
                  </a:moveTo>
                  <a:cubicBezTo>
                    <a:pt x="18" y="1"/>
                    <a:pt x="5" y="0"/>
                    <a:pt x="0" y="8"/>
                  </a:cubicBezTo>
                  <a:cubicBezTo>
                    <a:pt x="8" y="2"/>
                    <a:pt x="12" y="4"/>
                    <a:pt x="12" y="4"/>
                  </a:cubicBezTo>
                  <a:cubicBezTo>
                    <a:pt x="12" y="4"/>
                    <a:pt x="17" y="3"/>
                    <a:pt x="18"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81">
              <a:extLst>
                <a:ext uri="{FF2B5EF4-FFF2-40B4-BE49-F238E27FC236}">
                  <a16:creationId xmlns:a16="http://schemas.microsoft.com/office/drawing/2014/main" id="{2787703A-E98A-4AC1-B56F-0AF8DCC14F47}"/>
                </a:ext>
              </a:extLst>
            </p:cNvPr>
            <p:cNvSpPr>
              <a:spLocks/>
            </p:cNvSpPr>
            <p:nvPr/>
          </p:nvSpPr>
          <p:spPr bwMode="auto">
            <a:xfrm>
              <a:off x="2474913" y="2244726"/>
              <a:ext cx="6350" cy="63500"/>
            </a:xfrm>
            <a:custGeom>
              <a:avLst/>
              <a:gdLst>
                <a:gd name="T0" fmla="*/ 4 w 4"/>
                <a:gd name="T1" fmla="*/ 0 h 34"/>
                <a:gd name="T2" fmla="*/ 2 w 4"/>
                <a:gd name="T3" fmla="*/ 34 h 34"/>
                <a:gd name="T4" fmla="*/ 4 w 4"/>
                <a:gd name="T5" fmla="*/ 0 h 34"/>
              </a:gdLst>
              <a:ahLst/>
              <a:cxnLst>
                <a:cxn ang="0">
                  <a:pos x="T0" y="T1"/>
                </a:cxn>
                <a:cxn ang="0">
                  <a:pos x="T2" y="T3"/>
                </a:cxn>
                <a:cxn ang="0">
                  <a:pos x="T4" y="T5"/>
                </a:cxn>
              </a:cxnLst>
              <a:rect l="0" t="0" r="r" b="b"/>
              <a:pathLst>
                <a:path w="4" h="34">
                  <a:moveTo>
                    <a:pt x="4" y="0"/>
                  </a:moveTo>
                  <a:cubicBezTo>
                    <a:pt x="4" y="0"/>
                    <a:pt x="0" y="22"/>
                    <a:pt x="2" y="34"/>
                  </a:cubicBezTo>
                  <a:cubicBezTo>
                    <a:pt x="2" y="21"/>
                    <a:pt x="4"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82">
              <a:extLst>
                <a:ext uri="{FF2B5EF4-FFF2-40B4-BE49-F238E27FC236}">
                  <a16:creationId xmlns:a16="http://schemas.microsoft.com/office/drawing/2014/main" id="{51627031-CB5A-4840-8151-50389AA9F668}"/>
                </a:ext>
              </a:extLst>
            </p:cNvPr>
            <p:cNvSpPr>
              <a:spLocks/>
            </p:cNvSpPr>
            <p:nvPr/>
          </p:nvSpPr>
          <p:spPr bwMode="auto">
            <a:xfrm>
              <a:off x="2478088" y="2266951"/>
              <a:ext cx="11113" cy="41275"/>
            </a:xfrm>
            <a:custGeom>
              <a:avLst/>
              <a:gdLst>
                <a:gd name="T0" fmla="*/ 6 w 6"/>
                <a:gd name="T1" fmla="*/ 0 h 22"/>
                <a:gd name="T2" fmla="*/ 0 w 6"/>
                <a:gd name="T3" fmla="*/ 22 h 22"/>
                <a:gd name="T4" fmla="*/ 6 w 6"/>
                <a:gd name="T5" fmla="*/ 0 h 22"/>
              </a:gdLst>
              <a:ahLst/>
              <a:cxnLst>
                <a:cxn ang="0">
                  <a:pos x="T0" y="T1"/>
                </a:cxn>
                <a:cxn ang="0">
                  <a:pos x="T2" y="T3"/>
                </a:cxn>
                <a:cxn ang="0">
                  <a:pos x="T4" y="T5"/>
                </a:cxn>
              </a:cxnLst>
              <a:rect l="0" t="0" r="r" b="b"/>
              <a:pathLst>
                <a:path w="6" h="22">
                  <a:moveTo>
                    <a:pt x="6" y="0"/>
                  </a:moveTo>
                  <a:cubicBezTo>
                    <a:pt x="6" y="0"/>
                    <a:pt x="2" y="20"/>
                    <a:pt x="0" y="22"/>
                  </a:cubicBezTo>
                  <a:cubicBezTo>
                    <a:pt x="4" y="22"/>
                    <a:pt x="6"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83">
              <a:extLst>
                <a:ext uri="{FF2B5EF4-FFF2-40B4-BE49-F238E27FC236}">
                  <a16:creationId xmlns:a16="http://schemas.microsoft.com/office/drawing/2014/main" id="{7CAFFA0C-B84D-4569-87CD-D9B8396B2898}"/>
                </a:ext>
              </a:extLst>
            </p:cNvPr>
            <p:cNvSpPr>
              <a:spLocks/>
            </p:cNvSpPr>
            <p:nvPr/>
          </p:nvSpPr>
          <p:spPr bwMode="auto">
            <a:xfrm>
              <a:off x="2462213" y="2216151"/>
              <a:ext cx="23813" cy="63500"/>
            </a:xfrm>
            <a:custGeom>
              <a:avLst/>
              <a:gdLst>
                <a:gd name="T0" fmla="*/ 12 w 12"/>
                <a:gd name="T1" fmla="*/ 0 h 34"/>
                <a:gd name="T2" fmla="*/ 2 w 12"/>
                <a:gd name="T3" fmla="*/ 34 h 34"/>
                <a:gd name="T4" fmla="*/ 12 w 12"/>
                <a:gd name="T5" fmla="*/ 0 h 34"/>
              </a:gdLst>
              <a:ahLst/>
              <a:cxnLst>
                <a:cxn ang="0">
                  <a:pos x="T0" y="T1"/>
                </a:cxn>
                <a:cxn ang="0">
                  <a:pos x="T2" y="T3"/>
                </a:cxn>
                <a:cxn ang="0">
                  <a:pos x="T4" y="T5"/>
                </a:cxn>
              </a:cxnLst>
              <a:rect l="0" t="0" r="r" b="b"/>
              <a:pathLst>
                <a:path w="12" h="34">
                  <a:moveTo>
                    <a:pt x="12" y="0"/>
                  </a:moveTo>
                  <a:cubicBezTo>
                    <a:pt x="12" y="0"/>
                    <a:pt x="0" y="9"/>
                    <a:pt x="2" y="34"/>
                  </a:cubicBezTo>
                  <a:cubicBezTo>
                    <a:pt x="2" y="13"/>
                    <a:pt x="12" y="0"/>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84">
              <a:extLst>
                <a:ext uri="{FF2B5EF4-FFF2-40B4-BE49-F238E27FC236}">
                  <a16:creationId xmlns:a16="http://schemas.microsoft.com/office/drawing/2014/main" id="{4C1ECFAB-FD35-44CE-B8C8-55EEE6E0283A}"/>
                </a:ext>
              </a:extLst>
            </p:cNvPr>
            <p:cNvSpPr>
              <a:spLocks/>
            </p:cNvSpPr>
            <p:nvPr/>
          </p:nvSpPr>
          <p:spPr bwMode="auto">
            <a:xfrm>
              <a:off x="2447926" y="2278063"/>
              <a:ext cx="19050" cy="17463"/>
            </a:xfrm>
            <a:custGeom>
              <a:avLst/>
              <a:gdLst>
                <a:gd name="T0" fmla="*/ 7 w 10"/>
                <a:gd name="T1" fmla="*/ 0 h 9"/>
                <a:gd name="T2" fmla="*/ 0 w 10"/>
                <a:gd name="T3" fmla="*/ 8 h 9"/>
                <a:gd name="T4" fmla="*/ 7 w 10"/>
                <a:gd name="T5" fmla="*/ 0 h 9"/>
              </a:gdLst>
              <a:ahLst/>
              <a:cxnLst>
                <a:cxn ang="0">
                  <a:pos x="T0" y="T1"/>
                </a:cxn>
                <a:cxn ang="0">
                  <a:pos x="T2" y="T3"/>
                </a:cxn>
                <a:cxn ang="0">
                  <a:pos x="T4" y="T5"/>
                </a:cxn>
              </a:cxnLst>
              <a:rect l="0" t="0" r="r" b="b"/>
              <a:pathLst>
                <a:path w="10" h="9">
                  <a:moveTo>
                    <a:pt x="7" y="0"/>
                  </a:moveTo>
                  <a:cubicBezTo>
                    <a:pt x="7" y="0"/>
                    <a:pt x="10" y="6"/>
                    <a:pt x="0" y="8"/>
                  </a:cubicBezTo>
                  <a:cubicBezTo>
                    <a:pt x="9" y="9"/>
                    <a:pt x="7"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5">
              <a:extLst>
                <a:ext uri="{FF2B5EF4-FFF2-40B4-BE49-F238E27FC236}">
                  <a16:creationId xmlns:a16="http://schemas.microsoft.com/office/drawing/2014/main" id="{CDFBF926-1E53-4D4B-8F31-C13845F50C4B}"/>
                </a:ext>
              </a:extLst>
            </p:cNvPr>
            <p:cNvSpPr>
              <a:spLocks/>
            </p:cNvSpPr>
            <p:nvPr/>
          </p:nvSpPr>
          <p:spPr bwMode="auto">
            <a:xfrm>
              <a:off x="2471738" y="2311401"/>
              <a:ext cx="11113" cy="31750"/>
            </a:xfrm>
            <a:custGeom>
              <a:avLst/>
              <a:gdLst>
                <a:gd name="T0" fmla="*/ 5 w 6"/>
                <a:gd name="T1" fmla="*/ 0 h 17"/>
                <a:gd name="T2" fmla="*/ 0 w 6"/>
                <a:gd name="T3" fmla="*/ 17 h 17"/>
                <a:gd name="T4" fmla="*/ 5 w 6"/>
                <a:gd name="T5" fmla="*/ 0 h 17"/>
              </a:gdLst>
              <a:ahLst/>
              <a:cxnLst>
                <a:cxn ang="0">
                  <a:pos x="T0" y="T1"/>
                </a:cxn>
                <a:cxn ang="0">
                  <a:pos x="T2" y="T3"/>
                </a:cxn>
                <a:cxn ang="0">
                  <a:pos x="T4" y="T5"/>
                </a:cxn>
              </a:cxnLst>
              <a:rect l="0" t="0" r="r" b="b"/>
              <a:pathLst>
                <a:path w="6" h="17">
                  <a:moveTo>
                    <a:pt x="5" y="0"/>
                  </a:moveTo>
                  <a:cubicBezTo>
                    <a:pt x="5" y="0"/>
                    <a:pt x="4" y="16"/>
                    <a:pt x="0" y="17"/>
                  </a:cubicBezTo>
                  <a:cubicBezTo>
                    <a:pt x="6" y="17"/>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86">
              <a:extLst>
                <a:ext uri="{FF2B5EF4-FFF2-40B4-BE49-F238E27FC236}">
                  <a16:creationId xmlns:a16="http://schemas.microsoft.com/office/drawing/2014/main" id="{C0B7032D-9D91-4CDB-AFE4-784171CD2AF1}"/>
                </a:ext>
              </a:extLst>
            </p:cNvPr>
            <p:cNvSpPr>
              <a:spLocks/>
            </p:cNvSpPr>
            <p:nvPr/>
          </p:nvSpPr>
          <p:spPr bwMode="auto">
            <a:xfrm>
              <a:off x="2554288" y="2205038"/>
              <a:ext cx="36513" cy="36513"/>
            </a:xfrm>
            <a:custGeom>
              <a:avLst/>
              <a:gdLst>
                <a:gd name="T0" fmla="*/ 0 w 19"/>
                <a:gd name="T1" fmla="*/ 0 h 20"/>
                <a:gd name="T2" fmla="*/ 19 w 19"/>
                <a:gd name="T3" fmla="*/ 20 h 20"/>
                <a:gd name="T4" fmla="*/ 0 w 19"/>
                <a:gd name="T5" fmla="*/ 0 h 20"/>
              </a:gdLst>
              <a:ahLst/>
              <a:cxnLst>
                <a:cxn ang="0">
                  <a:pos x="T0" y="T1"/>
                </a:cxn>
                <a:cxn ang="0">
                  <a:pos x="T2" y="T3"/>
                </a:cxn>
                <a:cxn ang="0">
                  <a:pos x="T4" y="T5"/>
                </a:cxn>
              </a:cxnLst>
              <a:rect l="0" t="0" r="r" b="b"/>
              <a:pathLst>
                <a:path w="19" h="20">
                  <a:moveTo>
                    <a:pt x="0" y="0"/>
                  </a:moveTo>
                  <a:cubicBezTo>
                    <a:pt x="0" y="0"/>
                    <a:pt x="14" y="1"/>
                    <a:pt x="19" y="20"/>
                  </a:cubicBezTo>
                  <a:cubicBezTo>
                    <a:pt x="14" y="4"/>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87">
              <a:extLst>
                <a:ext uri="{FF2B5EF4-FFF2-40B4-BE49-F238E27FC236}">
                  <a16:creationId xmlns:a16="http://schemas.microsoft.com/office/drawing/2014/main" id="{908BACCA-9821-43CC-9895-FDACE1D5E678}"/>
                </a:ext>
              </a:extLst>
            </p:cNvPr>
            <p:cNvSpPr>
              <a:spLocks/>
            </p:cNvSpPr>
            <p:nvPr/>
          </p:nvSpPr>
          <p:spPr bwMode="auto">
            <a:xfrm>
              <a:off x="2557463" y="2220913"/>
              <a:ext cx="28575" cy="58738"/>
            </a:xfrm>
            <a:custGeom>
              <a:avLst/>
              <a:gdLst>
                <a:gd name="T0" fmla="*/ 1 w 16"/>
                <a:gd name="T1" fmla="*/ 0 h 31"/>
                <a:gd name="T2" fmla="*/ 15 w 16"/>
                <a:gd name="T3" fmla="*/ 31 h 31"/>
                <a:gd name="T4" fmla="*/ 0 w 16"/>
                <a:gd name="T5" fmla="*/ 1 h 31"/>
                <a:gd name="T6" fmla="*/ 1 w 16"/>
                <a:gd name="T7" fmla="*/ 0 h 31"/>
              </a:gdLst>
              <a:ahLst/>
              <a:cxnLst>
                <a:cxn ang="0">
                  <a:pos x="T0" y="T1"/>
                </a:cxn>
                <a:cxn ang="0">
                  <a:pos x="T2" y="T3"/>
                </a:cxn>
                <a:cxn ang="0">
                  <a:pos x="T4" y="T5"/>
                </a:cxn>
                <a:cxn ang="0">
                  <a:pos x="T6" y="T7"/>
                </a:cxn>
              </a:cxnLst>
              <a:rect l="0" t="0" r="r" b="b"/>
              <a:pathLst>
                <a:path w="16" h="31">
                  <a:moveTo>
                    <a:pt x="1" y="0"/>
                  </a:moveTo>
                  <a:cubicBezTo>
                    <a:pt x="1" y="0"/>
                    <a:pt x="16" y="1"/>
                    <a:pt x="15" y="31"/>
                  </a:cubicBezTo>
                  <a:cubicBezTo>
                    <a:pt x="14" y="7"/>
                    <a:pt x="0" y="1"/>
                    <a:pt x="0" y="1"/>
                  </a:cubicBezTo>
                  <a:cubicBezTo>
                    <a:pt x="0" y="1"/>
                    <a:pt x="0"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88">
              <a:extLst>
                <a:ext uri="{FF2B5EF4-FFF2-40B4-BE49-F238E27FC236}">
                  <a16:creationId xmlns:a16="http://schemas.microsoft.com/office/drawing/2014/main" id="{E4375503-B6FF-4E64-A463-0A2E2B312922}"/>
                </a:ext>
              </a:extLst>
            </p:cNvPr>
            <p:cNvSpPr>
              <a:spLocks/>
            </p:cNvSpPr>
            <p:nvPr/>
          </p:nvSpPr>
          <p:spPr bwMode="auto">
            <a:xfrm>
              <a:off x="2554288" y="2214563"/>
              <a:ext cx="38100" cy="47625"/>
            </a:xfrm>
            <a:custGeom>
              <a:avLst/>
              <a:gdLst>
                <a:gd name="T0" fmla="*/ 1 w 20"/>
                <a:gd name="T1" fmla="*/ 0 h 26"/>
                <a:gd name="T2" fmla="*/ 20 w 20"/>
                <a:gd name="T3" fmla="*/ 26 h 26"/>
                <a:gd name="T4" fmla="*/ 0 w 20"/>
                <a:gd name="T5" fmla="*/ 0 h 26"/>
                <a:gd name="T6" fmla="*/ 1 w 20"/>
                <a:gd name="T7" fmla="*/ 0 h 26"/>
              </a:gdLst>
              <a:ahLst/>
              <a:cxnLst>
                <a:cxn ang="0">
                  <a:pos x="T0" y="T1"/>
                </a:cxn>
                <a:cxn ang="0">
                  <a:pos x="T2" y="T3"/>
                </a:cxn>
                <a:cxn ang="0">
                  <a:pos x="T4" y="T5"/>
                </a:cxn>
                <a:cxn ang="0">
                  <a:pos x="T6" y="T7"/>
                </a:cxn>
              </a:cxnLst>
              <a:rect l="0" t="0" r="r" b="b"/>
              <a:pathLst>
                <a:path w="20" h="26">
                  <a:moveTo>
                    <a:pt x="1" y="0"/>
                  </a:moveTo>
                  <a:cubicBezTo>
                    <a:pt x="1" y="0"/>
                    <a:pt x="16" y="3"/>
                    <a:pt x="20" y="26"/>
                  </a:cubicBezTo>
                  <a:cubicBezTo>
                    <a:pt x="15" y="3"/>
                    <a:pt x="0" y="0"/>
                    <a:pt x="0" y="0"/>
                  </a:cubicBezTo>
                  <a:lnTo>
                    <a:pt x="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89">
              <a:extLst>
                <a:ext uri="{FF2B5EF4-FFF2-40B4-BE49-F238E27FC236}">
                  <a16:creationId xmlns:a16="http://schemas.microsoft.com/office/drawing/2014/main" id="{5E71D626-E3FE-4F5D-AE09-FEDA0D553B61}"/>
                </a:ext>
              </a:extLst>
            </p:cNvPr>
            <p:cNvSpPr>
              <a:spLocks/>
            </p:cNvSpPr>
            <p:nvPr/>
          </p:nvSpPr>
          <p:spPr bwMode="auto">
            <a:xfrm>
              <a:off x="2584451" y="2279651"/>
              <a:ext cx="20638" cy="30163"/>
            </a:xfrm>
            <a:custGeom>
              <a:avLst/>
              <a:gdLst>
                <a:gd name="T0" fmla="*/ 0 w 11"/>
                <a:gd name="T1" fmla="*/ 0 h 16"/>
                <a:gd name="T2" fmla="*/ 11 w 11"/>
                <a:gd name="T3" fmla="*/ 12 h 16"/>
                <a:gd name="T4" fmla="*/ 10 w 11"/>
                <a:gd name="T5" fmla="*/ 14 h 16"/>
                <a:gd name="T6" fmla="*/ 9 w 11"/>
                <a:gd name="T7" fmla="*/ 15 h 16"/>
                <a:gd name="T8" fmla="*/ 0 w 11"/>
                <a:gd name="T9" fmla="*/ 0 h 16"/>
              </a:gdLst>
              <a:ahLst/>
              <a:cxnLst>
                <a:cxn ang="0">
                  <a:pos x="T0" y="T1"/>
                </a:cxn>
                <a:cxn ang="0">
                  <a:pos x="T2" y="T3"/>
                </a:cxn>
                <a:cxn ang="0">
                  <a:pos x="T4" y="T5"/>
                </a:cxn>
                <a:cxn ang="0">
                  <a:pos x="T6" y="T7"/>
                </a:cxn>
                <a:cxn ang="0">
                  <a:pos x="T8" y="T9"/>
                </a:cxn>
              </a:cxnLst>
              <a:rect l="0" t="0" r="r" b="b"/>
              <a:pathLst>
                <a:path w="11" h="16">
                  <a:moveTo>
                    <a:pt x="0" y="0"/>
                  </a:moveTo>
                  <a:cubicBezTo>
                    <a:pt x="0" y="0"/>
                    <a:pt x="3" y="15"/>
                    <a:pt x="11" y="12"/>
                  </a:cubicBezTo>
                  <a:cubicBezTo>
                    <a:pt x="10" y="14"/>
                    <a:pt x="10" y="14"/>
                    <a:pt x="10" y="14"/>
                  </a:cubicBezTo>
                  <a:cubicBezTo>
                    <a:pt x="9" y="15"/>
                    <a:pt x="9" y="15"/>
                    <a:pt x="9" y="15"/>
                  </a:cubicBezTo>
                  <a:cubicBezTo>
                    <a:pt x="9" y="15"/>
                    <a:pt x="1" y="1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90">
              <a:extLst>
                <a:ext uri="{FF2B5EF4-FFF2-40B4-BE49-F238E27FC236}">
                  <a16:creationId xmlns:a16="http://schemas.microsoft.com/office/drawing/2014/main" id="{8E3E1ABE-606F-49D2-9F7C-03D32236DC76}"/>
                </a:ext>
              </a:extLst>
            </p:cNvPr>
            <p:cNvSpPr>
              <a:spLocks/>
            </p:cNvSpPr>
            <p:nvPr/>
          </p:nvSpPr>
          <p:spPr bwMode="auto">
            <a:xfrm>
              <a:off x="2571751" y="2262188"/>
              <a:ext cx="17463" cy="46038"/>
            </a:xfrm>
            <a:custGeom>
              <a:avLst/>
              <a:gdLst>
                <a:gd name="T0" fmla="*/ 2 w 9"/>
                <a:gd name="T1" fmla="*/ 0 h 24"/>
                <a:gd name="T2" fmla="*/ 9 w 9"/>
                <a:gd name="T3" fmla="*/ 24 h 24"/>
                <a:gd name="T4" fmla="*/ 2 w 9"/>
                <a:gd name="T5" fmla="*/ 0 h 24"/>
              </a:gdLst>
              <a:ahLst/>
              <a:cxnLst>
                <a:cxn ang="0">
                  <a:pos x="T0" y="T1"/>
                </a:cxn>
                <a:cxn ang="0">
                  <a:pos x="T2" y="T3"/>
                </a:cxn>
                <a:cxn ang="0">
                  <a:pos x="T4" y="T5"/>
                </a:cxn>
              </a:cxnLst>
              <a:rect l="0" t="0" r="r" b="b"/>
              <a:pathLst>
                <a:path w="9" h="24">
                  <a:moveTo>
                    <a:pt x="2" y="0"/>
                  </a:moveTo>
                  <a:cubicBezTo>
                    <a:pt x="2" y="0"/>
                    <a:pt x="0" y="12"/>
                    <a:pt x="9" y="24"/>
                  </a:cubicBezTo>
                  <a:cubicBezTo>
                    <a:pt x="1" y="8"/>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91">
              <a:extLst>
                <a:ext uri="{FF2B5EF4-FFF2-40B4-BE49-F238E27FC236}">
                  <a16:creationId xmlns:a16="http://schemas.microsoft.com/office/drawing/2014/main" id="{E175F871-730F-47CC-A9FF-C1397786F9AA}"/>
                </a:ext>
              </a:extLst>
            </p:cNvPr>
            <p:cNvSpPr>
              <a:spLocks/>
            </p:cNvSpPr>
            <p:nvPr/>
          </p:nvSpPr>
          <p:spPr bwMode="auto">
            <a:xfrm>
              <a:off x="2578101" y="2295526"/>
              <a:ext cx="22225" cy="26988"/>
            </a:xfrm>
            <a:custGeom>
              <a:avLst/>
              <a:gdLst>
                <a:gd name="T0" fmla="*/ 12 w 12"/>
                <a:gd name="T1" fmla="*/ 15 h 15"/>
                <a:gd name="T2" fmla="*/ 0 w 12"/>
                <a:gd name="T3" fmla="*/ 0 h 15"/>
                <a:gd name="T4" fmla="*/ 12 w 12"/>
                <a:gd name="T5" fmla="*/ 15 h 15"/>
              </a:gdLst>
              <a:ahLst/>
              <a:cxnLst>
                <a:cxn ang="0">
                  <a:pos x="T0" y="T1"/>
                </a:cxn>
                <a:cxn ang="0">
                  <a:pos x="T2" y="T3"/>
                </a:cxn>
                <a:cxn ang="0">
                  <a:pos x="T4" y="T5"/>
                </a:cxn>
              </a:cxnLst>
              <a:rect l="0" t="0" r="r" b="b"/>
              <a:pathLst>
                <a:path w="12" h="15">
                  <a:moveTo>
                    <a:pt x="12" y="15"/>
                  </a:moveTo>
                  <a:cubicBezTo>
                    <a:pt x="12" y="15"/>
                    <a:pt x="2" y="12"/>
                    <a:pt x="0" y="0"/>
                  </a:cubicBezTo>
                  <a:cubicBezTo>
                    <a:pt x="3" y="11"/>
                    <a:pt x="12" y="15"/>
                    <a:pt x="12"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92">
              <a:extLst>
                <a:ext uri="{FF2B5EF4-FFF2-40B4-BE49-F238E27FC236}">
                  <a16:creationId xmlns:a16="http://schemas.microsoft.com/office/drawing/2014/main" id="{14209D3F-3230-4374-B02F-4FAE4B80FF4E}"/>
                </a:ext>
              </a:extLst>
            </p:cNvPr>
            <p:cNvSpPr>
              <a:spLocks/>
            </p:cNvSpPr>
            <p:nvPr/>
          </p:nvSpPr>
          <p:spPr bwMode="auto">
            <a:xfrm>
              <a:off x="2579688" y="2301876"/>
              <a:ext cx="11113" cy="25400"/>
            </a:xfrm>
            <a:custGeom>
              <a:avLst/>
              <a:gdLst>
                <a:gd name="T0" fmla="*/ 6 w 6"/>
                <a:gd name="T1" fmla="*/ 13 h 13"/>
                <a:gd name="T2" fmla="*/ 2 w 6"/>
                <a:gd name="T3" fmla="*/ 0 h 13"/>
                <a:gd name="T4" fmla="*/ 6 w 6"/>
                <a:gd name="T5" fmla="*/ 13 h 13"/>
              </a:gdLst>
              <a:ahLst/>
              <a:cxnLst>
                <a:cxn ang="0">
                  <a:pos x="T0" y="T1"/>
                </a:cxn>
                <a:cxn ang="0">
                  <a:pos x="T2" y="T3"/>
                </a:cxn>
                <a:cxn ang="0">
                  <a:pos x="T4" y="T5"/>
                </a:cxn>
              </a:cxnLst>
              <a:rect l="0" t="0" r="r" b="b"/>
              <a:pathLst>
                <a:path w="6" h="13">
                  <a:moveTo>
                    <a:pt x="6" y="13"/>
                  </a:moveTo>
                  <a:cubicBezTo>
                    <a:pt x="6" y="13"/>
                    <a:pt x="0" y="8"/>
                    <a:pt x="2" y="0"/>
                  </a:cubicBezTo>
                  <a:cubicBezTo>
                    <a:pt x="2" y="9"/>
                    <a:pt x="6" y="13"/>
                    <a:pt x="6"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93">
              <a:extLst>
                <a:ext uri="{FF2B5EF4-FFF2-40B4-BE49-F238E27FC236}">
                  <a16:creationId xmlns:a16="http://schemas.microsoft.com/office/drawing/2014/main" id="{A674C92A-B799-4E0F-B929-9EBCF464BC4F}"/>
                </a:ext>
              </a:extLst>
            </p:cNvPr>
            <p:cNvSpPr>
              <a:spLocks/>
            </p:cNvSpPr>
            <p:nvPr/>
          </p:nvSpPr>
          <p:spPr bwMode="auto">
            <a:xfrm>
              <a:off x="2573338" y="2301876"/>
              <a:ext cx="11113" cy="25400"/>
            </a:xfrm>
            <a:custGeom>
              <a:avLst/>
              <a:gdLst>
                <a:gd name="T0" fmla="*/ 6 w 6"/>
                <a:gd name="T1" fmla="*/ 13 h 13"/>
                <a:gd name="T2" fmla="*/ 2 w 6"/>
                <a:gd name="T3" fmla="*/ 0 h 13"/>
                <a:gd name="T4" fmla="*/ 6 w 6"/>
                <a:gd name="T5" fmla="*/ 13 h 13"/>
              </a:gdLst>
              <a:ahLst/>
              <a:cxnLst>
                <a:cxn ang="0">
                  <a:pos x="T0" y="T1"/>
                </a:cxn>
                <a:cxn ang="0">
                  <a:pos x="T2" y="T3"/>
                </a:cxn>
                <a:cxn ang="0">
                  <a:pos x="T4" y="T5"/>
                </a:cxn>
              </a:cxnLst>
              <a:rect l="0" t="0" r="r" b="b"/>
              <a:pathLst>
                <a:path w="6" h="13">
                  <a:moveTo>
                    <a:pt x="6" y="13"/>
                  </a:moveTo>
                  <a:cubicBezTo>
                    <a:pt x="6" y="13"/>
                    <a:pt x="0" y="8"/>
                    <a:pt x="2" y="0"/>
                  </a:cubicBezTo>
                  <a:cubicBezTo>
                    <a:pt x="2" y="8"/>
                    <a:pt x="6" y="13"/>
                    <a:pt x="6"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834935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95576B5-2D41-4331-9C05-481268975169}"/>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5EA904D-1019-4465-B984-4A977C1623FA}"/>
              </a:ext>
            </a:extLst>
          </p:cNvPr>
          <p:cNvSpPr txBox="1"/>
          <p:nvPr/>
        </p:nvSpPr>
        <p:spPr>
          <a:xfrm>
            <a:off x="709543" y="254643"/>
            <a:ext cx="8090703"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Asset Management Workbook</a:t>
            </a:r>
          </a:p>
        </p:txBody>
      </p:sp>
      <p:grpSp>
        <p:nvGrpSpPr>
          <p:cNvPr id="13" name="Group 12">
            <a:extLst>
              <a:ext uri="{FF2B5EF4-FFF2-40B4-BE49-F238E27FC236}">
                <a16:creationId xmlns:a16="http://schemas.microsoft.com/office/drawing/2014/main" id="{80247992-E8D3-46E5-82B8-2C77EEB638A4}"/>
              </a:ext>
            </a:extLst>
          </p:cNvPr>
          <p:cNvGrpSpPr/>
          <p:nvPr/>
        </p:nvGrpSpPr>
        <p:grpSpPr>
          <a:xfrm>
            <a:off x="1313656" y="2369998"/>
            <a:ext cx="2702760" cy="2364036"/>
            <a:chOff x="293688" y="654050"/>
            <a:chExt cx="1250950" cy="1020763"/>
          </a:xfrm>
        </p:grpSpPr>
        <p:sp>
          <p:nvSpPr>
            <p:cNvPr id="14" name="Freeform 6">
              <a:extLst>
                <a:ext uri="{FF2B5EF4-FFF2-40B4-BE49-F238E27FC236}">
                  <a16:creationId xmlns:a16="http://schemas.microsoft.com/office/drawing/2014/main" id="{E4947878-096C-4F14-9018-3B10ED2DDC3C}"/>
                </a:ext>
              </a:extLst>
            </p:cNvPr>
            <p:cNvSpPr>
              <a:spLocks/>
            </p:cNvSpPr>
            <p:nvPr/>
          </p:nvSpPr>
          <p:spPr bwMode="auto">
            <a:xfrm>
              <a:off x="569913" y="1382713"/>
              <a:ext cx="904875" cy="292100"/>
            </a:xfrm>
            <a:custGeom>
              <a:avLst/>
              <a:gdLst>
                <a:gd name="T0" fmla="*/ 381 w 381"/>
                <a:gd name="T1" fmla="*/ 5 h 123"/>
                <a:gd name="T2" fmla="*/ 379 w 381"/>
                <a:gd name="T3" fmla="*/ 17 h 123"/>
                <a:gd name="T4" fmla="*/ 379 w 381"/>
                <a:gd name="T5" fmla="*/ 18 h 123"/>
                <a:gd name="T6" fmla="*/ 372 w 381"/>
                <a:gd name="T7" fmla="*/ 25 h 123"/>
                <a:gd name="T8" fmla="*/ 280 w 381"/>
                <a:gd name="T9" fmla="*/ 117 h 123"/>
                <a:gd name="T10" fmla="*/ 255 w 381"/>
                <a:gd name="T11" fmla="*/ 120 h 123"/>
                <a:gd name="T12" fmla="*/ 241 w 381"/>
                <a:gd name="T13" fmla="*/ 115 h 123"/>
                <a:gd name="T14" fmla="*/ 3 w 381"/>
                <a:gd name="T15" fmla="*/ 10 h 123"/>
                <a:gd name="T16" fmla="*/ 0 w 381"/>
                <a:gd name="T17" fmla="*/ 9 h 123"/>
                <a:gd name="T18" fmla="*/ 0 w 381"/>
                <a:gd name="T19" fmla="*/ 8 h 123"/>
                <a:gd name="T20" fmla="*/ 1 w 381"/>
                <a:gd name="T21" fmla="*/ 0 h 123"/>
                <a:gd name="T22" fmla="*/ 1 w 381"/>
                <a:gd name="T23" fmla="*/ 1 h 123"/>
                <a:gd name="T24" fmla="*/ 242 w 381"/>
                <a:gd name="T25" fmla="*/ 104 h 123"/>
                <a:gd name="T26" fmla="*/ 257 w 381"/>
                <a:gd name="T27" fmla="*/ 109 h 123"/>
                <a:gd name="T28" fmla="*/ 281 w 381"/>
                <a:gd name="T29" fmla="*/ 106 h 123"/>
                <a:gd name="T30" fmla="*/ 379 w 381"/>
                <a:gd name="T31" fmla="*/ 8 h 123"/>
                <a:gd name="T32" fmla="*/ 381 w 381"/>
                <a:gd name="T33" fmla="*/ 6 h 123"/>
                <a:gd name="T34" fmla="*/ 381 w 381"/>
                <a:gd name="T35" fmla="*/ 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1" h="123">
                  <a:moveTo>
                    <a:pt x="381" y="5"/>
                  </a:moveTo>
                  <a:cubicBezTo>
                    <a:pt x="379" y="17"/>
                    <a:pt x="379" y="17"/>
                    <a:pt x="379" y="17"/>
                  </a:cubicBezTo>
                  <a:cubicBezTo>
                    <a:pt x="379" y="17"/>
                    <a:pt x="379" y="17"/>
                    <a:pt x="379" y="18"/>
                  </a:cubicBezTo>
                  <a:cubicBezTo>
                    <a:pt x="377" y="20"/>
                    <a:pt x="374" y="22"/>
                    <a:pt x="372" y="25"/>
                  </a:cubicBezTo>
                  <a:cubicBezTo>
                    <a:pt x="341" y="55"/>
                    <a:pt x="311" y="86"/>
                    <a:pt x="280" y="117"/>
                  </a:cubicBezTo>
                  <a:cubicBezTo>
                    <a:pt x="274" y="123"/>
                    <a:pt x="262" y="121"/>
                    <a:pt x="255" y="120"/>
                  </a:cubicBezTo>
                  <a:cubicBezTo>
                    <a:pt x="250" y="119"/>
                    <a:pt x="246" y="117"/>
                    <a:pt x="241" y="115"/>
                  </a:cubicBezTo>
                  <a:cubicBezTo>
                    <a:pt x="161" y="81"/>
                    <a:pt x="82" y="44"/>
                    <a:pt x="3" y="10"/>
                  </a:cubicBezTo>
                  <a:cubicBezTo>
                    <a:pt x="0" y="9"/>
                    <a:pt x="0" y="9"/>
                    <a:pt x="0" y="9"/>
                  </a:cubicBezTo>
                  <a:cubicBezTo>
                    <a:pt x="0" y="9"/>
                    <a:pt x="0" y="8"/>
                    <a:pt x="0" y="8"/>
                  </a:cubicBezTo>
                  <a:cubicBezTo>
                    <a:pt x="1" y="0"/>
                    <a:pt x="1" y="0"/>
                    <a:pt x="1" y="0"/>
                  </a:cubicBezTo>
                  <a:cubicBezTo>
                    <a:pt x="0" y="1"/>
                    <a:pt x="1" y="1"/>
                    <a:pt x="1" y="1"/>
                  </a:cubicBezTo>
                  <a:cubicBezTo>
                    <a:pt x="82" y="35"/>
                    <a:pt x="162" y="69"/>
                    <a:pt x="242" y="104"/>
                  </a:cubicBezTo>
                  <a:cubicBezTo>
                    <a:pt x="247" y="106"/>
                    <a:pt x="251" y="107"/>
                    <a:pt x="257" y="109"/>
                  </a:cubicBezTo>
                  <a:cubicBezTo>
                    <a:pt x="263" y="110"/>
                    <a:pt x="275" y="111"/>
                    <a:pt x="281" y="106"/>
                  </a:cubicBezTo>
                  <a:cubicBezTo>
                    <a:pt x="313" y="73"/>
                    <a:pt x="346" y="40"/>
                    <a:pt x="379" y="8"/>
                  </a:cubicBezTo>
                  <a:cubicBezTo>
                    <a:pt x="379" y="7"/>
                    <a:pt x="380" y="6"/>
                    <a:pt x="381" y="6"/>
                  </a:cubicBezTo>
                  <a:cubicBezTo>
                    <a:pt x="381" y="6"/>
                    <a:pt x="381" y="6"/>
                    <a:pt x="381" y="5"/>
                  </a:cubicBezTo>
                  <a:close/>
                </a:path>
              </a:pathLst>
            </a:custGeom>
            <a:solidFill>
              <a:srgbClr val="092F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FF64ECDC-F3CB-4D15-AE1A-92886279EFD0}"/>
                </a:ext>
              </a:extLst>
            </p:cNvPr>
            <p:cNvSpPr>
              <a:spLocks/>
            </p:cNvSpPr>
            <p:nvPr/>
          </p:nvSpPr>
          <p:spPr bwMode="auto">
            <a:xfrm>
              <a:off x="871538" y="784225"/>
              <a:ext cx="673100" cy="569913"/>
            </a:xfrm>
            <a:custGeom>
              <a:avLst/>
              <a:gdLst>
                <a:gd name="T0" fmla="*/ 63 w 283"/>
                <a:gd name="T1" fmla="*/ 54 h 240"/>
                <a:gd name="T2" fmla="*/ 260 w 283"/>
                <a:gd name="T3" fmla="*/ 22 h 240"/>
                <a:gd name="T4" fmla="*/ 263 w 283"/>
                <a:gd name="T5" fmla="*/ 24 h 240"/>
                <a:gd name="T6" fmla="*/ 258 w 283"/>
                <a:gd name="T7" fmla="*/ 66 h 240"/>
                <a:gd name="T8" fmla="*/ 253 w 283"/>
                <a:gd name="T9" fmla="*/ 110 h 240"/>
                <a:gd name="T10" fmla="*/ 248 w 283"/>
                <a:gd name="T11" fmla="*/ 150 h 240"/>
                <a:gd name="T12" fmla="*/ 241 w 283"/>
                <a:gd name="T13" fmla="*/ 208 h 240"/>
                <a:gd name="T14" fmla="*/ 238 w 283"/>
                <a:gd name="T15" fmla="*/ 210 h 240"/>
                <a:gd name="T16" fmla="*/ 15 w 283"/>
                <a:gd name="T17" fmla="*/ 201 h 240"/>
                <a:gd name="T18" fmla="*/ 13 w 283"/>
                <a:gd name="T19" fmla="*/ 199 h 240"/>
                <a:gd name="T20" fmla="*/ 14 w 283"/>
                <a:gd name="T21" fmla="*/ 192 h 240"/>
                <a:gd name="T22" fmla="*/ 4 w 283"/>
                <a:gd name="T23" fmla="*/ 189 h 240"/>
                <a:gd name="T24" fmla="*/ 2 w 283"/>
                <a:gd name="T25" fmla="*/ 190 h 240"/>
                <a:gd name="T26" fmla="*/ 1 w 283"/>
                <a:gd name="T27" fmla="*/ 200 h 240"/>
                <a:gd name="T28" fmla="*/ 10 w 283"/>
                <a:gd name="T29" fmla="*/ 216 h 240"/>
                <a:gd name="T30" fmla="*/ 234 w 283"/>
                <a:gd name="T31" fmla="*/ 239 h 240"/>
                <a:gd name="T32" fmla="*/ 259 w 283"/>
                <a:gd name="T33" fmla="*/ 216 h 240"/>
                <a:gd name="T34" fmla="*/ 265 w 283"/>
                <a:gd name="T35" fmla="*/ 165 h 240"/>
                <a:gd name="T36" fmla="*/ 271 w 283"/>
                <a:gd name="T37" fmla="*/ 114 h 240"/>
                <a:gd name="T38" fmla="*/ 276 w 283"/>
                <a:gd name="T39" fmla="*/ 69 h 240"/>
                <a:gd name="T40" fmla="*/ 282 w 283"/>
                <a:gd name="T41" fmla="*/ 19 h 240"/>
                <a:gd name="T42" fmla="*/ 263 w 283"/>
                <a:gd name="T43" fmla="*/ 2 h 240"/>
                <a:gd name="T44" fmla="*/ 33 w 283"/>
                <a:gd name="T45" fmla="*/ 43 h 240"/>
                <a:gd name="T46" fmla="*/ 27 w 283"/>
                <a:gd name="T47" fmla="*/ 46 h 240"/>
                <a:gd name="T48" fmla="*/ 60 w 283"/>
                <a:gd name="T49" fmla="*/ 53 h 240"/>
                <a:gd name="T50" fmla="*/ 63 w 283"/>
                <a:gd name="T51" fmla="*/ 5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3" h="240">
                  <a:moveTo>
                    <a:pt x="63" y="54"/>
                  </a:moveTo>
                  <a:cubicBezTo>
                    <a:pt x="129" y="43"/>
                    <a:pt x="194" y="33"/>
                    <a:pt x="260" y="22"/>
                  </a:cubicBezTo>
                  <a:cubicBezTo>
                    <a:pt x="262" y="22"/>
                    <a:pt x="263" y="23"/>
                    <a:pt x="263" y="24"/>
                  </a:cubicBezTo>
                  <a:cubicBezTo>
                    <a:pt x="261" y="39"/>
                    <a:pt x="260" y="51"/>
                    <a:pt x="258" y="66"/>
                  </a:cubicBezTo>
                  <a:cubicBezTo>
                    <a:pt x="256" y="80"/>
                    <a:pt x="254" y="95"/>
                    <a:pt x="253" y="110"/>
                  </a:cubicBezTo>
                  <a:cubicBezTo>
                    <a:pt x="251" y="124"/>
                    <a:pt x="250" y="135"/>
                    <a:pt x="248" y="150"/>
                  </a:cubicBezTo>
                  <a:cubicBezTo>
                    <a:pt x="246" y="165"/>
                    <a:pt x="243" y="193"/>
                    <a:pt x="241" y="208"/>
                  </a:cubicBezTo>
                  <a:cubicBezTo>
                    <a:pt x="241" y="209"/>
                    <a:pt x="239" y="210"/>
                    <a:pt x="238" y="210"/>
                  </a:cubicBezTo>
                  <a:cubicBezTo>
                    <a:pt x="163" y="207"/>
                    <a:pt x="90" y="204"/>
                    <a:pt x="15" y="201"/>
                  </a:cubicBezTo>
                  <a:cubicBezTo>
                    <a:pt x="14" y="201"/>
                    <a:pt x="13" y="200"/>
                    <a:pt x="13" y="199"/>
                  </a:cubicBezTo>
                  <a:cubicBezTo>
                    <a:pt x="14" y="192"/>
                    <a:pt x="14" y="192"/>
                    <a:pt x="14" y="192"/>
                  </a:cubicBezTo>
                  <a:cubicBezTo>
                    <a:pt x="11" y="191"/>
                    <a:pt x="8" y="190"/>
                    <a:pt x="4" y="189"/>
                  </a:cubicBezTo>
                  <a:cubicBezTo>
                    <a:pt x="2" y="190"/>
                    <a:pt x="2" y="190"/>
                    <a:pt x="2" y="190"/>
                  </a:cubicBezTo>
                  <a:cubicBezTo>
                    <a:pt x="1" y="200"/>
                    <a:pt x="1" y="200"/>
                    <a:pt x="1" y="200"/>
                  </a:cubicBezTo>
                  <a:cubicBezTo>
                    <a:pt x="0" y="209"/>
                    <a:pt x="4" y="216"/>
                    <a:pt x="10" y="216"/>
                  </a:cubicBezTo>
                  <a:cubicBezTo>
                    <a:pt x="234" y="239"/>
                    <a:pt x="234" y="239"/>
                    <a:pt x="234" y="239"/>
                  </a:cubicBezTo>
                  <a:cubicBezTo>
                    <a:pt x="246" y="240"/>
                    <a:pt x="257" y="227"/>
                    <a:pt x="259" y="216"/>
                  </a:cubicBezTo>
                  <a:cubicBezTo>
                    <a:pt x="261" y="199"/>
                    <a:pt x="263" y="182"/>
                    <a:pt x="265" y="165"/>
                  </a:cubicBezTo>
                  <a:cubicBezTo>
                    <a:pt x="267" y="148"/>
                    <a:pt x="269" y="131"/>
                    <a:pt x="271" y="114"/>
                  </a:cubicBezTo>
                  <a:cubicBezTo>
                    <a:pt x="273" y="98"/>
                    <a:pt x="274" y="85"/>
                    <a:pt x="276" y="69"/>
                  </a:cubicBezTo>
                  <a:cubicBezTo>
                    <a:pt x="278" y="52"/>
                    <a:pt x="280" y="36"/>
                    <a:pt x="282" y="19"/>
                  </a:cubicBezTo>
                  <a:cubicBezTo>
                    <a:pt x="283" y="8"/>
                    <a:pt x="275" y="0"/>
                    <a:pt x="263" y="2"/>
                  </a:cubicBezTo>
                  <a:cubicBezTo>
                    <a:pt x="186" y="16"/>
                    <a:pt x="110" y="30"/>
                    <a:pt x="33" y="43"/>
                  </a:cubicBezTo>
                  <a:cubicBezTo>
                    <a:pt x="31" y="44"/>
                    <a:pt x="29" y="45"/>
                    <a:pt x="27" y="46"/>
                  </a:cubicBezTo>
                  <a:cubicBezTo>
                    <a:pt x="38" y="47"/>
                    <a:pt x="49" y="49"/>
                    <a:pt x="60" y="53"/>
                  </a:cubicBezTo>
                  <a:cubicBezTo>
                    <a:pt x="63" y="54"/>
                    <a:pt x="63" y="54"/>
                    <a:pt x="63" y="54"/>
                  </a:cubicBezTo>
                  <a:close/>
                </a:path>
              </a:pathLst>
            </a:custGeom>
            <a:solidFill>
              <a:srgbClr val="092F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693C72CF-868A-439C-8F20-8CA10AADE5DF}"/>
                </a:ext>
              </a:extLst>
            </p:cNvPr>
            <p:cNvSpPr>
              <a:spLocks noEditPoints="1"/>
            </p:cNvSpPr>
            <p:nvPr/>
          </p:nvSpPr>
          <p:spPr bwMode="auto">
            <a:xfrm>
              <a:off x="565151" y="1304925"/>
              <a:ext cx="914400" cy="325438"/>
            </a:xfrm>
            <a:custGeom>
              <a:avLst/>
              <a:gdLst>
                <a:gd name="T0" fmla="*/ 370 w 385"/>
                <a:gd name="T1" fmla="*/ 26 h 137"/>
                <a:gd name="T2" fmla="*/ 132 w 385"/>
                <a:gd name="T3" fmla="*/ 1 h 137"/>
                <a:gd name="T4" fmla="*/ 123 w 385"/>
                <a:gd name="T5" fmla="*/ 1 h 137"/>
                <a:gd name="T6" fmla="*/ 43 w 385"/>
                <a:gd name="T7" fmla="*/ 20 h 137"/>
                <a:gd name="T8" fmla="*/ 8 w 385"/>
                <a:gd name="T9" fmla="*/ 28 h 137"/>
                <a:gd name="T10" fmla="*/ 4 w 385"/>
                <a:gd name="T11" fmla="*/ 31 h 137"/>
                <a:gd name="T12" fmla="*/ 31 w 385"/>
                <a:gd name="T13" fmla="*/ 42 h 137"/>
                <a:gd name="T14" fmla="*/ 70 w 385"/>
                <a:gd name="T15" fmla="*/ 58 h 137"/>
                <a:gd name="T16" fmla="*/ 133 w 385"/>
                <a:gd name="T17" fmla="*/ 84 h 137"/>
                <a:gd name="T18" fmla="*/ 249 w 385"/>
                <a:gd name="T19" fmla="*/ 132 h 137"/>
                <a:gd name="T20" fmla="*/ 283 w 385"/>
                <a:gd name="T21" fmla="*/ 132 h 137"/>
                <a:gd name="T22" fmla="*/ 322 w 385"/>
                <a:gd name="T23" fmla="*/ 93 h 137"/>
                <a:gd name="T24" fmla="*/ 349 w 385"/>
                <a:gd name="T25" fmla="*/ 66 h 137"/>
                <a:gd name="T26" fmla="*/ 368 w 385"/>
                <a:gd name="T27" fmla="*/ 46 h 137"/>
                <a:gd name="T28" fmla="*/ 384 w 385"/>
                <a:gd name="T29" fmla="*/ 31 h 137"/>
                <a:gd name="T30" fmla="*/ 370 w 385"/>
                <a:gd name="T31" fmla="*/ 26 h 137"/>
                <a:gd name="T32" fmla="*/ 131 w 385"/>
                <a:gd name="T33" fmla="*/ 74 h 137"/>
                <a:gd name="T34" fmla="*/ 88 w 385"/>
                <a:gd name="T35" fmla="*/ 58 h 137"/>
                <a:gd name="T36" fmla="*/ 129 w 385"/>
                <a:gd name="T37" fmla="*/ 44 h 137"/>
                <a:gd name="T38" fmla="*/ 174 w 385"/>
                <a:gd name="T39" fmla="*/ 57 h 137"/>
                <a:gd name="T40" fmla="*/ 131 w 385"/>
                <a:gd name="T41" fmla="*/ 74 h 137"/>
                <a:gd name="T42" fmla="*/ 338 w 385"/>
                <a:gd name="T43" fmla="*/ 42 h 137"/>
                <a:gd name="T44" fmla="*/ 325 w 385"/>
                <a:gd name="T45" fmla="*/ 51 h 137"/>
                <a:gd name="T46" fmla="*/ 310 w 385"/>
                <a:gd name="T47" fmla="*/ 63 h 137"/>
                <a:gd name="T48" fmla="*/ 293 w 385"/>
                <a:gd name="T49" fmla="*/ 77 h 137"/>
                <a:gd name="T50" fmla="*/ 69 w 385"/>
                <a:gd name="T51" fmla="*/ 23 h 137"/>
                <a:gd name="T52" fmla="*/ 129 w 385"/>
                <a:gd name="T53" fmla="*/ 9 h 137"/>
                <a:gd name="T54" fmla="*/ 347 w 385"/>
                <a:gd name="T55" fmla="*/ 35 h 137"/>
                <a:gd name="T56" fmla="*/ 338 w 385"/>
                <a:gd name="T57" fmla="*/ 4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5" h="137">
                  <a:moveTo>
                    <a:pt x="370" y="26"/>
                  </a:moveTo>
                  <a:cubicBezTo>
                    <a:pt x="291" y="18"/>
                    <a:pt x="211" y="9"/>
                    <a:pt x="132" y="1"/>
                  </a:cubicBezTo>
                  <a:cubicBezTo>
                    <a:pt x="130" y="0"/>
                    <a:pt x="126" y="1"/>
                    <a:pt x="123" y="1"/>
                  </a:cubicBezTo>
                  <a:cubicBezTo>
                    <a:pt x="97" y="7"/>
                    <a:pt x="70" y="14"/>
                    <a:pt x="43" y="20"/>
                  </a:cubicBezTo>
                  <a:cubicBezTo>
                    <a:pt x="32" y="22"/>
                    <a:pt x="20" y="25"/>
                    <a:pt x="8" y="28"/>
                  </a:cubicBezTo>
                  <a:cubicBezTo>
                    <a:pt x="8" y="28"/>
                    <a:pt x="0" y="30"/>
                    <a:pt x="4" y="31"/>
                  </a:cubicBezTo>
                  <a:cubicBezTo>
                    <a:pt x="12" y="34"/>
                    <a:pt x="21" y="38"/>
                    <a:pt x="31" y="42"/>
                  </a:cubicBezTo>
                  <a:cubicBezTo>
                    <a:pt x="42" y="47"/>
                    <a:pt x="55" y="52"/>
                    <a:pt x="70" y="58"/>
                  </a:cubicBezTo>
                  <a:cubicBezTo>
                    <a:pt x="88" y="65"/>
                    <a:pt x="108" y="74"/>
                    <a:pt x="133" y="84"/>
                  </a:cubicBezTo>
                  <a:cubicBezTo>
                    <a:pt x="163" y="96"/>
                    <a:pt x="201" y="112"/>
                    <a:pt x="249" y="132"/>
                  </a:cubicBezTo>
                  <a:cubicBezTo>
                    <a:pt x="263" y="137"/>
                    <a:pt x="278" y="137"/>
                    <a:pt x="283" y="132"/>
                  </a:cubicBezTo>
                  <a:cubicBezTo>
                    <a:pt x="298" y="117"/>
                    <a:pt x="311" y="104"/>
                    <a:pt x="322" y="93"/>
                  </a:cubicBezTo>
                  <a:cubicBezTo>
                    <a:pt x="332" y="83"/>
                    <a:pt x="341" y="74"/>
                    <a:pt x="349" y="66"/>
                  </a:cubicBezTo>
                  <a:cubicBezTo>
                    <a:pt x="356" y="59"/>
                    <a:pt x="362" y="52"/>
                    <a:pt x="368" y="46"/>
                  </a:cubicBezTo>
                  <a:cubicBezTo>
                    <a:pt x="374" y="40"/>
                    <a:pt x="379" y="35"/>
                    <a:pt x="384" y="31"/>
                  </a:cubicBezTo>
                  <a:cubicBezTo>
                    <a:pt x="385" y="29"/>
                    <a:pt x="379" y="27"/>
                    <a:pt x="370" y="26"/>
                  </a:cubicBezTo>
                  <a:close/>
                  <a:moveTo>
                    <a:pt x="131" y="74"/>
                  </a:moveTo>
                  <a:cubicBezTo>
                    <a:pt x="88" y="58"/>
                    <a:pt x="88" y="58"/>
                    <a:pt x="88" y="58"/>
                  </a:cubicBezTo>
                  <a:cubicBezTo>
                    <a:pt x="129" y="44"/>
                    <a:pt x="129" y="44"/>
                    <a:pt x="129" y="44"/>
                  </a:cubicBezTo>
                  <a:cubicBezTo>
                    <a:pt x="174" y="57"/>
                    <a:pt x="174" y="57"/>
                    <a:pt x="174" y="57"/>
                  </a:cubicBezTo>
                  <a:lnTo>
                    <a:pt x="131" y="74"/>
                  </a:lnTo>
                  <a:close/>
                  <a:moveTo>
                    <a:pt x="338" y="42"/>
                  </a:moveTo>
                  <a:cubicBezTo>
                    <a:pt x="333" y="45"/>
                    <a:pt x="329" y="48"/>
                    <a:pt x="325" y="51"/>
                  </a:cubicBezTo>
                  <a:cubicBezTo>
                    <a:pt x="320" y="55"/>
                    <a:pt x="315" y="59"/>
                    <a:pt x="310" y="63"/>
                  </a:cubicBezTo>
                  <a:cubicBezTo>
                    <a:pt x="304" y="68"/>
                    <a:pt x="299" y="72"/>
                    <a:pt x="293" y="77"/>
                  </a:cubicBezTo>
                  <a:cubicBezTo>
                    <a:pt x="218" y="58"/>
                    <a:pt x="144" y="40"/>
                    <a:pt x="69" y="23"/>
                  </a:cubicBezTo>
                  <a:cubicBezTo>
                    <a:pt x="89" y="18"/>
                    <a:pt x="109" y="13"/>
                    <a:pt x="129" y="9"/>
                  </a:cubicBezTo>
                  <a:cubicBezTo>
                    <a:pt x="202" y="17"/>
                    <a:pt x="274" y="26"/>
                    <a:pt x="347" y="35"/>
                  </a:cubicBezTo>
                  <a:cubicBezTo>
                    <a:pt x="344" y="37"/>
                    <a:pt x="341" y="39"/>
                    <a:pt x="338" y="42"/>
                  </a:cubicBezTo>
                  <a:close/>
                </a:path>
              </a:pathLst>
            </a:custGeom>
            <a:solidFill>
              <a:srgbClr val="092F5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DFDCDB06-470F-4948-B67C-99696B2F155E}"/>
                </a:ext>
              </a:extLst>
            </p:cNvPr>
            <p:cNvSpPr>
              <a:spLocks noEditPoints="1"/>
            </p:cNvSpPr>
            <p:nvPr/>
          </p:nvSpPr>
          <p:spPr bwMode="auto">
            <a:xfrm>
              <a:off x="584201" y="874713"/>
              <a:ext cx="522288" cy="377825"/>
            </a:xfrm>
            <a:custGeom>
              <a:avLst/>
              <a:gdLst>
                <a:gd name="T0" fmla="*/ 185 w 220"/>
                <a:gd name="T1" fmla="*/ 28 h 159"/>
                <a:gd name="T2" fmla="*/ 180 w 220"/>
                <a:gd name="T3" fmla="*/ 27 h 159"/>
                <a:gd name="T4" fmla="*/ 178 w 220"/>
                <a:gd name="T5" fmla="*/ 22 h 159"/>
                <a:gd name="T6" fmla="*/ 146 w 220"/>
                <a:gd name="T7" fmla="*/ 16 h 159"/>
                <a:gd name="T8" fmla="*/ 110 w 220"/>
                <a:gd name="T9" fmla="*/ 13 h 159"/>
                <a:gd name="T10" fmla="*/ 110 w 220"/>
                <a:gd name="T11" fmla="*/ 13 h 159"/>
                <a:gd name="T12" fmla="*/ 64 w 220"/>
                <a:gd name="T13" fmla="*/ 4 h 159"/>
                <a:gd name="T14" fmla="*/ 10 w 220"/>
                <a:gd name="T15" fmla="*/ 0 h 159"/>
                <a:gd name="T16" fmla="*/ 11 w 220"/>
                <a:gd name="T17" fmla="*/ 7 h 159"/>
                <a:gd name="T18" fmla="*/ 0 w 220"/>
                <a:gd name="T19" fmla="*/ 6 h 159"/>
                <a:gd name="T20" fmla="*/ 28 w 220"/>
                <a:gd name="T21" fmla="*/ 159 h 159"/>
                <a:gd name="T22" fmla="*/ 127 w 220"/>
                <a:gd name="T23" fmla="*/ 143 h 159"/>
                <a:gd name="T24" fmla="*/ 147 w 220"/>
                <a:gd name="T25" fmla="*/ 146 h 159"/>
                <a:gd name="T26" fmla="*/ 162 w 220"/>
                <a:gd name="T27" fmla="*/ 137 h 159"/>
                <a:gd name="T28" fmla="*/ 220 w 220"/>
                <a:gd name="T29" fmla="*/ 128 h 159"/>
                <a:gd name="T30" fmla="*/ 185 w 220"/>
                <a:gd name="T31" fmla="*/ 28 h 159"/>
                <a:gd name="T32" fmla="*/ 95 w 220"/>
                <a:gd name="T33" fmla="*/ 126 h 159"/>
                <a:gd name="T34" fmla="*/ 49 w 220"/>
                <a:gd name="T35" fmla="*/ 135 h 159"/>
                <a:gd name="T36" fmla="*/ 24 w 220"/>
                <a:gd name="T37" fmla="*/ 11 h 159"/>
                <a:gd name="T38" fmla="*/ 65 w 220"/>
                <a:gd name="T39" fmla="*/ 14 h 159"/>
                <a:gd name="T40" fmla="*/ 106 w 220"/>
                <a:gd name="T41" fmla="*/ 21 h 159"/>
                <a:gd name="T42" fmla="*/ 134 w 220"/>
                <a:gd name="T43" fmla="*/ 124 h 159"/>
                <a:gd name="T44" fmla="*/ 95 w 220"/>
                <a:gd name="T45" fmla="*/ 126 h 159"/>
                <a:gd name="T46" fmla="*/ 177 w 220"/>
                <a:gd name="T47" fmla="*/ 116 h 159"/>
                <a:gd name="T48" fmla="*/ 146 w 220"/>
                <a:gd name="T49" fmla="*/ 122 h 159"/>
                <a:gd name="T50" fmla="*/ 118 w 220"/>
                <a:gd name="T51" fmla="*/ 22 h 159"/>
                <a:gd name="T52" fmla="*/ 147 w 220"/>
                <a:gd name="T53" fmla="*/ 24 h 159"/>
                <a:gd name="T54" fmla="*/ 173 w 220"/>
                <a:gd name="T55" fmla="*/ 29 h 159"/>
                <a:gd name="T56" fmla="*/ 202 w 220"/>
                <a:gd name="T57" fmla="*/ 115 h 159"/>
                <a:gd name="T58" fmla="*/ 177 w 220"/>
                <a:gd name="T59" fmla="*/ 11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0" h="159">
                  <a:moveTo>
                    <a:pt x="185" y="28"/>
                  </a:moveTo>
                  <a:cubicBezTo>
                    <a:pt x="184" y="28"/>
                    <a:pt x="182" y="28"/>
                    <a:pt x="180" y="27"/>
                  </a:cubicBezTo>
                  <a:cubicBezTo>
                    <a:pt x="179" y="26"/>
                    <a:pt x="179" y="24"/>
                    <a:pt x="178" y="22"/>
                  </a:cubicBezTo>
                  <a:cubicBezTo>
                    <a:pt x="168" y="19"/>
                    <a:pt x="157" y="17"/>
                    <a:pt x="146" y="16"/>
                  </a:cubicBezTo>
                  <a:cubicBezTo>
                    <a:pt x="134" y="14"/>
                    <a:pt x="122" y="14"/>
                    <a:pt x="110" y="13"/>
                  </a:cubicBezTo>
                  <a:cubicBezTo>
                    <a:pt x="110" y="13"/>
                    <a:pt x="110" y="13"/>
                    <a:pt x="110" y="13"/>
                  </a:cubicBezTo>
                  <a:cubicBezTo>
                    <a:pt x="95" y="10"/>
                    <a:pt x="80" y="7"/>
                    <a:pt x="64" y="4"/>
                  </a:cubicBezTo>
                  <a:cubicBezTo>
                    <a:pt x="47" y="2"/>
                    <a:pt x="29" y="0"/>
                    <a:pt x="10" y="0"/>
                  </a:cubicBezTo>
                  <a:cubicBezTo>
                    <a:pt x="11" y="2"/>
                    <a:pt x="11" y="5"/>
                    <a:pt x="11" y="7"/>
                  </a:cubicBezTo>
                  <a:cubicBezTo>
                    <a:pt x="8" y="7"/>
                    <a:pt x="4" y="6"/>
                    <a:pt x="0" y="6"/>
                  </a:cubicBezTo>
                  <a:cubicBezTo>
                    <a:pt x="9" y="57"/>
                    <a:pt x="19" y="108"/>
                    <a:pt x="28" y="159"/>
                  </a:cubicBezTo>
                  <a:cubicBezTo>
                    <a:pt x="61" y="153"/>
                    <a:pt x="94" y="148"/>
                    <a:pt x="127" y="143"/>
                  </a:cubicBezTo>
                  <a:cubicBezTo>
                    <a:pt x="132" y="146"/>
                    <a:pt x="140" y="147"/>
                    <a:pt x="147" y="146"/>
                  </a:cubicBezTo>
                  <a:cubicBezTo>
                    <a:pt x="154" y="144"/>
                    <a:pt x="159" y="141"/>
                    <a:pt x="162" y="137"/>
                  </a:cubicBezTo>
                  <a:cubicBezTo>
                    <a:pt x="181" y="134"/>
                    <a:pt x="200" y="131"/>
                    <a:pt x="220" y="128"/>
                  </a:cubicBezTo>
                  <a:cubicBezTo>
                    <a:pt x="208" y="94"/>
                    <a:pt x="197" y="61"/>
                    <a:pt x="185" y="28"/>
                  </a:cubicBezTo>
                  <a:close/>
                  <a:moveTo>
                    <a:pt x="95" y="126"/>
                  </a:moveTo>
                  <a:cubicBezTo>
                    <a:pt x="79" y="128"/>
                    <a:pt x="64" y="130"/>
                    <a:pt x="49" y="135"/>
                  </a:cubicBezTo>
                  <a:cubicBezTo>
                    <a:pt x="24" y="11"/>
                    <a:pt x="24" y="11"/>
                    <a:pt x="24" y="11"/>
                  </a:cubicBezTo>
                  <a:cubicBezTo>
                    <a:pt x="38" y="11"/>
                    <a:pt x="52" y="12"/>
                    <a:pt x="65" y="14"/>
                  </a:cubicBezTo>
                  <a:cubicBezTo>
                    <a:pt x="79" y="16"/>
                    <a:pt x="92" y="18"/>
                    <a:pt x="106" y="21"/>
                  </a:cubicBezTo>
                  <a:cubicBezTo>
                    <a:pt x="115" y="55"/>
                    <a:pt x="125" y="89"/>
                    <a:pt x="134" y="124"/>
                  </a:cubicBezTo>
                  <a:cubicBezTo>
                    <a:pt x="121" y="124"/>
                    <a:pt x="108" y="124"/>
                    <a:pt x="95" y="126"/>
                  </a:cubicBezTo>
                  <a:close/>
                  <a:moveTo>
                    <a:pt x="177" y="116"/>
                  </a:moveTo>
                  <a:cubicBezTo>
                    <a:pt x="167" y="117"/>
                    <a:pt x="157" y="119"/>
                    <a:pt x="146" y="122"/>
                  </a:cubicBezTo>
                  <a:cubicBezTo>
                    <a:pt x="137" y="89"/>
                    <a:pt x="127" y="56"/>
                    <a:pt x="118" y="22"/>
                  </a:cubicBezTo>
                  <a:cubicBezTo>
                    <a:pt x="128" y="23"/>
                    <a:pt x="138" y="23"/>
                    <a:pt x="147" y="24"/>
                  </a:cubicBezTo>
                  <a:cubicBezTo>
                    <a:pt x="156" y="25"/>
                    <a:pt x="165" y="27"/>
                    <a:pt x="173" y="29"/>
                  </a:cubicBezTo>
                  <a:cubicBezTo>
                    <a:pt x="183" y="58"/>
                    <a:pt x="192" y="86"/>
                    <a:pt x="202" y="115"/>
                  </a:cubicBezTo>
                  <a:cubicBezTo>
                    <a:pt x="194" y="114"/>
                    <a:pt x="185" y="115"/>
                    <a:pt x="177" y="116"/>
                  </a:cubicBezTo>
                  <a:close/>
                </a:path>
              </a:pathLst>
            </a:custGeom>
            <a:solidFill>
              <a:srgbClr val="FFB81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7BFE63D3-58A6-45B4-BB4F-E3AE58CBBDB4}"/>
                </a:ext>
              </a:extLst>
            </p:cNvPr>
            <p:cNvSpPr>
              <a:spLocks noEditPoints="1"/>
            </p:cNvSpPr>
            <p:nvPr/>
          </p:nvSpPr>
          <p:spPr bwMode="auto">
            <a:xfrm>
              <a:off x="527051" y="654050"/>
              <a:ext cx="303213" cy="196850"/>
            </a:xfrm>
            <a:custGeom>
              <a:avLst/>
              <a:gdLst>
                <a:gd name="T0" fmla="*/ 121 w 128"/>
                <a:gd name="T1" fmla="*/ 3 h 83"/>
                <a:gd name="T2" fmla="*/ 122 w 128"/>
                <a:gd name="T3" fmla="*/ 0 h 83"/>
                <a:gd name="T4" fmla="*/ 91 w 128"/>
                <a:gd name="T5" fmla="*/ 2 h 83"/>
                <a:gd name="T6" fmla="*/ 65 w 128"/>
                <a:gd name="T7" fmla="*/ 7 h 83"/>
                <a:gd name="T8" fmla="*/ 65 w 128"/>
                <a:gd name="T9" fmla="*/ 7 h 83"/>
                <a:gd name="T10" fmla="*/ 44 w 128"/>
                <a:gd name="T11" fmla="*/ 9 h 83"/>
                <a:gd name="T12" fmla="*/ 26 w 128"/>
                <a:gd name="T13" fmla="*/ 12 h 83"/>
                <a:gd name="T14" fmla="*/ 25 w 128"/>
                <a:gd name="T15" fmla="*/ 15 h 83"/>
                <a:gd name="T16" fmla="*/ 22 w 128"/>
                <a:gd name="T17" fmla="*/ 15 h 83"/>
                <a:gd name="T18" fmla="*/ 0 w 128"/>
                <a:gd name="T19" fmla="*/ 67 h 83"/>
                <a:gd name="T20" fmla="*/ 36 w 128"/>
                <a:gd name="T21" fmla="*/ 71 h 83"/>
                <a:gd name="T22" fmla="*/ 45 w 128"/>
                <a:gd name="T23" fmla="*/ 76 h 83"/>
                <a:gd name="T24" fmla="*/ 58 w 128"/>
                <a:gd name="T25" fmla="*/ 74 h 83"/>
                <a:gd name="T26" fmla="*/ 123 w 128"/>
                <a:gd name="T27" fmla="*/ 83 h 83"/>
                <a:gd name="T28" fmla="*/ 128 w 128"/>
                <a:gd name="T29" fmla="*/ 2 h 83"/>
                <a:gd name="T30" fmla="*/ 121 w 128"/>
                <a:gd name="T31" fmla="*/ 3 h 83"/>
                <a:gd name="T32" fmla="*/ 45 w 128"/>
                <a:gd name="T33" fmla="*/ 62 h 83"/>
                <a:gd name="T34" fmla="*/ 26 w 128"/>
                <a:gd name="T35" fmla="*/ 59 h 83"/>
                <a:gd name="T36" fmla="*/ 12 w 128"/>
                <a:gd name="T37" fmla="*/ 59 h 83"/>
                <a:gd name="T38" fmla="*/ 29 w 128"/>
                <a:gd name="T39" fmla="*/ 16 h 83"/>
                <a:gd name="T40" fmla="*/ 44 w 128"/>
                <a:gd name="T41" fmla="*/ 14 h 83"/>
                <a:gd name="T42" fmla="*/ 59 w 128"/>
                <a:gd name="T43" fmla="*/ 12 h 83"/>
                <a:gd name="T44" fmla="*/ 45 w 128"/>
                <a:gd name="T45" fmla="*/ 62 h 83"/>
                <a:gd name="T46" fmla="*/ 107 w 128"/>
                <a:gd name="T47" fmla="*/ 68 h 83"/>
                <a:gd name="T48" fmla="*/ 78 w 128"/>
                <a:gd name="T49" fmla="*/ 64 h 83"/>
                <a:gd name="T50" fmla="*/ 53 w 128"/>
                <a:gd name="T51" fmla="*/ 63 h 83"/>
                <a:gd name="T52" fmla="*/ 68 w 128"/>
                <a:gd name="T53" fmla="*/ 12 h 83"/>
                <a:gd name="T54" fmla="*/ 90 w 128"/>
                <a:gd name="T55" fmla="*/ 8 h 83"/>
                <a:gd name="T56" fmla="*/ 114 w 128"/>
                <a:gd name="T57" fmla="*/ 6 h 83"/>
                <a:gd name="T58" fmla="*/ 107 w 128"/>
                <a:gd name="T59" fmla="*/ 6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83">
                  <a:moveTo>
                    <a:pt x="121" y="3"/>
                  </a:moveTo>
                  <a:cubicBezTo>
                    <a:pt x="121" y="2"/>
                    <a:pt x="121" y="1"/>
                    <a:pt x="122" y="0"/>
                  </a:cubicBezTo>
                  <a:cubicBezTo>
                    <a:pt x="110" y="0"/>
                    <a:pt x="100" y="1"/>
                    <a:pt x="91" y="2"/>
                  </a:cubicBezTo>
                  <a:cubicBezTo>
                    <a:pt x="82" y="4"/>
                    <a:pt x="73" y="5"/>
                    <a:pt x="65" y="7"/>
                  </a:cubicBezTo>
                  <a:cubicBezTo>
                    <a:pt x="65" y="7"/>
                    <a:pt x="65" y="7"/>
                    <a:pt x="65" y="7"/>
                  </a:cubicBezTo>
                  <a:cubicBezTo>
                    <a:pt x="58" y="7"/>
                    <a:pt x="51" y="8"/>
                    <a:pt x="44" y="9"/>
                  </a:cubicBezTo>
                  <a:cubicBezTo>
                    <a:pt x="38" y="9"/>
                    <a:pt x="32" y="10"/>
                    <a:pt x="26" y="12"/>
                  </a:cubicBezTo>
                  <a:cubicBezTo>
                    <a:pt x="25" y="13"/>
                    <a:pt x="25" y="14"/>
                    <a:pt x="25" y="15"/>
                  </a:cubicBezTo>
                  <a:cubicBezTo>
                    <a:pt x="24" y="15"/>
                    <a:pt x="23" y="15"/>
                    <a:pt x="22" y="15"/>
                  </a:cubicBezTo>
                  <a:cubicBezTo>
                    <a:pt x="14" y="32"/>
                    <a:pt x="7" y="49"/>
                    <a:pt x="0" y="67"/>
                  </a:cubicBezTo>
                  <a:cubicBezTo>
                    <a:pt x="12" y="68"/>
                    <a:pt x="24" y="70"/>
                    <a:pt x="36" y="71"/>
                  </a:cubicBezTo>
                  <a:cubicBezTo>
                    <a:pt x="38" y="74"/>
                    <a:pt x="41" y="76"/>
                    <a:pt x="45" y="76"/>
                  </a:cubicBezTo>
                  <a:cubicBezTo>
                    <a:pt x="50" y="77"/>
                    <a:pt x="55" y="76"/>
                    <a:pt x="58" y="74"/>
                  </a:cubicBezTo>
                  <a:cubicBezTo>
                    <a:pt x="80" y="77"/>
                    <a:pt x="101" y="80"/>
                    <a:pt x="123" y="83"/>
                  </a:cubicBezTo>
                  <a:cubicBezTo>
                    <a:pt x="124" y="56"/>
                    <a:pt x="126" y="29"/>
                    <a:pt x="128" y="2"/>
                  </a:cubicBezTo>
                  <a:cubicBezTo>
                    <a:pt x="126" y="3"/>
                    <a:pt x="123" y="3"/>
                    <a:pt x="121" y="3"/>
                  </a:cubicBezTo>
                  <a:close/>
                  <a:moveTo>
                    <a:pt x="45" y="62"/>
                  </a:moveTo>
                  <a:cubicBezTo>
                    <a:pt x="39" y="61"/>
                    <a:pt x="32" y="60"/>
                    <a:pt x="26" y="59"/>
                  </a:cubicBezTo>
                  <a:cubicBezTo>
                    <a:pt x="21" y="59"/>
                    <a:pt x="17" y="58"/>
                    <a:pt x="12" y="59"/>
                  </a:cubicBezTo>
                  <a:cubicBezTo>
                    <a:pt x="18" y="44"/>
                    <a:pt x="23" y="30"/>
                    <a:pt x="29" y="16"/>
                  </a:cubicBezTo>
                  <a:cubicBezTo>
                    <a:pt x="34" y="15"/>
                    <a:pt x="39" y="14"/>
                    <a:pt x="44" y="14"/>
                  </a:cubicBezTo>
                  <a:cubicBezTo>
                    <a:pt x="49" y="13"/>
                    <a:pt x="54" y="13"/>
                    <a:pt x="59" y="12"/>
                  </a:cubicBezTo>
                  <a:cubicBezTo>
                    <a:pt x="55" y="29"/>
                    <a:pt x="50" y="46"/>
                    <a:pt x="45" y="62"/>
                  </a:cubicBezTo>
                  <a:close/>
                  <a:moveTo>
                    <a:pt x="107" y="68"/>
                  </a:moveTo>
                  <a:cubicBezTo>
                    <a:pt x="97" y="66"/>
                    <a:pt x="88" y="65"/>
                    <a:pt x="78" y="64"/>
                  </a:cubicBezTo>
                  <a:cubicBezTo>
                    <a:pt x="70" y="63"/>
                    <a:pt x="62" y="63"/>
                    <a:pt x="53" y="63"/>
                  </a:cubicBezTo>
                  <a:cubicBezTo>
                    <a:pt x="58" y="46"/>
                    <a:pt x="63" y="29"/>
                    <a:pt x="68" y="12"/>
                  </a:cubicBezTo>
                  <a:cubicBezTo>
                    <a:pt x="75" y="10"/>
                    <a:pt x="83" y="9"/>
                    <a:pt x="90" y="8"/>
                  </a:cubicBezTo>
                  <a:cubicBezTo>
                    <a:pt x="98" y="7"/>
                    <a:pt x="106" y="6"/>
                    <a:pt x="114" y="6"/>
                  </a:cubicBezTo>
                  <a:cubicBezTo>
                    <a:pt x="111" y="27"/>
                    <a:pt x="109" y="48"/>
                    <a:pt x="107" y="68"/>
                  </a:cubicBezTo>
                  <a:close/>
                </a:path>
              </a:pathLst>
            </a:custGeom>
            <a:solidFill>
              <a:srgbClr val="6CC24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527E02-A2CA-4D02-AD66-A6CC99B0800A}"/>
                </a:ext>
              </a:extLst>
            </p:cNvPr>
            <p:cNvSpPr>
              <a:spLocks noEditPoints="1"/>
            </p:cNvSpPr>
            <p:nvPr/>
          </p:nvSpPr>
          <p:spPr bwMode="auto">
            <a:xfrm>
              <a:off x="293688" y="969963"/>
              <a:ext cx="258763" cy="153988"/>
            </a:xfrm>
            <a:custGeom>
              <a:avLst/>
              <a:gdLst>
                <a:gd name="T0" fmla="*/ 104 w 109"/>
                <a:gd name="T1" fmla="*/ 2 h 65"/>
                <a:gd name="T2" fmla="*/ 105 w 109"/>
                <a:gd name="T3" fmla="*/ 0 h 65"/>
                <a:gd name="T4" fmla="*/ 83 w 109"/>
                <a:gd name="T5" fmla="*/ 1 h 65"/>
                <a:gd name="T6" fmla="*/ 65 w 109"/>
                <a:gd name="T7" fmla="*/ 4 h 65"/>
                <a:gd name="T8" fmla="*/ 65 w 109"/>
                <a:gd name="T9" fmla="*/ 4 h 65"/>
                <a:gd name="T10" fmla="*/ 50 w 109"/>
                <a:gd name="T11" fmla="*/ 5 h 65"/>
                <a:gd name="T12" fmla="*/ 35 w 109"/>
                <a:gd name="T13" fmla="*/ 7 h 65"/>
                <a:gd name="T14" fmla="*/ 34 w 109"/>
                <a:gd name="T15" fmla="*/ 8 h 65"/>
                <a:gd name="T16" fmla="*/ 31 w 109"/>
                <a:gd name="T17" fmla="*/ 9 h 65"/>
                <a:gd name="T18" fmla="*/ 0 w 109"/>
                <a:gd name="T19" fmla="*/ 51 h 65"/>
                <a:gd name="T20" fmla="*/ 29 w 109"/>
                <a:gd name="T21" fmla="*/ 55 h 65"/>
                <a:gd name="T22" fmla="*/ 36 w 109"/>
                <a:gd name="T23" fmla="*/ 59 h 65"/>
                <a:gd name="T24" fmla="*/ 47 w 109"/>
                <a:gd name="T25" fmla="*/ 57 h 65"/>
                <a:gd name="T26" fmla="*/ 98 w 109"/>
                <a:gd name="T27" fmla="*/ 65 h 65"/>
                <a:gd name="T28" fmla="*/ 109 w 109"/>
                <a:gd name="T29" fmla="*/ 2 h 65"/>
                <a:gd name="T30" fmla="*/ 104 w 109"/>
                <a:gd name="T31" fmla="*/ 2 h 65"/>
                <a:gd name="T32" fmla="*/ 39 w 109"/>
                <a:gd name="T33" fmla="*/ 47 h 65"/>
                <a:gd name="T34" fmla="*/ 24 w 109"/>
                <a:gd name="T35" fmla="*/ 44 h 65"/>
                <a:gd name="T36" fmla="*/ 13 w 109"/>
                <a:gd name="T37" fmla="*/ 43 h 65"/>
                <a:gd name="T38" fmla="*/ 37 w 109"/>
                <a:gd name="T39" fmla="*/ 10 h 65"/>
                <a:gd name="T40" fmla="*/ 48 w 109"/>
                <a:gd name="T41" fmla="*/ 8 h 65"/>
                <a:gd name="T42" fmla="*/ 59 w 109"/>
                <a:gd name="T43" fmla="*/ 8 h 65"/>
                <a:gd name="T44" fmla="*/ 39 w 109"/>
                <a:gd name="T45" fmla="*/ 47 h 65"/>
                <a:gd name="T46" fmla="*/ 87 w 109"/>
                <a:gd name="T47" fmla="*/ 52 h 65"/>
                <a:gd name="T48" fmla="*/ 64 w 109"/>
                <a:gd name="T49" fmla="*/ 48 h 65"/>
                <a:gd name="T50" fmla="*/ 46 w 109"/>
                <a:gd name="T51" fmla="*/ 47 h 65"/>
                <a:gd name="T52" fmla="*/ 66 w 109"/>
                <a:gd name="T53" fmla="*/ 7 h 65"/>
                <a:gd name="T54" fmla="*/ 83 w 109"/>
                <a:gd name="T55" fmla="*/ 5 h 65"/>
                <a:gd name="T56" fmla="*/ 98 w 109"/>
                <a:gd name="T57" fmla="*/ 4 h 65"/>
                <a:gd name="T58" fmla="*/ 87 w 109"/>
                <a:gd name="T59" fmla="*/ 5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9" h="65">
                  <a:moveTo>
                    <a:pt x="104" y="2"/>
                  </a:moveTo>
                  <a:cubicBezTo>
                    <a:pt x="104" y="1"/>
                    <a:pt x="105" y="1"/>
                    <a:pt x="105" y="0"/>
                  </a:cubicBezTo>
                  <a:cubicBezTo>
                    <a:pt x="97" y="0"/>
                    <a:pt x="90" y="0"/>
                    <a:pt x="83" y="1"/>
                  </a:cubicBezTo>
                  <a:cubicBezTo>
                    <a:pt x="77" y="2"/>
                    <a:pt x="71" y="3"/>
                    <a:pt x="65" y="4"/>
                  </a:cubicBezTo>
                  <a:cubicBezTo>
                    <a:pt x="65" y="4"/>
                    <a:pt x="65" y="4"/>
                    <a:pt x="65" y="4"/>
                  </a:cubicBezTo>
                  <a:cubicBezTo>
                    <a:pt x="59" y="4"/>
                    <a:pt x="54" y="4"/>
                    <a:pt x="50" y="5"/>
                  </a:cubicBezTo>
                  <a:cubicBezTo>
                    <a:pt x="45" y="5"/>
                    <a:pt x="40" y="6"/>
                    <a:pt x="35" y="7"/>
                  </a:cubicBezTo>
                  <a:cubicBezTo>
                    <a:pt x="35" y="7"/>
                    <a:pt x="34" y="8"/>
                    <a:pt x="34" y="8"/>
                  </a:cubicBezTo>
                  <a:cubicBezTo>
                    <a:pt x="33" y="9"/>
                    <a:pt x="32" y="9"/>
                    <a:pt x="31" y="9"/>
                  </a:cubicBezTo>
                  <a:cubicBezTo>
                    <a:pt x="21" y="23"/>
                    <a:pt x="11" y="37"/>
                    <a:pt x="0" y="51"/>
                  </a:cubicBezTo>
                  <a:cubicBezTo>
                    <a:pt x="10" y="52"/>
                    <a:pt x="19" y="53"/>
                    <a:pt x="29" y="55"/>
                  </a:cubicBezTo>
                  <a:cubicBezTo>
                    <a:pt x="30" y="57"/>
                    <a:pt x="33" y="59"/>
                    <a:pt x="36" y="59"/>
                  </a:cubicBezTo>
                  <a:cubicBezTo>
                    <a:pt x="40" y="60"/>
                    <a:pt x="44" y="59"/>
                    <a:pt x="47" y="57"/>
                  </a:cubicBezTo>
                  <a:cubicBezTo>
                    <a:pt x="64" y="60"/>
                    <a:pt x="81" y="63"/>
                    <a:pt x="98" y="65"/>
                  </a:cubicBezTo>
                  <a:cubicBezTo>
                    <a:pt x="101" y="44"/>
                    <a:pt x="105" y="23"/>
                    <a:pt x="109" y="2"/>
                  </a:cubicBezTo>
                  <a:cubicBezTo>
                    <a:pt x="107" y="2"/>
                    <a:pt x="106" y="2"/>
                    <a:pt x="104" y="2"/>
                  </a:cubicBezTo>
                  <a:close/>
                  <a:moveTo>
                    <a:pt x="39" y="47"/>
                  </a:moveTo>
                  <a:cubicBezTo>
                    <a:pt x="34" y="46"/>
                    <a:pt x="29" y="45"/>
                    <a:pt x="24" y="44"/>
                  </a:cubicBezTo>
                  <a:cubicBezTo>
                    <a:pt x="20" y="44"/>
                    <a:pt x="16" y="43"/>
                    <a:pt x="13" y="43"/>
                  </a:cubicBezTo>
                  <a:cubicBezTo>
                    <a:pt x="21" y="32"/>
                    <a:pt x="29" y="21"/>
                    <a:pt x="37" y="10"/>
                  </a:cubicBezTo>
                  <a:cubicBezTo>
                    <a:pt x="41" y="9"/>
                    <a:pt x="45" y="9"/>
                    <a:pt x="48" y="8"/>
                  </a:cubicBezTo>
                  <a:cubicBezTo>
                    <a:pt x="52" y="8"/>
                    <a:pt x="56" y="8"/>
                    <a:pt x="59" y="8"/>
                  </a:cubicBezTo>
                  <a:cubicBezTo>
                    <a:pt x="52" y="21"/>
                    <a:pt x="45" y="34"/>
                    <a:pt x="39" y="47"/>
                  </a:cubicBezTo>
                  <a:close/>
                  <a:moveTo>
                    <a:pt x="87" y="52"/>
                  </a:moveTo>
                  <a:cubicBezTo>
                    <a:pt x="79" y="50"/>
                    <a:pt x="72" y="49"/>
                    <a:pt x="64" y="48"/>
                  </a:cubicBezTo>
                  <a:cubicBezTo>
                    <a:pt x="58" y="48"/>
                    <a:pt x="52" y="47"/>
                    <a:pt x="46" y="47"/>
                  </a:cubicBezTo>
                  <a:cubicBezTo>
                    <a:pt x="52" y="34"/>
                    <a:pt x="59" y="21"/>
                    <a:pt x="66" y="7"/>
                  </a:cubicBezTo>
                  <a:cubicBezTo>
                    <a:pt x="72" y="6"/>
                    <a:pt x="77" y="6"/>
                    <a:pt x="83" y="5"/>
                  </a:cubicBezTo>
                  <a:cubicBezTo>
                    <a:pt x="88" y="5"/>
                    <a:pt x="93" y="4"/>
                    <a:pt x="98" y="4"/>
                  </a:cubicBezTo>
                  <a:cubicBezTo>
                    <a:pt x="94" y="20"/>
                    <a:pt x="91" y="36"/>
                    <a:pt x="87" y="52"/>
                  </a:cubicBezTo>
                  <a:close/>
                </a:path>
              </a:pathLst>
            </a:custGeom>
            <a:solidFill>
              <a:srgbClr val="E1450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 name="Rectangle 19">
            <a:extLst>
              <a:ext uri="{FF2B5EF4-FFF2-40B4-BE49-F238E27FC236}">
                <a16:creationId xmlns:a16="http://schemas.microsoft.com/office/drawing/2014/main" id="{056314D6-B7A8-496D-8FF0-39C1E5C17B9A}"/>
              </a:ext>
            </a:extLst>
          </p:cNvPr>
          <p:cNvSpPr/>
          <p:nvPr/>
        </p:nvSpPr>
        <p:spPr>
          <a:xfrm>
            <a:off x="5127586" y="2089643"/>
            <a:ext cx="6096000" cy="3139321"/>
          </a:xfrm>
          <a:prstGeom prst="rect">
            <a:avLst/>
          </a:prstGeom>
        </p:spPr>
        <p:txBody>
          <a:bodyPr>
            <a:spAutoFit/>
          </a:bodyPr>
          <a:lstStyle/>
          <a:p>
            <a:pPr marL="285750" indent="-285750">
              <a:buClr>
                <a:srgbClr val="FFB81C"/>
              </a:buClr>
              <a:buFont typeface="Arial" panose="020B0604020202020204" pitchFamily="34" charset="0"/>
              <a:buChar char="•"/>
            </a:pPr>
            <a:r>
              <a:rPr lang="en-US" dirty="0">
                <a:solidFill>
                  <a:srgbClr val="092F57"/>
                </a:solidFill>
                <a:latin typeface="Arial" panose="020B0604020202020204" pitchFamily="34" charset="0"/>
                <a:cs typeface="Arial" panose="020B0604020202020204" pitchFamily="34" charset="0"/>
              </a:rPr>
              <a:t>The Luma Project Team will be asking Agencies to compile and certify that their assets are true and accurate for when the team converts them to Luma Asset Management. The Luma Project Team is also asking Agencies to provide additional field data. Instructions on to complete the workbook will be provided</a:t>
            </a:r>
          </a:p>
          <a:p>
            <a:pPr marL="285750" indent="-285750">
              <a:buClr>
                <a:srgbClr val="FFB81C"/>
              </a:buClr>
              <a:buFont typeface="Arial" panose="020B0604020202020204" pitchFamily="34" charset="0"/>
              <a:buChar char="•"/>
            </a:pPr>
            <a:endParaRPr lang="en-US" dirty="0">
              <a:solidFill>
                <a:srgbClr val="092F57"/>
              </a:solidFill>
              <a:latin typeface="Arial" panose="020B0604020202020204" pitchFamily="34" charset="0"/>
              <a:cs typeface="Arial" panose="020B0604020202020204" pitchFamily="34" charset="0"/>
            </a:endParaRPr>
          </a:p>
          <a:p>
            <a:pPr marL="285750" indent="-285750">
              <a:buClr>
                <a:srgbClr val="FFB81C"/>
              </a:buClr>
              <a:buFont typeface="Arial" panose="020B0604020202020204" pitchFamily="34" charset="0"/>
              <a:buChar char="•"/>
            </a:pPr>
            <a:r>
              <a:rPr lang="en-US" dirty="0">
                <a:solidFill>
                  <a:srgbClr val="092F57"/>
                </a:solidFill>
                <a:latin typeface="Arial" panose="020B0604020202020204" pitchFamily="34" charset="0"/>
                <a:cs typeface="Arial" panose="020B0604020202020204" pitchFamily="34" charset="0"/>
              </a:rPr>
              <a:t>This workbook will be sent to agencies next week with an anticipated return date being EOD on January 8</a:t>
            </a:r>
            <a:r>
              <a:rPr lang="en-US" baseline="30000" dirty="0">
                <a:solidFill>
                  <a:srgbClr val="092F57"/>
                </a:solidFill>
                <a:latin typeface="Arial" panose="020B0604020202020204" pitchFamily="34" charset="0"/>
                <a:cs typeface="Arial" panose="020B0604020202020204" pitchFamily="34" charset="0"/>
              </a:rPr>
              <a:t>th</a:t>
            </a:r>
            <a:r>
              <a:rPr lang="en-US" dirty="0">
                <a:solidFill>
                  <a:srgbClr val="092F57"/>
                </a:solidFill>
                <a:latin typeface="Arial" panose="020B0604020202020204" pitchFamily="34" charset="0"/>
                <a:cs typeface="Arial" panose="020B0604020202020204" pitchFamily="34" charset="0"/>
              </a:rPr>
              <a:t>, 2021.</a:t>
            </a:r>
          </a:p>
        </p:txBody>
      </p:sp>
    </p:spTree>
    <p:extLst>
      <p:ext uri="{BB962C8B-B14F-4D97-AF65-F5344CB8AC3E}">
        <p14:creationId xmlns:p14="http://schemas.microsoft.com/office/powerpoint/2010/main" val="842549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1F482C-D52F-414B-90D2-9ED97E52E925}"/>
              </a:ext>
            </a:extLst>
          </p:cNvPr>
          <p:cNvSpPr txBox="1"/>
          <p:nvPr/>
        </p:nvSpPr>
        <p:spPr>
          <a:xfrm>
            <a:off x="5283144" y="2181697"/>
            <a:ext cx="5550011" cy="1477328"/>
          </a:xfrm>
          <a:prstGeom prst="rect">
            <a:avLst/>
          </a:prstGeom>
          <a:noFill/>
        </p:spPr>
        <p:txBody>
          <a:bodyPr wrap="square" rtlCol="0">
            <a:spAutoFit/>
          </a:bodyPr>
          <a:lstStyle/>
          <a:p>
            <a:pPr algn="ctr"/>
            <a:r>
              <a:rPr lang="en-US" sz="4500" dirty="0">
                <a:latin typeface="Arial" panose="020B0604020202020204" pitchFamily="34" charset="0"/>
                <a:cs typeface="Arial" panose="020B0604020202020204" pitchFamily="34" charset="0"/>
              </a:rPr>
              <a:t>Luma </a:t>
            </a:r>
          </a:p>
          <a:p>
            <a:pPr algn="ctr"/>
            <a:r>
              <a:rPr lang="en-US" sz="4500" dirty="0">
                <a:latin typeface="Arial" panose="020B0604020202020204" pitchFamily="34" charset="0"/>
                <a:cs typeface="Arial" panose="020B0604020202020204" pitchFamily="34" charset="0"/>
              </a:rPr>
              <a:t>Lunch &amp; Learns</a:t>
            </a:r>
          </a:p>
        </p:txBody>
      </p:sp>
      <p:cxnSp>
        <p:nvCxnSpPr>
          <p:cNvPr id="6" name="Straight Connector 5">
            <a:extLst>
              <a:ext uri="{FF2B5EF4-FFF2-40B4-BE49-F238E27FC236}">
                <a16:creationId xmlns:a16="http://schemas.microsoft.com/office/drawing/2014/main" id="{6B406E50-55D9-46BD-A19A-1EAC375738F3}"/>
              </a:ext>
            </a:extLst>
          </p:cNvPr>
          <p:cNvCxnSpPr/>
          <p:nvPr/>
        </p:nvCxnSpPr>
        <p:spPr>
          <a:xfrm>
            <a:off x="5067300" y="3695700"/>
            <a:ext cx="59817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C25ADA22-2213-43DF-9E8B-7EB2D69C21A0}"/>
              </a:ext>
            </a:extLst>
          </p:cNvPr>
          <p:cNvGrpSpPr/>
          <p:nvPr/>
        </p:nvGrpSpPr>
        <p:grpSpPr>
          <a:xfrm>
            <a:off x="768096" y="2397667"/>
            <a:ext cx="2327122" cy="2201759"/>
            <a:chOff x="2284412" y="3608388"/>
            <a:chExt cx="1104901" cy="976312"/>
          </a:xfrm>
        </p:grpSpPr>
        <p:sp>
          <p:nvSpPr>
            <p:cNvPr id="8" name="Freeform 79">
              <a:extLst>
                <a:ext uri="{FF2B5EF4-FFF2-40B4-BE49-F238E27FC236}">
                  <a16:creationId xmlns:a16="http://schemas.microsoft.com/office/drawing/2014/main" id="{96D5C54C-505B-4BD7-8246-B6D2312296AD}"/>
                </a:ext>
              </a:extLst>
            </p:cNvPr>
            <p:cNvSpPr>
              <a:spLocks noEditPoints="1"/>
            </p:cNvSpPr>
            <p:nvPr/>
          </p:nvSpPr>
          <p:spPr bwMode="auto">
            <a:xfrm>
              <a:off x="2674938" y="4095750"/>
              <a:ext cx="592138" cy="214312"/>
            </a:xfrm>
            <a:custGeom>
              <a:avLst/>
              <a:gdLst>
                <a:gd name="T0" fmla="*/ 16 w 225"/>
                <a:gd name="T1" fmla="*/ 15 h 82"/>
                <a:gd name="T2" fmla="*/ 16 w 225"/>
                <a:gd name="T3" fmla="*/ 67 h 82"/>
                <a:gd name="T4" fmla="*/ 225 w 225"/>
                <a:gd name="T5" fmla="*/ 67 h 82"/>
                <a:gd name="T6" fmla="*/ 225 w 225"/>
                <a:gd name="T7" fmla="*/ 82 h 82"/>
                <a:gd name="T8" fmla="*/ 11 w 225"/>
                <a:gd name="T9" fmla="*/ 82 h 82"/>
                <a:gd name="T10" fmla="*/ 0 w 225"/>
                <a:gd name="T11" fmla="*/ 72 h 82"/>
                <a:gd name="T12" fmla="*/ 0 w 225"/>
                <a:gd name="T13" fmla="*/ 10 h 82"/>
                <a:gd name="T14" fmla="*/ 11 w 225"/>
                <a:gd name="T15" fmla="*/ 0 h 82"/>
                <a:gd name="T16" fmla="*/ 225 w 225"/>
                <a:gd name="T17" fmla="*/ 0 h 82"/>
                <a:gd name="T18" fmla="*/ 225 w 225"/>
                <a:gd name="T19" fmla="*/ 15 h 82"/>
                <a:gd name="T20" fmla="*/ 16 w 225"/>
                <a:gd name="T21" fmla="*/ 15 h 82"/>
                <a:gd name="T22" fmla="*/ 218 w 225"/>
                <a:gd name="T23" fmla="*/ 24 h 82"/>
                <a:gd name="T24" fmla="*/ 25 w 225"/>
                <a:gd name="T25" fmla="*/ 24 h 82"/>
                <a:gd name="T26" fmla="*/ 26 w 225"/>
                <a:gd name="T27" fmla="*/ 31 h 82"/>
                <a:gd name="T28" fmla="*/ 215 w 225"/>
                <a:gd name="T29" fmla="*/ 31 h 82"/>
                <a:gd name="T30" fmla="*/ 218 w 225"/>
                <a:gd name="T31" fmla="*/ 24 h 82"/>
                <a:gd name="T32" fmla="*/ 214 w 225"/>
                <a:gd name="T33" fmla="*/ 37 h 82"/>
                <a:gd name="T34" fmla="*/ 26 w 225"/>
                <a:gd name="T35" fmla="*/ 37 h 82"/>
                <a:gd name="T36" fmla="*/ 26 w 225"/>
                <a:gd name="T37" fmla="*/ 44 h 82"/>
                <a:gd name="T38" fmla="*/ 214 w 225"/>
                <a:gd name="T39" fmla="*/ 44 h 82"/>
                <a:gd name="T40" fmla="*/ 214 w 225"/>
                <a:gd name="T41" fmla="*/ 37 h 82"/>
                <a:gd name="T42" fmla="*/ 215 w 225"/>
                <a:gd name="T43" fmla="*/ 50 h 82"/>
                <a:gd name="T44" fmla="*/ 26 w 225"/>
                <a:gd name="T45" fmla="*/ 50 h 82"/>
                <a:gd name="T46" fmla="*/ 25 w 225"/>
                <a:gd name="T47" fmla="*/ 57 h 82"/>
                <a:gd name="T48" fmla="*/ 218 w 225"/>
                <a:gd name="T49" fmla="*/ 57 h 82"/>
                <a:gd name="T50" fmla="*/ 215 w 225"/>
                <a:gd name="T51" fmla="*/ 5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5" h="82">
                  <a:moveTo>
                    <a:pt x="16" y="15"/>
                  </a:moveTo>
                  <a:cubicBezTo>
                    <a:pt x="16" y="67"/>
                    <a:pt x="16" y="67"/>
                    <a:pt x="16" y="67"/>
                  </a:cubicBezTo>
                  <a:cubicBezTo>
                    <a:pt x="225" y="67"/>
                    <a:pt x="225" y="67"/>
                    <a:pt x="225" y="67"/>
                  </a:cubicBezTo>
                  <a:cubicBezTo>
                    <a:pt x="225" y="82"/>
                    <a:pt x="225" y="82"/>
                    <a:pt x="225" y="82"/>
                  </a:cubicBezTo>
                  <a:cubicBezTo>
                    <a:pt x="11" y="82"/>
                    <a:pt x="11" y="82"/>
                    <a:pt x="11" y="82"/>
                  </a:cubicBezTo>
                  <a:cubicBezTo>
                    <a:pt x="5" y="82"/>
                    <a:pt x="0" y="77"/>
                    <a:pt x="0" y="72"/>
                  </a:cubicBezTo>
                  <a:cubicBezTo>
                    <a:pt x="0" y="10"/>
                    <a:pt x="0" y="10"/>
                    <a:pt x="0" y="10"/>
                  </a:cubicBezTo>
                  <a:cubicBezTo>
                    <a:pt x="0" y="5"/>
                    <a:pt x="5" y="0"/>
                    <a:pt x="11" y="0"/>
                  </a:cubicBezTo>
                  <a:cubicBezTo>
                    <a:pt x="225" y="0"/>
                    <a:pt x="225" y="0"/>
                    <a:pt x="225" y="0"/>
                  </a:cubicBezTo>
                  <a:cubicBezTo>
                    <a:pt x="225" y="15"/>
                    <a:pt x="225" y="15"/>
                    <a:pt x="225" y="15"/>
                  </a:cubicBezTo>
                  <a:cubicBezTo>
                    <a:pt x="16" y="15"/>
                    <a:pt x="16" y="15"/>
                    <a:pt x="16" y="15"/>
                  </a:cubicBezTo>
                  <a:close/>
                  <a:moveTo>
                    <a:pt x="218" y="24"/>
                  </a:moveTo>
                  <a:cubicBezTo>
                    <a:pt x="25" y="24"/>
                    <a:pt x="25" y="24"/>
                    <a:pt x="25" y="24"/>
                  </a:cubicBezTo>
                  <a:cubicBezTo>
                    <a:pt x="25" y="26"/>
                    <a:pt x="26" y="28"/>
                    <a:pt x="26" y="31"/>
                  </a:cubicBezTo>
                  <a:cubicBezTo>
                    <a:pt x="215" y="31"/>
                    <a:pt x="215" y="31"/>
                    <a:pt x="215" y="31"/>
                  </a:cubicBezTo>
                  <a:cubicBezTo>
                    <a:pt x="216" y="28"/>
                    <a:pt x="217" y="26"/>
                    <a:pt x="218" y="24"/>
                  </a:cubicBezTo>
                  <a:close/>
                  <a:moveTo>
                    <a:pt x="214" y="37"/>
                  </a:moveTo>
                  <a:cubicBezTo>
                    <a:pt x="26" y="37"/>
                    <a:pt x="26" y="37"/>
                    <a:pt x="26" y="37"/>
                  </a:cubicBezTo>
                  <a:cubicBezTo>
                    <a:pt x="27" y="39"/>
                    <a:pt x="27" y="42"/>
                    <a:pt x="26" y="44"/>
                  </a:cubicBezTo>
                  <a:cubicBezTo>
                    <a:pt x="214" y="44"/>
                    <a:pt x="214" y="44"/>
                    <a:pt x="214" y="44"/>
                  </a:cubicBezTo>
                  <a:cubicBezTo>
                    <a:pt x="213" y="42"/>
                    <a:pt x="213" y="39"/>
                    <a:pt x="214" y="37"/>
                  </a:cubicBezTo>
                  <a:close/>
                  <a:moveTo>
                    <a:pt x="215" y="50"/>
                  </a:moveTo>
                  <a:cubicBezTo>
                    <a:pt x="26" y="50"/>
                    <a:pt x="26" y="50"/>
                    <a:pt x="26" y="50"/>
                  </a:cubicBezTo>
                  <a:cubicBezTo>
                    <a:pt x="26" y="53"/>
                    <a:pt x="25" y="55"/>
                    <a:pt x="25" y="57"/>
                  </a:cubicBezTo>
                  <a:cubicBezTo>
                    <a:pt x="218" y="57"/>
                    <a:pt x="218" y="57"/>
                    <a:pt x="218" y="57"/>
                  </a:cubicBezTo>
                  <a:cubicBezTo>
                    <a:pt x="217" y="55"/>
                    <a:pt x="216" y="53"/>
                    <a:pt x="215" y="50"/>
                  </a:cubicBezTo>
                  <a:close/>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80">
              <a:extLst>
                <a:ext uri="{FF2B5EF4-FFF2-40B4-BE49-F238E27FC236}">
                  <a16:creationId xmlns:a16="http://schemas.microsoft.com/office/drawing/2014/main" id="{AC953B25-F68E-4568-BF6A-2D8D7E455699}"/>
                </a:ext>
              </a:extLst>
            </p:cNvPr>
            <p:cNvSpPr>
              <a:spLocks noEditPoints="1"/>
            </p:cNvSpPr>
            <p:nvPr/>
          </p:nvSpPr>
          <p:spPr bwMode="auto">
            <a:xfrm>
              <a:off x="2779713" y="3608388"/>
              <a:ext cx="376238" cy="463550"/>
            </a:xfrm>
            <a:custGeom>
              <a:avLst/>
              <a:gdLst>
                <a:gd name="T0" fmla="*/ 111 w 143"/>
                <a:gd name="T1" fmla="*/ 54 h 176"/>
                <a:gd name="T2" fmla="*/ 142 w 143"/>
                <a:gd name="T3" fmla="*/ 113 h 176"/>
                <a:gd name="T4" fmla="*/ 83 w 143"/>
                <a:gd name="T5" fmla="*/ 176 h 176"/>
                <a:gd name="T6" fmla="*/ 72 w 143"/>
                <a:gd name="T7" fmla="*/ 172 h 176"/>
                <a:gd name="T8" fmla="*/ 61 w 143"/>
                <a:gd name="T9" fmla="*/ 176 h 176"/>
                <a:gd name="T10" fmla="*/ 2 w 143"/>
                <a:gd name="T11" fmla="*/ 113 h 176"/>
                <a:gd name="T12" fmla="*/ 33 w 143"/>
                <a:gd name="T13" fmla="*/ 54 h 176"/>
                <a:gd name="T14" fmla="*/ 68 w 143"/>
                <a:gd name="T15" fmla="*/ 54 h 176"/>
                <a:gd name="T16" fmla="*/ 76 w 143"/>
                <a:gd name="T17" fmla="*/ 19 h 176"/>
                <a:gd name="T18" fmla="*/ 84 w 143"/>
                <a:gd name="T19" fmla="*/ 24 h 176"/>
                <a:gd name="T20" fmla="*/ 75 w 143"/>
                <a:gd name="T21" fmla="*/ 54 h 176"/>
                <a:gd name="T22" fmla="*/ 111 w 143"/>
                <a:gd name="T23" fmla="*/ 54 h 176"/>
                <a:gd name="T24" fmla="*/ 53 w 143"/>
                <a:gd name="T25" fmla="*/ 63 h 176"/>
                <a:gd name="T26" fmla="*/ 36 w 143"/>
                <a:gd name="T27" fmla="*/ 65 h 176"/>
                <a:gd name="T28" fmla="*/ 16 w 143"/>
                <a:gd name="T29" fmla="*/ 104 h 176"/>
                <a:gd name="T30" fmla="*/ 28 w 143"/>
                <a:gd name="T31" fmla="*/ 135 h 176"/>
                <a:gd name="T32" fmla="*/ 23 w 143"/>
                <a:gd name="T33" fmla="*/ 113 h 176"/>
                <a:gd name="T34" fmla="*/ 45 w 143"/>
                <a:gd name="T35" fmla="*/ 66 h 176"/>
                <a:gd name="T36" fmla="*/ 53 w 143"/>
                <a:gd name="T37" fmla="*/ 63 h 176"/>
                <a:gd name="T38" fmla="*/ 37 w 143"/>
                <a:gd name="T39" fmla="*/ 35 h 176"/>
                <a:gd name="T40" fmla="*/ 23 w 143"/>
                <a:gd name="T41" fmla="*/ 24 h 176"/>
                <a:gd name="T42" fmla="*/ 22 w 143"/>
                <a:gd name="T43" fmla="*/ 11 h 176"/>
                <a:gd name="T44" fmla="*/ 17 w 143"/>
                <a:gd name="T45" fmla="*/ 2 h 176"/>
                <a:gd name="T46" fmla="*/ 21 w 143"/>
                <a:gd name="T47" fmla="*/ 1 h 176"/>
                <a:gd name="T48" fmla="*/ 26 w 143"/>
                <a:gd name="T49" fmla="*/ 0 h 176"/>
                <a:gd name="T50" fmla="*/ 37 w 143"/>
                <a:gd name="T51" fmla="*/ 1 h 176"/>
                <a:gd name="T52" fmla="*/ 64 w 143"/>
                <a:gd name="T53" fmla="*/ 24 h 176"/>
                <a:gd name="T54" fmla="*/ 58 w 143"/>
                <a:gd name="T55" fmla="*/ 40 h 176"/>
                <a:gd name="T56" fmla="*/ 37 w 143"/>
                <a:gd name="T57" fmla="*/ 3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3" h="176">
                  <a:moveTo>
                    <a:pt x="111" y="54"/>
                  </a:moveTo>
                  <a:cubicBezTo>
                    <a:pt x="130" y="63"/>
                    <a:pt x="143" y="86"/>
                    <a:pt x="142" y="113"/>
                  </a:cubicBezTo>
                  <a:cubicBezTo>
                    <a:pt x="139" y="147"/>
                    <a:pt x="113" y="176"/>
                    <a:pt x="83" y="176"/>
                  </a:cubicBezTo>
                  <a:cubicBezTo>
                    <a:pt x="79" y="176"/>
                    <a:pt x="75" y="173"/>
                    <a:pt x="72" y="172"/>
                  </a:cubicBezTo>
                  <a:cubicBezTo>
                    <a:pt x="68" y="173"/>
                    <a:pt x="65" y="176"/>
                    <a:pt x="61" y="176"/>
                  </a:cubicBezTo>
                  <a:cubicBezTo>
                    <a:pt x="31" y="176"/>
                    <a:pt x="5" y="147"/>
                    <a:pt x="2" y="113"/>
                  </a:cubicBezTo>
                  <a:cubicBezTo>
                    <a:pt x="0" y="86"/>
                    <a:pt x="13" y="63"/>
                    <a:pt x="33" y="54"/>
                  </a:cubicBezTo>
                  <a:cubicBezTo>
                    <a:pt x="48" y="47"/>
                    <a:pt x="55" y="49"/>
                    <a:pt x="68" y="54"/>
                  </a:cubicBezTo>
                  <a:cubicBezTo>
                    <a:pt x="66" y="45"/>
                    <a:pt x="66" y="30"/>
                    <a:pt x="76" y="19"/>
                  </a:cubicBezTo>
                  <a:cubicBezTo>
                    <a:pt x="78" y="17"/>
                    <a:pt x="84" y="20"/>
                    <a:pt x="84" y="24"/>
                  </a:cubicBezTo>
                  <a:cubicBezTo>
                    <a:pt x="76" y="34"/>
                    <a:pt x="75" y="47"/>
                    <a:pt x="75" y="54"/>
                  </a:cubicBezTo>
                  <a:cubicBezTo>
                    <a:pt x="88" y="49"/>
                    <a:pt x="95" y="47"/>
                    <a:pt x="111" y="54"/>
                  </a:cubicBezTo>
                  <a:close/>
                  <a:moveTo>
                    <a:pt x="53" y="63"/>
                  </a:moveTo>
                  <a:cubicBezTo>
                    <a:pt x="48" y="61"/>
                    <a:pt x="44" y="61"/>
                    <a:pt x="36" y="65"/>
                  </a:cubicBezTo>
                  <a:cubicBezTo>
                    <a:pt x="21" y="72"/>
                    <a:pt x="15" y="89"/>
                    <a:pt x="16" y="104"/>
                  </a:cubicBezTo>
                  <a:cubicBezTo>
                    <a:pt x="17" y="115"/>
                    <a:pt x="21" y="126"/>
                    <a:pt x="28" y="135"/>
                  </a:cubicBezTo>
                  <a:cubicBezTo>
                    <a:pt x="26" y="128"/>
                    <a:pt x="24" y="121"/>
                    <a:pt x="23" y="113"/>
                  </a:cubicBezTo>
                  <a:cubicBezTo>
                    <a:pt x="22" y="95"/>
                    <a:pt x="29" y="75"/>
                    <a:pt x="45" y="66"/>
                  </a:cubicBezTo>
                  <a:cubicBezTo>
                    <a:pt x="48" y="65"/>
                    <a:pt x="51" y="64"/>
                    <a:pt x="53" y="63"/>
                  </a:cubicBezTo>
                  <a:close/>
                  <a:moveTo>
                    <a:pt x="37" y="35"/>
                  </a:moveTo>
                  <a:cubicBezTo>
                    <a:pt x="29" y="34"/>
                    <a:pt x="25" y="30"/>
                    <a:pt x="23" y="24"/>
                  </a:cubicBezTo>
                  <a:cubicBezTo>
                    <a:pt x="22" y="19"/>
                    <a:pt x="22" y="16"/>
                    <a:pt x="22" y="11"/>
                  </a:cubicBezTo>
                  <a:cubicBezTo>
                    <a:pt x="22" y="5"/>
                    <a:pt x="18" y="3"/>
                    <a:pt x="17" y="2"/>
                  </a:cubicBezTo>
                  <a:cubicBezTo>
                    <a:pt x="17" y="1"/>
                    <a:pt x="19" y="1"/>
                    <a:pt x="21" y="1"/>
                  </a:cubicBezTo>
                  <a:cubicBezTo>
                    <a:pt x="23" y="0"/>
                    <a:pt x="25" y="0"/>
                    <a:pt x="26" y="0"/>
                  </a:cubicBezTo>
                  <a:cubicBezTo>
                    <a:pt x="30" y="0"/>
                    <a:pt x="36" y="1"/>
                    <a:pt x="37" y="1"/>
                  </a:cubicBezTo>
                  <a:cubicBezTo>
                    <a:pt x="48" y="4"/>
                    <a:pt x="63" y="10"/>
                    <a:pt x="64" y="24"/>
                  </a:cubicBezTo>
                  <a:cubicBezTo>
                    <a:pt x="65" y="30"/>
                    <a:pt x="65" y="38"/>
                    <a:pt x="58" y="40"/>
                  </a:cubicBezTo>
                  <a:cubicBezTo>
                    <a:pt x="54" y="34"/>
                    <a:pt x="43" y="35"/>
                    <a:pt x="37" y="35"/>
                  </a:cubicBezTo>
                  <a:close/>
                </a:path>
              </a:pathLst>
            </a:custGeom>
            <a:solidFill>
              <a:srgbClr val="E145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81">
              <a:extLst>
                <a:ext uri="{FF2B5EF4-FFF2-40B4-BE49-F238E27FC236}">
                  <a16:creationId xmlns:a16="http://schemas.microsoft.com/office/drawing/2014/main" id="{8EA59152-4BA2-46E3-BEDB-DC838FA3FED8}"/>
                </a:ext>
              </a:extLst>
            </p:cNvPr>
            <p:cNvSpPr>
              <a:spLocks noEditPoints="1"/>
            </p:cNvSpPr>
            <p:nvPr/>
          </p:nvSpPr>
          <p:spPr bwMode="auto">
            <a:xfrm>
              <a:off x="2635250" y="4333875"/>
              <a:ext cx="754063" cy="244475"/>
            </a:xfrm>
            <a:custGeom>
              <a:avLst/>
              <a:gdLst>
                <a:gd name="T0" fmla="*/ 268 w 287"/>
                <a:gd name="T1" fmla="*/ 17 h 93"/>
                <a:gd name="T2" fmla="*/ 268 w 287"/>
                <a:gd name="T3" fmla="*/ 76 h 93"/>
                <a:gd name="T4" fmla="*/ 0 w 287"/>
                <a:gd name="T5" fmla="*/ 76 h 93"/>
                <a:gd name="T6" fmla="*/ 0 w 287"/>
                <a:gd name="T7" fmla="*/ 93 h 93"/>
                <a:gd name="T8" fmla="*/ 274 w 287"/>
                <a:gd name="T9" fmla="*/ 93 h 93"/>
                <a:gd name="T10" fmla="*/ 287 w 287"/>
                <a:gd name="T11" fmla="*/ 82 h 93"/>
                <a:gd name="T12" fmla="*/ 287 w 287"/>
                <a:gd name="T13" fmla="*/ 11 h 93"/>
                <a:gd name="T14" fmla="*/ 274 w 287"/>
                <a:gd name="T15" fmla="*/ 0 h 93"/>
                <a:gd name="T16" fmla="*/ 0 w 287"/>
                <a:gd name="T17" fmla="*/ 0 h 93"/>
                <a:gd name="T18" fmla="*/ 0 w 287"/>
                <a:gd name="T19" fmla="*/ 17 h 93"/>
                <a:gd name="T20" fmla="*/ 268 w 287"/>
                <a:gd name="T21" fmla="*/ 17 h 93"/>
                <a:gd name="T22" fmla="*/ 8 w 287"/>
                <a:gd name="T23" fmla="*/ 27 h 93"/>
                <a:gd name="T24" fmla="*/ 259 w 287"/>
                <a:gd name="T25" fmla="*/ 27 h 93"/>
                <a:gd name="T26" fmla="*/ 257 w 287"/>
                <a:gd name="T27" fmla="*/ 35 h 93"/>
                <a:gd name="T28" fmla="*/ 12 w 287"/>
                <a:gd name="T29" fmla="*/ 35 h 93"/>
                <a:gd name="T30" fmla="*/ 8 w 287"/>
                <a:gd name="T31" fmla="*/ 27 h 93"/>
                <a:gd name="T32" fmla="*/ 13 w 287"/>
                <a:gd name="T33" fmla="*/ 42 h 93"/>
                <a:gd name="T34" fmla="*/ 257 w 287"/>
                <a:gd name="T35" fmla="*/ 42 h 93"/>
                <a:gd name="T36" fmla="*/ 257 w 287"/>
                <a:gd name="T37" fmla="*/ 50 h 93"/>
                <a:gd name="T38" fmla="*/ 13 w 287"/>
                <a:gd name="T39" fmla="*/ 50 h 93"/>
                <a:gd name="T40" fmla="*/ 13 w 287"/>
                <a:gd name="T41" fmla="*/ 42 h 93"/>
                <a:gd name="T42" fmla="*/ 12 w 287"/>
                <a:gd name="T43" fmla="*/ 57 h 93"/>
                <a:gd name="T44" fmla="*/ 257 w 287"/>
                <a:gd name="T45" fmla="*/ 57 h 93"/>
                <a:gd name="T46" fmla="*/ 259 w 287"/>
                <a:gd name="T47" fmla="*/ 65 h 93"/>
                <a:gd name="T48" fmla="*/ 8 w 287"/>
                <a:gd name="T49" fmla="*/ 65 h 93"/>
                <a:gd name="T50" fmla="*/ 12 w 287"/>
                <a:gd name="T51" fmla="*/ 5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 h="93">
                  <a:moveTo>
                    <a:pt x="268" y="17"/>
                  </a:moveTo>
                  <a:cubicBezTo>
                    <a:pt x="268" y="76"/>
                    <a:pt x="268" y="76"/>
                    <a:pt x="268" y="76"/>
                  </a:cubicBezTo>
                  <a:cubicBezTo>
                    <a:pt x="0" y="76"/>
                    <a:pt x="0" y="76"/>
                    <a:pt x="0" y="76"/>
                  </a:cubicBezTo>
                  <a:cubicBezTo>
                    <a:pt x="0" y="93"/>
                    <a:pt x="0" y="93"/>
                    <a:pt x="0" y="93"/>
                  </a:cubicBezTo>
                  <a:cubicBezTo>
                    <a:pt x="274" y="93"/>
                    <a:pt x="274" y="93"/>
                    <a:pt x="274" y="93"/>
                  </a:cubicBezTo>
                  <a:cubicBezTo>
                    <a:pt x="281" y="93"/>
                    <a:pt x="287" y="88"/>
                    <a:pt x="287" y="82"/>
                  </a:cubicBezTo>
                  <a:cubicBezTo>
                    <a:pt x="287" y="11"/>
                    <a:pt x="287" y="11"/>
                    <a:pt x="287" y="11"/>
                  </a:cubicBezTo>
                  <a:cubicBezTo>
                    <a:pt x="287" y="5"/>
                    <a:pt x="281" y="0"/>
                    <a:pt x="274" y="0"/>
                  </a:cubicBezTo>
                  <a:cubicBezTo>
                    <a:pt x="0" y="0"/>
                    <a:pt x="0" y="0"/>
                    <a:pt x="0" y="0"/>
                  </a:cubicBezTo>
                  <a:cubicBezTo>
                    <a:pt x="0" y="17"/>
                    <a:pt x="0" y="17"/>
                    <a:pt x="0" y="17"/>
                  </a:cubicBezTo>
                  <a:cubicBezTo>
                    <a:pt x="268" y="17"/>
                    <a:pt x="268" y="17"/>
                    <a:pt x="268" y="17"/>
                  </a:cubicBezTo>
                  <a:close/>
                  <a:moveTo>
                    <a:pt x="8" y="27"/>
                  </a:moveTo>
                  <a:cubicBezTo>
                    <a:pt x="259" y="27"/>
                    <a:pt x="259" y="27"/>
                    <a:pt x="259" y="27"/>
                  </a:cubicBezTo>
                  <a:cubicBezTo>
                    <a:pt x="258" y="29"/>
                    <a:pt x="258" y="32"/>
                    <a:pt x="257" y="35"/>
                  </a:cubicBezTo>
                  <a:cubicBezTo>
                    <a:pt x="12" y="35"/>
                    <a:pt x="12" y="35"/>
                    <a:pt x="12" y="35"/>
                  </a:cubicBezTo>
                  <a:cubicBezTo>
                    <a:pt x="11" y="32"/>
                    <a:pt x="10" y="29"/>
                    <a:pt x="8" y="27"/>
                  </a:cubicBezTo>
                  <a:close/>
                  <a:moveTo>
                    <a:pt x="13" y="42"/>
                  </a:moveTo>
                  <a:cubicBezTo>
                    <a:pt x="257" y="42"/>
                    <a:pt x="257" y="42"/>
                    <a:pt x="257" y="42"/>
                  </a:cubicBezTo>
                  <a:cubicBezTo>
                    <a:pt x="256" y="45"/>
                    <a:pt x="256" y="47"/>
                    <a:pt x="257" y="50"/>
                  </a:cubicBezTo>
                  <a:cubicBezTo>
                    <a:pt x="13" y="50"/>
                    <a:pt x="13" y="50"/>
                    <a:pt x="13" y="50"/>
                  </a:cubicBezTo>
                  <a:cubicBezTo>
                    <a:pt x="13" y="47"/>
                    <a:pt x="13" y="45"/>
                    <a:pt x="13" y="42"/>
                  </a:cubicBezTo>
                  <a:close/>
                  <a:moveTo>
                    <a:pt x="12" y="57"/>
                  </a:moveTo>
                  <a:cubicBezTo>
                    <a:pt x="257" y="57"/>
                    <a:pt x="257" y="57"/>
                    <a:pt x="257" y="57"/>
                  </a:cubicBezTo>
                  <a:cubicBezTo>
                    <a:pt x="258" y="60"/>
                    <a:pt x="258" y="63"/>
                    <a:pt x="259" y="65"/>
                  </a:cubicBezTo>
                  <a:cubicBezTo>
                    <a:pt x="8" y="65"/>
                    <a:pt x="8" y="65"/>
                    <a:pt x="8" y="65"/>
                  </a:cubicBezTo>
                  <a:cubicBezTo>
                    <a:pt x="10" y="63"/>
                    <a:pt x="11" y="60"/>
                    <a:pt x="12" y="57"/>
                  </a:cubicBez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82">
              <a:extLst>
                <a:ext uri="{FF2B5EF4-FFF2-40B4-BE49-F238E27FC236}">
                  <a16:creationId xmlns:a16="http://schemas.microsoft.com/office/drawing/2014/main" id="{41F73C02-DFBF-4DB8-9DB9-4FE2E50BA9D4}"/>
                </a:ext>
              </a:extLst>
            </p:cNvPr>
            <p:cNvSpPr>
              <a:spLocks noEditPoints="1"/>
            </p:cNvSpPr>
            <p:nvPr/>
          </p:nvSpPr>
          <p:spPr bwMode="auto">
            <a:xfrm>
              <a:off x="2284412" y="3843338"/>
              <a:ext cx="450850" cy="741362"/>
            </a:xfrm>
            <a:custGeom>
              <a:avLst/>
              <a:gdLst>
                <a:gd name="T0" fmla="*/ 19 w 172"/>
                <a:gd name="T1" fmla="*/ 243 h 282"/>
                <a:gd name="T2" fmla="*/ 70 w 172"/>
                <a:gd name="T3" fmla="*/ 262 h 282"/>
                <a:gd name="T4" fmla="*/ 157 w 172"/>
                <a:gd name="T5" fmla="*/ 24 h 282"/>
                <a:gd name="T6" fmla="*/ 172 w 172"/>
                <a:gd name="T7" fmla="*/ 29 h 282"/>
                <a:gd name="T8" fmla="*/ 83 w 172"/>
                <a:gd name="T9" fmla="*/ 272 h 282"/>
                <a:gd name="T10" fmla="*/ 68 w 172"/>
                <a:gd name="T11" fmla="*/ 280 h 282"/>
                <a:gd name="T12" fmla="*/ 8 w 172"/>
                <a:gd name="T13" fmla="*/ 257 h 282"/>
                <a:gd name="T14" fmla="*/ 2 w 172"/>
                <a:gd name="T15" fmla="*/ 242 h 282"/>
                <a:gd name="T16" fmla="*/ 91 w 172"/>
                <a:gd name="T17" fmla="*/ 0 h 282"/>
                <a:gd name="T18" fmla="*/ 106 w 172"/>
                <a:gd name="T19" fmla="*/ 5 h 282"/>
                <a:gd name="T20" fmla="*/ 19 w 172"/>
                <a:gd name="T21" fmla="*/ 243 h 282"/>
                <a:gd name="T22" fmla="*/ 112 w 172"/>
                <a:gd name="T23" fmla="*/ 15 h 282"/>
                <a:gd name="T24" fmla="*/ 30 w 172"/>
                <a:gd name="T25" fmla="*/ 238 h 282"/>
                <a:gd name="T26" fmla="*/ 37 w 172"/>
                <a:gd name="T27" fmla="*/ 239 h 282"/>
                <a:gd name="T28" fmla="*/ 118 w 172"/>
                <a:gd name="T29" fmla="*/ 21 h 282"/>
                <a:gd name="T30" fmla="*/ 112 w 172"/>
                <a:gd name="T31" fmla="*/ 15 h 282"/>
                <a:gd name="T32" fmla="*/ 124 w 172"/>
                <a:gd name="T33" fmla="*/ 24 h 282"/>
                <a:gd name="T34" fmla="*/ 44 w 172"/>
                <a:gd name="T35" fmla="*/ 241 h 282"/>
                <a:gd name="T36" fmla="*/ 51 w 172"/>
                <a:gd name="T37" fmla="*/ 243 h 282"/>
                <a:gd name="T38" fmla="*/ 131 w 172"/>
                <a:gd name="T39" fmla="*/ 27 h 282"/>
                <a:gd name="T40" fmla="*/ 124 w 172"/>
                <a:gd name="T41" fmla="*/ 24 h 282"/>
                <a:gd name="T42" fmla="*/ 137 w 172"/>
                <a:gd name="T43" fmla="*/ 28 h 282"/>
                <a:gd name="T44" fmla="*/ 57 w 172"/>
                <a:gd name="T45" fmla="*/ 246 h 282"/>
                <a:gd name="T46" fmla="*/ 63 w 172"/>
                <a:gd name="T47" fmla="*/ 250 h 282"/>
                <a:gd name="T48" fmla="*/ 145 w 172"/>
                <a:gd name="T49" fmla="*/ 27 h 282"/>
                <a:gd name="T50" fmla="*/ 137 w 172"/>
                <a:gd name="T51" fmla="*/ 2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2" h="282">
                  <a:moveTo>
                    <a:pt x="19" y="243"/>
                  </a:moveTo>
                  <a:cubicBezTo>
                    <a:pt x="70" y="262"/>
                    <a:pt x="70" y="262"/>
                    <a:pt x="70" y="262"/>
                  </a:cubicBezTo>
                  <a:cubicBezTo>
                    <a:pt x="157" y="24"/>
                    <a:pt x="157" y="24"/>
                    <a:pt x="157" y="24"/>
                  </a:cubicBezTo>
                  <a:cubicBezTo>
                    <a:pt x="172" y="29"/>
                    <a:pt x="172" y="29"/>
                    <a:pt x="172" y="29"/>
                  </a:cubicBezTo>
                  <a:cubicBezTo>
                    <a:pt x="83" y="272"/>
                    <a:pt x="83" y="272"/>
                    <a:pt x="83" y="272"/>
                  </a:cubicBezTo>
                  <a:cubicBezTo>
                    <a:pt x="80" y="278"/>
                    <a:pt x="74" y="282"/>
                    <a:pt x="68" y="280"/>
                  </a:cubicBezTo>
                  <a:cubicBezTo>
                    <a:pt x="8" y="257"/>
                    <a:pt x="8" y="257"/>
                    <a:pt x="8" y="257"/>
                  </a:cubicBezTo>
                  <a:cubicBezTo>
                    <a:pt x="2" y="255"/>
                    <a:pt x="0" y="248"/>
                    <a:pt x="2" y="242"/>
                  </a:cubicBezTo>
                  <a:cubicBezTo>
                    <a:pt x="91" y="0"/>
                    <a:pt x="91" y="0"/>
                    <a:pt x="91" y="0"/>
                  </a:cubicBezTo>
                  <a:cubicBezTo>
                    <a:pt x="106" y="5"/>
                    <a:pt x="106" y="5"/>
                    <a:pt x="106" y="5"/>
                  </a:cubicBezTo>
                  <a:cubicBezTo>
                    <a:pt x="19" y="243"/>
                    <a:pt x="19" y="243"/>
                    <a:pt x="19" y="243"/>
                  </a:cubicBezTo>
                  <a:close/>
                  <a:moveTo>
                    <a:pt x="112" y="15"/>
                  </a:moveTo>
                  <a:cubicBezTo>
                    <a:pt x="30" y="238"/>
                    <a:pt x="30" y="238"/>
                    <a:pt x="30" y="238"/>
                  </a:cubicBezTo>
                  <a:cubicBezTo>
                    <a:pt x="32" y="238"/>
                    <a:pt x="35" y="238"/>
                    <a:pt x="37" y="239"/>
                  </a:cubicBezTo>
                  <a:cubicBezTo>
                    <a:pt x="118" y="21"/>
                    <a:pt x="118" y="21"/>
                    <a:pt x="118" y="21"/>
                  </a:cubicBezTo>
                  <a:cubicBezTo>
                    <a:pt x="116" y="19"/>
                    <a:pt x="114" y="17"/>
                    <a:pt x="112" y="15"/>
                  </a:cubicBezTo>
                  <a:close/>
                  <a:moveTo>
                    <a:pt x="124" y="24"/>
                  </a:moveTo>
                  <a:cubicBezTo>
                    <a:pt x="44" y="241"/>
                    <a:pt x="44" y="241"/>
                    <a:pt x="44" y="241"/>
                  </a:cubicBezTo>
                  <a:cubicBezTo>
                    <a:pt x="46" y="241"/>
                    <a:pt x="48" y="242"/>
                    <a:pt x="51" y="243"/>
                  </a:cubicBezTo>
                  <a:cubicBezTo>
                    <a:pt x="131" y="27"/>
                    <a:pt x="131" y="27"/>
                    <a:pt x="131" y="27"/>
                  </a:cubicBezTo>
                  <a:cubicBezTo>
                    <a:pt x="128" y="26"/>
                    <a:pt x="126" y="25"/>
                    <a:pt x="124" y="24"/>
                  </a:cubicBezTo>
                  <a:close/>
                  <a:moveTo>
                    <a:pt x="137" y="28"/>
                  </a:moveTo>
                  <a:cubicBezTo>
                    <a:pt x="57" y="246"/>
                    <a:pt x="57" y="246"/>
                    <a:pt x="57" y="246"/>
                  </a:cubicBezTo>
                  <a:cubicBezTo>
                    <a:pt x="59" y="247"/>
                    <a:pt x="61" y="249"/>
                    <a:pt x="63" y="250"/>
                  </a:cubicBezTo>
                  <a:cubicBezTo>
                    <a:pt x="145" y="27"/>
                    <a:pt x="145" y="27"/>
                    <a:pt x="145" y="27"/>
                  </a:cubicBezTo>
                  <a:cubicBezTo>
                    <a:pt x="143" y="28"/>
                    <a:pt x="140" y="28"/>
                    <a:pt x="137" y="28"/>
                  </a:cubicBez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44603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C7A5066-3915-4577-839B-006AA59F35A6}"/>
              </a:ext>
            </a:extLst>
          </p:cNvPr>
          <p:cNvSpPr txBox="1"/>
          <p:nvPr/>
        </p:nvSpPr>
        <p:spPr>
          <a:xfrm>
            <a:off x="930146" y="1451942"/>
            <a:ext cx="10707646" cy="16312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92F57"/>
                </a:solidFill>
                <a:effectLst/>
                <a:uLnTx/>
                <a:uFillTx/>
                <a:latin typeface="Arial" panose="020B0604020202020204" pitchFamily="34" charset="0"/>
                <a:cs typeface="Arial" panose="020B0604020202020204" pitchFamily="34" charset="0"/>
              </a:rPr>
              <a:t>An opportunity for a </a:t>
            </a:r>
            <a:r>
              <a:rPr lang="en-US" sz="2000" dirty="0">
                <a:solidFill>
                  <a:srgbClr val="092F57"/>
                </a:solidFill>
                <a:latin typeface="Arial" panose="020B0604020202020204" pitchFamily="34" charset="0"/>
                <a:cs typeface="Arial" panose="020B0604020202020204" pitchFamily="34" charset="0"/>
              </a:rPr>
              <a:t>a</a:t>
            </a:r>
            <a:r>
              <a:rPr kumimoji="0" lang="en-US" sz="2000" b="0" i="0" u="none" strike="noStrike" kern="1200" cap="none" spc="0" normalizeH="0" baseline="0" noProof="0" dirty="0">
                <a:ln>
                  <a:noFill/>
                </a:ln>
                <a:solidFill>
                  <a:srgbClr val="092F57"/>
                </a:solidFill>
                <a:effectLst/>
                <a:uLnTx/>
                <a:uFillTx/>
                <a:latin typeface="Arial" panose="020B0604020202020204" pitchFamily="34" charset="0"/>
                <a:cs typeface="Arial" panose="020B0604020202020204" pitchFamily="34" charset="0"/>
              </a:rPr>
              <a:t> quick overview of Luma topics</a:t>
            </a:r>
            <a:r>
              <a:rPr lang="en-US" sz="2000" dirty="0">
                <a:solidFill>
                  <a:srgbClr val="092F57"/>
                </a:solidFill>
                <a:latin typeface="Arial" panose="020B0604020202020204" pitchFamily="34" charset="0"/>
                <a:cs typeface="Arial" panose="020B0604020202020204" pitchFamily="34" charset="0"/>
              </a:rPr>
              <a:t> and demos of modules. These will be from 12:00-1:00 PM 2x a month. The link to register for these Lunch and Learns will be distributed via Agency Advocate or in Monthly Newsletters. Invitations for the Lunch and Learn will be sent to those who register as well as agency directors and Change Liaisons for distribution.  </a:t>
            </a:r>
            <a:endParaRPr kumimoji="0" lang="en-US" sz="2000" b="0" i="0" u="none" strike="noStrike" kern="1200" cap="none" spc="0" normalizeH="0" baseline="0" noProof="0" dirty="0">
              <a:ln>
                <a:noFill/>
              </a:ln>
              <a:solidFill>
                <a:srgbClr val="092F57"/>
              </a:solidFill>
              <a:effectLst/>
              <a:uLnTx/>
              <a:uFillTx/>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EBD824F9-8946-47D1-AC87-7C1D6CE760A1}"/>
              </a:ext>
            </a:extLst>
          </p:cNvPr>
          <p:cNvGraphicFramePr>
            <a:graphicFrameLocks noGrp="1"/>
          </p:cNvGraphicFramePr>
          <p:nvPr>
            <p:extLst>
              <p:ext uri="{D42A27DB-BD31-4B8C-83A1-F6EECF244321}">
                <p14:modId xmlns:p14="http://schemas.microsoft.com/office/powerpoint/2010/main" val="3998349859"/>
              </p:ext>
            </p:extLst>
          </p:nvPr>
        </p:nvGraphicFramePr>
        <p:xfrm>
          <a:off x="908159" y="3619395"/>
          <a:ext cx="10231654" cy="2203114"/>
        </p:xfrm>
        <a:graphic>
          <a:graphicData uri="http://schemas.openxmlformats.org/drawingml/2006/table">
            <a:tbl>
              <a:tblPr firstRow="1" bandRow="1">
                <a:tableStyleId>{21E4AEA4-8DFA-4A89-87EB-49C32662AFE0}</a:tableStyleId>
              </a:tblPr>
              <a:tblGrid>
                <a:gridCol w="4323966">
                  <a:extLst>
                    <a:ext uri="{9D8B030D-6E8A-4147-A177-3AD203B41FA5}">
                      <a16:colId xmlns:a16="http://schemas.microsoft.com/office/drawing/2014/main" val="2786905575"/>
                    </a:ext>
                  </a:extLst>
                </a:gridCol>
                <a:gridCol w="5907688">
                  <a:extLst>
                    <a:ext uri="{9D8B030D-6E8A-4147-A177-3AD203B41FA5}">
                      <a16:colId xmlns:a16="http://schemas.microsoft.com/office/drawing/2014/main" val="1031165784"/>
                    </a:ext>
                  </a:extLst>
                </a:gridCol>
              </a:tblGrid>
              <a:tr h="526232">
                <a:tc>
                  <a:txBody>
                    <a:bodyPr/>
                    <a:lstStyle/>
                    <a:p>
                      <a:r>
                        <a:rPr lang="en-US" dirty="0"/>
                        <a:t>Upcoming Lunch &amp; Learn Dates</a:t>
                      </a:r>
                    </a:p>
                  </a:txBody>
                  <a:tcPr/>
                </a:tc>
                <a:tc>
                  <a:txBody>
                    <a:bodyPr/>
                    <a:lstStyle/>
                    <a:p>
                      <a:r>
                        <a:rPr lang="en-US" dirty="0"/>
                        <a:t>Lunch &amp; Learn Topics</a:t>
                      </a:r>
                    </a:p>
                  </a:txBody>
                  <a:tcPr/>
                </a:tc>
                <a:extLst>
                  <a:ext uri="{0D108BD9-81ED-4DB2-BD59-A6C34878D82A}">
                    <a16:rowId xmlns:a16="http://schemas.microsoft.com/office/drawing/2014/main" val="1557540212"/>
                  </a:ext>
                </a:extLst>
              </a:tr>
              <a:tr h="526232">
                <a:tc>
                  <a:txBody>
                    <a:bodyPr/>
                    <a:lstStyle/>
                    <a:p>
                      <a:r>
                        <a:rPr lang="en-US" dirty="0"/>
                        <a:t>December 15</a:t>
                      </a:r>
                      <a:r>
                        <a:rPr lang="en-US" baseline="30000" dirty="0"/>
                        <a:t>th</a:t>
                      </a:r>
                      <a:r>
                        <a:rPr lang="en-US" dirty="0"/>
                        <a:t> &amp; 17</a:t>
                      </a:r>
                      <a:r>
                        <a:rPr lang="en-US" baseline="30000" dirty="0"/>
                        <a:t>th</a:t>
                      </a:r>
                      <a:r>
                        <a:rPr lang="en-US" sz="1800" baseline="30000" dirty="0"/>
                        <a:t> </a:t>
                      </a:r>
                      <a:r>
                        <a:rPr lang="en-US" baseline="30000" dirty="0"/>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Terminology in Luma</a:t>
                      </a:r>
                    </a:p>
                    <a:p>
                      <a:endParaRPr lang="en-US" dirty="0"/>
                    </a:p>
                  </a:txBody>
                  <a:tcPr/>
                </a:tc>
                <a:extLst>
                  <a:ext uri="{0D108BD9-81ED-4DB2-BD59-A6C34878D82A}">
                    <a16:rowId xmlns:a16="http://schemas.microsoft.com/office/drawing/2014/main" val="3819458296"/>
                  </a:ext>
                </a:extLst>
              </a:tr>
              <a:tr h="510570">
                <a:tc>
                  <a:txBody>
                    <a:bodyPr/>
                    <a:lstStyle/>
                    <a:p>
                      <a:r>
                        <a:rPr lang="en-US" dirty="0"/>
                        <a:t>January 19</a:t>
                      </a:r>
                      <a:r>
                        <a:rPr lang="en-US" baseline="30000" dirty="0"/>
                        <a:t>th</a:t>
                      </a:r>
                      <a:r>
                        <a:rPr lang="en-US" dirty="0"/>
                        <a:t> &amp; 21</a:t>
                      </a:r>
                      <a:r>
                        <a:rPr lang="en-US" baseline="30000" dirty="0"/>
                        <a:t>st</a:t>
                      </a:r>
                      <a:endParaRPr lang="en-US" dirty="0"/>
                    </a:p>
                  </a:txBody>
                  <a:tcPr/>
                </a:tc>
                <a:tc>
                  <a:txBody>
                    <a:bodyPr/>
                    <a:lstStyle/>
                    <a:p>
                      <a:r>
                        <a:rPr lang="en-US" dirty="0"/>
                        <a:t>Expense Management</a:t>
                      </a:r>
                    </a:p>
                  </a:txBody>
                  <a:tcPr/>
                </a:tc>
                <a:extLst>
                  <a:ext uri="{0D108BD9-81ED-4DB2-BD59-A6C34878D82A}">
                    <a16:rowId xmlns:a16="http://schemas.microsoft.com/office/drawing/2014/main" val="1015463357"/>
                  </a:ext>
                </a:extLst>
              </a:tr>
              <a:tr h="526232">
                <a:tc>
                  <a:txBody>
                    <a:bodyPr/>
                    <a:lstStyle/>
                    <a:p>
                      <a:r>
                        <a:rPr lang="en-US" dirty="0"/>
                        <a:t>February 16</a:t>
                      </a:r>
                      <a:r>
                        <a:rPr lang="en-US" baseline="30000" dirty="0"/>
                        <a:t>th</a:t>
                      </a:r>
                      <a:r>
                        <a:rPr lang="en-US" dirty="0"/>
                        <a:t> &amp; 18</a:t>
                      </a:r>
                      <a:r>
                        <a:rPr lang="en-US" baseline="30000" dirty="0"/>
                        <a:t>th</a:t>
                      </a:r>
                      <a:endParaRPr lang="en-US" dirty="0"/>
                    </a:p>
                  </a:txBody>
                  <a:tcPr/>
                </a:tc>
                <a:tc>
                  <a:txBody>
                    <a:bodyPr/>
                    <a:lstStyle/>
                    <a:p>
                      <a:r>
                        <a:rPr lang="en-US" dirty="0"/>
                        <a:t>Budget &amp; Upcoming Training</a:t>
                      </a:r>
                    </a:p>
                  </a:txBody>
                  <a:tcPr/>
                </a:tc>
                <a:extLst>
                  <a:ext uri="{0D108BD9-81ED-4DB2-BD59-A6C34878D82A}">
                    <a16:rowId xmlns:a16="http://schemas.microsoft.com/office/drawing/2014/main" val="3530420903"/>
                  </a:ext>
                </a:extLst>
              </a:tr>
            </a:tbl>
          </a:graphicData>
        </a:graphic>
      </p:graphicFrame>
      <p:cxnSp>
        <p:nvCxnSpPr>
          <p:cNvPr id="6" name="Straight Connector 5">
            <a:extLst>
              <a:ext uri="{FF2B5EF4-FFF2-40B4-BE49-F238E27FC236}">
                <a16:creationId xmlns:a16="http://schemas.microsoft.com/office/drawing/2014/main" id="{8B314043-BEC1-409F-B7B7-D628ED901A22}"/>
              </a:ext>
            </a:extLst>
          </p:cNvPr>
          <p:cNvCxnSpPr>
            <a:cxnSpLocks/>
          </p:cNvCxnSpPr>
          <p:nvPr/>
        </p:nvCxnSpPr>
        <p:spPr>
          <a:xfrm>
            <a:off x="820622" y="1451942"/>
            <a:ext cx="0" cy="1711882"/>
          </a:xfrm>
          <a:prstGeom prst="line">
            <a:avLst/>
          </a:prstGeom>
          <a:ln w="38100">
            <a:solidFill>
              <a:srgbClr val="E14504"/>
            </a:solidFill>
          </a:ln>
        </p:spPr>
        <p:style>
          <a:lnRef idx="1">
            <a:schemeClr val="accent2"/>
          </a:lnRef>
          <a:fillRef idx="0">
            <a:schemeClr val="accent2"/>
          </a:fillRef>
          <a:effectRef idx="0">
            <a:schemeClr val="accent2"/>
          </a:effectRef>
          <a:fontRef idx="minor">
            <a:schemeClr val="tx1"/>
          </a:fontRef>
        </p:style>
      </p:cxnSp>
      <p:sp>
        <p:nvSpPr>
          <p:cNvPr id="7" name="Title 4">
            <a:extLst>
              <a:ext uri="{FF2B5EF4-FFF2-40B4-BE49-F238E27FC236}">
                <a16:creationId xmlns:a16="http://schemas.microsoft.com/office/drawing/2014/main" id="{B9279010-53DE-4E86-B1FE-1FF96A366E7B}"/>
              </a:ext>
            </a:extLst>
          </p:cNvPr>
          <p:cNvSpPr txBox="1">
            <a:spLocks/>
          </p:cNvSpPr>
          <p:nvPr/>
        </p:nvSpPr>
        <p:spPr>
          <a:xfrm>
            <a:off x="692150" y="395240"/>
            <a:ext cx="11499850" cy="512762"/>
          </a:xfrm>
          <a:prstGeom prst="rect">
            <a:avLst/>
          </a:prstGeom>
        </p:spPr>
        <p:txBody>
          <a:bodyPr vert="horz" lIns="91440" tIns="45720" rIns="91440" bIns="45720" rtlCol="0" anchor="t">
            <a:noAutofit/>
          </a:bodyPr>
          <a:lstStyle>
            <a:lvl1pPr algn="l" defTabSz="914400" rtl="0" eaLnBrk="1" latinLnBrk="0" hangingPunct="1">
              <a:lnSpc>
                <a:spcPct val="85000"/>
              </a:lnSpc>
              <a:spcBef>
                <a:spcPct val="0"/>
              </a:spcBef>
              <a:buNone/>
              <a:defRPr sz="4800" kern="1200" spc="-50" baseline="0">
                <a:solidFill>
                  <a:schemeClr val="accent2"/>
                </a:solidFill>
                <a:latin typeface="Arial" panose="020B0604020202020204" pitchFamily="34" charset="0"/>
                <a:ea typeface="+mj-ea"/>
                <a:cs typeface="Arial" panose="020B0604020202020204" pitchFamily="34" charset="0"/>
              </a:defRPr>
            </a:lvl1pPr>
          </a:lstStyle>
          <a:p>
            <a:r>
              <a:rPr lang="en-US" dirty="0"/>
              <a:t>Luma Lunch &amp; Learns</a:t>
            </a:r>
          </a:p>
        </p:txBody>
      </p:sp>
      <p:cxnSp>
        <p:nvCxnSpPr>
          <p:cNvPr id="8" name="Straight Connector 7">
            <a:extLst>
              <a:ext uri="{FF2B5EF4-FFF2-40B4-BE49-F238E27FC236}">
                <a16:creationId xmlns:a16="http://schemas.microsoft.com/office/drawing/2014/main" id="{2B9F94D6-18BB-48B4-BE72-6A1B8B261070}"/>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238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6206D-A9EC-4E77-BB6C-E78BE757A20D}"/>
              </a:ext>
            </a:extLst>
          </p:cNvPr>
          <p:cNvSpPr>
            <a:spLocks noGrp="1"/>
          </p:cNvSpPr>
          <p:nvPr>
            <p:ph type="title"/>
          </p:nvPr>
        </p:nvSpPr>
        <p:spPr>
          <a:xfrm>
            <a:off x="6481804" y="2362135"/>
            <a:ext cx="3200400" cy="817268"/>
          </a:xfrm>
        </p:spPr>
        <p:txBody>
          <a:bodyPr>
            <a:noAutofit/>
          </a:bodyPr>
          <a:lstStyle/>
          <a:p>
            <a:pPr algn="ctr"/>
            <a:r>
              <a:rPr lang="en-US" sz="4400" dirty="0">
                <a:solidFill>
                  <a:srgbClr val="092F57"/>
                </a:solidFill>
              </a:rPr>
              <a:t>Luma </a:t>
            </a:r>
            <a:br>
              <a:rPr lang="en-US" sz="4400" dirty="0">
                <a:solidFill>
                  <a:srgbClr val="092F57"/>
                </a:solidFill>
              </a:rPr>
            </a:br>
            <a:r>
              <a:rPr lang="EN-US" sz="4400" dirty="0">
                <a:solidFill>
                  <a:srgbClr val="092F57"/>
                </a:solidFill>
              </a:rPr>
              <a:t>Showcase</a:t>
            </a:r>
            <a:r>
              <a:rPr lang="en-US" sz="4400" dirty="0">
                <a:solidFill>
                  <a:srgbClr val="092F57"/>
                </a:solidFill>
              </a:rPr>
              <a:t>s</a:t>
            </a:r>
          </a:p>
        </p:txBody>
      </p:sp>
      <p:cxnSp>
        <p:nvCxnSpPr>
          <p:cNvPr id="5" name="Straight Connector 4">
            <a:extLst>
              <a:ext uri="{FF2B5EF4-FFF2-40B4-BE49-F238E27FC236}">
                <a16:creationId xmlns:a16="http://schemas.microsoft.com/office/drawing/2014/main" id="{DDA9F856-1467-4298-AEDF-1738020586DD}"/>
              </a:ext>
            </a:extLst>
          </p:cNvPr>
          <p:cNvCxnSpPr/>
          <p:nvPr/>
        </p:nvCxnSpPr>
        <p:spPr>
          <a:xfrm>
            <a:off x="5091154" y="3429000"/>
            <a:ext cx="59817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8A3B567D-AA32-4695-887E-34D42DF7AE34}"/>
              </a:ext>
            </a:extLst>
          </p:cNvPr>
          <p:cNvGrpSpPr/>
          <p:nvPr/>
        </p:nvGrpSpPr>
        <p:grpSpPr>
          <a:xfrm>
            <a:off x="942631" y="2294834"/>
            <a:ext cx="2278484" cy="2094286"/>
            <a:chOff x="2284413" y="657225"/>
            <a:chExt cx="1068387" cy="965201"/>
          </a:xfrm>
        </p:grpSpPr>
        <p:sp>
          <p:nvSpPr>
            <p:cNvPr id="7" name="Freeform 7">
              <a:extLst>
                <a:ext uri="{FF2B5EF4-FFF2-40B4-BE49-F238E27FC236}">
                  <a16:creationId xmlns:a16="http://schemas.microsoft.com/office/drawing/2014/main" id="{5C0ACDC2-23BA-44EE-AD0A-96AB167C2B51}"/>
                </a:ext>
              </a:extLst>
            </p:cNvPr>
            <p:cNvSpPr>
              <a:spLocks/>
            </p:cNvSpPr>
            <p:nvPr/>
          </p:nvSpPr>
          <p:spPr bwMode="auto">
            <a:xfrm>
              <a:off x="2284413" y="1081088"/>
              <a:ext cx="612775" cy="538163"/>
            </a:xfrm>
            <a:custGeom>
              <a:avLst/>
              <a:gdLst>
                <a:gd name="T0" fmla="*/ 152 w 214"/>
                <a:gd name="T1" fmla="*/ 0 h 188"/>
                <a:gd name="T2" fmla="*/ 152 w 214"/>
                <a:gd name="T3" fmla="*/ 1 h 188"/>
                <a:gd name="T4" fmla="*/ 160 w 214"/>
                <a:gd name="T5" fmla="*/ 23 h 188"/>
                <a:gd name="T6" fmla="*/ 157 w 214"/>
                <a:gd name="T7" fmla="*/ 29 h 188"/>
                <a:gd name="T8" fmla="*/ 139 w 214"/>
                <a:gd name="T9" fmla="*/ 34 h 188"/>
                <a:gd name="T10" fmla="*/ 138 w 214"/>
                <a:gd name="T11" fmla="*/ 39 h 188"/>
                <a:gd name="T12" fmla="*/ 147 w 214"/>
                <a:gd name="T13" fmla="*/ 50 h 188"/>
                <a:gd name="T14" fmla="*/ 147 w 214"/>
                <a:gd name="T15" fmla="*/ 58 h 188"/>
                <a:gd name="T16" fmla="*/ 110 w 214"/>
                <a:gd name="T17" fmla="*/ 136 h 188"/>
                <a:gd name="T18" fmla="*/ 105 w 214"/>
                <a:gd name="T19" fmla="*/ 136 h 188"/>
                <a:gd name="T20" fmla="*/ 67 w 214"/>
                <a:gd name="T21" fmla="*/ 58 h 188"/>
                <a:gd name="T22" fmla="*/ 68 w 214"/>
                <a:gd name="T23" fmla="*/ 50 h 188"/>
                <a:gd name="T24" fmla="*/ 77 w 214"/>
                <a:gd name="T25" fmla="*/ 39 h 188"/>
                <a:gd name="T26" fmla="*/ 76 w 214"/>
                <a:gd name="T27" fmla="*/ 34 h 188"/>
                <a:gd name="T28" fmla="*/ 57 w 214"/>
                <a:gd name="T29" fmla="*/ 29 h 188"/>
                <a:gd name="T30" fmla="*/ 55 w 214"/>
                <a:gd name="T31" fmla="*/ 23 h 188"/>
                <a:gd name="T32" fmla="*/ 63 w 214"/>
                <a:gd name="T33" fmla="*/ 2 h 188"/>
                <a:gd name="T34" fmla="*/ 1 w 214"/>
                <a:gd name="T35" fmla="*/ 34 h 188"/>
                <a:gd name="T36" fmla="*/ 1 w 214"/>
                <a:gd name="T37" fmla="*/ 53 h 188"/>
                <a:gd name="T38" fmla="*/ 9 w 214"/>
                <a:gd name="T39" fmla="*/ 74 h 188"/>
                <a:gd name="T40" fmla="*/ 14 w 214"/>
                <a:gd name="T41" fmla="*/ 78 h 188"/>
                <a:gd name="T42" fmla="*/ 26 w 214"/>
                <a:gd name="T43" fmla="*/ 98 h 188"/>
                <a:gd name="T44" fmla="*/ 50 w 214"/>
                <a:gd name="T45" fmla="*/ 177 h 188"/>
                <a:gd name="T46" fmla="*/ 66 w 214"/>
                <a:gd name="T47" fmla="*/ 188 h 188"/>
                <a:gd name="T48" fmla="*/ 149 w 214"/>
                <a:gd name="T49" fmla="*/ 188 h 188"/>
                <a:gd name="T50" fmla="*/ 164 w 214"/>
                <a:gd name="T51" fmla="*/ 177 h 188"/>
                <a:gd name="T52" fmla="*/ 189 w 214"/>
                <a:gd name="T53" fmla="*/ 98 h 188"/>
                <a:gd name="T54" fmla="*/ 201 w 214"/>
                <a:gd name="T55" fmla="*/ 78 h 188"/>
                <a:gd name="T56" fmla="*/ 206 w 214"/>
                <a:gd name="T57" fmla="*/ 74 h 188"/>
                <a:gd name="T58" fmla="*/ 214 w 214"/>
                <a:gd name="T59" fmla="*/ 53 h 188"/>
                <a:gd name="T60" fmla="*/ 214 w 214"/>
                <a:gd name="T61" fmla="*/ 34 h 188"/>
                <a:gd name="T62" fmla="*/ 152 w 214"/>
                <a:gd name="T63" fmla="*/ 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4" h="188">
                  <a:moveTo>
                    <a:pt x="152" y="0"/>
                  </a:moveTo>
                  <a:cubicBezTo>
                    <a:pt x="152" y="1"/>
                    <a:pt x="152" y="1"/>
                    <a:pt x="152" y="1"/>
                  </a:cubicBezTo>
                  <a:cubicBezTo>
                    <a:pt x="160" y="23"/>
                    <a:pt x="160" y="23"/>
                    <a:pt x="160" y="23"/>
                  </a:cubicBezTo>
                  <a:cubicBezTo>
                    <a:pt x="161" y="25"/>
                    <a:pt x="160" y="28"/>
                    <a:pt x="157" y="29"/>
                  </a:cubicBezTo>
                  <a:cubicBezTo>
                    <a:pt x="139" y="34"/>
                    <a:pt x="139" y="34"/>
                    <a:pt x="139" y="34"/>
                  </a:cubicBezTo>
                  <a:cubicBezTo>
                    <a:pt x="137" y="35"/>
                    <a:pt x="136" y="37"/>
                    <a:pt x="138" y="39"/>
                  </a:cubicBezTo>
                  <a:cubicBezTo>
                    <a:pt x="147" y="50"/>
                    <a:pt x="147" y="50"/>
                    <a:pt x="147" y="50"/>
                  </a:cubicBezTo>
                  <a:cubicBezTo>
                    <a:pt x="148" y="52"/>
                    <a:pt x="149" y="56"/>
                    <a:pt x="147" y="58"/>
                  </a:cubicBezTo>
                  <a:cubicBezTo>
                    <a:pt x="110" y="136"/>
                    <a:pt x="110" y="136"/>
                    <a:pt x="110" y="136"/>
                  </a:cubicBezTo>
                  <a:cubicBezTo>
                    <a:pt x="108" y="138"/>
                    <a:pt x="107" y="138"/>
                    <a:pt x="105" y="136"/>
                  </a:cubicBezTo>
                  <a:cubicBezTo>
                    <a:pt x="67" y="58"/>
                    <a:pt x="67" y="58"/>
                    <a:pt x="67" y="58"/>
                  </a:cubicBezTo>
                  <a:cubicBezTo>
                    <a:pt x="66" y="56"/>
                    <a:pt x="67" y="52"/>
                    <a:pt x="68" y="50"/>
                  </a:cubicBezTo>
                  <a:cubicBezTo>
                    <a:pt x="77" y="39"/>
                    <a:pt x="77" y="39"/>
                    <a:pt x="77" y="39"/>
                  </a:cubicBezTo>
                  <a:cubicBezTo>
                    <a:pt x="79" y="37"/>
                    <a:pt x="78" y="35"/>
                    <a:pt x="76" y="34"/>
                  </a:cubicBezTo>
                  <a:cubicBezTo>
                    <a:pt x="57" y="29"/>
                    <a:pt x="57" y="29"/>
                    <a:pt x="57" y="29"/>
                  </a:cubicBezTo>
                  <a:cubicBezTo>
                    <a:pt x="55" y="28"/>
                    <a:pt x="54" y="25"/>
                    <a:pt x="55" y="23"/>
                  </a:cubicBezTo>
                  <a:cubicBezTo>
                    <a:pt x="63" y="2"/>
                    <a:pt x="63" y="2"/>
                    <a:pt x="63" y="2"/>
                  </a:cubicBezTo>
                  <a:cubicBezTo>
                    <a:pt x="0" y="9"/>
                    <a:pt x="1" y="29"/>
                    <a:pt x="1" y="34"/>
                  </a:cubicBezTo>
                  <a:cubicBezTo>
                    <a:pt x="1" y="53"/>
                    <a:pt x="1" y="53"/>
                    <a:pt x="1" y="53"/>
                  </a:cubicBezTo>
                  <a:cubicBezTo>
                    <a:pt x="1" y="60"/>
                    <a:pt x="4" y="69"/>
                    <a:pt x="9" y="74"/>
                  </a:cubicBezTo>
                  <a:cubicBezTo>
                    <a:pt x="14" y="78"/>
                    <a:pt x="14" y="78"/>
                    <a:pt x="14" y="78"/>
                  </a:cubicBezTo>
                  <a:cubicBezTo>
                    <a:pt x="18" y="83"/>
                    <a:pt x="24" y="92"/>
                    <a:pt x="26" y="98"/>
                  </a:cubicBezTo>
                  <a:cubicBezTo>
                    <a:pt x="50" y="177"/>
                    <a:pt x="50" y="177"/>
                    <a:pt x="50" y="177"/>
                  </a:cubicBezTo>
                  <a:cubicBezTo>
                    <a:pt x="52" y="183"/>
                    <a:pt x="59" y="188"/>
                    <a:pt x="66" y="188"/>
                  </a:cubicBezTo>
                  <a:cubicBezTo>
                    <a:pt x="149" y="188"/>
                    <a:pt x="149" y="188"/>
                    <a:pt x="149" y="188"/>
                  </a:cubicBezTo>
                  <a:cubicBezTo>
                    <a:pt x="156" y="188"/>
                    <a:pt x="162" y="183"/>
                    <a:pt x="164" y="177"/>
                  </a:cubicBezTo>
                  <a:cubicBezTo>
                    <a:pt x="189" y="98"/>
                    <a:pt x="189" y="98"/>
                    <a:pt x="189" y="98"/>
                  </a:cubicBezTo>
                  <a:cubicBezTo>
                    <a:pt x="191" y="92"/>
                    <a:pt x="197" y="83"/>
                    <a:pt x="201" y="78"/>
                  </a:cubicBezTo>
                  <a:cubicBezTo>
                    <a:pt x="206" y="74"/>
                    <a:pt x="206" y="74"/>
                    <a:pt x="206" y="74"/>
                  </a:cubicBezTo>
                  <a:cubicBezTo>
                    <a:pt x="210" y="69"/>
                    <a:pt x="214" y="60"/>
                    <a:pt x="214" y="53"/>
                  </a:cubicBezTo>
                  <a:cubicBezTo>
                    <a:pt x="214" y="34"/>
                    <a:pt x="214" y="34"/>
                    <a:pt x="214" y="34"/>
                  </a:cubicBezTo>
                  <a:cubicBezTo>
                    <a:pt x="214" y="29"/>
                    <a:pt x="214" y="6"/>
                    <a:pt x="152"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a:extLst>
                <a:ext uri="{FF2B5EF4-FFF2-40B4-BE49-F238E27FC236}">
                  <a16:creationId xmlns:a16="http://schemas.microsoft.com/office/drawing/2014/main" id="{CE5D07E0-1C3B-47FB-8330-48C7EAD904A7}"/>
                </a:ext>
              </a:extLst>
            </p:cNvPr>
            <p:cNvSpPr>
              <a:spLocks/>
            </p:cNvSpPr>
            <p:nvPr/>
          </p:nvSpPr>
          <p:spPr bwMode="auto">
            <a:xfrm>
              <a:off x="2547938" y="1071563"/>
              <a:ext cx="88900" cy="298450"/>
            </a:xfrm>
            <a:custGeom>
              <a:avLst/>
              <a:gdLst>
                <a:gd name="T0" fmla="*/ 29 w 31"/>
                <a:gd name="T1" fmla="*/ 13 h 104"/>
                <a:gd name="T2" fmla="*/ 28 w 31"/>
                <a:gd name="T3" fmla="*/ 7 h 104"/>
                <a:gd name="T4" fmla="*/ 19 w 31"/>
                <a:gd name="T5" fmla="*/ 1 h 104"/>
                <a:gd name="T6" fmla="*/ 12 w 31"/>
                <a:gd name="T7" fmla="*/ 1 h 104"/>
                <a:gd name="T8" fmla="*/ 3 w 31"/>
                <a:gd name="T9" fmla="*/ 7 h 104"/>
                <a:gd name="T10" fmla="*/ 2 w 31"/>
                <a:gd name="T11" fmla="*/ 13 h 104"/>
                <a:gd name="T12" fmla="*/ 7 w 31"/>
                <a:gd name="T13" fmla="*/ 17 h 104"/>
                <a:gd name="T14" fmla="*/ 8 w 31"/>
                <a:gd name="T15" fmla="*/ 24 h 104"/>
                <a:gd name="T16" fmla="*/ 2 w 31"/>
                <a:gd name="T17" fmla="*/ 33 h 104"/>
                <a:gd name="T18" fmla="*/ 0 w 31"/>
                <a:gd name="T19" fmla="*/ 40 h 104"/>
                <a:gd name="T20" fmla="*/ 15 w 31"/>
                <a:gd name="T21" fmla="*/ 102 h 104"/>
                <a:gd name="T22" fmla="*/ 16 w 31"/>
                <a:gd name="T23" fmla="*/ 102 h 104"/>
                <a:gd name="T24" fmla="*/ 31 w 31"/>
                <a:gd name="T25" fmla="*/ 40 h 104"/>
                <a:gd name="T26" fmla="*/ 29 w 31"/>
                <a:gd name="T27" fmla="*/ 33 h 104"/>
                <a:gd name="T28" fmla="*/ 23 w 31"/>
                <a:gd name="T29" fmla="*/ 24 h 104"/>
                <a:gd name="T30" fmla="*/ 24 w 31"/>
                <a:gd name="T31" fmla="*/ 17 h 104"/>
                <a:gd name="T32" fmla="*/ 29 w 31"/>
                <a:gd name="T33" fmla="*/ 1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04">
                  <a:moveTo>
                    <a:pt x="29" y="13"/>
                  </a:moveTo>
                  <a:cubicBezTo>
                    <a:pt x="30" y="11"/>
                    <a:pt x="30" y="9"/>
                    <a:pt x="28" y="7"/>
                  </a:cubicBezTo>
                  <a:cubicBezTo>
                    <a:pt x="19" y="1"/>
                    <a:pt x="19" y="1"/>
                    <a:pt x="19" y="1"/>
                  </a:cubicBezTo>
                  <a:cubicBezTo>
                    <a:pt x="17" y="0"/>
                    <a:pt x="14" y="0"/>
                    <a:pt x="12" y="1"/>
                  </a:cubicBezTo>
                  <a:cubicBezTo>
                    <a:pt x="3" y="7"/>
                    <a:pt x="3" y="7"/>
                    <a:pt x="3" y="7"/>
                  </a:cubicBezTo>
                  <a:cubicBezTo>
                    <a:pt x="1" y="9"/>
                    <a:pt x="1" y="11"/>
                    <a:pt x="2" y="13"/>
                  </a:cubicBezTo>
                  <a:cubicBezTo>
                    <a:pt x="7" y="17"/>
                    <a:pt x="7" y="17"/>
                    <a:pt x="7" y="17"/>
                  </a:cubicBezTo>
                  <a:cubicBezTo>
                    <a:pt x="9" y="19"/>
                    <a:pt x="9" y="22"/>
                    <a:pt x="8" y="24"/>
                  </a:cubicBezTo>
                  <a:cubicBezTo>
                    <a:pt x="2" y="33"/>
                    <a:pt x="2" y="33"/>
                    <a:pt x="2" y="33"/>
                  </a:cubicBezTo>
                  <a:cubicBezTo>
                    <a:pt x="0" y="35"/>
                    <a:pt x="0" y="38"/>
                    <a:pt x="0" y="40"/>
                  </a:cubicBezTo>
                  <a:cubicBezTo>
                    <a:pt x="15" y="102"/>
                    <a:pt x="15" y="102"/>
                    <a:pt x="15" y="102"/>
                  </a:cubicBezTo>
                  <a:cubicBezTo>
                    <a:pt x="15" y="104"/>
                    <a:pt x="16" y="104"/>
                    <a:pt x="16" y="102"/>
                  </a:cubicBezTo>
                  <a:cubicBezTo>
                    <a:pt x="31" y="40"/>
                    <a:pt x="31" y="40"/>
                    <a:pt x="31" y="40"/>
                  </a:cubicBezTo>
                  <a:cubicBezTo>
                    <a:pt x="31" y="38"/>
                    <a:pt x="30" y="35"/>
                    <a:pt x="29" y="33"/>
                  </a:cubicBezTo>
                  <a:cubicBezTo>
                    <a:pt x="23" y="24"/>
                    <a:pt x="23" y="24"/>
                    <a:pt x="23" y="24"/>
                  </a:cubicBezTo>
                  <a:cubicBezTo>
                    <a:pt x="22" y="22"/>
                    <a:pt x="22" y="19"/>
                    <a:pt x="24" y="17"/>
                  </a:cubicBezTo>
                  <a:lnTo>
                    <a:pt x="29" y="13"/>
                  </a:lnTo>
                  <a:close/>
                </a:path>
              </a:pathLst>
            </a:custGeom>
            <a:solidFill>
              <a:srgbClr val="E145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a:extLst>
                <a:ext uri="{FF2B5EF4-FFF2-40B4-BE49-F238E27FC236}">
                  <a16:creationId xmlns:a16="http://schemas.microsoft.com/office/drawing/2014/main" id="{0EDB2A67-596C-460F-9364-890BF7A0AF3F}"/>
                </a:ext>
              </a:extLst>
            </p:cNvPr>
            <p:cNvSpPr>
              <a:spLocks noEditPoints="1"/>
            </p:cNvSpPr>
            <p:nvPr/>
          </p:nvSpPr>
          <p:spPr bwMode="auto">
            <a:xfrm>
              <a:off x="2397125" y="657225"/>
              <a:ext cx="388937" cy="385763"/>
            </a:xfrm>
            <a:custGeom>
              <a:avLst/>
              <a:gdLst>
                <a:gd name="T0" fmla="*/ 134 w 136"/>
                <a:gd name="T1" fmla="*/ 52 h 135"/>
                <a:gd name="T2" fmla="*/ 68 w 136"/>
                <a:gd name="T3" fmla="*/ 0 h 135"/>
                <a:gd name="T4" fmla="*/ 1 w 136"/>
                <a:gd name="T5" fmla="*/ 61 h 135"/>
                <a:gd name="T6" fmla="*/ 0 w 136"/>
                <a:gd name="T7" fmla="*/ 68 h 135"/>
                <a:gd name="T8" fmla="*/ 68 w 136"/>
                <a:gd name="T9" fmla="*/ 135 h 135"/>
                <a:gd name="T10" fmla="*/ 136 w 136"/>
                <a:gd name="T11" fmla="*/ 68 h 135"/>
                <a:gd name="T12" fmla="*/ 134 w 136"/>
                <a:gd name="T13" fmla="*/ 52 h 135"/>
                <a:gd name="T14" fmla="*/ 68 w 136"/>
                <a:gd name="T15" fmla="*/ 129 h 135"/>
                <a:gd name="T16" fmla="*/ 14 w 136"/>
                <a:gd name="T17" fmla="*/ 96 h 135"/>
                <a:gd name="T18" fmla="*/ 45 w 136"/>
                <a:gd name="T19" fmla="*/ 47 h 135"/>
                <a:gd name="T20" fmla="*/ 101 w 136"/>
                <a:gd name="T21" fmla="*/ 25 h 135"/>
                <a:gd name="T22" fmla="*/ 129 w 136"/>
                <a:gd name="T23" fmla="*/ 65 h 135"/>
                <a:gd name="T24" fmla="*/ 129 w 136"/>
                <a:gd name="T25" fmla="*/ 68 h 135"/>
                <a:gd name="T26" fmla="*/ 68 w 136"/>
                <a:gd name="T27" fmla="*/ 12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6" h="135">
                  <a:moveTo>
                    <a:pt x="134" y="52"/>
                  </a:moveTo>
                  <a:cubicBezTo>
                    <a:pt x="127" y="22"/>
                    <a:pt x="100" y="0"/>
                    <a:pt x="68" y="0"/>
                  </a:cubicBezTo>
                  <a:cubicBezTo>
                    <a:pt x="33" y="0"/>
                    <a:pt x="4" y="27"/>
                    <a:pt x="1" y="61"/>
                  </a:cubicBezTo>
                  <a:cubicBezTo>
                    <a:pt x="0" y="63"/>
                    <a:pt x="0" y="65"/>
                    <a:pt x="0" y="68"/>
                  </a:cubicBezTo>
                  <a:cubicBezTo>
                    <a:pt x="0" y="105"/>
                    <a:pt x="31" y="135"/>
                    <a:pt x="68" y="135"/>
                  </a:cubicBezTo>
                  <a:cubicBezTo>
                    <a:pt x="105" y="135"/>
                    <a:pt x="136" y="105"/>
                    <a:pt x="136" y="68"/>
                  </a:cubicBezTo>
                  <a:cubicBezTo>
                    <a:pt x="136" y="62"/>
                    <a:pt x="135" y="57"/>
                    <a:pt x="134" y="52"/>
                  </a:cubicBezTo>
                  <a:moveTo>
                    <a:pt x="68" y="129"/>
                  </a:moveTo>
                  <a:cubicBezTo>
                    <a:pt x="45" y="129"/>
                    <a:pt x="24" y="115"/>
                    <a:pt x="14" y="96"/>
                  </a:cubicBezTo>
                  <a:cubicBezTo>
                    <a:pt x="17" y="80"/>
                    <a:pt x="30" y="47"/>
                    <a:pt x="45" y="47"/>
                  </a:cubicBezTo>
                  <a:cubicBezTo>
                    <a:pt x="96" y="47"/>
                    <a:pt x="104" y="8"/>
                    <a:pt x="101" y="25"/>
                  </a:cubicBezTo>
                  <a:cubicBezTo>
                    <a:pt x="99" y="39"/>
                    <a:pt x="123" y="42"/>
                    <a:pt x="129" y="65"/>
                  </a:cubicBezTo>
                  <a:cubicBezTo>
                    <a:pt x="129" y="66"/>
                    <a:pt x="129" y="67"/>
                    <a:pt x="129" y="68"/>
                  </a:cubicBezTo>
                  <a:cubicBezTo>
                    <a:pt x="129" y="101"/>
                    <a:pt x="102" y="129"/>
                    <a:pt x="68" y="12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a:extLst>
                <a:ext uri="{FF2B5EF4-FFF2-40B4-BE49-F238E27FC236}">
                  <a16:creationId xmlns:a16="http://schemas.microsoft.com/office/drawing/2014/main" id="{6D951F29-E6F2-4FCC-B9DB-E81CB180CD48}"/>
                </a:ext>
              </a:extLst>
            </p:cNvPr>
            <p:cNvSpPr>
              <a:spLocks/>
            </p:cNvSpPr>
            <p:nvPr/>
          </p:nvSpPr>
          <p:spPr bwMode="auto">
            <a:xfrm>
              <a:off x="2976563" y="889000"/>
              <a:ext cx="20637" cy="68263"/>
            </a:xfrm>
            <a:custGeom>
              <a:avLst/>
              <a:gdLst>
                <a:gd name="T0" fmla="*/ 2 w 7"/>
                <a:gd name="T1" fmla="*/ 24 h 24"/>
                <a:gd name="T2" fmla="*/ 5 w 7"/>
                <a:gd name="T3" fmla="*/ 24 h 24"/>
                <a:gd name="T4" fmla="*/ 7 w 7"/>
                <a:gd name="T5" fmla="*/ 21 h 24"/>
                <a:gd name="T6" fmla="*/ 7 w 7"/>
                <a:gd name="T7" fmla="*/ 1 h 24"/>
                <a:gd name="T8" fmla="*/ 7 w 7"/>
                <a:gd name="T9" fmla="*/ 0 h 24"/>
                <a:gd name="T10" fmla="*/ 2 w 7"/>
                <a:gd name="T11" fmla="*/ 4 h 24"/>
                <a:gd name="T12" fmla="*/ 0 w 7"/>
                <a:gd name="T13" fmla="*/ 3 h 24"/>
                <a:gd name="T14" fmla="*/ 0 w 7"/>
                <a:gd name="T15" fmla="*/ 21 h 24"/>
                <a:gd name="T16" fmla="*/ 2 w 7"/>
                <a:gd name="T1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4">
                  <a:moveTo>
                    <a:pt x="2" y="24"/>
                  </a:moveTo>
                  <a:cubicBezTo>
                    <a:pt x="5" y="24"/>
                    <a:pt x="5" y="24"/>
                    <a:pt x="5" y="24"/>
                  </a:cubicBezTo>
                  <a:cubicBezTo>
                    <a:pt x="6" y="24"/>
                    <a:pt x="7" y="23"/>
                    <a:pt x="7" y="21"/>
                  </a:cubicBezTo>
                  <a:cubicBezTo>
                    <a:pt x="7" y="1"/>
                    <a:pt x="7" y="1"/>
                    <a:pt x="7" y="1"/>
                  </a:cubicBezTo>
                  <a:cubicBezTo>
                    <a:pt x="7" y="1"/>
                    <a:pt x="7" y="0"/>
                    <a:pt x="7" y="0"/>
                  </a:cubicBezTo>
                  <a:cubicBezTo>
                    <a:pt x="4" y="2"/>
                    <a:pt x="2" y="4"/>
                    <a:pt x="2" y="4"/>
                  </a:cubicBezTo>
                  <a:cubicBezTo>
                    <a:pt x="1" y="4"/>
                    <a:pt x="0" y="4"/>
                    <a:pt x="0" y="3"/>
                  </a:cubicBezTo>
                  <a:cubicBezTo>
                    <a:pt x="0" y="21"/>
                    <a:pt x="0" y="21"/>
                    <a:pt x="0" y="21"/>
                  </a:cubicBezTo>
                  <a:cubicBezTo>
                    <a:pt x="0" y="23"/>
                    <a:pt x="1" y="24"/>
                    <a:pt x="2" y="24"/>
                  </a:cubicBezTo>
                  <a:close/>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a:extLst>
                <a:ext uri="{FF2B5EF4-FFF2-40B4-BE49-F238E27FC236}">
                  <a16:creationId xmlns:a16="http://schemas.microsoft.com/office/drawing/2014/main" id="{C03326C7-6065-4707-9040-C7C4DC75AD5B}"/>
                </a:ext>
              </a:extLst>
            </p:cNvPr>
            <p:cNvSpPr>
              <a:spLocks/>
            </p:cNvSpPr>
            <p:nvPr/>
          </p:nvSpPr>
          <p:spPr bwMode="auto">
            <a:xfrm>
              <a:off x="2954338" y="779463"/>
              <a:ext cx="260350" cy="212725"/>
            </a:xfrm>
            <a:custGeom>
              <a:avLst/>
              <a:gdLst>
                <a:gd name="T0" fmla="*/ 2 w 91"/>
                <a:gd name="T1" fmla="*/ 74 h 74"/>
                <a:gd name="T2" fmla="*/ 90 w 91"/>
                <a:gd name="T3" fmla="*/ 74 h 74"/>
                <a:gd name="T4" fmla="*/ 91 w 91"/>
                <a:gd name="T5" fmla="*/ 72 h 74"/>
                <a:gd name="T6" fmla="*/ 90 w 91"/>
                <a:gd name="T7" fmla="*/ 69 h 74"/>
                <a:gd name="T8" fmla="*/ 5 w 91"/>
                <a:gd name="T9" fmla="*/ 69 h 74"/>
                <a:gd name="T10" fmla="*/ 4 w 91"/>
                <a:gd name="T11" fmla="*/ 67 h 74"/>
                <a:gd name="T12" fmla="*/ 4 w 91"/>
                <a:gd name="T13" fmla="*/ 2 h 74"/>
                <a:gd name="T14" fmla="*/ 2 w 91"/>
                <a:gd name="T15" fmla="*/ 0 h 74"/>
                <a:gd name="T16" fmla="*/ 0 w 91"/>
                <a:gd name="T17" fmla="*/ 2 h 74"/>
                <a:gd name="T18" fmla="*/ 0 w 91"/>
                <a:gd name="T19" fmla="*/ 72 h 74"/>
                <a:gd name="T20" fmla="*/ 2 w 91"/>
                <a:gd name="T21"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4">
                  <a:moveTo>
                    <a:pt x="2" y="74"/>
                  </a:moveTo>
                  <a:cubicBezTo>
                    <a:pt x="90" y="74"/>
                    <a:pt x="90" y="74"/>
                    <a:pt x="90" y="74"/>
                  </a:cubicBezTo>
                  <a:cubicBezTo>
                    <a:pt x="91" y="74"/>
                    <a:pt x="91" y="73"/>
                    <a:pt x="91" y="72"/>
                  </a:cubicBezTo>
                  <a:cubicBezTo>
                    <a:pt x="91" y="70"/>
                    <a:pt x="91" y="69"/>
                    <a:pt x="90" y="69"/>
                  </a:cubicBezTo>
                  <a:cubicBezTo>
                    <a:pt x="5" y="69"/>
                    <a:pt x="5" y="69"/>
                    <a:pt x="5" y="69"/>
                  </a:cubicBezTo>
                  <a:cubicBezTo>
                    <a:pt x="4" y="69"/>
                    <a:pt x="4" y="68"/>
                    <a:pt x="4" y="67"/>
                  </a:cubicBezTo>
                  <a:cubicBezTo>
                    <a:pt x="4" y="2"/>
                    <a:pt x="4" y="2"/>
                    <a:pt x="4" y="2"/>
                  </a:cubicBezTo>
                  <a:cubicBezTo>
                    <a:pt x="4" y="1"/>
                    <a:pt x="3" y="0"/>
                    <a:pt x="2" y="0"/>
                  </a:cubicBezTo>
                  <a:cubicBezTo>
                    <a:pt x="1" y="0"/>
                    <a:pt x="0" y="1"/>
                    <a:pt x="0" y="2"/>
                  </a:cubicBezTo>
                  <a:cubicBezTo>
                    <a:pt x="0" y="72"/>
                    <a:pt x="0" y="72"/>
                    <a:pt x="0" y="72"/>
                  </a:cubicBezTo>
                  <a:cubicBezTo>
                    <a:pt x="0" y="73"/>
                    <a:pt x="1" y="74"/>
                    <a:pt x="2" y="74"/>
                  </a:cubicBezTo>
                  <a:close/>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a:extLst>
                <a:ext uri="{FF2B5EF4-FFF2-40B4-BE49-F238E27FC236}">
                  <a16:creationId xmlns:a16="http://schemas.microsoft.com/office/drawing/2014/main" id="{3DFD4C5E-7DC4-4ED9-A8B5-AA975BD8513A}"/>
                </a:ext>
              </a:extLst>
            </p:cNvPr>
            <p:cNvSpPr>
              <a:spLocks/>
            </p:cNvSpPr>
            <p:nvPr/>
          </p:nvSpPr>
          <p:spPr bwMode="auto">
            <a:xfrm>
              <a:off x="2779713" y="703263"/>
              <a:ext cx="573087" cy="919163"/>
            </a:xfrm>
            <a:custGeom>
              <a:avLst/>
              <a:gdLst>
                <a:gd name="T0" fmla="*/ 199 w 200"/>
                <a:gd name="T1" fmla="*/ 310 h 321"/>
                <a:gd name="T2" fmla="*/ 155 w 200"/>
                <a:gd name="T3" fmla="*/ 190 h 321"/>
                <a:gd name="T4" fmla="*/ 172 w 200"/>
                <a:gd name="T5" fmla="*/ 190 h 321"/>
                <a:gd name="T6" fmla="*/ 185 w 200"/>
                <a:gd name="T7" fmla="*/ 177 h 321"/>
                <a:gd name="T8" fmla="*/ 185 w 200"/>
                <a:gd name="T9" fmla="*/ 14 h 321"/>
                <a:gd name="T10" fmla="*/ 172 w 200"/>
                <a:gd name="T11" fmla="*/ 0 h 321"/>
                <a:gd name="T12" fmla="*/ 0 w 200"/>
                <a:gd name="T13" fmla="*/ 0 h 321"/>
                <a:gd name="T14" fmla="*/ 8 w 200"/>
                <a:gd name="T15" fmla="*/ 14 h 321"/>
                <a:gd name="T16" fmla="*/ 172 w 200"/>
                <a:gd name="T17" fmla="*/ 14 h 321"/>
                <a:gd name="T18" fmla="*/ 172 w 200"/>
                <a:gd name="T19" fmla="*/ 177 h 321"/>
                <a:gd name="T20" fmla="*/ 57 w 200"/>
                <a:gd name="T21" fmla="*/ 177 h 321"/>
                <a:gd name="T22" fmla="*/ 57 w 200"/>
                <a:gd name="T23" fmla="*/ 185 h 321"/>
                <a:gd name="T24" fmla="*/ 57 w 200"/>
                <a:gd name="T25" fmla="*/ 190 h 321"/>
                <a:gd name="T26" fmla="*/ 58 w 200"/>
                <a:gd name="T27" fmla="*/ 190 h 321"/>
                <a:gd name="T28" fmla="*/ 58 w 200"/>
                <a:gd name="T29" fmla="*/ 264 h 321"/>
                <a:gd name="T30" fmla="*/ 64 w 200"/>
                <a:gd name="T31" fmla="*/ 267 h 321"/>
                <a:gd name="T32" fmla="*/ 69 w 200"/>
                <a:gd name="T33" fmla="*/ 267 h 321"/>
                <a:gd name="T34" fmla="*/ 76 w 200"/>
                <a:gd name="T35" fmla="*/ 264 h 321"/>
                <a:gd name="T36" fmla="*/ 76 w 200"/>
                <a:gd name="T37" fmla="*/ 190 h 321"/>
                <a:gd name="T38" fmla="*/ 136 w 200"/>
                <a:gd name="T39" fmla="*/ 190 h 321"/>
                <a:gd name="T40" fmla="*/ 182 w 200"/>
                <a:gd name="T41" fmla="*/ 316 h 321"/>
                <a:gd name="T42" fmla="*/ 191 w 200"/>
                <a:gd name="T43" fmla="*/ 320 h 321"/>
                <a:gd name="T44" fmla="*/ 195 w 200"/>
                <a:gd name="T45" fmla="*/ 318 h 321"/>
                <a:gd name="T46" fmla="*/ 199 w 200"/>
                <a:gd name="T47" fmla="*/ 31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0" h="321">
                  <a:moveTo>
                    <a:pt x="199" y="310"/>
                  </a:moveTo>
                  <a:cubicBezTo>
                    <a:pt x="155" y="190"/>
                    <a:pt x="155" y="190"/>
                    <a:pt x="155" y="190"/>
                  </a:cubicBezTo>
                  <a:cubicBezTo>
                    <a:pt x="172" y="190"/>
                    <a:pt x="172" y="190"/>
                    <a:pt x="172" y="190"/>
                  </a:cubicBezTo>
                  <a:cubicBezTo>
                    <a:pt x="179" y="190"/>
                    <a:pt x="185" y="184"/>
                    <a:pt x="185" y="177"/>
                  </a:cubicBezTo>
                  <a:cubicBezTo>
                    <a:pt x="185" y="14"/>
                    <a:pt x="185" y="14"/>
                    <a:pt x="185" y="14"/>
                  </a:cubicBezTo>
                  <a:cubicBezTo>
                    <a:pt x="185" y="6"/>
                    <a:pt x="179" y="0"/>
                    <a:pt x="172" y="0"/>
                  </a:cubicBezTo>
                  <a:cubicBezTo>
                    <a:pt x="0" y="0"/>
                    <a:pt x="0" y="0"/>
                    <a:pt x="0" y="0"/>
                  </a:cubicBezTo>
                  <a:cubicBezTo>
                    <a:pt x="3" y="4"/>
                    <a:pt x="6" y="9"/>
                    <a:pt x="8" y="14"/>
                  </a:cubicBezTo>
                  <a:cubicBezTo>
                    <a:pt x="172" y="14"/>
                    <a:pt x="172" y="14"/>
                    <a:pt x="172" y="14"/>
                  </a:cubicBezTo>
                  <a:cubicBezTo>
                    <a:pt x="172" y="177"/>
                    <a:pt x="172" y="177"/>
                    <a:pt x="172" y="177"/>
                  </a:cubicBezTo>
                  <a:cubicBezTo>
                    <a:pt x="57" y="177"/>
                    <a:pt x="57" y="177"/>
                    <a:pt x="57" y="177"/>
                  </a:cubicBezTo>
                  <a:cubicBezTo>
                    <a:pt x="57" y="185"/>
                    <a:pt x="57" y="185"/>
                    <a:pt x="57" y="185"/>
                  </a:cubicBezTo>
                  <a:cubicBezTo>
                    <a:pt x="57" y="187"/>
                    <a:pt x="57" y="188"/>
                    <a:pt x="57" y="190"/>
                  </a:cubicBezTo>
                  <a:cubicBezTo>
                    <a:pt x="58" y="190"/>
                    <a:pt x="58" y="190"/>
                    <a:pt x="58" y="190"/>
                  </a:cubicBezTo>
                  <a:cubicBezTo>
                    <a:pt x="58" y="264"/>
                    <a:pt x="58" y="264"/>
                    <a:pt x="58" y="264"/>
                  </a:cubicBezTo>
                  <a:cubicBezTo>
                    <a:pt x="58" y="266"/>
                    <a:pt x="61" y="267"/>
                    <a:pt x="64" y="267"/>
                  </a:cubicBezTo>
                  <a:cubicBezTo>
                    <a:pt x="69" y="267"/>
                    <a:pt x="69" y="267"/>
                    <a:pt x="69" y="267"/>
                  </a:cubicBezTo>
                  <a:cubicBezTo>
                    <a:pt x="73" y="267"/>
                    <a:pt x="76" y="266"/>
                    <a:pt x="76" y="264"/>
                  </a:cubicBezTo>
                  <a:cubicBezTo>
                    <a:pt x="76" y="190"/>
                    <a:pt x="76" y="190"/>
                    <a:pt x="76" y="190"/>
                  </a:cubicBezTo>
                  <a:cubicBezTo>
                    <a:pt x="136" y="190"/>
                    <a:pt x="136" y="190"/>
                    <a:pt x="136" y="190"/>
                  </a:cubicBezTo>
                  <a:cubicBezTo>
                    <a:pt x="182" y="316"/>
                    <a:pt x="182" y="316"/>
                    <a:pt x="182" y="316"/>
                  </a:cubicBezTo>
                  <a:cubicBezTo>
                    <a:pt x="183" y="319"/>
                    <a:pt x="187" y="321"/>
                    <a:pt x="191" y="320"/>
                  </a:cubicBezTo>
                  <a:cubicBezTo>
                    <a:pt x="195" y="318"/>
                    <a:pt x="195" y="318"/>
                    <a:pt x="195" y="318"/>
                  </a:cubicBezTo>
                  <a:cubicBezTo>
                    <a:pt x="198" y="317"/>
                    <a:pt x="200" y="313"/>
                    <a:pt x="199" y="31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a:extLst>
                <a:ext uri="{FF2B5EF4-FFF2-40B4-BE49-F238E27FC236}">
                  <a16:creationId xmlns:a16="http://schemas.microsoft.com/office/drawing/2014/main" id="{98534647-4069-4DE6-A93E-2D70CE6FF128}"/>
                </a:ext>
              </a:extLst>
            </p:cNvPr>
            <p:cNvSpPr>
              <a:spLocks/>
            </p:cNvSpPr>
            <p:nvPr/>
          </p:nvSpPr>
          <p:spPr bwMode="auto">
            <a:xfrm>
              <a:off x="2825750" y="857250"/>
              <a:ext cx="71437" cy="34925"/>
            </a:xfrm>
            <a:custGeom>
              <a:avLst/>
              <a:gdLst>
                <a:gd name="T0" fmla="*/ 19 w 25"/>
                <a:gd name="T1" fmla="*/ 12 h 12"/>
                <a:gd name="T2" fmla="*/ 25 w 25"/>
                <a:gd name="T3" fmla="*/ 6 h 12"/>
                <a:gd name="T4" fmla="*/ 19 w 25"/>
                <a:gd name="T5" fmla="*/ 0 h 12"/>
                <a:gd name="T6" fmla="*/ 1 w 25"/>
                <a:gd name="T7" fmla="*/ 0 h 12"/>
                <a:gd name="T8" fmla="*/ 0 w 25"/>
                <a:gd name="T9" fmla="*/ 12 h 12"/>
                <a:gd name="T10" fmla="*/ 19 w 25"/>
                <a:gd name="T11" fmla="*/ 12 h 12"/>
              </a:gdLst>
              <a:ahLst/>
              <a:cxnLst>
                <a:cxn ang="0">
                  <a:pos x="T0" y="T1"/>
                </a:cxn>
                <a:cxn ang="0">
                  <a:pos x="T2" y="T3"/>
                </a:cxn>
                <a:cxn ang="0">
                  <a:pos x="T4" y="T5"/>
                </a:cxn>
                <a:cxn ang="0">
                  <a:pos x="T6" y="T7"/>
                </a:cxn>
                <a:cxn ang="0">
                  <a:pos x="T8" y="T9"/>
                </a:cxn>
                <a:cxn ang="0">
                  <a:pos x="T10" y="T11"/>
                </a:cxn>
              </a:cxnLst>
              <a:rect l="0" t="0" r="r" b="b"/>
              <a:pathLst>
                <a:path w="25" h="12">
                  <a:moveTo>
                    <a:pt x="19" y="12"/>
                  </a:moveTo>
                  <a:cubicBezTo>
                    <a:pt x="23" y="12"/>
                    <a:pt x="25" y="9"/>
                    <a:pt x="25" y="6"/>
                  </a:cubicBezTo>
                  <a:cubicBezTo>
                    <a:pt x="25" y="2"/>
                    <a:pt x="23" y="0"/>
                    <a:pt x="19" y="0"/>
                  </a:cubicBezTo>
                  <a:cubicBezTo>
                    <a:pt x="1" y="0"/>
                    <a:pt x="1" y="0"/>
                    <a:pt x="1" y="0"/>
                  </a:cubicBezTo>
                  <a:cubicBezTo>
                    <a:pt x="1" y="4"/>
                    <a:pt x="1" y="8"/>
                    <a:pt x="0" y="12"/>
                  </a:cubicBezTo>
                  <a:lnTo>
                    <a:pt x="19" y="12"/>
                  </a:lnTo>
                  <a:close/>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a:extLst>
                <a:ext uri="{FF2B5EF4-FFF2-40B4-BE49-F238E27FC236}">
                  <a16:creationId xmlns:a16="http://schemas.microsoft.com/office/drawing/2014/main" id="{3596BC7C-B553-4BD1-B464-C76F15DCB859}"/>
                </a:ext>
              </a:extLst>
            </p:cNvPr>
            <p:cNvSpPr>
              <a:spLocks/>
            </p:cNvSpPr>
            <p:nvPr/>
          </p:nvSpPr>
          <p:spPr bwMode="auto">
            <a:xfrm>
              <a:off x="2803525" y="923925"/>
              <a:ext cx="93662" cy="33338"/>
            </a:xfrm>
            <a:custGeom>
              <a:avLst/>
              <a:gdLst>
                <a:gd name="T0" fmla="*/ 27 w 33"/>
                <a:gd name="T1" fmla="*/ 12 h 12"/>
                <a:gd name="T2" fmla="*/ 33 w 33"/>
                <a:gd name="T3" fmla="*/ 6 h 12"/>
                <a:gd name="T4" fmla="*/ 27 w 33"/>
                <a:gd name="T5" fmla="*/ 0 h 12"/>
                <a:gd name="T6" fmla="*/ 5 w 33"/>
                <a:gd name="T7" fmla="*/ 0 h 12"/>
                <a:gd name="T8" fmla="*/ 0 w 33"/>
                <a:gd name="T9" fmla="*/ 12 h 12"/>
                <a:gd name="T10" fmla="*/ 27 w 33"/>
                <a:gd name="T11" fmla="*/ 12 h 12"/>
              </a:gdLst>
              <a:ahLst/>
              <a:cxnLst>
                <a:cxn ang="0">
                  <a:pos x="T0" y="T1"/>
                </a:cxn>
                <a:cxn ang="0">
                  <a:pos x="T2" y="T3"/>
                </a:cxn>
                <a:cxn ang="0">
                  <a:pos x="T4" y="T5"/>
                </a:cxn>
                <a:cxn ang="0">
                  <a:pos x="T6" y="T7"/>
                </a:cxn>
                <a:cxn ang="0">
                  <a:pos x="T8" y="T9"/>
                </a:cxn>
                <a:cxn ang="0">
                  <a:pos x="T10" y="T11"/>
                </a:cxn>
              </a:cxnLst>
              <a:rect l="0" t="0" r="r" b="b"/>
              <a:pathLst>
                <a:path w="33" h="12">
                  <a:moveTo>
                    <a:pt x="27" y="12"/>
                  </a:moveTo>
                  <a:cubicBezTo>
                    <a:pt x="31" y="12"/>
                    <a:pt x="33" y="10"/>
                    <a:pt x="33" y="6"/>
                  </a:cubicBezTo>
                  <a:cubicBezTo>
                    <a:pt x="33" y="3"/>
                    <a:pt x="31" y="0"/>
                    <a:pt x="27" y="0"/>
                  </a:cubicBezTo>
                  <a:cubicBezTo>
                    <a:pt x="5" y="0"/>
                    <a:pt x="5" y="0"/>
                    <a:pt x="5" y="0"/>
                  </a:cubicBezTo>
                  <a:cubicBezTo>
                    <a:pt x="4" y="4"/>
                    <a:pt x="2" y="8"/>
                    <a:pt x="0" y="12"/>
                  </a:cubicBezTo>
                  <a:lnTo>
                    <a:pt x="27" y="12"/>
                  </a:lnTo>
                  <a:close/>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a:extLst>
                <a:ext uri="{FF2B5EF4-FFF2-40B4-BE49-F238E27FC236}">
                  <a16:creationId xmlns:a16="http://schemas.microsoft.com/office/drawing/2014/main" id="{14635AA8-F222-4686-9F02-D8744130D496}"/>
                </a:ext>
              </a:extLst>
            </p:cNvPr>
            <p:cNvSpPr>
              <a:spLocks/>
            </p:cNvSpPr>
            <p:nvPr/>
          </p:nvSpPr>
          <p:spPr bwMode="auto">
            <a:xfrm>
              <a:off x="3194050" y="803275"/>
              <a:ext cx="20637" cy="153988"/>
            </a:xfrm>
            <a:custGeom>
              <a:avLst/>
              <a:gdLst>
                <a:gd name="T0" fmla="*/ 6 w 7"/>
                <a:gd name="T1" fmla="*/ 0 h 54"/>
                <a:gd name="T2" fmla="*/ 2 w 7"/>
                <a:gd name="T3" fmla="*/ 5 h 54"/>
                <a:gd name="T4" fmla="*/ 0 w 7"/>
                <a:gd name="T5" fmla="*/ 6 h 54"/>
                <a:gd name="T6" fmla="*/ 0 w 7"/>
                <a:gd name="T7" fmla="*/ 49 h 54"/>
                <a:gd name="T8" fmla="*/ 2 w 7"/>
                <a:gd name="T9" fmla="*/ 54 h 54"/>
                <a:gd name="T10" fmla="*/ 5 w 7"/>
                <a:gd name="T11" fmla="*/ 54 h 54"/>
                <a:gd name="T12" fmla="*/ 7 w 7"/>
                <a:gd name="T13" fmla="*/ 49 h 54"/>
                <a:gd name="T14" fmla="*/ 7 w 7"/>
                <a:gd name="T15" fmla="*/ 5 h 54"/>
                <a:gd name="T16" fmla="*/ 6 w 7"/>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54">
                  <a:moveTo>
                    <a:pt x="6" y="0"/>
                  </a:moveTo>
                  <a:cubicBezTo>
                    <a:pt x="2" y="5"/>
                    <a:pt x="2" y="5"/>
                    <a:pt x="2" y="5"/>
                  </a:cubicBezTo>
                  <a:cubicBezTo>
                    <a:pt x="1" y="6"/>
                    <a:pt x="1" y="6"/>
                    <a:pt x="0" y="6"/>
                  </a:cubicBezTo>
                  <a:cubicBezTo>
                    <a:pt x="0" y="49"/>
                    <a:pt x="0" y="49"/>
                    <a:pt x="0" y="49"/>
                  </a:cubicBezTo>
                  <a:cubicBezTo>
                    <a:pt x="0" y="51"/>
                    <a:pt x="1" y="54"/>
                    <a:pt x="2" y="54"/>
                  </a:cubicBezTo>
                  <a:cubicBezTo>
                    <a:pt x="5" y="54"/>
                    <a:pt x="5" y="54"/>
                    <a:pt x="5" y="54"/>
                  </a:cubicBezTo>
                  <a:cubicBezTo>
                    <a:pt x="6" y="54"/>
                    <a:pt x="7" y="51"/>
                    <a:pt x="7" y="49"/>
                  </a:cubicBezTo>
                  <a:cubicBezTo>
                    <a:pt x="7" y="5"/>
                    <a:pt x="7" y="5"/>
                    <a:pt x="7" y="5"/>
                  </a:cubicBezTo>
                  <a:cubicBezTo>
                    <a:pt x="7" y="2"/>
                    <a:pt x="7" y="0"/>
                    <a:pt x="6" y="0"/>
                  </a:cubicBezTo>
                  <a:close/>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6">
              <a:extLst>
                <a:ext uri="{FF2B5EF4-FFF2-40B4-BE49-F238E27FC236}">
                  <a16:creationId xmlns:a16="http://schemas.microsoft.com/office/drawing/2014/main" id="{D081FFCC-ADD3-4A7C-9BE2-178001AE4D8B}"/>
                </a:ext>
              </a:extLst>
            </p:cNvPr>
            <p:cNvSpPr>
              <a:spLocks/>
            </p:cNvSpPr>
            <p:nvPr/>
          </p:nvSpPr>
          <p:spPr bwMode="auto">
            <a:xfrm>
              <a:off x="2819400" y="788988"/>
              <a:ext cx="77787" cy="33338"/>
            </a:xfrm>
            <a:custGeom>
              <a:avLst/>
              <a:gdLst>
                <a:gd name="T0" fmla="*/ 3 w 27"/>
                <a:gd name="T1" fmla="*/ 12 h 12"/>
                <a:gd name="T2" fmla="*/ 21 w 27"/>
                <a:gd name="T3" fmla="*/ 12 h 12"/>
                <a:gd name="T4" fmla="*/ 27 w 27"/>
                <a:gd name="T5" fmla="*/ 6 h 12"/>
                <a:gd name="T6" fmla="*/ 21 w 27"/>
                <a:gd name="T7" fmla="*/ 0 h 12"/>
                <a:gd name="T8" fmla="*/ 0 w 27"/>
                <a:gd name="T9" fmla="*/ 0 h 12"/>
                <a:gd name="T10" fmla="*/ 1 w 27"/>
                <a:gd name="T11" fmla="*/ 2 h 12"/>
                <a:gd name="T12" fmla="*/ 3 w 2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7" h="12">
                  <a:moveTo>
                    <a:pt x="3" y="12"/>
                  </a:moveTo>
                  <a:cubicBezTo>
                    <a:pt x="21" y="12"/>
                    <a:pt x="21" y="12"/>
                    <a:pt x="21" y="12"/>
                  </a:cubicBezTo>
                  <a:cubicBezTo>
                    <a:pt x="25" y="12"/>
                    <a:pt x="27" y="9"/>
                    <a:pt x="27" y="6"/>
                  </a:cubicBezTo>
                  <a:cubicBezTo>
                    <a:pt x="27" y="3"/>
                    <a:pt x="25" y="0"/>
                    <a:pt x="21" y="0"/>
                  </a:cubicBezTo>
                  <a:cubicBezTo>
                    <a:pt x="0" y="0"/>
                    <a:pt x="0" y="0"/>
                    <a:pt x="0" y="0"/>
                  </a:cubicBezTo>
                  <a:cubicBezTo>
                    <a:pt x="1" y="1"/>
                    <a:pt x="1" y="1"/>
                    <a:pt x="1" y="2"/>
                  </a:cubicBezTo>
                  <a:cubicBezTo>
                    <a:pt x="2" y="5"/>
                    <a:pt x="2" y="9"/>
                    <a:pt x="3" y="12"/>
                  </a:cubicBezTo>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a:extLst>
                <a:ext uri="{FF2B5EF4-FFF2-40B4-BE49-F238E27FC236}">
                  <a16:creationId xmlns:a16="http://schemas.microsoft.com/office/drawing/2014/main" id="{38758ADA-1260-4E63-9A6B-3A0C8A4C03BA}"/>
                </a:ext>
              </a:extLst>
            </p:cNvPr>
            <p:cNvSpPr>
              <a:spLocks/>
            </p:cNvSpPr>
            <p:nvPr/>
          </p:nvSpPr>
          <p:spPr bwMode="auto">
            <a:xfrm>
              <a:off x="2976563" y="774700"/>
              <a:ext cx="241300" cy="117475"/>
            </a:xfrm>
            <a:custGeom>
              <a:avLst/>
              <a:gdLst>
                <a:gd name="T0" fmla="*/ 0 w 84"/>
                <a:gd name="T1" fmla="*/ 40 h 41"/>
                <a:gd name="T2" fmla="*/ 2 w 84"/>
                <a:gd name="T3" fmla="*/ 40 h 41"/>
                <a:gd name="T4" fmla="*/ 33 w 84"/>
                <a:gd name="T5" fmla="*/ 18 h 41"/>
                <a:gd name="T6" fmla="*/ 34 w 84"/>
                <a:gd name="T7" fmla="*/ 19 h 41"/>
                <a:gd name="T8" fmla="*/ 39 w 84"/>
                <a:gd name="T9" fmla="*/ 33 h 41"/>
                <a:gd name="T10" fmla="*/ 41 w 84"/>
                <a:gd name="T11" fmla="*/ 33 h 41"/>
                <a:gd name="T12" fmla="*/ 77 w 84"/>
                <a:gd name="T13" fmla="*/ 7 h 41"/>
                <a:gd name="T14" fmla="*/ 75 w 84"/>
                <a:gd name="T15" fmla="*/ 10 h 41"/>
                <a:gd name="T16" fmla="*/ 75 w 84"/>
                <a:gd name="T17" fmla="*/ 12 h 41"/>
                <a:gd name="T18" fmla="*/ 76 w 84"/>
                <a:gd name="T19" fmla="*/ 12 h 41"/>
                <a:gd name="T20" fmla="*/ 77 w 84"/>
                <a:gd name="T21" fmla="*/ 12 h 41"/>
                <a:gd name="T22" fmla="*/ 83 w 84"/>
                <a:gd name="T23" fmla="*/ 3 h 41"/>
                <a:gd name="T24" fmla="*/ 83 w 84"/>
                <a:gd name="T25" fmla="*/ 1 h 41"/>
                <a:gd name="T26" fmla="*/ 82 w 84"/>
                <a:gd name="T27" fmla="*/ 0 h 41"/>
                <a:gd name="T28" fmla="*/ 73 w 84"/>
                <a:gd name="T29" fmla="*/ 2 h 41"/>
                <a:gd name="T30" fmla="*/ 72 w 84"/>
                <a:gd name="T31" fmla="*/ 4 h 41"/>
                <a:gd name="T32" fmla="*/ 72 w 84"/>
                <a:gd name="T33" fmla="*/ 4 h 41"/>
                <a:gd name="T34" fmla="*/ 73 w 84"/>
                <a:gd name="T35" fmla="*/ 5 h 41"/>
                <a:gd name="T36" fmla="*/ 76 w 84"/>
                <a:gd name="T37" fmla="*/ 5 h 41"/>
                <a:gd name="T38" fmla="*/ 42 w 84"/>
                <a:gd name="T39" fmla="*/ 29 h 41"/>
                <a:gd name="T40" fmla="*/ 40 w 84"/>
                <a:gd name="T41" fmla="*/ 29 h 41"/>
                <a:gd name="T42" fmla="*/ 36 w 84"/>
                <a:gd name="T43" fmla="*/ 17 h 41"/>
                <a:gd name="T44" fmla="*/ 35 w 84"/>
                <a:gd name="T45" fmla="*/ 14 h 41"/>
                <a:gd name="T46" fmla="*/ 34 w 84"/>
                <a:gd name="T47" fmla="*/ 14 h 41"/>
                <a:gd name="T48" fmla="*/ 0 w 84"/>
                <a:gd name="T49" fmla="*/ 38 h 41"/>
                <a:gd name="T50" fmla="*/ 0 w 84"/>
                <a:gd name="T51" fmla="*/ 39 h 41"/>
                <a:gd name="T52" fmla="*/ 0 w 84"/>
                <a:gd name="T53" fmla="*/ 4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 h="41">
                  <a:moveTo>
                    <a:pt x="0" y="40"/>
                  </a:moveTo>
                  <a:cubicBezTo>
                    <a:pt x="0" y="40"/>
                    <a:pt x="1" y="41"/>
                    <a:pt x="2" y="40"/>
                  </a:cubicBezTo>
                  <a:cubicBezTo>
                    <a:pt x="33" y="18"/>
                    <a:pt x="33" y="18"/>
                    <a:pt x="33" y="18"/>
                  </a:cubicBezTo>
                  <a:cubicBezTo>
                    <a:pt x="33" y="18"/>
                    <a:pt x="34" y="18"/>
                    <a:pt x="34" y="19"/>
                  </a:cubicBezTo>
                  <a:cubicBezTo>
                    <a:pt x="39" y="33"/>
                    <a:pt x="39" y="33"/>
                    <a:pt x="39" y="33"/>
                  </a:cubicBezTo>
                  <a:cubicBezTo>
                    <a:pt x="40" y="33"/>
                    <a:pt x="40" y="34"/>
                    <a:pt x="41" y="33"/>
                  </a:cubicBezTo>
                  <a:cubicBezTo>
                    <a:pt x="77" y="7"/>
                    <a:pt x="77" y="7"/>
                    <a:pt x="77" y="7"/>
                  </a:cubicBezTo>
                  <a:cubicBezTo>
                    <a:pt x="75" y="10"/>
                    <a:pt x="75" y="10"/>
                    <a:pt x="75" y="10"/>
                  </a:cubicBezTo>
                  <a:cubicBezTo>
                    <a:pt x="75" y="11"/>
                    <a:pt x="75" y="12"/>
                    <a:pt x="75" y="12"/>
                  </a:cubicBezTo>
                  <a:cubicBezTo>
                    <a:pt x="76" y="12"/>
                    <a:pt x="76" y="12"/>
                    <a:pt x="76" y="12"/>
                  </a:cubicBezTo>
                  <a:cubicBezTo>
                    <a:pt x="76" y="13"/>
                    <a:pt x="77" y="13"/>
                    <a:pt x="77" y="12"/>
                  </a:cubicBezTo>
                  <a:cubicBezTo>
                    <a:pt x="83" y="3"/>
                    <a:pt x="83" y="3"/>
                    <a:pt x="83" y="3"/>
                  </a:cubicBezTo>
                  <a:cubicBezTo>
                    <a:pt x="84" y="2"/>
                    <a:pt x="84" y="2"/>
                    <a:pt x="83" y="1"/>
                  </a:cubicBezTo>
                  <a:cubicBezTo>
                    <a:pt x="83" y="1"/>
                    <a:pt x="83" y="0"/>
                    <a:pt x="82" y="0"/>
                  </a:cubicBezTo>
                  <a:cubicBezTo>
                    <a:pt x="73" y="2"/>
                    <a:pt x="73" y="2"/>
                    <a:pt x="73" y="2"/>
                  </a:cubicBezTo>
                  <a:cubicBezTo>
                    <a:pt x="73" y="2"/>
                    <a:pt x="72" y="3"/>
                    <a:pt x="72" y="4"/>
                  </a:cubicBezTo>
                  <a:cubicBezTo>
                    <a:pt x="72" y="4"/>
                    <a:pt x="72" y="4"/>
                    <a:pt x="72" y="4"/>
                  </a:cubicBezTo>
                  <a:cubicBezTo>
                    <a:pt x="72" y="5"/>
                    <a:pt x="73" y="5"/>
                    <a:pt x="73" y="5"/>
                  </a:cubicBezTo>
                  <a:cubicBezTo>
                    <a:pt x="76" y="5"/>
                    <a:pt x="76" y="5"/>
                    <a:pt x="76" y="5"/>
                  </a:cubicBezTo>
                  <a:cubicBezTo>
                    <a:pt x="42" y="29"/>
                    <a:pt x="42" y="29"/>
                    <a:pt x="42" y="29"/>
                  </a:cubicBezTo>
                  <a:cubicBezTo>
                    <a:pt x="41" y="29"/>
                    <a:pt x="41" y="29"/>
                    <a:pt x="40" y="29"/>
                  </a:cubicBezTo>
                  <a:cubicBezTo>
                    <a:pt x="36" y="17"/>
                    <a:pt x="36" y="17"/>
                    <a:pt x="36" y="17"/>
                  </a:cubicBezTo>
                  <a:cubicBezTo>
                    <a:pt x="36" y="16"/>
                    <a:pt x="35" y="15"/>
                    <a:pt x="35" y="14"/>
                  </a:cubicBezTo>
                  <a:cubicBezTo>
                    <a:pt x="35" y="14"/>
                    <a:pt x="34" y="14"/>
                    <a:pt x="34" y="14"/>
                  </a:cubicBezTo>
                  <a:cubicBezTo>
                    <a:pt x="0" y="38"/>
                    <a:pt x="0" y="38"/>
                    <a:pt x="0" y="38"/>
                  </a:cubicBezTo>
                  <a:cubicBezTo>
                    <a:pt x="0" y="38"/>
                    <a:pt x="0" y="39"/>
                    <a:pt x="0" y="39"/>
                  </a:cubicBezTo>
                  <a:lnTo>
                    <a:pt x="0" y="40"/>
                  </a:lnTo>
                  <a:close/>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8">
              <a:extLst>
                <a:ext uri="{FF2B5EF4-FFF2-40B4-BE49-F238E27FC236}">
                  <a16:creationId xmlns:a16="http://schemas.microsoft.com/office/drawing/2014/main" id="{4DA7155C-686B-4260-9C0A-48931A87CDEA}"/>
                </a:ext>
              </a:extLst>
            </p:cNvPr>
            <p:cNvSpPr>
              <a:spLocks/>
            </p:cNvSpPr>
            <p:nvPr/>
          </p:nvSpPr>
          <p:spPr bwMode="auto">
            <a:xfrm>
              <a:off x="2965450" y="1060450"/>
              <a:ext cx="255587" cy="34925"/>
            </a:xfrm>
            <a:custGeom>
              <a:avLst/>
              <a:gdLst>
                <a:gd name="T0" fmla="*/ 80 w 89"/>
                <a:gd name="T1" fmla="*/ 0 h 12"/>
                <a:gd name="T2" fmla="*/ 9 w 89"/>
                <a:gd name="T3" fmla="*/ 0 h 12"/>
                <a:gd name="T4" fmla="*/ 0 w 89"/>
                <a:gd name="T5" fmla="*/ 6 h 12"/>
                <a:gd name="T6" fmla="*/ 9 w 89"/>
                <a:gd name="T7" fmla="*/ 12 h 12"/>
                <a:gd name="T8" fmla="*/ 80 w 89"/>
                <a:gd name="T9" fmla="*/ 12 h 12"/>
                <a:gd name="T10" fmla="*/ 89 w 89"/>
                <a:gd name="T11" fmla="*/ 6 h 12"/>
                <a:gd name="T12" fmla="*/ 80 w 89"/>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89" h="12">
                  <a:moveTo>
                    <a:pt x="80" y="0"/>
                  </a:moveTo>
                  <a:cubicBezTo>
                    <a:pt x="9" y="0"/>
                    <a:pt x="9" y="0"/>
                    <a:pt x="9" y="0"/>
                  </a:cubicBezTo>
                  <a:cubicBezTo>
                    <a:pt x="4" y="0"/>
                    <a:pt x="0" y="2"/>
                    <a:pt x="0" y="6"/>
                  </a:cubicBezTo>
                  <a:cubicBezTo>
                    <a:pt x="0" y="9"/>
                    <a:pt x="4" y="12"/>
                    <a:pt x="9" y="12"/>
                  </a:cubicBezTo>
                  <a:cubicBezTo>
                    <a:pt x="80" y="12"/>
                    <a:pt x="80" y="12"/>
                    <a:pt x="80" y="12"/>
                  </a:cubicBezTo>
                  <a:cubicBezTo>
                    <a:pt x="85" y="12"/>
                    <a:pt x="89" y="9"/>
                    <a:pt x="89" y="6"/>
                  </a:cubicBezTo>
                  <a:cubicBezTo>
                    <a:pt x="89" y="2"/>
                    <a:pt x="85" y="0"/>
                    <a:pt x="80" y="0"/>
                  </a:cubicBezTo>
                  <a:close/>
                </a:path>
              </a:pathLst>
            </a:custGeom>
            <a:solidFill>
              <a:srgbClr val="E145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a:extLst>
                <a:ext uri="{FF2B5EF4-FFF2-40B4-BE49-F238E27FC236}">
                  <a16:creationId xmlns:a16="http://schemas.microsoft.com/office/drawing/2014/main" id="{BA4BD7BA-3014-41AC-8792-DCC2EAA5579C}"/>
                </a:ext>
              </a:extLst>
            </p:cNvPr>
            <p:cNvSpPr>
              <a:spLocks/>
            </p:cNvSpPr>
            <p:nvPr/>
          </p:nvSpPr>
          <p:spPr bwMode="auto">
            <a:xfrm>
              <a:off x="2965450" y="1127125"/>
              <a:ext cx="255587" cy="33338"/>
            </a:xfrm>
            <a:custGeom>
              <a:avLst/>
              <a:gdLst>
                <a:gd name="T0" fmla="*/ 80 w 89"/>
                <a:gd name="T1" fmla="*/ 0 h 12"/>
                <a:gd name="T2" fmla="*/ 9 w 89"/>
                <a:gd name="T3" fmla="*/ 0 h 12"/>
                <a:gd name="T4" fmla="*/ 0 w 89"/>
                <a:gd name="T5" fmla="*/ 6 h 12"/>
                <a:gd name="T6" fmla="*/ 9 w 89"/>
                <a:gd name="T7" fmla="*/ 12 h 12"/>
                <a:gd name="T8" fmla="*/ 80 w 89"/>
                <a:gd name="T9" fmla="*/ 12 h 12"/>
                <a:gd name="T10" fmla="*/ 89 w 89"/>
                <a:gd name="T11" fmla="*/ 6 h 12"/>
                <a:gd name="T12" fmla="*/ 80 w 89"/>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89" h="12">
                  <a:moveTo>
                    <a:pt x="80" y="0"/>
                  </a:moveTo>
                  <a:cubicBezTo>
                    <a:pt x="9" y="0"/>
                    <a:pt x="9" y="0"/>
                    <a:pt x="9" y="0"/>
                  </a:cubicBezTo>
                  <a:cubicBezTo>
                    <a:pt x="4" y="0"/>
                    <a:pt x="0" y="3"/>
                    <a:pt x="0" y="6"/>
                  </a:cubicBezTo>
                  <a:cubicBezTo>
                    <a:pt x="0" y="10"/>
                    <a:pt x="4" y="12"/>
                    <a:pt x="9" y="12"/>
                  </a:cubicBezTo>
                  <a:cubicBezTo>
                    <a:pt x="80" y="12"/>
                    <a:pt x="80" y="12"/>
                    <a:pt x="80" y="12"/>
                  </a:cubicBezTo>
                  <a:cubicBezTo>
                    <a:pt x="85" y="12"/>
                    <a:pt x="89" y="10"/>
                    <a:pt x="89" y="6"/>
                  </a:cubicBezTo>
                  <a:cubicBezTo>
                    <a:pt x="89" y="3"/>
                    <a:pt x="85" y="0"/>
                    <a:pt x="80" y="0"/>
                  </a:cubicBezTo>
                  <a:close/>
                </a:path>
              </a:pathLst>
            </a:custGeom>
            <a:solidFill>
              <a:srgbClr val="A7A8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20">
              <a:extLst>
                <a:ext uri="{FF2B5EF4-FFF2-40B4-BE49-F238E27FC236}">
                  <a16:creationId xmlns:a16="http://schemas.microsoft.com/office/drawing/2014/main" id="{979B9E18-B78C-442B-8D37-B652809481BC}"/>
                </a:ext>
              </a:extLst>
            </p:cNvPr>
            <p:cNvSpPr>
              <a:spLocks/>
            </p:cNvSpPr>
            <p:nvPr/>
          </p:nvSpPr>
          <p:spPr bwMode="auto">
            <a:xfrm>
              <a:off x="3049588" y="836613"/>
              <a:ext cx="22225" cy="120650"/>
            </a:xfrm>
            <a:custGeom>
              <a:avLst/>
              <a:gdLst>
                <a:gd name="T0" fmla="*/ 0 w 8"/>
                <a:gd name="T1" fmla="*/ 38 h 42"/>
                <a:gd name="T2" fmla="*/ 3 w 8"/>
                <a:gd name="T3" fmla="*/ 42 h 42"/>
                <a:gd name="T4" fmla="*/ 5 w 8"/>
                <a:gd name="T5" fmla="*/ 42 h 42"/>
                <a:gd name="T6" fmla="*/ 8 w 8"/>
                <a:gd name="T7" fmla="*/ 38 h 42"/>
                <a:gd name="T8" fmla="*/ 8 w 8"/>
                <a:gd name="T9" fmla="*/ 2 h 42"/>
                <a:gd name="T10" fmla="*/ 7 w 8"/>
                <a:gd name="T11" fmla="*/ 0 h 42"/>
                <a:gd name="T12" fmla="*/ 0 w 8"/>
                <a:gd name="T13" fmla="*/ 5 h 42"/>
                <a:gd name="T14" fmla="*/ 0 w 8"/>
                <a:gd name="T15" fmla="*/ 38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42">
                  <a:moveTo>
                    <a:pt x="0" y="38"/>
                  </a:moveTo>
                  <a:cubicBezTo>
                    <a:pt x="0" y="40"/>
                    <a:pt x="1" y="42"/>
                    <a:pt x="3" y="42"/>
                  </a:cubicBezTo>
                  <a:cubicBezTo>
                    <a:pt x="5" y="42"/>
                    <a:pt x="5" y="42"/>
                    <a:pt x="5" y="42"/>
                  </a:cubicBezTo>
                  <a:cubicBezTo>
                    <a:pt x="7" y="42"/>
                    <a:pt x="8" y="40"/>
                    <a:pt x="8" y="38"/>
                  </a:cubicBezTo>
                  <a:cubicBezTo>
                    <a:pt x="8" y="2"/>
                    <a:pt x="8" y="2"/>
                    <a:pt x="8" y="2"/>
                  </a:cubicBezTo>
                  <a:cubicBezTo>
                    <a:pt x="8" y="2"/>
                    <a:pt x="7" y="1"/>
                    <a:pt x="7" y="0"/>
                  </a:cubicBezTo>
                  <a:cubicBezTo>
                    <a:pt x="6" y="1"/>
                    <a:pt x="3" y="3"/>
                    <a:pt x="0" y="5"/>
                  </a:cubicBezTo>
                  <a:lnTo>
                    <a:pt x="0" y="38"/>
                  </a:lnTo>
                  <a:close/>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1">
              <a:extLst>
                <a:ext uri="{FF2B5EF4-FFF2-40B4-BE49-F238E27FC236}">
                  <a16:creationId xmlns:a16="http://schemas.microsoft.com/office/drawing/2014/main" id="{56A5CDAC-1035-421A-8F37-69974B0CA69F}"/>
                </a:ext>
              </a:extLst>
            </p:cNvPr>
            <p:cNvSpPr>
              <a:spLocks/>
            </p:cNvSpPr>
            <p:nvPr/>
          </p:nvSpPr>
          <p:spPr bwMode="auto">
            <a:xfrm>
              <a:off x="2754313" y="992188"/>
              <a:ext cx="142875" cy="33338"/>
            </a:xfrm>
            <a:custGeom>
              <a:avLst/>
              <a:gdLst>
                <a:gd name="T0" fmla="*/ 0 w 50"/>
                <a:gd name="T1" fmla="*/ 12 h 12"/>
                <a:gd name="T2" fmla="*/ 44 w 50"/>
                <a:gd name="T3" fmla="*/ 12 h 12"/>
                <a:gd name="T4" fmla="*/ 50 w 50"/>
                <a:gd name="T5" fmla="*/ 6 h 12"/>
                <a:gd name="T6" fmla="*/ 44 w 50"/>
                <a:gd name="T7" fmla="*/ 0 h 12"/>
                <a:gd name="T8" fmla="*/ 10 w 50"/>
                <a:gd name="T9" fmla="*/ 0 h 12"/>
                <a:gd name="T10" fmla="*/ 0 w 50"/>
                <a:gd name="T11" fmla="*/ 12 h 12"/>
              </a:gdLst>
              <a:ahLst/>
              <a:cxnLst>
                <a:cxn ang="0">
                  <a:pos x="T0" y="T1"/>
                </a:cxn>
                <a:cxn ang="0">
                  <a:pos x="T2" y="T3"/>
                </a:cxn>
                <a:cxn ang="0">
                  <a:pos x="T4" y="T5"/>
                </a:cxn>
                <a:cxn ang="0">
                  <a:pos x="T6" y="T7"/>
                </a:cxn>
                <a:cxn ang="0">
                  <a:pos x="T8" y="T9"/>
                </a:cxn>
                <a:cxn ang="0">
                  <a:pos x="T10" y="T11"/>
                </a:cxn>
              </a:cxnLst>
              <a:rect l="0" t="0" r="r" b="b"/>
              <a:pathLst>
                <a:path w="50" h="12">
                  <a:moveTo>
                    <a:pt x="0" y="12"/>
                  </a:moveTo>
                  <a:cubicBezTo>
                    <a:pt x="44" y="12"/>
                    <a:pt x="44" y="12"/>
                    <a:pt x="44" y="12"/>
                  </a:cubicBezTo>
                  <a:cubicBezTo>
                    <a:pt x="48" y="12"/>
                    <a:pt x="50" y="9"/>
                    <a:pt x="50" y="6"/>
                  </a:cubicBezTo>
                  <a:cubicBezTo>
                    <a:pt x="50" y="3"/>
                    <a:pt x="48" y="0"/>
                    <a:pt x="44" y="0"/>
                  </a:cubicBezTo>
                  <a:cubicBezTo>
                    <a:pt x="10" y="0"/>
                    <a:pt x="10" y="0"/>
                    <a:pt x="10" y="0"/>
                  </a:cubicBezTo>
                  <a:cubicBezTo>
                    <a:pt x="7" y="4"/>
                    <a:pt x="3" y="8"/>
                    <a:pt x="0" y="12"/>
                  </a:cubicBezTo>
                  <a:close/>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a:extLst>
                <a:ext uri="{FF2B5EF4-FFF2-40B4-BE49-F238E27FC236}">
                  <a16:creationId xmlns:a16="http://schemas.microsoft.com/office/drawing/2014/main" id="{DA8F9073-2A83-4B0F-9168-50FF4CE8770C}"/>
                </a:ext>
              </a:extLst>
            </p:cNvPr>
            <p:cNvSpPr>
              <a:spLocks/>
            </p:cNvSpPr>
            <p:nvPr/>
          </p:nvSpPr>
          <p:spPr bwMode="auto">
            <a:xfrm>
              <a:off x="3086100" y="871538"/>
              <a:ext cx="20637" cy="85725"/>
            </a:xfrm>
            <a:custGeom>
              <a:avLst/>
              <a:gdLst>
                <a:gd name="T0" fmla="*/ 0 w 7"/>
                <a:gd name="T1" fmla="*/ 1 h 30"/>
                <a:gd name="T2" fmla="*/ 0 w 7"/>
                <a:gd name="T3" fmla="*/ 0 h 30"/>
                <a:gd name="T4" fmla="*/ 0 w 7"/>
                <a:gd name="T5" fmla="*/ 0 h 30"/>
                <a:gd name="T6" fmla="*/ 0 w 7"/>
                <a:gd name="T7" fmla="*/ 27 h 30"/>
                <a:gd name="T8" fmla="*/ 2 w 7"/>
                <a:gd name="T9" fmla="*/ 30 h 30"/>
                <a:gd name="T10" fmla="*/ 5 w 7"/>
                <a:gd name="T11" fmla="*/ 30 h 30"/>
                <a:gd name="T12" fmla="*/ 7 w 7"/>
                <a:gd name="T13" fmla="*/ 27 h 30"/>
                <a:gd name="T14" fmla="*/ 7 w 7"/>
                <a:gd name="T15" fmla="*/ 0 h 30"/>
                <a:gd name="T16" fmla="*/ 7 w 7"/>
                <a:gd name="T17" fmla="*/ 0 h 30"/>
                <a:gd name="T18" fmla="*/ 3 w 7"/>
                <a:gd name="T19" fmla="*/ 3 h 30"/>
                <a:gd name="T20" fmla="*/ 0 w 7"/>
                <a:gd name="T21"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30">
                  <a:moveTo>
                    <a:pt x="0" y="1"/>
                  </a:moveTo>
                  <a:cubicBezTo>
                    <a:pt x="0" y="1"/>
                    <a:pt x="0" y="1"/>
                    <a:pt x="0" y="0"/>
                  </a:cubicBezTo>
                  <a:cubicBezTo>
                    <a:pt x="0" y="0"/>
                    <a:pt x="0" y="0"/>
                    <a:pt x="0" y="0"/>
                  </a:cubicBezTo>
                  <a:cubicBezTo>
                    <a:pt x="0" y="27"/>
                    <a:pt x="0" y="27"/>
                    <a:pt x="0" y="27"/>
                  </a:cubicBezTo>
                  <a:cubicBezTo>
                    <a:pt x="0" y="28"/>
                    <a:pt x="1" y="30"/>
                    <a:pt x="2" y="30"/>
                  </a:cubicBezTo>
                  <a:cubicBezTo>
                    <a:pt x="5" y="30"/>
                    <a:pt x="5" y="30"/>
                    <a:pt x="5" y="30"/>
                  </a:cubicBezTo>
                  <a:cubicBezTo>
                    <a:pt x="6" y="30"/>
                    <a:pt x="7" y="28"/>
                    <a:pt x="7" y="27"/>
                  </a:cubicBezTo>
                  <a:cubicBezTo>
                    <a:pt x="7" y="0"/>
                    <a:pt x="7" y="0"/>
                    <a:pt x="7" y="0"/>
                  </a:cubicBezTo>
                  <a:cubicBezTo>
                    <a:pt x="7" y="0"/>
                    <a:pt x="7" y="0"/>
                    <a:pt x="7" y="0"/>
                  </a:cubicBezTo>
                  <a:cubicBezTo>
                    <a:pt x="5" y="1"/>
                    <a:pt x="3" y="3"/>
                    <a:pt x="3" y="3"/>
                  </a:cubicBezTo>
                  <a:cubicBezTo>
                    <a:pt x="2" y="3"/>
                    <a:pt x="1" y="3"/>
                    <a:pt x="0" y="1"/>
                  </a:cubicBezTo>
                  <a:close/>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a:extLst>
                <a:ext uri="{FF2B5EF4-FFF2-40B4-BE49-F238E27FC236}">
                  <a16:creationId xmlns:a16="http://schemas.microsoft.com/office/drawing/2014/main" id="{FDAA0BD1-303D-41DB-A9BB-F0452F08E79A}"/>
                </a:ext>
              </a:extLst>
            </p:cNvPr>
            <p:cNvSpPr>
              <a:spLocks/>
            </p:cNvSpPr>
            <p:nvPr/>
          </p:nvSpPr>
          <p:spPr bwMode="auto">
            <a:xfrm>
              <a:off x="3011488" y="863600"/>
              <a:ext cx="23812" cy="93663"/>
            </a:xfrm>
            <a:custGeom>
              <a:avLst/>
              <a:gdLst>
                <a:gd name="T0" fmla="*/ 0 w 8"/>
                <a:gd name="T1" fmla="*/ 30 h 33"/>
                <a:gd name="T2" fmla="*/ 3 w 8"/>
                <a:gd name="T3" fmla="*/ 33 h 33"/>
                <a:gd name="T4" fmla="*/ 6 w 8"/>
                <a:gd name="T5" fmla="*/ 33 h 33"/>
                <a:gd name="T6" fmla="*/ 8 w 8"/>
                <a:gd name="T7" fmla="*/ 30 h 33"/>
                <a:gd name="T8" fmla="*/ 8 w 8"/>
                <a:gd name="T9" fmla="*/ 2 h 33"/>
                <a:gd name="T10" fmla="*/ 8 w 8"/>
                <a:gd name="T11" fmla="*/ 0 h 33"/>
                <a:gd name="T12" fmla="*/ 0 w 8"/>
                <a:gd name="T13" fmla="*/ 5 h 33"/>
                <a:gd name="T14" fmla="*/ 0 w 8"/>
                <a:gd name="T15" fmla="*/ 3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33">
                  <a:moveTo>
                    <a:pt x="0" y="30"/>
                  </a:moveTo>
                  <a:cubicBezTo>
                    <a:pt x="0" y="31"/>
                    <a:pt x="2" y="33"/>
                    <a:pt x="3" y="33"/>
                  </a:cubicBezTo>
                  <a:cubicBezTo>
                    <a:pt x="6" y="33"/>
                    <a:pt x="6" y="33"/>
                    <a:pt x="6" y="33"/>
                  </a:cubicBezTo>
                  <a:cubicBezTo>
                    <a:pt x="7" y="33"/>
                    <a:pt x="8" y="31"/>
                    <a:pt x="8" y="30"/>
                  </a:cubicBezTo>
                  <a:cubicBezTo>
                    <a:pt x="8" y="2"/>
                    <a:pt x="8" y="2"/>
                    <a:pt x="8" y="2"/>
                  </a:cubicBezTo>
                  <a:cubicBezTo>
                    <a:pt x="8" y="1"/>
                    <a:pt x="8" y="1"/>
                    <a:pt x="8" y="0"/>
                  </a:cubicBezTo>
                  <a:cubicBezTo>
                    <a:pt x="5" y="2"/>
                    <a:pt x="3" y="4"/>
                    <a:pt x="0" y="5"/>
                  </a:cubicBezTo>
                  <a:lnTo>
                    <a:pt x="0" y="30"/>
                  </a:lnTo>
                  <a:close/>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4">
              <a:extLst>
                <a:ext uri="{FF2B5EF4-FFF2-40B4-BE49-F238E27FC236}">
                  <a16:creationId xmlns:a16="http://schemas.microsoft.com/office/drawing/2014/main" id="{52D08E03-18B4-41B9-8CE8-BCA1FE3E9876}"/>
                </a:ext>
              </a:extLst>
            </p:cNvPr>
            <p:cNvSpPr>
              <a:spLocks/>
            </p:cNvSpPr>
            <p:nvPr/>
          </p:nvSpPr>
          <p:spPr bwMode="auto">
            <a:xfrm>
              <a:off x="3157538" y="820738"/>
              <a:ext cx="22225" cy="136525"/>
            </a:xfrm>
            <a:custGeom>
              <a:avLst/>
              <a:gdLst>
                <a:gd name="T0" fmla="*/ 0 w 8"/>
                <a:gd name="T1" fmla="*/ 43 h 48"/>
                <a:gd name="T2" fmla="*/ 3 w 8"/>
                <a:gd name="T3" fmla="*/ 48 h 48"/>
                <a:gd name="T4" fmla="*/ 5 w 8"/>
                <a:gd name="T5" fmla="*/ 48 h 48"/>
                <a:gd name="T6" fmla="*/ 8 w 8"/>
                <a:gd name="T7" fmla="*/ 43 h 48"/>
                <a:gd name="T8" fmla="*/ 8 w 8"/>
                <a:gd name="T9" fmla="*/ 3 h 48"/>
                <a:gd name="T10" fmla="*/ 7 w 8"/>
                <a:gd name="T11" fmla="*/ 0 h 48"/>
                <a:gd name="T12" fmla="*/ 0 w 8"/>
                <a:gd name="T13" fmla="*/ 5 h 48"/>
                <a:gd name="T14" fmla="*/ 0 w 8"/>
                <a:gd name="T15" fmla="*/ 43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48">
                  <a:moveTo>
                    <a:pt x="0" y="43"/>
                  </a:moveTo>
                  <a:cubicBezTo>
                    <a:pt x="0" y="46"/>
                    <a:pt x="1" y="48"/>
                    <a:pt x="3" y="48"/>
                  </a:cubicBezTo>
                  <a:cubicBezTo>
                    <a:pt x="5" y="48"/>
                    <a:pt x="5" y="48"/>
                    <a:pt x="5" y="48"/>
                  </a:cubicBezTo>
                  <a:cubicBezTo>
                    <a:pt x="7" y="48"/>
                    <a:pt x="8" y="46"/>
                    <a:pt x="8" y="43"/>
                  </a:cubicBezTo>
                  <a:cubicBezTo>
                    <a:pt x="8" y="3"/>
                    <a:pt x="8" y="3"/>
                    <a:pt x="8" y="3"/>
                  </a:cubicBezTo>
                  <a:cubicBezTo>
                    <a:pt x="8" y="2"/>
                    <a:pt x="8" y="1"/>
                    <a:pt x="7" y="0"/>
                  </a:cubicBezTo>
                  <a:cubicBezTo>
                    <a:pt x="5" y="1"/>
                    <a:pt x="3" y="3"/>
                    <a:pt x="0" y="5"/>
                  </a:cubicBezTo>
                  <a:lnTo>
                    <a:pt x="0" y="43"/>
                  </a:lnTo>
                  <a:close/>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
              <a:extLst>
                <a:ext uri="{FF2B5EF4-FFF2-40B4-BE49-F238E27FC236}">
                  <a16:creationId xmlns:a16="http://schemas.microsoft.com/office/drawing/2014/main" id="{873F42A5-3EF1-41E1-97E7-8E27182AD993}"/>
                </a:ext>
              </a:extLst>
            </p:cNvPr>
            <p:cNvSpPr>
              <a:spLocks/>
            </p:cNvSpPr>
            <p:nvPr/>
          </p:nvSpPr>
          <p:spPr bwMode="auto">
            <a:xfrm>
              <a:off x="3122613" y="846138"/>
              <a:ext cx="20637" cy="111125"/>
            </a:xfrm>
            <a:custGeom>
              <a:avLst/>
              <a:gdLst>
                <a:gd name="T0" fmla="*/ 0 w 7"/>
                <a:gd name="T1" fmla="*/ 35 h 39"/>
                <a:gd name="T2" fmla="*/ 2 w 7"/>
                <a:gd name="T3" fmla="*/ 39 h 39"/>
                <a:gd name="T4" fmla="*/ 5 w 7"/>
                <a:gd name="T5" fmla="*/ 39 h 39"/>
                <a:gd name="T6" fmla="*/ 7 w 7"/>
                <a:gd name="T7" fmla="*/ 35 h 39"/>
                <a:gd name="T8" fmla="*/ 7 w 7"/>
                <a:gd name="T9" fmla="*/ 2 h 39"/>
                <a:gd name="T10" fmla="*/ 7 w 7"/>
                <a:gd name="T11" fmla="*/ 0 h 39"/>
                <a:gd name="T12" fmla="*/ 0 w 7"/>
                <a:gd name="T13" fmla="*/ 5 h 39"/>
                <a:gd name="T14" fmla="*/ 0 w 7"/>
                <a:gd name="T15" fmla="*/ 35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39">
                  <a:moveTo>
                    <a:pt x="0" y="35"/>
                  </a:moveTo>
                  <a:cubicBezTo>
                    <a:pt x="0" y="37"/>
                    <a:pt x="1" y="39"/>
                    <a:pt x="2" y="39"/>
                  </a:cubicBezTo>
                  <a:cubicBezTo>
                    <a:pt x="5" y="39"/>
                    <a:pt x="5" y="39"/>
                    <a:pt x="5" y="39"/>
                  </a:cubicBezTo>
                  <a:cubicBezTo>
                    <a:pt x="6" y="39"/>
                    <a:pt x="7" y="37"/>
                    <a:pt x="7" y="35"/>
                  </a:cubicBezTo>
                  <a:cubicBezTo>
                    <a:pt x="7" y="2"/>
                    <a:pt x="7" y="2"/>
                    <a:pt x="7" y="2"/>
                  </a:cubicBezTo>
                  <a:cubicBezTo>
                    <a:pt x="7" y="1"/>
                    <a:pt x="7" y="1"/>
                    <a:pt x="7" y="0"/>
                  </a:cubicBezTo>
                  <a:cubicBezTo>
                    <a:pt x="4" y="2"/>
                    <a:pt x="2" y="3"/>
                    <a:pt x="0" y="5"/>
                  </a:cubicBezTo>
                  <a:lnTo>
                    <a:pt x="0" y="35"/>
                  </a:lnTo>
                  <a:close/>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2373034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4F366E-66BF-43DE-831E-D63549AC7F3F}"/>
              </a:ext>
            </a:extLst>
          </p:cNvPr>
          <p:cNvSpPr txBox="1"/>
          <p:nvPr/>
        </p:nvSpPr>
        <p:spPr>
          <a:xfrm>
            <a:off x="886976" y="1431434"/>
            <a:ext cx="10484395" cy="830997"/>
          </a:xfrm>
          <a:prstGeom prst="rect">
            <a:avLst/>
          </a:prstGeom>
          <a:noFill/>
        </p:spPr>
        <p:txBody>
          <a:bodyPr wrap="square" rtlCol="0">
            <a:spAutoFit/>
          </a:bodyPr>
          <a:lstStyle/>
          <a:p>
            <a:r>
              <a:rPr lang="en-US" sz="2400" dirty="0">
                <a:solidFill>
                  <a:srgbClr val="092F57"/>
                </a:solidFill>
                <a:latin typeface="Arial" panose="020B0604020202020204" pitchFamily="34" charset="0"/>
                <a:cs typeface="Arial" panose="020B0604020202020204" pitchFamily="34" charset="0"/>
              </a:rPr>
              <a:t>A series of Showcases will facilitate awareness, understanding and familiarity with the Luma System and benefits for Agencies and users. </a:t>
            </a:r>
          </a:p>
        </p:txBody>
      </p:sp>
      <p:graphicFrame>
        <p:nvGraphicFramePr>
          <p:cNvPr id="7" name="Table 6">
            <a:extLst>
              <a:ext uri="{FF2B5EF4-FFF2-40B4-BE49-F238E27FC236}">
                <a16:creationId xmlns:a16="http://schemas.microsoft.com/office/drawing/2014/main" id="{E763E93A-F948-4F6A-8B2A-F73E649DF05F}"/>
              </a:ext>
            </a:extLst>
          </p:cNvPr>
          <p:cNvGraphicFramePr>
            <a:graphicFrameLocks noGrp="1"/>
          </p:cNvGraphicFramePr>
          <p:nvPr>
            <p:extLst>
              <p:ext uri="{D42A27DB-BD31-4B8C-83A1-F6EECF244321}">
                <p14:modId xmlns:p14="http://schemas.microsoft.com/office/powerpoint/2010/main" val="1077144766"/>
              </p:ext>
            </p:extLst>
          </p:nvPr>
        </p:nvGraphicFramePr>
        <p:xfrm>
          <a:off x="2032000" y="3129134"/>
          <a:ext cx="8082962" cy="2070408"/>
        </p:xfrm>
        <a:graphic>
          <a:graphicData uri="http://schemas.openxmlformats.org/drawingml/2006/table">
            <a:tbl>
              <a:tblPr firstRow="1" bandRow="1">
                <a:tableStyleId>{5C22544A-7EE6-4342-B048-85BDC9FD1C3A}</a:tableStyleId>
              </a:tblPr>
              <a:tblGrid>
                <a:gridCol w="4041481">
                  <a:extLst>
                    <a:ext uri="{9D8B030D-6E8A-4147-A177-3AD203B41FA5}">
                      <a16:colId xmlns:a16="http://schemas.microsoft.com/office/drawing/2014/main" val="3903594403"/>
                    </a:ext>
                  </a:extLst>
                </a:gridCol>
                <a:gridCol w="4041481">
                  <a:extLst>
                    <a:ext uri="{9D8B030D-6E8A-4147-A177-3AD203B41FA5}">
                      <a16:colId xmlns:a16="http://schemas.microsoft.com/office/drawing/2014/main" val="2711153114"/>
                    </a:ext>
                  </a:extLst>
                </a:gridCol>
              </a:tblGrid>
              <a:tr h="347104">
                <a:tc>
                  <a:txBody>
                    <a:bodyPr/>
                    <a:lstStyle/>
                    <a:p>
                      <a:r>
                        <a:rPr lang="en-US" dirty="0"/>
                        <a:t>Date &amp; Time</a:t>
                      </a:r>
                    </a:p>
                  </a:txBody>
                  <a:tcPr>
                    <a:solidFill>
                      <a:srgbClr val="092F57"/>
                    </a:solidFill>
                  </a:tcPr>
                </a:tc>
                <a:tc>
                  <a:txBody>
                    <a:bodyPr/>
                    <a:lstStyle/>
                    <a:p>
                      <a:r>
                        <a:rPr lang="en-US" dirty="0"/>
                        <a:t>Topic</a:t>
                      </a:r>
                    </a:p>
                  </a:txBody>
                  <a:tcPr>
                    <a:solidFill>
                      <a:srgbClr val="092F57"/>
                    </a:solidFill>
                  </a:tcPr>
                </a:tc>
                <a:extLst>
                  <a:ext uri="{0D108BD9-81ED-4DB2-BD59-A6C34878D82A}">
                    <a16:rowId xmlns:a16="http://schemas.microsoft.com/office/drawing/2014/main" val="1254847799"/>
                  </a:ext>
                </a:extLst>
              </a:tr>
              <a:tr h="790248">
                <a:tc>
                  <a:txBody>
                    <a:bodyPr/>
                    <a:lstStyle/>
                    <a:p>
                      <a:r>
                        <a:rPr lang="en-US" dirty="0"/>
                        <a:t>Friday, December 11</a:t>
                      </a:r>
                      <a:r>
                        <a:rPr lang="en-US" baseline="30000" dirty="0"/>
                        <a:t>th</a:t>
                      </a:r>
                      <a:r>
                        <a:rPr lang="en-US" dirty="0"/>
                        <a:t> | 1:00-2:00 PM</a:t>
                      </a:r>
                    </a:p>
                  </a:txBody>
                  <a:tcPr>
                    <a:solidFill>
                      <a:srgbClr val="A7A8AA"/>
                    </a:solidFill>
                  </a:tcPr>
                </a:tc>
                <a:tc>
                  <a:txBody>
                    <a:bodyPr/>
                    <a:lstStyle/>
                    <a:p>
                      <a:r>
                        <a:rPr lang="en-US" dirty="0"/>
                        <a:t>High-Level Overview and Demonstration of Navigation in Luma</a:t>
                      </a:r>
                    </a:p>
                  </a:txBody>
                  <a:tcPr anchor="ctr">
                    <a:solidFill>
                      <a:srgbClr val="A7A8AA"/>
                    </a:solidFill>
                  </a:tcPr>
                </a:tc>
                <a:extLst>
                  <a:ext uri="{0D108BD9-81ED-4DB2-BD59-A6C34878D82A}">
                    <a16:rowId xmlns:a16="http://schemas.microsoft.com/office/drawing/2014/main" val="3313445487"/>
                  </a:ext>
                </a:extLst>
              </a:tr>
              <a:tr h="855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Monday, December 14</a:t>
                      </a:r>
                      <a:r>
                        <a:rPr lang="en-US" baseline="30000" dirty="0"/>
                        <a:t>th</a:t>
                      </a:r>
                      <a:r>
                        <a:rPr lang="en-US" dirty="0"/>
                        <a:t> | 1:00-2:00 PM</a:t>
                      </a:r>
                    </a:p>
                    <a:p>
                      <a:endParaRPr lang="en-US" dirty="0"/>
                    </a:p>
                  </a:txBody>
                  <a:tcPr>
                    <a:solidFill>
                      <a:srgbClr val="CEC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High-Level Overview and Demonstration of Navigation in Luma</a:t>
                      </a:r>
                    </a:p>
                    <a:p>
                      <a:endParaRPr lang="en-US" dirty="0"/>
                    </a:p>
                  </a:txBody>
                  <a:tcPr anchor="ctr">
                    <a:solidFill>
                      <a:srgbClr val="CECECE"/>
                    </a:solidFill>
                  </a:tcPr>
                </a:tc>
                <a:extLst>
                  <a:ext uri="{0D108BD9-81ED-4DB2-BD59-A6C34878D82A}">
                    <a16:rowId xmlns:a16="http://schemas.microsoft.com/office/drawing/2014/main" val="2816759438"/>
                  </a:ext>
                </a:extLst>
              </a:tr>
            </a:tbl>
          </a:graphicData>
        </a:graphic>
      </p:graphicFrame>
      <p:sp>
        <p:nvSpPr>
          <p:cNvPr id="8" name="Title 4">
            <a:extLst>
              <a:ext uri="{FF2B5EF4-FFF2-40B4-BE49-F238E27FC236}">
                <a16:creationId xmlns:a16="http://schemas.microsoft.com/office/drawing/2014/main" id="{E27ED152-1098-43E1-9061-23E2D9309069}"/>
              </a:ext>
            </a:extLst>
          </p:cNvPr>
          <p:cNvSpPr txBox="1">
            <a:spLocks/>
          </p:cNvSpPr>
          <p:nvPr/>
        </p:nvSpPr>
        <p:spPr>
          <a:xfrm>
            <a:off x="692150" y="395240"/>
            <a:ext cx="11499850" cy="512762"/>
          </a:xfrm>
          <a:prstGeom prst="rect">
            <a:avLst/>
          </a:prstGeom>
        </p:spPr>
        <p:txBody>
          <a:bodyPr vert="horz" lIns="91440" tIns="45720" rIns="91440" bIns="45720" rtlCol="0" anchor="t">
            <a:noAutofit/>
          </a:bodyPr>
          <a:lstStyle>
            <a:lvl1pPr algn="l" defTabSz="914400" rtl="0" eaLnBrk="1" latinLnBrk="0" hangingPunct="1">
              <a:lnSpc>
                <a:spcPct val="85000"/>
              </a:lnSpc>
              <a:spcBef>
                <a:spcPct val="0"/>
              </a:spcBef>
              <a:buNone/>
              <a:defRPr sz="4800" kern="1200" spc="-50" baseline="0">
                <a:solidFill>
                  <a:schemeClr val="accent2"/>
                </a:solidFill>
                <a:latin typeface="Arial" panose="020B0604020202020204" pitchFamily="34" charset="0"/>
                <a:ea typeface="+mj-ea"/>
                <a:cs typeface="Arial" panose="020B0604020202020204" pitchFamily="34" charset="0"/>
              </a:defRPr>
            </a:lvl1pPr>
          </a:lstStyle>
          <a:p>
            <a:r>
              <a:rPr lang="en-US" dirty="0"/>
              <a:t>Luma Showcases</a:t>
            </a:r>
          </a:p>
        </p:txBody>
      </p:sp>
      <p:cxnSp>
        <p:nvCxnSpPr>
          <p:cNvPr id="9" name="Straight Connector 8">
            <a:extLst>
              <a:ext uri="{FF2B5EF4-FFF2-40B4-BE49-F238E27FC236}">
                <a16:creationId xmlns:a16="http://schemas.microsoft.com/office/drawing/2014/main" id="{6390E13E-1DE6-4EB5-92E7-6995F3DF3AF6}"/>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9EE3975-2AF0-409D-B515-E4E27F00C783}"/>
              </a:ext>
            </a:extLst>
          </p:cNvPr>
          <p:cNvCxnSpPr>
            <a:cxnSpLocks/>
          </p:cNvCxnSpPr>
          <p:nvPr/>
        </p:nvCxnSpPr>
        <p:spPr>
          <a:xfrm>
            <a:off x="820622" y="1451942"/>
            <a:ext cx="0" cy="810489"/>
          </a:xfrm>
          <a:prstGeom prst="line">
            <a:avLst/>
          </a:prstGeom>
          <a:ln w="38100">
            <a:solidFill>
              <a:srgbClr val="E14504"/>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53123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A126E88E-B690-47E7-8EEC-A646A595BC73}"/>
              </a:ext>
            </a:extLst>
          </p:cNvPr>
          <p:cNvSpPr txBox="1"/>
          <p:nvPr/>
        </p:nvSpPr>
        <p:spPr>
          <a:xfrm>
            <a:off x="6582004" y="1483583"/>
            <a:ext cx="2407945" cy="600164"/>
          </a:xfrm>
          <a:prstGeom prst="rect">
            <a:avLst/>
          </a:prstGeom>
          <a:noFill/>
        </p:spPr>
        <p:txBody>
          <a:bodyPr wrap="square" rtlCol="0">
            <a:spAutoFit/>
          </a:bodyPr>
          <a:lstStyle/>
          <a:p>
            <a:r>
              <a:rPr lang="en-US" sz="1100" b="1" dirty="0">
                <a:solidFill>
                  <a:srgbClr val="E14504"/>
                </a:solidFill>
              </a:rPr>
              <a:t>Please share this information or engagement opportunities with your Agency </a:t>
            </a:r>
          </a:p>
        </p:txBody>
      </p:sp>
      <p:pic>
        <p:nvPicPr>
          <p:cNvPr id="29" name="Picture 28">
            <a:extLst>
              <a:ext uri="{FF2B5EF4-FFF2-40B4-BE49-F238E27FC236}">
                <a16:creationId xmlns:a16="http://schemas.microsoft.com/office/drawing/2014/main" id="{E851D744-9204-4B15-8A21-60FB246A82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162" y="125576"/>
            <a:ext cx="1897681" cy="551940"/>
          </a:xfrm>
          <a:prstGeom prst="rect">
            <a:avLst/>
          </a:prstGeom>
        </p:spPr>
      </p:pic>
      <p:sp>
        <p:nvSpPr>
          <p:cNvPr id="30" name="Rectangle 29">
            <a:extLst>
              <a:ext uri="{FF2B5EF4-FFF2-40B4-BE49-F238E27FC236}">
                <a16:creationId xmlns:a16="http://schemas.microsoft.com/office/drawing/2014/main" id="{AC9D50F7-21A7-4AAB-B0E7-7E87F9BD5458}"/>
              </a:ext>
            </a:extLst>
          </p:cNvPr>
          <p:cNvSpPr/>
          <p:nvPr/>
        </p:nvSpPr>
        <p:spPr>
          <a:xfrm>
            <a:off x="2310063" y="0"/>
            <a:ext cx="9881937" cy="713677"/>
          </a:xfrm>
          <a:prstGeom prst="rect">
            <a:avLst/>
          </a:prstGeom>
          <a:solidFill>
            <a:srgbClr val="092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latin typeface="Arial" panose="020B0604020202020204" pitchFamily="34" charset="0"/>
                <a:cs typeface="Arial" panose="020B0604020202020204" pitchFamily="34" charset="0"/>
              </a:rPr>
              <a:t>Preparing Agencies for Success Before and After Infor </a:t>
            </a:r>
            <a:r>
              <a:rPr lang="en-US" sz="2000" b="1" dirty="0" err="1">
                <a:latin typeface="Arial" panose="020B0604020202020204" pitchFamily="34" charset="0"/>
                <a:cs typeface="Arial" panose="020B0604020202020204" pitchFamily="34" charset="0"/>
              </a:rPr>
              <a:t>CloudSuite</a:t>
            </a:r>
            <a:r>
              <a:rPr lang="en-US" sz="2000" b="1" dirty="0">
                <a:latin typeface="Arial" panose="020B0604020202020204" pitchFamily="34" charset="0"/>
                <a:cs typeface="Arial" panose="020B0604020202020204" pitchFamily="34" charset="0"/>
              </a:rPr>
              <a:t> Go-Live</a:t>
            </a:r>
          </a:p>
        </p:txBody>
      </p:sp>
      <p:pic>
        <p:nvPicPr>
          <p:cNvPr id="31" name="Graphic 30" descr="Lightbulb">
            <a:extLst>
              <a:ext uri="{FF2B5EF4-FFF2-40B4-BE49-F238E27FC236}">
                <a16:creationId xmlns:a16="http://schemas.microsoft.com/office/drawing/2014/main" id="{9AD94309-EE6F-4F45-A658-11F360015E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561" y="875229"/>
            <a:ext cx="478711" cy="478711"/>
          </a:xfrm>
          <a:prstGeom prst="rect">
            <a:avLst/>
          </a:prstGeom>
        </p:spPr>
      </p:pic>
      <p:sp>
        <p:nvSpPr>
          <p:cNvPr id="32" name="Rectangle 31">
            <a:extLst>
              <a:ext uri="{FF2B5EF4-FFF2-40B4-BE49-F238E27FC236}">
                <a16:creationId xmlns:a16="http://schemas.microsoft.com/office/drawing/2014/main" id="{A974AAC3-D31B-465E-BEBC-2F6DDDCD1B1F}"/>
              </a:ext>
            </a:extLst>
          </p:cNvPr>
          <p:cNvSpPr/>
          <p:nvPr/>
        </p:nvSpPr>
        <p:spPr>
          <a:xfrm>
            <a:off x="649940" y="933147"/>
            <a:ext cx="2222132" cy="371540"/>
          </a:xfrm>
          <a:prstGeom prst="rect">
            <a:avLst/>
          </a:prstGeom>
          <a:solidFill>
            <a:srgbClr val="092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Arial" panose="020B0604020202020204" pitchFamily="34" charset="0"/>
                <a:cs typeface="Arial" panose="020B0604020202020204" pitchFamily="34" charset="0"/>
              </a:rPr>
              <a:t>KNOW</a:t>
            </a:r>
          </a:p>
        </p:txBody>
      </p:sp>
      <p:sp>
        <p:nvSpPr>
          <p:cNvPr id="34" name="Rectangle 33">
            <a:extLst>
              <a:ext uri="{FF2B5EF4-FFF2-40B4-BE49-F238E27FC236}">
                <a16:creationId xmlns:a16="http://schemas.microsoft.com/office/drawing/2014/main" id="{A697FBE2-9105-47BD-A5DE-C6979960DBE4}"/>
              </a:ext>
            </a:extLst>
          </p:cNvPr>
          <p:cNvSpPr/>
          <p:nvPr/>
        </p:nvSpPr>
        <p:spPr>
          <a:xfrm>
            <a:off x="3594130" y="950579"/>
            <a:ext cx="2234187" cy="371540"/>
          </a:xfrm>
          <a:prstGeom prst="rect">
            <a:avLst/>
          </a:prstGeom>
          <a:solidFill>
            <a:srgbClr val="092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Arial" panose="020B0604020202020204" pitchFamily="34" charset="0"/>
                <a:cs typeface="Arial" panose="020B0604020202020204" pitchFamily="34" charset="0"/>
              </a:rPr>
              <a:t>DO</a:t>
            </a:r>
          </a:p>
        </p:txBody>
      </p:sp>
      <p:sp>
        <p:nvSpPr>
          <p:cNvPr id="36" name="Rectangle 35">
            <a:extLst>
              <a:ext uri="{FF2B5EF4-FFF2-40B4-BE49-F238E27FC236}">
                <a16:creationId xmlns:a16="http://schemas.microsoft.com/office/drawing/2014/main" id="{719FA63F-95BE-4856-BDDD-9EA72D02DE81}"/>
              </a:ext>
            </a:extLst>
          </p:cNvPr>
          <p:cNvSpPr/>
          <p:nvPr/>
        </p:nvSpPr>
        <p:spPr>
          <a:xfrm>
            <a:off x="6576003" y="950579"/>
            <a:ext cx="2234188" cy="366606"/>
          </a:xfrm>
          <a:prstGeom prst="rect">
            <a:avLst/>
          </a:prstGeom>
          <a:solidFill>
            <a:srgbClr val="092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Arial" panose="020B0604020202020204" pitchFamily="34" charset="0"/>
                <a:cs typeface="Arial" panose="020B0604020202020204" pitchFamily="34" charset="0"/>
              </a:rPr>
              <a:t>SHARE</a:t>
            </a:r>
          </a:p>
        </p:txBody>
      </p:sp>
      <p:sp>
        <p:nvSpPr>
          <p:cNvPr id="38" name="Rectangle 37">
            <a:extLst>
              <a:ext uri="{FF2B5EF4-FFF2-40B4-BE49-F238E27FC236}">
                <a16:creationId xmlns:a16="http://schemas.microsoft.com/office/drawing/2014/main" id="{9BB5AAFD-E069-4A53-B459-3F39ED240BC1}"/>
              </a:ext>
            </a:extLst>
          </p:cNvPr>
          <p:cNvSpPr/>
          <p:nvPr/>
        </p:nvSpPr>
        <p:spPr>
          <a:xfrm>
            <a:off x="9510838" y="935614"/>
            <a:ext cx="2234188" cy="366606"/>
          </a:xfrm>
          <a:prstGeom prst="rect">
            <a:avLst/>
          </a:prstGeom>
          <a:solidFill>
            <a:srgbClr val="092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Arial" panose="020B0604020202020204" pitchFamily="34" charset="0"/>
                <a:cs typeface="Arial" panose="020B0604020202020204" pitchFamily="34" charset="0"/>
              </a:rPr>
              <a:t>REPORT</a:t>
            </a:r>
          </a:p>
        </p:txBody>
      </p:sp>
      <p:sp>
        <p:nvSpPr>
          <p:cNvPr id="39" name="TextBox 38">
            <a:extLst>
              <a:ext uri="{FF2B5EF4-FFF2-40B4-BE49-F238E27FC236}">
                <a16:creationId xmlns:a16="http://schemas.microsoft.com/office/drawing/2014/main" id="{D092DC4E-1B21-4455-87EB-1C5F53A377A9}"/>
              </a:ext>
            </a:extLst>
          </p:cNvPr>
          <p:cNvSpPr txBox="1"/>
          <p:nvPr/>
        </p:nvSpPr>
        <p:spPr>
          <a:xfrm>
            <a:off x="410052" y="2253498"/>
            <a:ext cx="2535315" cy="4855175"/>
          </a:xfrm>
          <a:prstGeom prst="rect">
            <a:avLst/>
          </a:prstGeom>
          <a:noFill/>
        </p:spPr>
        <p:txBody>
          <a:bodyPr wrap="square" rtlCol="0">
            <a:spAutoFit/>
          </a:bodyPr>
          <a:lstStyle/>
          <a:p>
            <a:r>
              <a:rPr lang="en-US" sz="1050" b="1" dirty="0">
                <a:solidFill>
                  <a:srgbClr val="092F57"/>
                </a:solidFill>
              </a:rPr>
              <a:t>System Integration Testing 2 (SIT2): </a:t>
            </a:r>
            <a:r>
              <a:rPr lang="en-US" sz="1050" dirty="0">
                <a:solidFill>
                  <a:srgbClr val="092F57"/>
                </a:solidFill>
              </a:rPr>
              <a:t>SIT2 will begin January 11</a:t>
            </a:r>
            <a:r>
              <a:rPr lang="en-US" sz="1050" baseline="30000" dirty="0">
                <a:solidFill>
                  <a:srgbClr val="092F57"/>
                </a:solidFill>
              </a:rPr>
              <a:t>th</a:t>
            </a:r>
            <a:r>
              <a:rPr lang="en-US" sz="1050" dirty="0">
                <a:solidFill>
                  <a:srgbClr val="092F57"/>
                </a:solidFill>
              </a:rPr>
              <a:t> and agency involvement will begin October 18</a:t>
            </a:r>
            <a:r>
              <a:rPr lang="en-US" sz="1050" baseline="30000" dirty="0">
                <a:solidFill>
                  <a:srgbClr val="092F57"/>
                </a:solidFill>
              </a:rPr>
              <a:t>th</a:t>
            </a:r>
            <a:r>
              <a:rPr lang="en-US" sz="1050" dirty="0">
                <a:solidFill>
                  <a:srgbClr val="092F57"/>
                </a:solidFill>
              </a:rPr>
              <a:t>. Roughly half of all state agencies have been invited to participate in SIT 2 and there is no limit on the number of testers for each of the predefined roles. </a:t>
            </a:r>
          </a:p>
          <a:p>
            <a:endParaRPr lang="en-US" sz="1050" dirty="0">
              <a:solidFill>
                <a:srgbClr val="092F57"/>
              </a:solidFill>
            </a:endParaRPr>
          </a:p>
          <a:p>
            <a:r>
              <a:rPr lang="en-US" sz="1050" dirty="0">
                <a:solidFill>
                  <a:srgbClr val="092F57"/>
                </a:solidFill>
              </a:rPr>
              <a:t>Agencies will have another opportunity to participate with User Acceptance Testing prior to End User Training. </a:t>
            </a:r>
          </a:p>
          <a:p>
            <a:endParaRPr lang="en-US" sz="1050" dirty="0">
              <a:solidFill>
                <a:srgbClr val="092F57"/>
              </a:solidFill>
            </a:endParaRPr>
          </a:p>
          <a:p>
            <a:r>
              <a:rPr lang="en-US" sz="1050" b="1" dirty="0">
                <a:solidFill>
                  <a:srgbClr val="092F57"/>
                </a:solidFill>
              </a:rPr>
              <a:t>Phase 2 Staffing</a:t>
            </a:r>
            <a:r>
              <a:rPr lang="en-US" sz="1050" dirty="0">
                <a:solidFill>
                  <a:srgbClr val="092F57"/>
                </a:solidFill>
              </a:rPr>
              <a:t>: Luma Project leadership will begin meeting with Agency leadership from various agencies to request staff to participate on the Luma project team for Phase 2 project activities. </a:t>
            </a:r>
          </a:p>
          <a:p>
            <a:endParaRPr lang="en-US" sz="1050" dirty="0">
              <a:solidFill>
                <a:srgbClr val="092F57"/>
              </a:solidFill>
            </a:endParaRPr>
          </a:p>
          <a:p>
            <a:r>
              <a:rPr lang="en-US" sz="1050" b="1" dirty="0">
                <a:solidFill>
                  <a:srgbClr val="092F57"/>
                </a:solidFill>
              </a:rPr>
              <a:t>Agency Leases Workbook: </a:t>
            </a:r>
            <a:r>
              <a:rPr lang="en-US" sz="1050" dirty="0">
                <a:solidFill>
                  <a:srgbClr val="092F57"/>
                </a:solidFill>
                <a:cs typeface="Arial" panose="020B0604020202020204" pitchFamily="34" charset="0"/>
              </a:rPr>
              <a:t>The Luma Project Finance team will be asking Agencies to complete a workbook to capture all of the information required for leases, which will then be uploaded a tool in Luma called Lease Query. The project team is working on creating this workbook and hopes to have it ready by early January.</a:t>
            </a:r>
          </a:p>
          <a:p>
            <a:endParaRPr lang="en-US" sz="1050" dirty="0">
              <a:solidFill>
                <a:srgbClr val="092F57"/>
              </a:solidFill>
            </a:endParaRPr>
          </a:p>
          <a:p>
            <a:endParaRPr lang="en-US" sz="1550" dirty="0"/>
          </a:p>
        </p:txBody>
      </p:sp>
      <p:sp>
        <p:nvSpPr>
          <p:cNvPr id="41" name="TextBox 40">
            <a:extLst>
              <a:ext uri="{FF2B5EF4-FFF2-40B4-BE49-F238E27FC236}">
                <a16:creationId xmlns:a16="http://schemas.microsoft.com/office/drawing/2014/main" id="{CC4DDCC5-8812-4558-83B5-6E859C2FEDA6}"/>
              </a:ext>
            </a:extLst>
          </p:cNvPr>
          <p:cNvSpPr txBox="1"/>
          <p:nvPr/>
        </p:nvSpPr>
        <p:spPr>
          <a:xfrm>
            <a:off x="410052" y="1522481"/>
            <a:ext cx="2407945" cy="430887"/>
          </a:xfrm>
          <a:prstGeom prst="rect">
            <a:avLst/>
          </a:prstGeom>
          <a:noFill/>
        </p:spPr>
        <p:txBody>
          <a:bodyPr wrap="square" rtlCol="0">
            <a:spAutoFit/>
          </a:bodyPr>
          <a:lstStyle/>
          <a:p>
            <a:r>
              <a:rPr lang="en-US" sz="1100" b="1" dirty="0">
                <a:solidFill>
                  <a:srgbClr val="E14504"/>
                </a:solidFill>
              </a:rPr>
              <a:t>Read Luma Project news and updates in this column.</a:t>
            </a:r>
          </a:p>
        </p:txBody>
      </p:sp>
      <p:sp>
        <p:nvSpPr>
          <p:cNvPr id="42" name="TextBox 41">
            <a:extLst>
              <a:ext uri="{FF2B5EF4-FFF2-40B4-BE49-F238E27FC236}">
                <a16:creationId xmlns:a16="http://schemas.microsoft.com/office/drawing/2014/main" id="{D3AC1E5C-9470-491E-89FC-214EDCE798D7}"/>
              </a:ext>
            </a:extLst>
          </p:cNvPr>
          <p:cNvSpPr txBox="1"/>
          <p:nvPr/>
        </p:nvSpPr>
        <p:spPr>
          <a:xfrm>
            <a:off x="3224286" y="1522481"/>
            <a:ext cx="2407945" cy="600164"/>
          </a:xfrm>
          <a:prstGeom prst="rect">
            <a:avLst/>
          </a:prstGeom>
          <a:noFill/>
        </p:spPr>
        <p:txBody>
          <a:bodyPr wrap="square" rtlCol="0">
            <a:spAutoFit/>
          </a:bodyPr>
          <a:lstStyle/>
          <a:p>
            <a:r>
              <a:rPr lang="en-US" sz="1100" b="1" dirty="0">
                <a:solidFill>
                  <a:srgbClr val="E14504"/>
                </a:solidFill>
              </a:rPr>
              <a:t>Meet with employees and leadership in your agency to discuss these messages or action items.</a:t>
            </a:r>
          </a:p>
        </p:txBody>
      </p:sp>
      <p:sp>
        <p:nvSpPr>
          <p:cNvPr id="43" name="TextBox 42">
            <a:extLst>
              <a:ext uri="{FF2B5EF4-FFF2-40B4-BE49-F238E27FC236}">
                <a16:creationId xmlns:a16="http://schemas.microsoft.com/office/drawing/2014/main" id="{DFDC614D-A733-4FBC-A7CA-5C74A3AF8EC7}"/>
              </a:ext>
            </a:extLst>
          </p:cNvPr>
          <p:cNvSpPr txBox="1"/>
          <p:nvPr/>
        </p:nvSpPr>
        <p:spPr>
          <a:xfrm>
            <a:off x="3224286" y="2230287"/>
            <a:ext cx="2928181" cy="3367589"/>
          </a:xfrm>
          <a:prstGeom prst="rect">
            <a:avLst/>
          </a:prstGeom>
          <a:noFill/>
        </p:spPr>
        <p:txBody>
          <a:bodyPr wrap="square" lIns="91440" rIns="0" rtlCol="0">
            <a:spAutoFit/>
          </a:bodyPr>
          <a:lstStyle/>
          <a:p>
            <a:pPr>
              <a:spcBef>
                <a:spcPts val="409"/>
              </a:spcBef>
              <a:spcAft>
                <a:spcPts val="409"/>
              </a:spcAft>
            </a:pPr>
            <a:r>
              <a:rPr lang="en-US" sz="1050" b="1" dirty="0">
                <a:solidFill>
                  <a:srgbClr val="092F57"/>
                </a:solidFill>
              </a:rPr>
              <a:t>Chart of Accounts Default Workbooks &amp; Payroll Crosswalk Workbooks: </a:t>
            </a:r>
            <a:r>
              <a:rPr lang="en-US" sz="1050" dirty="0">
                <a:solidFill>
                  <a:srgbClr val="092F57"/>
                </a:solidFill>
              </a:rPr>
              <a:t>Workbooks are due January 5</a:t>
            </a:r>
            <a:r>
              <a:rPr lang="en-US" sz="1050" baseline="30000" dirty="0">
                <a:solidFill>
                  <a:srgbClr val="092F57"/>
                </a:solidFill>
              </a:rPr>
              <a:t>th</a:t>
            </a:r>
            <a:r>
              <a:rPr lang="en-US" sz="1050" dirty="0">
                <a:solidFill>
                  <a:srgbClr val="092F57"/>
                </a:solidFill>
              </a:rPr>
              <a:t> for any Cohort 1-4 agencies who would like to utilize this data in SIT 2 testing. </a:t>
            </a:r>
            <a:endParaRPr lang="en-US" sz="1050" b="1" dirty="0">
              <a:solidFill>
                <a:srgbClr val="092F57"/>
              </a:solidFill>
            </a:endParaRPr>
          </a:p>
          <a:p>
            <a:pPr>
              <a:spcBef>
                <a:spcPts val="409"/>
              </a:spcBef>
              <a:spcAft>
                <a:spcPts val="409"/>
              </a:spcAft>
            </a:pPr>
            <a:r>
              <a:rPr lang="en-US" sz="1050" b="1" dirty="0">
                <a:solidFill>
                  <a:srgbClr val="092F57"/>
                </a:solidFill>
              </a:rPr>
              <a:t>Cost-Allocation Workbook: </a:t>
            </a:r>
            <a:r>
              <a:rPr lang="en-US" sz="1050" dirty="0">
                <a:solidFill>
                  <a:srgbClr val="092F57"/>
                </a:solidFill>
                <a:cs typeface="Arial" panose="020B0604020202020204" pitchFamily="34" charset="0"/>
              </a:rPr>
              <a:t>The Luma Project Team will be gathering information from Agencies on any cost allocations that they currently do. The team will be asking Agencies to list the allocations and provide a few details and a brief description of each, so that the team has a complete inventory of the need that exists across all agencies. The workbook to gather this information should be expected around the end of November.</a:t>
            </a:r>
          </a:p>
          <a:p>
            <a:pPr>
              <a:spcBef>
                <a:spcPts val="409"/>
              </a:spcBef>
              <a:spcAft>
                <a:spcPts val="409"/>
              </a:spcAft>
            </a:pPr>
            <a:r>
              <a:rPr lang="en-US" sz="1050" b="1" dirty="0">
                <a:solidFill>
                  <a:srgbClr val="092F57"/>
                </a:solidFill>
                <a:cs typeface="Arial" panose="020B0604020202020204" pitchFamily="34" charset="0"/>
              </a:rPr>
              <a:t>Asset Management Workbook: </a:t>
            </a:r>
            <a:r>
              <a:rPr lang="en-US" sz="1050" dirty="0">
                <a:solidFill>
                  <a:srgbClr val="092F57"/>
                </a:solidFill>
                <a:cs typeface="Arial" panose="020B0604020202020204" pitchFamily="34" charset="0"/>
              </a:rPr>
              <a:t>The Luma Project Team will be asking Agencies to compile and certify that their assets are true and accurate for when the team converts them to Luma Asset Management. The Luma Project Team is also asking Agencies to provide additional field data. </a:t>
            </a:r>
            <a:endParaRPr lang="en-US" sz="1200" b="1" dirty="0">
              <a:cs typeface="Arial" panose="020B0604020202020204" pitchFamily="34" charset="0"/>
            </a:endParaRPr>
          </a:p>
        </p:txBody>
      </p:sp>
      <p:sp>
        <p:nvSpPr>
          <p:cNvPr id="45" name="TextBox 44">
            <a:extLst>
              <a:ext uri="{FF2B5EF4-FFF2-40B4-BE49-F238E27FC236}">
                <a16:creationId xmlns:a16="http://schemas.microsoft.com/office/drawing/2014/main" id="{F10BE938-2001-4CEF-8026-2DCDB9933921}"/>
              </a:ext>
            </a:extLst>
          </p:cNvPr>
          <p:cNvSpPr txBox="1"/>
          <p:nvPr/>
        </p:nvSpPr>
        <p:spPr>
          <a:xfrm>
            <a:off x="6628368" y="2271745"/>
            <a:ext cx="2407945" cy="4965462"/>
          </a:xfrm>
          <a:prstGeom prst="rect">
            <a:avLst/>
          </a:prstGeom>
          <a:noFill/>
        </p:spPr>
        <p:txBody>
          <a:bodyPr wrap="square" rtlCol="0">
            <a:spAutoFit/>
          </a:bodyPr>
          <a:lstStyle/>
          <a:p>
            <a:pPr>
              <a:spcBef>
                <a:spcPts val="409"/>
              </a:spcBef>
              <a:spcAft>
                <a:spcPts val="409"/>
              </a:spcAft>
            </a:pPr>
            <a:r>
              <a:rPr lang="en-US" sz="1000" b="1" dirty="0">
                <a:solidFill>
                  <a:srgbClr val="092F57"/>
                </a:solidFill>
              </a:rPr>
              <a:t>Newsletter: </a:t>
            </a:r>
            <a:r>
              <a:rPr lang="en-US" sz="1000" dirty="0">
                <a:solidFill>
                  <a:srgbClr val="092F57"/>
                </a:solidFill>
              </a:rPr>
              <a:t>Please share the monthly newsletter with your colleagues!</a:t>
            </a:r>
          </a:p>
          <a:p>
            <a:pPr>
              <a:spcBef>
                <a:spcPts val="409"/>
              </a:spcBef>
              <a:spcAft>
                <a:spcPts val="409"/>
              </a:spcAft>
            </a:pPr>
            <a:endParaRPr lang="en-US" sz="1000" dirty="0">
              <a:solidFill>
                <a:srgbClr val="092F57"/>
              </a:solidFill>
            </a:endParaRPr>
          </a:p>
          <a:p>
            <a:pPr>
              <a:spcBef>
                <a:spcPts val="409"/>
              </a:spcBef>
              <a:spcAft>
                <a:spcPts val="409"/>
              </a:spcAft>
            </a:pPr>
            <a:endParaRPr lang="en-US" sz="1000" b="1" dirty="0">
              <a:solidFill>
                <a:srgbClr val="092F57"/>
              </a:solidFill>
            </a:endParaRPr>
          </a:p>
          <a:p>
            <a:pPr>
              <a:spcBef>
                <a:spcPts val="409"/>
              </a:spcBef>
              <a:spcAft>
                <a:spcPts val="409"/>
              </a:spcAft>
            </a:pPr>
            <a:r>
              <a:rPr lang="en-US" sz="1000" b="1" dirty="0">
                <a:solidFill>
                  <a:srgbClr val="092F57"/>
                </a:solidFill>
              </a:rPr>
              <a:t>Luma Lunch &amp; Learns:</a:t>
            </a:r>
          </a:p>
          <a:p>
            <a:pPr>
              <a:spcBef>
                <a:spcPts val="409"/>
              </a:spcBef>
              <a:spcAft>
                <a:spcPts val="409"/>
              </a:spcAft>
            </a:pPr>
            <a:endParaRPr lang="en-US" sz="1000" b="1" dirty="0">
              <a:solidFill>
                <a:srgbClr val="092F57"/>
              </a:solidFill>
            </a:endParaRPr>
          </a:p>
          <a:p>
            <a:pPr>
              <a:spcBef>
                <a:spcPts val="409"/>
              </a:spcBef>
              <a:spcAft>
                <a:spcPts val="409"/>
              </a:spcAft>
            </a:pPr>
            <a:endParaRPr lang="en-US" sz="1000" b="1" dirty="0">
              <a:solidFill>
                <a:srgbClr val="092F57"/>
              </a:solidFill>
            </a:endParaRPr>
          </a:p>
          <a:p>
            <a:pPr>
              <a:spcBef>
                <a:spcPts val="409"/>
              </a:spcBef>
              <a:spcAft>
                <a:spcPts val="409"/>
              </a:spcAft>
            </a:pPr>
            <a:r>
              <a:rPr lang="en-US" sz="1000" b="1" dirty="0">
                <a:solidFill>
                  <a:srgbClr val="092F57"/>
                </a:solidFill>
              </a:rPr>
              <a:t>Luma Showcases:</a:t>
            </a:r>
          </a:p>
          <a:p>
            <a:pPr>
              <a:spcBef>
                <a:spcPts val="409"/>
              </a:spcBef>
              <a:spcAft>
                <a:spcPts val="409"/>
              </a:spcAft>
            </a:pPr>
            <a:endParaRPr lang="en-US" sz="1000" b="1" dirty="0">
              <a:solidFill>
                <a:srgbClr val="092F57"/>
              </a:solidFill>
            </a:endParaRPr>
          </a:p>
          <a:p>
            <a:pPr>
              <a:spcBef>
                <a:spcPts val="409"/>
              </a:spcBef>
              <a:spcAft>
                <a:spcPts val="409"/>
              </a:spcAft>
            </a:pPr>
            <a:endParaRPr lang="en-US" sz="1000" b="1" dirty="0">
              <a:solidFill>
                <a:srgbClr val="092F57"/>
              </a:solidFill>
            </a:endParaRPr>
          </a:p>
          <a:p>
            <a:pPr>
              <a:spcBef>
                <a:spcPts val="409"/>
              </a:spcBef>
              <a:spcAft>
                <a:spcPts val="409"/>
              </a:spcAft>
            </a:pPr>
            <a:r>
              <a:rPr lang="en-US" sz="1000" b="1" dirty="0">
                <a:solidFill>
                  <a:srgbClr val="092F57"/>
                </a:solidFill>
              </a:rPr>
              <a:t>Welcome to Luma:  </a:t>
            </a:r>
            <a:r>
              <a:rPr lang="en-US" sz="1000" dirty="0">
                <a:solidFill>
                  <a:srgbClr val="092F57"/>
                </a:solidFill>
              </a:rPr>
              <a:t>Please distribute the Welcome to Luma infographics to your agency staff.</a:t>
            </a:r>
          </a:p>
          <a:p>
            <a:pPr>
              <a:spcBef>
                <a:spcPts val="409"/>
              </a:spcBef>
              <a:spcAft>
                <a:spcPts val="409"/>
              </a:spcAft>
            </a:pPr>
            <a:r>
              <a:rPr lang="en-US" sz="1000" dirty="0">
                <a:solidFill>
                  <a:srgbClr val="092F57"/>
                </a:solidFill>
              </a:rPr>
              <a:t>Infographics can also be found here:</a:t>
            </a:r>
          </a:p>
          <a:p>
            <a:pPr>
              <a:spcBef>
                <a:spcPts val="409"/>
              </a:spcBef>
              <a:spcAft>
                <a:spcPts val="409"/>
              </a:spcAft>
            </a:pPr>
            <a:r>
              <a:rPr lang="en-US" sz="1100" dirty="0"/>
              <a:t> </a:t>
            </a:r>
          </a:p>
          <a:p>
            <a:pPr>
              <a:spcBef>
                <a:spcPts val="600"/>
              </a:spcBef>
              <a:spcAft>
                <a:spcPts val="600"/>
              </a:spcAft>
            </a:pPr>
            <a:endParaRPr lang="en-US" sz="1600" dirty="0"/>
          </a:p>
          <a:p>
            <a:pPr>
              <a:spcBef>
                <a:spcPts val="600"/>
              </a:spcBef>
            </a:pPr>
            <a:endParaRPr lang="en-US" sz="1600" dirty="0"/>
          </a:p>
          <a:p>
            <a:pPr>
              <a:spcBef>
                <a:spcPts val="600"/>
              </a:spcBef>
            </a:pPr>
            <a:endParaRPr lang="en-US" sz="1600" dirty="0"/>
          </a:p>
          <a:p>
            <a:pPr>
              <a:spcBef>
                <a:spcPts val="600"/>
              </a:spcBef>
            </a:pPr>
            <a:endParaRPr lang="en-US" sz="1600" dirty="0"/>
          </a:p>
        </p:txBody>
      </p:sp>
      <p:sp>
        <p:nvSpPr>
          <p:cNvPr id="46" name="TextBox 45">
            <a:extLst>
              <a:ext uri="{FF2B5EF4-FFF2-40B4-BE49-F238E27FC236}">
                <a16:creationId xmlns:a16="http://schemas.microsoft.com/office/drawing/2014/main" id="{7AC9533C-2D2E-4EA5-9A8C-CA9389192319}"/>
              </a:ext>
            </a:extLst>
          </p:cNvPr>
          <p:cNvSpPr txBox="1"/>
          <p:nvPr/>
        </p:nvSpPr>
        <p:spPr>
          <a:xfrm>
            <a:off x="9510838" y="1478461"/>
            <a:ext cx="2534966" cy="600164"/>
          </a:xfrm>
          <a:prstGeom prst="rect">
            <a:avLst/>
          </a:prstGeom>
          <a:noFill/>
        </p:spPr>
        <p:txBody>
          <a:bodyPr wrap="square" rtlCol="0">
            <a:spAutoFit/>
          </a:bodyPr>
          <a:lstStyle/>
          <a:p>
            <a:r>
              <a:rPr lang="en-US" sz="1100" b="1" dirty="0">
                <a:solidFill>
                  <a:srgbClr val="E14504"/>
                </a:solidFill>
              </a:rPr>
              <a:t>Report feedback to the project team or complete action items the Luma project team is requesting from your agency.</a:t>
            </a:r>
          </a:p>
        </p:txBody>
      </p:sp>
      <p:sp>
        <p:nvSpPr>
          <p:cNvPr id="47" name="TextBox 46">
            <a:extLst>
              <a:ext uri="{FF2B5EF4-FFF2-40B4-BE49-F238E27FC236}">
                <a16:creationId xmlns:a16="http://schemas.microsoft.com/office/drawing/2014/main" id="{93F3DA88-7D8B-420A-9759-E805A3E89899}"/>
              </a:ext>
            </a:extLst>
          </p:cNvPr>
          <p:cNvSpPr txBox="1"/>
          <p:nvPr/>
        </p:nvSpPr>
        <p:spPr>
          <a:xfrm>
            <a:off x="9510838" y="1983250"/>
            <a:ext cx="2534966" cy="3000821"/>
          </a:xfrm>
          <a:prstGeom prst="rect">
            <a:avLst/>
          </a:prstGeom>
          <a:noFill/>
        </p:spPr>
        <p:txBody>
          <a:bodyPr wrap="square" rtlCol="0">
            <a:spAutoFit/>
          </a:bodyPr>
          <a:lstStyle/>
          <a:p>
            <a:endParaRPr lang="en-US" sz="1050" dirty="0">
              <a:solidFill>
                <a:srgbClr val="092F57"/>
              </a:solidFill>
            </a:endParaRPr>
          </a:p>
          <a:p>
            <a:r>
              <a:rPr lang="en-US" sz="1050" b="1" dirty="0">
                <a:solidFill>
                  <a:srgbClr val="092F57"/>
                </a:solidFill>
              </a:rPr>
              <a:t>AR Document Management: </a:t>
            </a:r>
            <a:r>
              <a:rPr lang="en-US" sz="1050" dirty="0">
                <a:solidFill>
                  <a:srgbClr val="092F57"/>
                </a:solidFill>
              </a:rPr>
              <a:t>Please ensure your agency has responded to the three Accounts Receivable questions. </a:t>
            </a:r>
          </a:p>
          <a:p>
            <a:endParaRPr lang="en-US" sz="1050" dirty="0">
              <a:solidFill>
                <a:srgbClr val="092F57"/>
              </a:solidFill>
            </a:endParaRPr>
          </a:p>
          <a:p>
            <a:r>
              <a:rPr lang="en-US" sz="1050" b="1" dirty="0">
                <a:solidFill>
                  <a:srgbClr val="092F57"/>
                </a:solidFill>
              </a:rPr>
              <a:t>Communications Manager: </a:t>
            </a:r>
            <a:r>
              <a:rPr lang="en-US" sz="1050" dirty="0">
                <a:solidFill>
                  <a:srgbClr val="092F57"/>
                </a:solidFill>
              </a:rPr>
              <a:t>As we get closer to go-live we want to ensure we are getting messages out to every state employee. To this end, please send contact information for any communications personnel within your agency. </a:t>
            </a:r>
          </a:p>
          <a:p>
            <a:endParaRPr lang="en-US" sz="1050" dirty="0">
              <a:solidFill>
                <a:srgbClr val="092F57"/>
              </a:solidFill>
            </a:endParaRPr>
          </a:p>
          <a:p>
            <a:r>
              <a:rPr lang="en-US" sz="1050" b="1" dirty="0">
                <a:solidFill>
                  <a:srgbClr val="092F57"/>
                </a:solidFill>
              </a:rPr>
              <a:t>Internal Meetings: </a:t>
            </a:r>
            <a:r>
              <a:rPr lang="en-US" sz="1050" dirty="0">
                <a:solidFill>
                  <a:srgbClr val="092F57"/>
                </a:solidFill>
              </a:rPr>
              <a:t>Please let us know if you have an upcoming internal meetings that we can present to your staff! We want every state employee to know about the Luma, the changes coming, and exciting benefits of a modern system.</a:t>
            </a:r>
          </a:p>
        </p:txBody>
      </p:sp>
      <p:grpSp>
        <p:nvGrpSpPr>
          <p:cNvPr id="56" name="Group 55">
            <a:extLst>
              <a:ext uri="{FF2B5EF4-FFF2-40B4-BE49-F238E27FC236}">
                <a16:creationId xmlns:a16="http://schemas.microsoft.com/office/drawing/2014/main" id="{1B097D97-E1E1-4AB4-8093-D75FD684704C}"/>
              </a:ext>
            </a:extLst>
          </p:cNvPr>
          <p:cNvGrpSpPr/>
          <p:nvPr/>
        </p:nvGrpSpPr>
        <p:grpSpPr>
          <a:xfrm>
            <a:off x="6645222" y="2665344"/>
            <a:ext cx="2082580" cy="3461505"/>
            <a:chOff x="6670018" y="2336854"/>
            <a:chExt cx="2082580" cy="3461505"/>
          </a:xfrm>
        </p:grpSpPr>
        <p:sp>
          <p:nvSpPr>
            <p:cNvPr id="48" name="Rectangle: Rounded Corners 47">
              <a:hlinkClick r:id="rId5"/>
              <a:extLst>
                <a:ext uri="{FF2B5EF4-FFF2-40B4-BE49-F238E27FC236}">
                  <a16:creationId xmlns:a16="http://schemas.microsoft.com/office/drawing/2014/main" id="{9E20C704-3E61-47B8-B57F-16D58CDE44E5}"/>
                </a:ext>
              </a:extLst>
            </p:cNvPr>
            <p:cNvSpPr/>
            <p:nvPr/>
          </p:nvSpPr>
          <p:spPr>
            <a:xfrm>
              <a:off x="6670018" y="2336854"/>
              <a:ext cx="2082580" cy="419157"/>
            </a:xfrm>
            <a:prstGeom prst="roundRect">
              <a:avLst/>
            </a:prstGeom>
            <a:solidFill>
              <a:srgbClr val="092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Luma Newsletter #20</a:t>
              </a:r>
            </a:p>
          </p:txBody>
        </p:sp>
        <p:sp>
          <p:nvSpPr>
            <p:cNvPr id="49" name="Rectangle: Rounded Corners 48">
              <a:hlinkClick r:id="rId6"/>
              <a:extLst>
                <a:ext uri="{FF2B5EF4-FFF2-40B4-BE49-F238E27FC236}">
                  <a16:creationId xmlns:a16="http://schemas.microsoft.com/office/drawing/2014/main" id="{01FB26A0-0180-4EFC-B563-35B0387650AF}"/>
                </a:ext>
              </a:extLst>
            </p:cNvPr>
            <p:cNvSpPr/>
            <p:nvPr/>
          </p:nvSpPr>
          <p:spPr>
            <a:xfrm>
              <a:off x="6829318" y="3221419"/>
              <a:ext cx="1763980" cy="409511"/>
            </a:xfrm>
            <a:prstGeom prst="roundRect">
              <a:avLst/>
            </a:prstGeom>
            <a:solidFill>
              <a:srgbClr val="092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December RSVP</a:t>
              </a:r>
            </a:p>
          </p:txBody>
        </p:sp>
        <p:sp>
          <p:nvSpPr>
            <p:cNvPr id="50" name="Rectangle: Rounded Corners 49">
              <a:hlinkClick r:id="rId7"/>
              <a:extLst>
                <a:ext uri="{FF2B5EF4-FFF2-40B4-BE49-F238E27FC236}">
                  <a16:creationId xmlns:a16="http://schemas.microsoft.com/office/drawing/2014/main" id="{DDBD22AB-5546-49F1-A9EC-C25E0A3DDD4A}"/>
                </a:ext>
              </a:extLst>
            </p:cNvPr>
            <p:cNvSpPr/>
            <p:nvPr/>
          </p:nvSpPr>
          <p:spPr>
            <a:xfrm>
              <a:off x="6842489" y="3882768"/>
              <a:ext cx="1750809" cy="409510"/>
            </a:xfrm>
            <a:prstGeom prst="roundRect">
              <a:avLst/>
            </a:prstGeom>
            <a:solidFill>
              <a:srgbClr val="092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December RSVP</a:t>
              </a:r>
            </a:p>
          </p:txBody>
        </p:sp>
        <p:sp>
          <p:nvSpPr>
            <p:cNvPr id="51" name="Rectangle: Rounded Corners 50">
              <a:hlinkClick r:id="rId8"/>
              <a:extLst>
                <a:ext uri="{FF2B5EF4-FFF2-40B4-BE49-F238E27FC236}">
                  <a16:creationId xmlns:a16="http://schemas.microsoft.com/office/drawing/2014/main" id="{010E51FC-4886-4F32-83DF-87962768A793}"/>
                </a:ext>
              </a:extLst>
            </p:cNvPr>
            <p:cNvSpPr/>
            <p:nvPr/>
          </p:nvSpPr>
          <p:spPr>
            <a:xfrm>
              <a:off x="6829318" y="5290994"/>
              <a:ext cx="1763980" cy="507365"/>
            </a:xfrm>
            <a:prstGeom prst="roundRect">
              <a:avLst/>
            </a:prstGeom>
            <a:solidFill>
              <a:srgbClr val="092F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Infographics</a:t>
              </a:r>
            </a:p>
          </p:txBody>
        </p:sp>
      </p:grpSp>
      <p:sp>
        <p:nvSpPr>
          <p:cNvPr id="52" name="TextBox 51">
            <a:extLst>
              <a:ext uri="{FF2B5EF4-FFF2-40B4-BE49-F238E27FC236}">
                <a16:creationId xmlns:a16="http://schemas.microsoft.com/office/drawing/2014/main" id="{BB438361-3171-4681-AF23-33F3A311F8EB}"/>
              </a:ext>
            </a:extLst>
          </p:cNvPr>
          <p:cNvSpPr txBox="1"/>
          <p:nvPr/>
        </p:nvSpPr>
        <p:spPr>
          <a:xfrm>
            <a:off x="4348408" y="6497190"/>
            <a:ext cx="3693035" cy="338554"/>
          </a:xfrm>
          <a:prstGeom prst="rect">
            <a:avLst/>
          </a:prstGeom>
          <a:noFill/>
        </p:spPr>
        <p:txBody>
          <a:bodyPr wrap="square" rtlCol="0">
            <a:spAutoFit/>
          </a:bodyPr>
          <a:lstStyle/>
          <a:p>
            <a:pPr algn="ctr"/>
            <a:r>
              <a:rPr lang="en-US" sz="1600" dirty="0">
                <a:solidFill>
                  <a:srgbClr val="092F57"/>
                </a:solidFill>
                <a:latin typeface="Arial" panose="020B0604020202020204" pitchFamily="34" charset="0"/>
                <a:cs typeface="Arial" panose="020B0604020202020204" pitchFamily="34" charset="0"/>
              </a:rPr>
              <a:t>December 9</a:t>
            </a:r>
            <a:r>
              <a:rPr lang="en-US" sz="1600" baseline="30000" dirty="0">
                <a:solidFill>
                  <a:srgbClr val="092F57"/>
                </a:solidFill>
                <a:latin typeface="Arial" panose="020B0604020202020204" pitchFamily="34" charset="0"/>
                <a:cs typeface="Arial" panose="020B0604020202020204" pitchFamily="34" charset="0"/>
              </a:rPr>
              <a:t>th</a:t>
            </a:r>
            <a:r>
              <a:rPr lang="en-US" sz="1600" dirty="0">
                <a:solidFill>
                  <a:srgbClr val="092F57"/>
                </a:solidFill>
                <a:latin typeface="Arial" panose="020B0604020202020204" pitchFamily="34" charset="0"/>
                <a:cs typeface="Arial" panose="020B0604020202020204" pitchFamily="34" charset="0"/>
              </a:rPr>
              <a:t>, 2020 </a:t>
            </a:r>
          </a:p>
        </p:txBody>
      </p:sp>
      <p:sp>
        <p:nvSpPr>
          <p:cNvPr id="54" name="TextBox 53">
            <a:extLst>
              <a:ext uri="{FF2B5EF4-FFF2-40B4-BE49-F238E27FC236}">
                <a16:creationId xmlns:a16="http://schemas.microsoft.com/office/drawing/2014/main" id="{65D4789F-E4B6-4755-8E3B-B61FA5C9C52A}"/>
              </a:ext>
            </a:extLst>
          </p:cNvPr>
          <p:cNvSpPr txBox="1"/>
          <p:nvPr/>
        </p:nvSpPr>
        <p:spPr>
          <a:xfrm>
            <a:off x="736257" y="4960784"/>
            <a:ext cx="457842" cy="567262"/>
          </a:xfrm>
          <a:prstGeom prst="rect">
            <a:avLst/>
          </a:prstGeom>
          <a:noFill/>
        </p:spPr>
        <p:txBody>
          <a:bodyPr wrap="square" rtlCol="0">
            <a:spAutoFit/>
          </a:bodyPr>
          <a:lstStyle/>
          <a:p>
            <a:endParaRPr lang="en-US" dirty="0"/>
          </a:p>
        </p:txBody>
      </p:sp>
      <p:sp>
        <p:nvSpPr>
          <p:cNvPr id="57" name="Rectangle 56">
            <a:extLst>
              <a:ext uri="{FF2B5EF4-FFF2-40B4-BE49-F238E27FC236}">
                <a16:creationId xmlns:a16="http://schemas.microsoft.com/office/drawing/2014/main" id="{DB64263E-A0B8-4CD9-AC79-2A29E292E734}"/>
              </a:ext>
            </a:extLst>
          </p:cNvPr>
          <p:cNvSpPr/>
          <p:nvPr/>
        </p:nvSpPr>
        <p:spPr>
          <a:xfrm>
            <a:off x="108996" y="863990"/>
            <a:ext cx="457842" cy="5011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a:extLst>
              <a:ext uri="{FF2B5EF4-FFF2-40B4-BE49-F238E27FC236}">
                <a16:creationId xmlns:a16="http://schemas.microsoft.com/office/drawing/2014/main" id="{1F45367E-D97F-43D2-A5AB-5096B25E2D19}"/>
              </a:ext>
            </a:extLst>
          </p:cNvPr>
          <p:cNvGrpSpPr/>
          <p:nvPr/>
        </p:nvGrpSpPr>
        <p:grpSpPr>
          <a:xfrm>
            <a:off x="8989949" y="875229"/>
            <a:ext cx="457842" cy="501191"/>
            <a:chOff x="2209192" y="6123420"/>
            <a:chExt cx="457842" cy="501191"/>
          </a:xfrm>
        </p:grpSpPr>
        <p:pic>
          <p:nvPicPr>
            <p:cNvPr id="37" name="Graphic 36" descr="Paper">
              <a:extLst>
                <a:ext uri="{FF2B5EF4-FFF2-40B4-BE49-F238E27FC236}">
                  <a16:creationId xmlns:a16="http://schemas.microsoft.com/office/drawing/2014/main" id="{695D7A2D-D893-4F95-8472-D832752392F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09192" y="6155264"/>
              <a:ext cx="457842" cy="457842"/>
            </a:xfrm>
            <a:prstGeom prst="rect">
              <a:avLst/>
            </a:prstGeom>
          </p:spPr>
        </p:pic>
        <p:sp>
          <p:nvSpPr>
            <p:cNvPr id="58" name="Rectangle 57">
              <a:extLst>
                <a:ext uri="{FF2B5EF4-FFF2-40B4-BE49-F238E27FC236}">
                  <a16:creationId xmlns:a16="http://schemas.microsoft.com/office/drawing/2014/main" id="{6A8380B4-0FAD-4666-8BD5-7B9DF6FC6A32}"/>
                </a:ext>
              </a:extLst>
            </p:cNvPr>
            <p:cNvSpPr/>
            <p:nvPr/>
          </p:nvSpPr>
          <p:spPr>
            <a:xfrm>
              <a:off x="2209192" y="6123420"/>
              <a:ext cx="457842" cy="5011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8101B83F-22DC-4BED-989D-FC66D4CE0B48}"/>
              </a:ext>
            </a:extLst>
          </p:cNvPr>
          <p:cNvGrpSpPr/>
          <p:nvPr/>
        </p:nvGrpSpPr>
        <p:grpSpPr>
          <a:xfrm>
            <a:off x="6045124" y="857802"/>
            <a:ext cx="457842" cy="501191"/>
            <a:chOff x="1980271" y="5396036"/>
            <a:chExt cx="457842" cy="501191"/>
          </a:xfrm>
        </p:grpSpPr>
        <p:pic>
          <p:nvPicPr>
            <p:cNvPr id="35" name="Graphic 34" descr="Speech">
              <a:extLst>
                <a:ext uri="{FF2B5EF4-FFF2-40B4-BE49-F238E27FC236}">
                  <a16:creationId xmlns:a16="http://schemas.microsoft.com/office/drawing/2014/main" id="{731C38CB-D31B-4730-9AF3-D5266133ACB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991202" y="5455633"/>
              <a:ext cx="435981" cy="435981"/>
            </a:xfrm>
            <a:prstGeom prst="rect">
              <a:avLst/>
            </a:prstGeom>
          </p:spPr>
        </p:pic>
        <p:sp>
          <p:nvSpPr>
            <p:cNvPr id="59" name="Rectangle 58">
              <a:extLst>
                <a:ext uri="{FF2B5EF4-FFF2-40B4-BE49-F238E27FC236}">
                  <a16:creationId xmlns:a16="http://schemas.microsoft.com/office/drawing/2014/main" id="{8B73D695-C554-49E5-93AB-5A9A85F19884}"/>
                </a:ext>
              </a:extLst>
            </p:cNvPr>
            <p:cNvSpPr/>
            <p:nvPr/>
          </p:nvSpPr>
          <p:spPr>
            <a:xfrm>
              <a:off x="1980271" y="5396036"/>
              <a:ext cx="457842" cy="5011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08CF7944-4C8B-41EF-BA4B-1F242F9C692F}"/>
              </a:ext>
            </a:extLst>
          </p:cNvPr>
          <p:cNvGrpSpPr/>
          <p:nvPr/>
        </p:nvGrpSpPr>
        <p:grpSpPr>
          <a:xfrm>
            <a:off x="3054376" y="883286"/>
            <a:ext cx="457842" cy="501191"/>
            <a:chOff x="914369" y="5423662"/>
            <a:chExt cx="457842" cy="501191"/>
          </a:xfrm>
        </p:grpSpPr>
        <p:pic>
          <p:nvPicPr>
            <p:cNvPr id="33" name="Graphic 32" descr="Run">
              <a:extLst>
                <a:ext uri="{FF2B5EF4-FFF2-40B4-BE49-F238E27FC236}">
                  <a16:creationId xmlns:a16="http://schemas.microsoft.com/office/drawing/2014/main" id="{9CD2C427-F8AD-44E6-83DB-6B392DAB6A7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46082" y="5477049"/>
              <a:ext cx="394416" cy="394416"/>
            </a:xfrm>
            <a:prstGeom prst="rect">
              <a:avLst/>
            </a:prstGeom>
          </p:spPr>
        </p:pic>
        <p:sp>
          <p:nvSpPr>
            <p:cNvPr id="60" name="Rectangle 59">
              <a:extLst>
                <a:ext uri="{FF2B5EF4-FFF2-40B4-BE49-F238E27FC236}">
                  <a16:creationId xmlns:a16="http://schemas.microsoft.com/office/drawing/2014/main" id="{024EE6E1-E652-4BAC-9C1A-B056883A3BB8}"/>
                </a:ext>
              </a:extLst>
            </p:cNvPr>
            <p:cNvSpPr/>
            <p:nvPr/>
          </p:nvSpPr>
          <p:spPr>
            <a:xfrm>
              <a:off x="914369" y="5423662"/>
              <a:ext cx="457842" cy="5011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3031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CFA086-2495-4565-B5F6-4EC3BE861F2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168"/>
          <a:stretch/>
        </p:blipFill>
        <p:spPr>
          <a:xfrm>
            <a:off x="0" y="0"/>
            <a:ext cx="4652730" cy="6329239"/>
          </a:xfrm>
          <a:prstGeom prst="rect">
            <a:avLst/>
          </a:prstGeom>
        </p:spPr>
      </p:pic>
      <p:sp>
        <p:nvSpPr>
          <p:cNvPr id="6" name="Rectangle 5">
            <a:extLst>
              <a:ext uri="{FF2B5EF4-FFF2-40B4-BE49-F238E27FC236}">
                <a16:creationId xmlns:a16="http://schemas.microsoft.com/office/drawing/2014/main" id="{0FF0233D-DF1D-4894-80C8-234E9A817890}"/>
              </a:ext>
            </a:extLst>
          </p:cNvPr>
          <p:cNvSpPr/>
          <p:nvPr/>
        </p:nvSpPr>
        <p:spPr>
          <a:xfrm>
            <a:off x="0" y="1"/>
            <a:ext cx="4652730" cy="6329238"/>
          </a:xfrm>
          <a:prstGeom prst="rect">
            <a:avLst/>
          </a:prstGeom>
          <a:gradFill flip="none" rotWithShape="1">
            <a:gsLst>
              <a:gs pos="43000">
                <a:schemeClr val="accent2">
                  <a:alpha val="80000"/>
                </a:schemeClr>
              </a:gs>
              <a:gs pos="100000">
                <a:srgbClr val="FFB81C">
                  <a:alpha val="8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BFA7D-C3AE-4BB8-A325-6962849857CB}"/>
              </a:ext>
            </a:extLst>
          </p:cNvPr>
          <p:cNvSpPr>
            <a:spLocks noGrp="1"/>
          </p:cNvSpPr>
          <p:nvPr>
            <p:ph type="title"/>
          </p:nvPr>
        </p:nvSpPr>
        <p:spPr>
          <a:xfrm>
            <a:off x="1207185" y="2500363"/>
            <a:ext cx="2238360" cy="664256"/>
          </a:xfrm>
        </p:spPr>
        <p:txBody>
          <a:bodyPr>
            <a:normAutofit/>
          </a:bodyPr>
          <a:lstStyle/>
          <a:p>
            <a:r>
              <a:rPr lang="en-US" sz="3600" b="1" dirty="0">
                <a:solidFill>
                  <a:schemeClr val="bg1"/>
                </a:solidFill>
              </a:rPr>
              <a:t>AGENDA</a:t>
            </a:r>
          </a:p>
        </p:txBody>
      </p:sp>
      <p:sp>
        <p:nvSpPr>
          <p:cNvPr id="8" name="Text Placeholder 7">
            <a:extLst>
              <a:ext uri="{FF2B5EF4-FFF2-40B4-BE49-F238E27FC236}">
                <a16:creationId xmlns:a16="http://schemas.microsoft.com/office/drawing/2014/main" id="{E7AC143D-BD6C-4288-AA91-F461064BF7B4}"/>
              </a:ext>
            </a:extLst>
          </p:cNvPr>
          <p:cNvSpPr txBox="1">
            <a:spLocks/>
          </p:cNvSpPr>
          <p:nvPr/>
        </p:nvSpPr>
        <p:spPr>
          <a:xfrm>
            <a:off x="4408186" y="933570"/>
            <a:ext cx="7300735" cy="3491782"/>
          </a:xfrm>
          <a:prstGeom prst="rect">
            <a:avLst/>
          </a:prstGeom>
        </p:spPr>
        <p:txBody>
          <a:bodyPr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0" lvl="1" indent="-341313">
              <a:buClr>
                <a:srgbClr val="FFB81C"/>
              </a:buClr>
              <a:buFont typeface="Arial" panose="020B0604020202020204" pitchFamily="34" charset="0"/>
              <a:buChar char="•"/>
            </a:pPr>
            <a:r>
              <a:rPr lang="EN-US" sz="2400" dirty="0">
                <a:solidFill>
                  <a:schemeClr val="accent2"/>
                </a:solidFill>
              </a:rPr>
              <a:t>Change Liaison Spotlight Series</a:t>
            </a:r>
          </a:p>
          <a:p>
            <a:pPr marL="914400" lvl="1" indent="-341313">
              <a:buClr>
                <a:srgbClr val="FFB81C"/>
              </a:buClr>
              <a:buFont typeface="Arial" panose="020B0604020202020204" pitchFamily="34" charset="0"/>
              <a:buChar char="•"/>
            </a:pPr>
            <a:r>
              <a:rPr lang="EN-US" sz="2400" dirty="0">
                <a:solidFill>
                  <a:schemeClr val="accent2"/>
                </a:solidFill>
              </a:rPr>
              <a:t>Project Timeline</a:t>
            </a:r>
          </a:p>
          <a:p>
            <a:pPr marL="914400" lvl="1" indent="-341313">
              <a:buClr>
                <a:srgbClr val="FFB81C"/>
              </a:buClr>
              <a:buFont typeface="Arial" panose="020B0604020202020204" pitchFamily="34" charset="0"/>
              <a:buChar char="•"/>
            </a:pPr>
            <a:r>
              <a:rPr lang="EN-US" sz="2400" dirty="0">
                <a:solidFill>
                  <a:schemeClr val="accent2"/>
                </a:solidFill>
              </a:rPr>
              <a:t>SIT 1 Recap</a:t>
            </a:r>
          </a:p>
          <a:p>
            <a:pPr marL="914400" lvl="1" indent="-341313">
              <a:buClr>
                <a:srgbClr val="FFB81C"/>
              </a:buClr>
              <a:buFont typeface="Arial" panose="020B0604020202020204" pitchFamily="34" charset="0"/>
              <a:buChar char="•"/>
            </a:pPr>
            <a:r>
              <a:rPr lang="EN-US" sz="2400" dirty="0">
                <a:solidFill>
                  <a:schemeClr val="accent2"/>
                </a:solidFill>
              </a:rPr>
              <a:t>SIT 2 Update</a:t>
            </a:r>
          </a:p>
          <a:p>
            <a:pPr marL="914400" lvl="1" indent="-341313">
              <a:buClr>
                <a:srgbClr val="FFB81C"/>
              </a:buClr>
              <a:buFont typeface="Arial" panose="020B0604020202020204" pitchFamily="34" charset="0"/>
              <a:buChar char="•"/>
            </a:pPr>
            <a:r>
              <a:rPr lang="EN-US" sz="2400" dirty="0">
                <a:solidFill>
                  <a:schemeClr val="accent2"/>
                </a:solidFill>
              </a:rPr>
              <a:t>What’s Coming Your Way?</a:t>
            </a:r>
          </a:p>
          <a:p>
            <a:pPr marL="914400" lvl="1" indent="-341313">
              <a:buClr>
                <a:srgbClr val="FFB81C"/>
              </a:buClr>
              <a:buFont typeface="Arial" panose="020B0604020202020204" pitchFamily="34" charset="0"/>
              <a:buChar char="•"/>
            </a:pPr>
            <a:r>
              <a:rPr lang="EN-US" sz="2400" dirty="0">
                <a:solidFill>
                  <a:schemeClr val="accent2"/>
                </a:solidFill>
              </a:rPr>
              <a:t>Lunch &amp; Learns</a:t>
            </a:r>
            <a:endParaRPr lang="en-US" sz="2400" dirty="0">
              <a:solidFill>
                <a:schemeClr val="accent2"/>
              </a:solidFill>
            </a:endParaRPr>
          </a:p>
          <a:p>
            <a:pPr marL="914400" lvl="1" indent="-341313">
              <a:buClr>
                <a:srgbClr val="FFB81C"/>
              </a:buClr>
              <a:buFont typeface="Arial" panose="020B0604020202020204" pitchFamily="34" charset="0"/>
              <a:buChar char="•"/>
            </a:pPr>
            <a:r>
              <a:rPr lang="EN-US" sz="2400" dirty="0">
                <a:solidFill>
                  <a:schemeClr val="accent2"/>
                </a:solidFill>
              </a:rPr>
              <a:t>Showcases</a:t>
            </a:r>
            <a:endParaRPr lang="en-US" sz="2400" dirty="0">
              <a:solidFill>
                <a:schemeClr val="accent2"/>
              </a:solidFill>
            </a:endParaRPr>
          </a:p>
          <a:p>
            <a:pPr marL="914400" lvl="1" indent="-341313">
              <a:buClr>
                <a:srgbClr val="FFB81C"/>
              </a:buClr>
              <a:buFont typeface="Arial" panose="020B0604020202020204" pitchFamily="34" charset="0"/>
              <a:buChar char="•"/>
            </a:pPr>
            <a:r>
              <a:rPr lang="en-US" sz="2400" dirty="0">
                <a:solidFill>
                  <a:schemeClr val="accent2"/>
                </a:solidFill>
              </a:rPr>
              <a:t>KDSR</a:t>
            </a:r>
            <a:endParaRPr lang="EN-US" sz="2400" dirty="0">
              <a:solidFill>
                <a:schemeClr val="accent2"/>
              </a:solidFill>
            </a:endParaRPr>
          </a:p>
          <a:p>
            <a:pPr marL="914400" lvl="1" indent="-341313">
              <a:buClr>
                <a:srgbClr val="FFB81C"/>
              </a:buClr>
              <a:buFont typeface="Arial" panose="020B0604020202020204" pitchFamily="34" charset="0"/>
              <a:buChar char="•"/>
            </a:pPr>
            <a:r>
              <a:rPr lang="EN-US" sz="2400" dirty="0">
                <a:solidFill>
                  <a:schemeClr val="accent2"/>
                </a:solidFill>
              </a:rPr>
              <a:t>Q&amp;A</a:t>
            </a:r>
          </a:p>
          <a:p>
            <a:pPr marL="914400" lvl="1" indent="-341313">
              <a:buClr>
                <a:srgbClr val="FFB81C"/>
              </a:buClr>
              <a:buFont typeface="Arial" panose="020B0604020202020204" pitchFamily="34" charset="0"/>
              <a:buChar char="•"/>
            </a:pPr>
            <a:r>
              <a:rPr lang="EN-US" sz="2400" dirty="0">
                <a:solidFill>
                  <a:schemeClr val="accent2"/>
                </a:solidFill>
              </a:rPr>
              <a:t>Survey</a:t>
            </a:r>
            <a:endParaRPr lang="en-US" sz="2600" dirty="0">
              <a:solidFill>
                <a:schemeClr val="accent2"/>
              </a:solidFill>
            </a:endParaRPr>
          </a:p>
          <a:p>
            <a:pPr marL="457200" indent="-457200">
              <a:buClr>
                <a:srgbClr val="FFB81C"/>
              </a:buClr>
              <a:buFont typeface="+mj-lt"/>
              <a:buAutoNum type="arabicPeriod"/>
            </a:pPr>
            <a:endParaRPr lang="en-US" dirty="0"/>
          </a:p>
        </p:txBody>
      </p:sp>
    </p:spTree>
    <p:extLst>
      <p:ext uri="{BB962C8B-B14F-4D97-AF65-F5344CB8AC3E}">
        <p14:creationId xmlns:p14="http://schemas.microsoft.com/office/powerpoint/2010/main" val="24527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91A2E7-5E3A-49A4-A99F-2BB05A01188C}"/>
              </a:ext>
            </a:extLst>
          </p:cNvPr>
          <p:cNvSpPr>
            <a:spLocks noGrp="1"/>
          </p:cNvSpPr>
          <p:nvPr>
            <p:ph idx="1"/>
          </p:nvPr>
        </p:nvSpPr>
        <p:spPr>
          <a:xfrm>
            <a:off x="4800600" y="2926080"/>
            <a:ext cx="6492240" cy="3063240"/>
          </a:xfrm>
        </p:spPr>
        <p:txBody>
          <a:bodyPr>
            <a:normAutofit/>
          </a:bodyPr>
          <a:lstStyle/>
          <a:p>
            <a:pPr algn="ctr"/>
            <a:r>
              <a:rPr lang="en-US" sz="4500" dirty="0">
                <a:solidFill>
                  <a:srgbClr val="092F57"/>
                </a:solidFill>
              </a:rPr>
              <a:t>Questions</a:t>
            </a:r>
          </a:p>
        </p:txBody>
      </p:sp>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0" charset="-128"/>
              </a:defRPr>
            </a:lvl1pPr>
            <a:lvl2pPr marL="742950" indent="-285750">
              <a:defRPr sz="2400">
                <a:solidFill>
                  <a:schemeClr val="tx1"/>
                </a:solidFill>
                <a:latin typeface="Arial" charset="0"/>
                <a:ea typeface="ＭＳ Ｐゴシック" pitchFamily="80" charset="-128"/>
              </a:defRPr>
            </a:lvl2pPr>
            <a:lvl3pPr marL="1143000" indent="-228600">
              <a:defRPr sz="2400">
                <a:solidFill>
                  <a:schemeClr val="tx1"/>
                </a:solidFill>
                <a:latin typeface="Arial" charset="0"/>
                <a:ea typeface="ＭＳ Ｐゴシック" pitchFamily="80" charset="-128"/>
              </a:defRPr>
            </a:lvl3pPr>
            <a:lvl4pPr marL="1600200" indent="-228600">
              <a:defRPr sz="2400">
                <a:solidFill>
                  <a:schemeClr val="tx1"/>
                </a:solidFill>
                <a:latin typeface="Arial" charset="0"/>
                <a:ea typeface="ＭＳ Ｐゴシック" pitchFamily="80" charset="-128"/>
              </a:defRPr>
            </a:lvl4pPr>
            <a:lvl5pPr marL="2057400" indent="-228600">
              <a:defRPr sz="2400">
                <a:solidFill>
                  <a:schemeClr val="tx1"/>
                </a:solidFill>
                <a:latin typeface="Arial" charset="0"/>
                <a:ea typeface="ＭＳ Ｐゴシック" pitchFamily="8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0" charset="-128"/>
              </a:defRPr>
            </a:lvl9pPr>
          </a:lstStyle>
          <a:p>
            <a:fld id="{43AC0F75-2379-4AA9-8BFF-141052D41D72}" type="slidenum">
              <a:rPr lang="en-US" sz="1000">
                <a:solidFill>
                  <a:srgbClr val="003B79"/>
                </a:solidFill>
              </a:rPr>
              <a:pPr/>
              <a:t>20</a:t>
            </a:fld>
            <a:endParaRPr lang="en-US" sz="1000" dirty="0">
              <a:solidFill>
                <a:srgbClr val="003B79"/>
              </a:solidFill>
            </a:endParaRPr>
          </a:p>
        </p:txBody>
      </p:sp>
      <p:sp>
        <p:nvSpPr>
          <p:cNvPr id="5" name="Slide Number Placeholder 2">
            <a:extLst>
              <a:ext uri="{FF2B5EF4-FFF2-40B4-BE49-F238E27FC236}">
                <a16:creationId xmlns:a16="http://schemas.microsoft.com/office/drawing/2014/main" id="{B7F9715B-4725-4A81-B58B-2B707112974F}"/>
              </a:ext>
            </a:extLst>
          </p:cNvPr>
          <p:cNvSpPr txBox="1">
            <a:spLocks/>
          </p:cNvSpPr>
          <p:nvPr/>
        </p:nvSpPr>
        <p:spPr>
          <a:xfrm>
            <a:off x="10824185" y="645978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E993B956-EC48-49C8-A8DD-0FEF051B4709}" type="slidenum">
              <a:rPr lang="en-US" smtClean="0"/>
              <a:pPr>
                <a:defRPr/>
              </a:pPr>
              <a:t>20</a:t>
            </a:fld>
            <a:endParaRPr lang="en-US" dirty="0"/>
          </a:p>
        </p:txBody>
      </p:sp>
      <p:cxnSp>
        <p:nvCxnSpPr>
          <p:cNvPr id="7" name="Straight Connector 6">
            <a:extLst>
              <a:ext uri="{FF2B5EF4-FFF2-40B4-BE49-F238E27FC236}">
                <a16:creationId xmlns:a16="http://schemas.microsoft.com/office/drawing/2014/main" id="{C6BBB537-5595-498C-AF01-2B1AB78F6F61}"/>
              </a:ext>
            </a:extLst>
          </p:cNvPr>
          <p:cNvCxnSpPr/>
          <p:nvPr/>
        </p:nvCxnSpPr>
        <p:spPr>
          <a:xfrm>
            <a:off x="5067300" y="3695700"/>
            <a:ext cx="59817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E5468BB0-0368-4388-AD55-42D1DFADAB10}"/>
              </a:ext>
            </a:extLst>
          </p:cNvPr>
          <p:cNvGrpSpPr/>
          <p:nvPr/>
        </p:nvGrpSpPr>
        <p:grpSpPr>
          <a:xfrm>
            <a:off x="1009651" y="2470151"/>
            <a:ext cx="2057399" cy="2057395"/>
            <a:chOff x="2314575" y="2084388"/>
            <a:chExt cx="958851" cy="958849"/>
          </a:xfrm>
          <a:solidFill>
            <a:schemeClr val="bg1"/>
          </a:solidFill>
        </p:grpSpPr>
        <p:sp>
          <p:nvSpPr>
            <p:cNvPr id="9" name="Freeform 43">
              <a:extLst>
                <a:ext uri="{FF2B5EF4-FFF2-40B4-BE49-F238E27FC236}">
                  <a16:creationId xmlns:a16="http://schemas.microsoft.com/office/drawing/2014/main" id="{E0010227-8755-4F97-A1D5-1C8987875210}"/>
                </a:ext>
              </a:extLst>
            </p:cNvPr>
            <p:cNvSpPr>
              <a:spLocks noEditPoints="1"/>
            </p:cNvSpPr>
            <p:nvPr/>
          </p:nvSpPr>
          <p:spPr bwMode="auto">
            <a:xfrm>
              <a:off x="2314575" y="2084388"/>
              <a:ext cx="958851" cy="958849"/>
            </a:xfrm>
            <a:custGeom>
              <a:avLst/>
              <a:gdLst>
                <a:gd name="T0" fmla="*/ 340 w 355"/>
                <a:gd name="T1" fmla="*/ 283 h 355"/>
                <a:gd name="T2" fmla="*/ 263 w 355"/>
                <a:gd name="T3" fmla="*/ 207 h 355"/>
                <a:gd name="T4" fmla="*/ 280 w 355"/>
                <a:gd name="T5" fmla="*/ 140 h 355"/>
                <a:gd name="T6" fmla="*/ 239 w 355"/>
                <a:gd name="T7" fmla="*/ 41 h 355"/>
                <a:gd name="T8" fmla="*/ 140 w 355"/>
                <a:gd name="T9" fmla="*/ 0 h 355"/>
                <a:gd name="T10" fmla="*/ 1 w 355"/>
                <a:gd name="T11" fmla="*/ 140 h 355"/>
                <a:gd name="T12" fmla="*/ 41 w 355"/>
                <a:gd name="T13" fmla="*/ 239 h 355"/>
                <a:gd name="T14" fmla="*/ 140 w 355"/>
                <a:gd name="T15" fmla="*/ 280 h 355"/>
                <a:gd name="T16" fmla="*/ 207 w 355"/>
                <a:gd name="T17" fmla="*/ 263 h 355"/>
                <a:gd name="T18" fmla="*/ 284 w 355"/>
                <a:gd name="T19" fmla="*/ 339 h 355"/>
                <a:gd name="T20" fmla="*/ 340 w 355"/>
                <a:gd name="T21" fmla="*/ 339 h 355"/>
                <a:gd name="T22" fmla="*/ 340 w 355"/>
                <a:gd name="T23" fmla="*/ 283 h 355"/>
                <a:gd name="T24" fmla="*/ 140 w 355"/>
                <a:gd name="T25" fmla="*/ 240 h 355"/>
                <a:gd name="T26" fmla="*/ 70 w 355"/>
                <a:gd name="T27" fmla="*/ 211 h 355"/>
                <a:gd name="T28" fmla="*/ 41 w 355"/>
                <a:gd name="T29" fmla="*/ 140 h 355"/>
                <a:gd name="T30" fmla="*/ 140 w 355"/>
                <a:gd name="T31" fmla="*/ 40 h 355"/>
                <a:gd name="T32" fmla="*/ 240 w 355"/>
                <a:gd name="T33" fmla="*/ 140 h 355"/>
                <a:gd name="T34" fmla="*/ 140 w 355"/>
                <a:gd name="T35" fmla="*/ 240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5" h="355">
                  <a:moveTo>
                    <a:pt x="340" y="283"/>
                  </a:moveTo>
                  <a:cubicBezTo>
                    <a:pt x="263" y="207"/>
                    <a:pt x="263" y="207"/>
                    <a:pt x="263" y="207"/>
                  </a:cubicBezTo>
                  <a:cubicBezTo>
                    <a:pt x="274" y="187"/>
                    <a:pt x="280" y="164"/>
                    <a:pt x="280" y="140"/>
                  </a:cubicBezTo>
                  <a:cubicBezTo>
                    <a:pt x="280" y="103"/>
                    <a:pt x="266" y="68"/>
                    <a:pt x="239" y="41"/>
                  </a:cubicBezTo>
                  <a:cubicBezTo>
                    <a:pt x="213" y="15"/>
                    <a:pt x="178" y="0"/>
                    <a:pt x="140" y="0"/>
                  </a:cubicBezTo>
                  <a:cubicBezTo>
                    <a:pt x="63" y="0"/>
                    <a:pt x="1" y="63"/>
                    <a:pt x="1" y="140"/>
                  </a:cubicBezTo>
                  <a:cubicBezTo>
                    <a:pt x="0" y="177"/>
                    <a:pt x="15" y="213"/>
                    <a:pt x="41" y="239"/>
                  </a:cubicBezTo>
                  <a:cubicBezTo>
                    <a:pt x="68" y="265"/>
                    <a:pt x="103" y="280"/>
                    <a:pt x="140" y="280"/>
                  </a:cubicBezTo>
                  <a:cubicBezTo>
                    <a:pt x="165" y="280"/>
                    <a:pt x="187" y="274"/>
                    <a:pt x="207" y="263"/>
                  </a:cubicBezTo>
                  <a:cubicBezTo>
                    <a:pt x="284" y="339"/>
                    <a:pt x="284" y="339"/>
                    <a:pt x="284" y="339"/>
                  </a:cubicBezTo>
                  <a:cubicBezTo>
                    <a:pt x="299" y="355"/>
                    <a:pt x="324" y="355"/>
                    <a:pt x="340" y="339"/>
                  </a:cubicBezTo>
                  <a:cubicBezTo>
                    <a:pt x="355" y="324"/>
                    <a:pt x="355" y="299"/>
                    <a:pt x="340" y="283"/>
                  </a:cubicBezTo>
                  <a:close/>
                  <a:moveTo>
                    <a:pt x="140" y="240"/>
                  </a:moveTo>
                  <a:cubicBezTo>
                    <a:pt x="114" y="240"/>
                    <a:pt x="89" y="229"/>
                    <a:pt x="70" y="211"/>
                  </a:cubicBezTo>
                  <a:cubicBezTo>
                    <a:pt x="51" y="192"/>
                    <a:pt x="41" y="167"/>
                    <a:pt x="41" y="140"/>
                  </a:cubicBezTo>
                  <a:cubicBezTo>
                    <a:pt x="41" y="85"/>
                    <a:pt x="85" y="40"/>
                    <a:pt x="140" y="40"/>
                  </a:cubicBezTo>
                  <a:cubicBezTo>
                    <a:pt x="195" y="40"/>
                    <a:pt x="240" y="85"/>
                    <a:pt x="240" y="140"/>
                  </a:cubicBezTo>
                  <a:cubicBezTo>
                    <a:pt x="240" y="195"/>
                    <a:pt x="195" y="240"/>
                    <a:pt x="140" y="2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44">
              <a:extLst>
                <a:ext uri="{FF2B5EF4-FFF2-40B4-BE49-F238E27FC236}">
                  <a16:creationId xmlns:a16="http://schemas.microsoft.com/office/drawing/2014/main" id="{B4C40C8B-E0F8-41AA-BD57-364E28EE7256}"/>
                </a:ext>
              </a:extLst>
            </p:cNvPr>
            <p:cNvSpPr>
              <a:spLocks noEditPoints="1"/>
            </p:cNvSpPr>
            <p:nvPr/>
          </p:nvSpPr>
          <p:spPr bwMode="auto">
            <a:xfrm>
              <a:off x="2552700" y="2273300"/>
              <a:ext cx="280988" cy="377825"/>
            </a:xfrm>
            <a:custGeom>
              <a:avLst/>
              <a:gdLst>
                <a:gd name="T0" fmla="*/ 67 w 104"/>
                <a:gd name="T1" fmla="*/ 97 h 140"/>
                <a:gd name="T2" fmla="*/ 31 w 104"/>
                <a:gd name="T3" fmla="*/ 97 h 140"/>
                <a:gd name="T4" fmla="*/ 31 w 104"/>
                <a:gd name="T5" fmla="*/ 93 h 140"/>
                <a:gd name="T6" fmla="*/ 33 w 104"/>
                <a:gd name="T7" fmla="*/ 78 h 140"/>
                <a:gd name="T8" fmla="*/ 40 w 104"/>
                <a:gd name="T9" fmla="*/ 68 h 140"/>
                <a:gd name="T10" fmla="*/ 58 w 104"/>
                <a:gd name="T11" fmla="*/ 52 h 140"/>
                <a:gd name="T12" fmla="*/ 65 w 104"/>
                <a:gd name="T13" fmla="*/ 40 h 140"/>
                <a:gd name="T14" fmla="*/ 62 w 104"/>
                <a:gd name="T15" fmla="*/ 32 h 140"/>
                <a:gd name="T16" fmla="*/ 53 w 104"/>
                <a:gd name="T17" fmla="*/ 29 h 140"/>
                <a:gd name="T18" fmla="*/ 42 w 104"/>
                <a:gd name="T19" fmla="*/ 34 h 140"/>
                <a:gd name="T20" fmla="*/ 37 w 104"/>
                <a:gd name="T21" fmla="*/ 49 h 140"/>
                <a:gd name="T22" fmla="*/ 0 w 104"/>
                <a:gd name="T23" fmla="*/ 45 h 140"/>
                <a:gd name="T24" fmla="*/ 15 w 104"/>
                <a:gd name="T25" fmla="*/ 13 h 140"/>
                <a:gd name="T26" fmla="*/ 54 w 104"/>
                <a:gd name="T27" fmla="*/ 0 h 140"/>
                <a:gd name="T28" fmla="*/ 87 w 104"/>
                <a:gd name="T29" fmla="*/ 9 h 140"/>
                <a:gd name="T30" fmla="*/ 104 w 104"/>
                <a:gd name="T31" fmla="*/ 40 h 140"/>
                <a:gd name="T32" fmla="*/ 99 w 104"/>
                <a:gd name="T33" fmla="*/ 55 h 140"/>
                <a:gd name="T34" fmla="*/ 81 w 104"/>
                <a:gd name="T35" fmla="*/ 73 h 140"/>
                <a:gd name="T36" fmla="*/ 69 w 104"/>
                <a:gd name="T37" fmla="*/ 85 h 140"/>
                <a:gd name="T38" fmla="*/ 67 w 104"/>
                <a:gd name="T39" fmla="*/ 97 h 140"/>
                <a:gd name="T40" fmla="*/ 30 w 104"/>
                <a:gd name="T41" fmla="*/ 106 h 140"/>
                <a:gd name="T42" fmla="*/ 68 w 104"/>
                <a:gd name="T43" fmla="*/ 106 h 140"/>
                <a:gd name="T44" fmla="*/ 68 w 104"/>
                <a:gd name="T45" fmla="*/ 140 h 140"/>
                <a:gd name="T46" fmla="*/ 30 w 104"/>
                <a:gd name="T47" fmla="*/ 140 h 140"/>
                <a:gd name="T48" fmla="*/ 30 w 104"/>
                <a:gd name="T49" fmla="*/ 10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4" h="140">
                  <a:moveTo>
                    <a:pt x="67" y="97"/>
                  </a:moveTo>
                  <a:cubicBezTo>
                    <a:pt x="31" y="97"/>
                    <a:pt x="31" y="97"/>
                    <a:pt x="31" y="97"/>
                  </a:cubicBezTo>
                  <a:cubicBezTo>
                    <a:pt x="31" y="93"/>
                    <a:pt x="31" y="93"/>
                    <a:pt x="31" y="93"/>
                  </a:cubicBezTo>
                  <a:cubicBezTo>
                    <a:pt x="31" y="87"/>
                    <a:pt x="32" y="82"/>
                    <a:pt x="33" y="78"/>
                  </a:cubicBezTo>
                  <a:cubicBezTo>
                    <a:pt x="35" y="75"/>
                    <a:pt x="37" y="71"/>
                    <a:pt x="40" y="68"/>
                  </a:cubicBezTo>
                  <a:cubicBezTo>
                    <a:pt x="42" y="65"/>
                    <a:pt x="48" y="60"/>
                    <a:pt x="58" y="52"/>
                  </a:cubicBezTo>
                  <a:cubicBezTo>
                    <a:pt x="63" y="48"/>
                    <a:pt x="65" y="44"/>
                    <a:pt x="65" y="40"/>
                  </a:cubicBezTo>
                  <a:cubicBezTo>
                    <a:pt x="65" y="37"/>
                    <a:pt x="64" y="34"/>
                    <a:pt x="62" y="32"/>
                  </a:cubicBezTo>
                  <a:cubicBezTo>
                    <a:pt x="60" y="30"/>
                    <a:pt x="57" y="29"/>
                    <a:pt x="53" y="29"/>
                  </a:cubicBezTo>
                  <a:cubicBezTo>
                    <a:pt x="49" y="29"/>
                    <a:pt x="45" y="31"/>
                    <a:pt x="42" y="34"/>
                  </a:cubicBezTo>
                  <a:cubicBezTo>
                    <a:pt x="39" y="37"/>
                    <a:pt x="37" y="42"/>
                    <a:pt x="37" y="49"/>
                  </a:cubicBezTo>
                  <a:cubicBezTo>
                    <a:pt x="0" y="45"/>
                    <a:pt x="0" y="45"/>
                    <a:pt x="0" y="45"/>
                  </a:cubicBezTo>
                  <a:cubicBezTo>
                    <a:pt x="2" y="31"/>
                    <a:pt x="6" y="21"/>
                    <a:pt x="15" y="13"/>
                  </a:cubicBezTo>
                  <a:cubicBezTo>
                    <a:pt x="23" y="4"/>
                    <a:pt x="36" y="0"/>
                    <a:pt x="54" y="0"/>
                  </a:cubicBezTo>
                  <a:cubicBezTo>
                    <a:pt x="67" y="0"/>
                    <a:pt x="78" y="3"/>
                    <a:pt x="87" y="9"/>
                  </a:cubicBezTo>
                  <a:cubicBezTo>
                    <a:pt x="98" y="16"/>
                    <a:pt x="104" y="27"/>
                    <a:pt x="104" y="40"/>
                  </a:cubicBezTo>
                  <a:cubicBezTo>
                    <a:pt x="104" y="45"/>
                    <a:pt x="102" y="50"/>
                    <a:pt x="99" y="55"/>
                  </a:cubicBezTo>
                  <a:cubicBezTo>
                    <a:pt x="96" y="60"/>
                    <a:pt x="90" y="66"/>
                    <a:pt x="81" y="73"/>
                  </a:cubicBezTo>
                  <a:cubicBezTo>
                    <a:pt x="75" y="78"/>
                    <a:pt x="71" y="82"/>
                    <a:pt x="69" y="85"/>
                  </a:cubicBezTo>
                  <a:cubicBezTo>
                    <a:pt x="68" y="88"/>
                    <a:pt x="67" y="92"/>
                    <a:pt x="67" y="97"/>
                  </a:cubicBezTo>
                  <a:close/>
                  <a:moveTo>
                    <a:pt x="30" y="106"/>
                  </a:moveTo>
                  <a:cubicBezTo>
                    <a:pt x="68" y="106"/>
                    <a:pt x="68" y="106"/>
                    <a:pt x="68" y="106"/>
                  </a:cubicBezTo>
                  <a:cubicBezTo>
                    <a:pt x="68" y="140"/>
                    <a:pt x="68" y="140"/>
                    <a:pt x="68" y="140"/>
                  </a:cubicBezTo>
                  <a:cubicBezTo>
                    <a:pt x="30" y="140"/>
                    <a:pt x="30" y="140"/>
                    <a:pt x="30" y="140"/>
                  </a:cubicBezTo>
                  <a:lnTo>
                    <a:pt x="30" y="106"/>
                  </a:lnTo>
                  <a:close/>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546081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81CCCC3-1743-4046-9DB4-DC4E482A01CD}"/>
              </a:ext>
            </a:extLst>
          </p:cNvPr>
          <p:cNvSpPr>
            <a:spLocks noGrp="1"/>
          </p:cNvSpPr>
          <p:nvPr>
            <p:ph type="title"/>
          </p:nvPr>
        </p:nvSpPr>
        <p:spPr>
          <a:xfrm>
            <a:off x="6634702" y="751504"/>
            <a:ext cx="2865747" cy="1185421"/>
          </a:xfrm>
        </p:spPr>
        <p:txBody>
          <a:bodyPr>
            <a:normAutofit/>
          </a:bodyPr>
          <a:lstStyle/>
          <a:p>
            <a:r>
              <a:rPr lang="en-US" sz="4400" dirty="0">
                <a:solidFill>
                  <a:srgbClr val="092F57"/>
                </a:solidFill>
              </a:rPr>
              <a:t>Resources</a:t>
            </a:r>
          </a:p>
        </p:txBody>
      </p:sp>
      <p:cxnSp>
        <p:nvCxnSpPr>
          <p:cNvPr id="8" name="Straight Connector 7">
            <a:extLst>
              <a:ext uri="{FF2B5EF4-FFF2-40B4-BE49-F238E27FC236}">
                <a16:creationId xmlns:a16="http://schemas.microsoft.com/office/drawing/2014/main" id="{802115AC-3D2B-43A7-AB0E-23168EEE1CC8}"/>
              </a:ext>
            </a:extLst>
          </p:cNvPr>
          <p:cNvCxnSpPr/>
          <p:nvPr/>
        </p:nvCxnSpPr>
        <p:spPr>
          <a:xfrm>
            <a:off x="5076725" y="1989260"/>
            <a:ext cx="59817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4D3E361-BA37-4FA4-AD26-1223173BE7E9}"/>
              </a:ext>
            </a:extLst>
          </p:cNvPr>
          <p:cNvSpPr txBox="1"/>
          <p:nvPr/>
        </p:nvSpPr>
        <p:spPr>
          <a:xfrm>
            <a:off x="5100728" y="2302960"/>
            <a:ext cx="9389097" cy="3693319"/>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December Lunch &amp; Learn RSVP:</a:t>
            </a:r>
            <a:r>
              <a:rPr lang="en-US" sz="1600" dirty="0"/>
              <a:t> </a:t>
            </a:r>
          </a:p>
          <a:p>
            <a:r>
              <a:rPr lang="en-US" sz="1400" dirty="0">
                <a:latin typeface="Arial" panose="020B0604020202020204" pitchFamily="34" charset="0"/>
                <a:cs typeface="Arial" panose="020B0604020202020204" pitchFamily="34" charset="0"/>
                <a:hlinkClick r:id="rId3"/>
              </a:rPr>
              <a:t>https://app.smartsheet.com/b/form/eee92ab46c4f40ec873a2d4f9845fc72</a:t>
            </a:r>
            <a:r>
              <a:rPr lang="en-US" sz="1400" dirty="0">
                <a:latin typeface="Arial" panose="020B0604020202020204" pitchFamily="34" charset="0"/>
                <a:cs typeface="Arial" panose="020B0604020202020204" pitchFamily="34" charset="0"/>
              </a:rPr>
              <a:t> </a:t>
            </a:r>
          </a:p>
          <a:p>
            <a:endParaRPr lang="en-US" sz="16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December Showcase Registration:</a:t>
            </a:r>
            <a:r>
              <a:rPr lang="en-US" sz="1600" dirty="0"/>
              <a:t> </a:t>
            </a:r>
          </a:p>
          <a:p>
            <a:r>
              <a:rPr lang="en-US" sz="1400" dirty="0">
                <a:latin typeface="Arial" panose="020B0604020202020204" pitchFamily="34" charset="0"/>
                <a:cs typeface="Arial" panose="020B0604020202020204" pitchFamily="34" charset="0"/>
                <a:hlinkClick r:id="rId4"/>
              </a:rPr>
              <a:t>https://app.smartsheet.com/b/form/8b59381b30d24a4182a423a91851789a</a:t>
            </a:r>
            <a:r>
              <a:rPr lang="en-US" sz="1400" dirty="0">
                <a:latin typeface="Arial" panose="020B0604020202020204" pitchFamily="34" charset="0"/>
                <a:cs typeface="Arial" panose="020B0604020202020204" pitchFamily="34" charset="0"/>
              </a:rPr>
              <a:t> </a:t>
            </a:r>
          </a:p>
          <a:p>
            <a:endParaRPr lang="en-US" dirty="0"/>
          </a:p>
          <a:p>
            <a:r>
              <a:rPr lang="en-US" sz="1400" dirty="0">
                <a:latin typeface="Arial" panose="020B0604020202020204" pitchFamily="34" charset="0"/>
                <a:cs typeface="Arial" panose="020B0604020202020204" pitchFamily="34" charset="0"/>
              </a:rPr>
              <a:t>Luma Newsletter: </a:t>
            </a:r>
          </a:p>
          <a:p>
            <a:r>
              <a:rPr lang="en-US" sz="1400" dirty="0">
                <a:latin typeface="Arial" panose="020B0604020202020204" pitchFamily="34" charset="0"/>
                <a:cs typeface="Arial" panose="020B0604020202020204" pitchFamily="34" charset="0"/>
                <a:hlinkClick r:id="rId5"/>
              </a:rPr>
              <a:t>System Integration Testing (SIT) Cycle 1 Recap (mailchi.mp)</a:t>
            </a:r>
            <a:r>
              <a:rPr lang="en-US" sz="1400" dirty="0">
                <a:latin typeface="Arial" panose="020B0604020202020204" pitchFamily="34" charset="0"/>
                <a:cs typeface="Arial" panose="020B0604020202020204" pitchFamily="34" charset="0"/>
              </a:rPr>
              <a:t> </a:t>
            </a:r>
          </a:p>
          <a:p>
            <a:endParaRPr lang="en-US" dirty="0"/>
          </a:p>
          <a:p>
            <a:r>
              <a:rPr lang="en-US" sz="1400" dirty="0">
                <a:latin typeface="Arial" panose="020B0604020202020204" pitchFamily="34" charset="0"/>
                <a:cs typeface="Arial" panose="020B0604020202020204" pitchFamily="34" charset="0"/>
              </a:rPr>
              <a:t>Welcome to Luma Series:</a:t>
            </a:r>
          </a:p>
          <a:p>
            <a:r>
              <a:rPr lang="en-US" sz="1400" dirty="0">
                <a:latin typeface="Arial" panose="020B0604020202020204" pitchFamily="34" charset="0"/>
                <a:cs typeface="Arial" panose="020B0604020202020204" pitchFamily="34" charset="0"/>
                <a:hlinkClick r:id="rId6"/>
              </a:rPr>
              <a:t>https://www.sco.idaho.gov/LivePages/luma_-welcome-to-luma-series.aspx</a:t>
            </a:r>
            <a:endParaRPr lang="en-US" sz="1400" dirty="0">
              <a:latin typeface="Arial" panose="020B0604020202020204" pitchFamily="34" charset="0"/>
              <a:cs typeface="Arial" panose="020B0604020202020204" pitchFamily="34" charset="0"/>
            </a:endParaRPr>
          </a:p>
          <a:p>
            <a:endParaRPr lang="en-US" sz="1600" dirty="0"/>
          </a:p>
          <a:p>
            <a:r>
              <a:rPr lang="en-US" sz="1400" dirty="0">
                <a:latin typeface="Arial" panose="020B0604020202020204" pitchFamily="34" charset="0"/>
                <a:cs typeface="Arial" panose="020B0604020202020204" pitchFamily="34" charset="0"/>
              </a:rPr>
              <a:t>Post-Change Liaison Meeting Survey:</a:t>
            </a:r>
            <a:r>
              <a:rPr lang="en-US" sz="16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hlinkClick r:id="rId7"/>
              </a:rPr>
              <a:t>https://app.smartsheet.com/b/form/2d9b750ab38d488b9c9cab37de90b98d</a:t>
            </a:r>
            <a:r>
              <a:rPr lang="en-US" sz="1400" dirty="0">
                <a:latin typeface="Arial" panose="020B0604020202020204" pitchFamily="34" charset="0"/>
                <a:cs typeface="Arial" panose="020B0604020202020204" pitchFamily="34" charset="0"/>
              </a:rPr>
              <a:t> </a:t>
            </a:r>
          </a:p>
          <a:p>
            <a:endParaRPr lang="en-US" dirty="0"/>
          </a:p>
        </p:txBody>
      </p:sp>
      <p:grpSp>
        <p:nvGrpSpPr>
          <p:cNvPr id="11" name="Group 10">
            <a:extLst>
              <a:ext uri="{FF2B5EF4-FFF2-40B4-BE49-F238E27FC236}">
                <a16:creationId xmlns:a16="http://schemas.microsoft.com/office/drawing/2014/main" id="{E9098B97-888E-43AF-B6FF-390A77551C8A}"/>
              </a:ext>
            </a:extLst>
          </p:cNvPr>
          <p:cNvGrpSpPr/>
          <p:nvPr/>
        </p:nvGrpSpPr>
        <p:grpSpPr>
          <a:xfrm>
            <a:off x="341465" y="2666959"/>
            <a:ext cx="3296804" cy="1731305"/>
            <a:chOff x="5781675" y="2324100"/>
            <a:chExt cx="1206500" cy="657226"/>
          </a:xfrm>
          <a:solidFill>
            <a:schemeClr val="bg1"/>
          </a:solidFill>
        </p:grpSpPr>
        <p:sp>
          <p:nvSpPr>
            <p:cNvPr id="12" name="Freeform 61">
              <a:extLst>
                <a:ext uri="{FF2B5EF4-FFF2-40B4-BE49-F238E27FC236}">
                  <a16:creationId xmlns:a16="http://schemas.microsoft.com/office/drawing/2014/main" id="{56D5059D-C8C6-4276-B673-250FD0134CC0}"/>
                </a:ext>
              </a:extLst>
            </p:cNvPr>
            <p:cNvSpPr>
              <a:spLocks noEditPoints="1"/>
            </p:cNvSpPr>
            <p:nvPr/>
          </p:nvSpPr>
          <p:spPr bwMode="auto">
            <a:xfrm>
              <a:off x="5937250" y="2624138"/>
              <a:ext cx="939800" cy="357188"/>
            </a:xfrm>
            <a:custGeom>
              <a:avLst/>
              <a:gdLst>
                <a:gd name="T0" fmla="*/ 0 w 386"/>
                <a:gd name="T1" fmla="*/ 0 h 146"/>
                <a:gd name="T2" fmla="*/ 0 w 386"/>
                <a:gd name="T3" fmla="*/ 30 h 146"/>
                <a:gd name="T4" fmla="*/ 176 w 386"/>
                <a:gd name="T5" fmla="*/ 30 h 146"/>
                <a:gd name="T6" fmla="*/ 176 w 386"/>
                <a:gd name="T7" fmla="*/ 16 h 146"/>
                <a:gd name="T8" fmla="*/ 179 w 386"/>
                <a:gd name="T9" fmla="*/ 13 h 146"/>
                <a:gd name="T10" fmla="*/ 205 w 386"/>
                <a:gd name="T11" fmla="*/ 13 h 146"/>
                <a:gd name="T12" fmla="*/ 207 w 386"/>
                <a:gd name="T13" fmla="*/ 16 h 146"/>
                <a:gd name="T14" fmla="*/ 207 w 386"/>
                <a:gd name="T15" fmla="*/ 30 h 146"/>
                <a:gd name="T16" fmla="*/ 386 w 386"/>
                <a:gd name="T17" fmla="*/ 30 h 146"/>
                <a:gd name="T18" fmla="*/ 386 w 386"/>
                <a:gd name="T19" fmla="*/ 0 h 146"/>
                <a:gd name="T20" fmla="*/ 0 w 386"/>
                <a:gd name="T21" fmla="*/ 0 h 146"/>
                <a:gd name="T22" fmla="*/ 181 w 386"/>
                <a:gd name="T23" fmla="*/ 18 h 146"/>
                <a:gd name="T24" fmla="*/ 181 w 386"/>
                <a:gd name="T25" fmla="*/ 51 h 146"/>
                <a:gd name="T26" fmla="*/ 192 w 386"/>
                <a:gd name="T27" fmla="*/ 65 h 146"/>
                <a:gd name="T28" fmla="*/ 203 w 386"/>
                <a:gd name="T29" fmla="*/ 51 h 146"/>
                <a:gd name="T30" fmla="*/ 203 w 386"/>
                <a:gd name="T31" fmla="*/ 18 h 146"/>
                <a:gd name="T32" fmla="*/ 181 w 386"/>
                <a:gd name="T33" fmla="*/ 18 h 146"/>
                <a:gd name="T34" fmla="*/ 0 w 386"/>
                <a:gd name="T35" fmla="*/ 36 h 146"/>
                <a:gd name="T36" fmla="*/ 0 w 386"/>
                <a:gd name="T37" fmla="*/ 146 h 146"/>
                <a:gd name="T38" fmla="*/ 386 w 386"/>
                <a:gd name="T39" fmla="*/ 146 h 146"/>
                <a:gd name="T40" fmla="*/ 386 w 386"/>
                <a:gd name="T41" fmla="*/ 36 h 146"/>
                <a:gd name="T42" fmla="*/ 207 w 386"/>
                <a:gd name="T43" fmla="*/ 36 h 146"/>
                <a:gd name="T44" fmla="*/ 207 w 386"/>
                <a:gd name="T45" fmla="*/ 51 h 146"/>
                <a:gd name="T46" fmla="*/ 192 w 386"/>
                <a:gd name="T47" fmla="*/ 70 h 146"/>
                <a:gd name="T48" fmla="*/ 176 w 386"/>
                <a:gd name="T49" fmla="*/ 51 h 146"/>
                <a:gd name="T50" fmla="*/ 176 w 386"/>
                <a:gd name="T51" fmla="*/ 36 h 146"/>
                <a:gd name="T52" fmla="*/ 0 w 386"/>
                <a:gd name="T53" fmla="*/ 36 h 146"/>
                <a:gd name="T54" fmla="*/ 192 w 386"/>
                <a:gd name="T55" fmla="*/ 38 h 146"/>
                <a:gd name="T56" fmla="*/ 194 w 386"/>
                <a:gd name="T57" fmla="*/ 39 h 146"/>
                <a:gd name="T58" fmla="*/ 195 w 386"/>
                <a:gd name="T59" fmla="*/ 41 h 146"/>
                <a:gd name="T60" fmla="*/ 195 w 386"/>
                <a:gd name="T61" fmla="*/ 56 h 146"/>
                <a:gd name="T62" fmla="*/ 193 w 386"/>
                <a:gd name="T63" fmla="*/ 58 h 146"/>
                <a:gd name="T64" fmla="*/ 190 w 386"/>
                <a:gd name="T65" fmla="*/ 58 h 146"/>
                <a:gd name="T66" fmla="*/ 189 w 386"/>
                <a:gd name="T67" fmla="*/ 56 h 146"/>
                <a:gd name="T68" fmla="*/ 189 w 386"/>
                <a:gd name="T69" fmla="*/ 41 h 146"/>
                <a:gd name="T70" fmla="*/ 192 w 386"/>
                <a:gd name="T71" fmla="*/ 38 h 146"/>
                <a:gd name="T72" fmla="*/ 17 w 386"/>
                <a:gd name="T73" fmla="*/ 93 h 146"/>
                <a:gd name="T74" fmla="*/ 367 w 386"/>
                <a:gd name="T75" fmla="*/ 93 h 146"/>
                <a:gd name="T76" fmla="*/ 370 w 386"/>
                <a:gd name="T77" fmla="*/ 96 h 146"/>
                <a:gd name="T78" fmla="*/ 370 w 386"/>
                <a:gd name="T79" fmla="*/ 128 h 146"/>
                <a:gd name="T80" fmla="*/ 367 w 386"/>
                <a:gd name="T81" fmla="*/ 131 h 146"/>
                <a:gd name="T82" fmla="*/ 17 w 386"/>
                <a:gd name="T83" fmla="*/ 131 h 146"/>
                <a:gd name="T84" fmla="*/ 14 w 386"/>
                <a:gd name="T85" fmla="*/ 128 h 146"/>
                <a:gd name="T86" fmla="*/ 14 w 386"/>
                <a:gd name="T87" fmla="*/ 96 h 146"/>
                <a:gd name="T88" fmla="*/ 17 w 386"/>
                <a:gd name="T89" fmla="*/ 93 h 146"/>
                <a:gd name="T90" fmla="*/ 20 w 386"/>
                <a:gd name="T91" fmla="*/ 99 h 146"/>
                <a:gd name="T92" fmla="*/ 20 w 386"/>
                <a:gd name="T93" fmla="*/ 126 h 146"/>
                <a:gd name="T94" fmla="*/ 364 w 386"/>
                <a:gd name="T95" fmla="*/ 126 h 146"/>
                <a:gd name="T96" fmla="*/ 364 w 386"/>
                <a:gd name="T97" fmla="*/ 99 h 146"/>
                <a:gd name="T98" fmla="*/ 20 w 386"/>
                <a:gd name="T99" fmla="*/ 99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86" h="146">
                  <a:moveTo>
                    <a:pt x="0" y="0"/>
                  </a:moveTo>
                  <a:cubicBezTo>
                    <a:pt x="0" y="30"/>
                    <a:pt x="0" y="30"/>
                    <a:pt x="0" y="30"/>
                  </a:cubicBezTo>
                  <a:cubicBezTo>
                    <a:pt x="176" y="30"/>
                    <a:pt x="176" y="30"/>
                    <a:pt x="176" y="30"/>
                  </a:cubicBezTo>
                  <a:cubicBezTo>
                    <a:pt x="176" y="16"/>
                    <a:pt x="176" y="16"/>
                    <a:pt x="176" y="16"/>
                  </a:cubicBezTo>
                  <a:cubicBezTo>
                    <a:pt x="176" y="14"/>
                    <a:pt x="177" y="13"/>
                    <a:pt x="179" y="13"/>
                  </a:cubicBezTo>
                  <a:cubicBezTo>
                    <a:pt x="205" y="13"/>
                    <a:pt x="205" y="13"/>
                    <a:pt x="205" y="13"/>
                  </a:cubicBezTo>
                  <a:cubicBezTo>
                    <a:pt x="206" y="13"/>
                    <a:pt x="207" y="14"/>
                    <a:pt x="207" y="16"/>
                  </a:cubicBezTo>
                  <a:cubicBezTo>
                    <a:pt x="207" y="30"/>
                    <a:pt x="207" y="30"/>
                    <a:pt x="207" y="30"/>
                  </a:cubicBezTo>
                  <a:cubicBezTo>
                    <a:pt x="386" y="30"/>
                    <a:pt x="386" y="30"/>
                    <a:pt x="386" y="30"/>
                  </a:cubicBezTo>
                  <a:cubicBezTo>
                    <a:pt x="386" y="0"/>
                    <a:pt x="386" y="0"/>
                    <a:pt x="386" y="0"/>
                  </a:cubicBezTo>
                  <a:lnTo>
                    <a:pt x="0" y="0"/>
                  </a:lnTo>
                  <a:close/>
                  <a:moveTo>
                    <a:pt x="181" y="18"/>
                  </a:moveTo>
                  <a:cubicBezTo>
                    <a:pt x="181" y="51"/>
                    <a:pt x="181" y="51"/>
                    <a:pt x="181" y="51"/>
                  </a:cubicBezTo>
                  <a:cubicBezTo>
                    <a:pt x="181" y="59"/>
                    <a:pt x="186" y="65"/>
                    <a:pt x="192" y="65"/>
                  </a:cubicBezTo>
                  <a:cubicBezTo>
                    <a:pt x="198" y="65"/>
                    <a:pt x="203" y="59"/>
                    <a:pt x="203" y="51"/>
                  </a:cubicBezTo>
                  <a:cubicBezTo>
                    <a:pt x="203" y="18"/>
                    <a:pt x="203" y="18"/>
                    <a:pt x="203" y="18"/>
                  </a:cubicBezTo>
                  <a:lnTo>
                    <a:pt x="181" y="18"/>
                  </a:lnTo>
                  <a:close/>
                  <a:moveTo>
                    <a:pt x="0" y="36"/>
                  </a:moveTo>
                  <a:cubicBezTo>
                    <a:pt x="0" y="146"/>
                    <a:pt x="0" y="146"/>
                    <a:pt x="0" y="146"/>
                  </a:cubicBezTo>
                  <a:cubicBezTo>
                    <a:pt x="386" y="146"/>
                    <a:pt x="386" y="146"/>
                    <a:pt x="386" y="146"/>
                  </a:cubicBezTo>
                  <a:cubicBezTo>
                    <a:pt x="386" y="36"/>
                    <a:pt x="386" y="36"/>
                    <a:pt x="386" y="36"/>
                  </a:cubicBezTo>
                  <a:cubicBezTo>
                    <a:pt x="207" y="36"/>
                    <a:pt x="207" y="36"/>
                    <a:pt x="207" y="36"/>
                  </a:cubicBezTo>
                  <a:cubicBezTo>
                    <a:pt x="207" y="51"/>
                    <a:pt x="207" y="51"/>
                    <a:pt x="207" y="51"/>
                  </a:cubicBezTo>
                  <a:cubicBezTo>
                    <a:pt x="207" y="61"/>
                    <a:pt x="201" y="70"/>
                    <a:pt x="192" y="70"/>
                  </a:cubicBezTo>
                  <a:cubicBezTo>
                    <a:pt x="183" y="70"/>
                    <a:pt x="176" y="61"/>
                    <a:pt x="176" y="51"/>
                  </a:cubicBezTo>
                  <a:cubicBezTo>
                    <a:pt x="176" y="36"/>
                    <a:pt x="176" y="36"/>
                    <a:pt x="176" y="36"/>
                  </a:cubicBezTo>
                  <a:lnTo>
                    <a:pt x="0" y="36"/>
                  </a:lnTo>
                  <a:close/>
                  <a:moveTo>
                    <a:pt x="192" y="38"/>
                  </a:moveTo>
                  <a:cubicBezTo>
                    <a:pt x="193" y="38"/>
                    <a:pt x="193" y="38"/>
                    <a:pt x="194" y="39"/>
                  </a:cubicBezTo>
                  <a:cubicBezTo>
                    <a:pt x="194" y="39"/>
                    <a:pt x="195" y="40"/>
                    <a:pt x="195" y="41"/>
                  </a:cubicBezTo>
                  <a:cubicBezTo>
                    <a:pt x="195" y="56"/>
                    <a:pt x="195" y="56"/>
                    <a:pt x="195" y="56"/>
                  </a:cubicBezTo>
                  <a:cubicBezTo>
                    <a:pt x="195" y="57"/>
                    <a:pt x="194" y="58"/>
                    <a:pt x="193" y="58"/>
                  </a:cubicBezTo>
                  <a:cubicBezTo>
                    <a:pt x="192" y="59"/>
                    <a:pt x="191" y="59"/>
                    <a:pt x="190" y="58"/>
                  </a:cubicBezTo>
                  <a:cubicBezTo>
                    <a:pt x="189" y="58"/>
                    <a:pt x="189" y="57"/>
                    <a:pt x="189" y="56"/>
                  </a:cubicBezTo>
                  <a:cubicBezTo>
                    <a:pt x="189" y="41"/>
                    <a:pt x="189" y="41"/>
                    <a:pt x="189" y="41"/>
                  </a:cubicBezTo>
                  <a:cubicBezTo>
                    <a:pt x="189" y="39"/>
                    <a:pt x="190" y="38"/>
                    <a:pt x="192" y="38"/>
                  </a:cubicBezTo>
                  <a:close/>
                  <a:moveTo>
                    <a:pt x="17" y="93"/>
                  </a:moveTo>
                  <a:cubicBezTo>
                    <a:pt x="367" y="93"/>
                    <a:pt x="367" y="93"/>
                    <a:pt x="367" y="93"/>
                  </a:cubicBezTo>
                  <a:cubicBezTo>
                    <a:pt x="369" y="93"/>
                    <a:pt x="370" y="94"/>
                    <a:pt x="370" y="96"/>
                  </a:cubicBezTo>
                  <a:cubicBezTo>
                    <a:pt x="370" y="128"/>
                    <a:pt x="370" y="128"/>
                    <a:pt x="370" y="128"/>
                  </a:cubicBezTo>
                  <a:cubicBezTo>
                    <a:pt x="370" y="130"/>
                    <a:pt x="369" y="131"/>
                    <a:pt x="367" y="131"/>
                  </a:cubicBezTo>
                  <a:cubicBezTo>
                    <a:pt x="17" y="131"/>
                    <a:pt x="17" y="131"/>
                    <a:pt x="17" y="131"/>
                  </a:cubicBezTo>
                  <a:cubicBezTo>
                    <a:pt x="15" y="131"/>
                    <a:pt x="14" y="130"/>
                    <a:pt x="14" y="128"/>
                  </a:cubicBezTo>
                  <a:cubicBezTo>
                    <a:pt x="14" y="96"/>
                    <a:pt x="14" y="96"/>
                    <a:pt x="14" y="96"/>
                  </a:cubicBezTo>
                  <a:cubicBezTo>
                    <a:pt x="14" y="94"/>
                    <a:pt x="15" y="93"/>
                    <a:pt x="17" y="93"/>
                  </a:cubicBezTo>
                  <a:close/>
                  <a:moveTo>
                    <a:pt x="20" y="99"/>
                  </a:moveTo>
                  <a:cubicBezTo>
                    <a:pt x="20" y="126"/>
                    <a:pt x="20" y="126"/>
                    <a:pt x="20" y="126"/>
                  </a:cubicBezTo>
                  <a:cubicBezTo>
                    <a:pt x="364" y="126"/>
                    <a:pt x="364" y="126"/>
                    <a:pt x="364" y="126"/>
                  </a:cubicBezTo>
                  <a:cubicBezTo>
                    <a:pt x="364" y="99"/>
                    <a:pt x="364" y="99"/>
                    <a:pt x="364" y="99"/>
                  </a:cubicBezTo>
                  <a:lnTo>
                    <a:pt x="20"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2">
              <a:extLst>
                <a:ext uri="{FF2B5EF4-FFF2-40B4-BE49-F238E27FC236}">
                  <a16:creationId xmlns:a16="http://schemas.microsoft.com/office/drawing/2014/main" id="{BC9C5042-3ACA-4313-921D-5F44D33A715E}"/>
                </a:ext>
              </a:extLst>
            </p:cNvPr>
            <p:cNvSpPr>
              <a:spLocks/>
            </p:cNvSpPr>
            <p:nvPr/>
          </p:nvSpPr>
          <p:spPr bwMode="auto">
            <a:xfrm>
              <a:off x="5781675" y="2324100"/>
              <a:ext cx="319087" cy="284163"/>
            </a:xfrm>
            <a:custGeom>
              <a:avLst/>
              <a:gdLst>
                <a:gd name="T0" fmla="*/ 99 w 131"/>
                <a:gd name="T1" fmla="*/ 0 h 116"/>
                <a:gd name="T2" fmla="*/ 77 w 131"/>
                <a:gd name="T3" fmla="*/ 13 h 116"/>
                <a:gd name="T4" fmla="*/ 83 w 131"/>
                <a:gd name="T5" fmla="*/ 23 h 116"/>
                <a:gd name="T6" fmla="*/ 65 w 131"/>
                <a:gd name="T7" fmla="*/ 17 h 116"/>
                <a:gd name="T8" fmla="*/ 36 w 131"/>
                <a:gd name="T9" fmla="*/ 43 h 116"/>
                <a:gd name="T10" fmla="*/ 0 w 131"/>
                <a:gd name="T11" fmla="*/ 90 h 116"/>
                <a:gd name="T12" fmla="*/ 43 w 131"/>
                <a:gd name="T13" fmla="*/ 55 h 116"/>
                <a:gd name="T14" fmla="*/ 57 w 131"/>
                <a:gd name="T15" fmla="*/ 64 h 116"/>
                <a:gd name="T16" fmla="*/ 70 w 131"/>
                <a:gd name="T17" fmla="*/ 60 h 116"/>
                <a:gd name="T18" fmla="*/ 70 w 131"/>
                <a:gd name="T19" fmla="*/ 61 h 116"/>
                <a:gd name="T20" fmla="*/ 79 w 131"/>
                <a:gd name="T21" fmla="*/ 77 h 116"/>
                <a:gd name="T22" fmla="*/ 74 w 131"/>
                <a:gd name="T23" fmla="*/ 80 h 116"/>
                <a:gd name="T24" fmla="*/ 96 w 131"/>
                <a:gd name="T25" fmla="*/ 116 h 116"/>
                <a:gd name="T26" fmla="*/ 131 w 131"/>
                <a:gd name="T27" fmla="*/ 116 h 116"/>
                <a:gd name="T28" fmla="*/ 101 w 131"/>
                <a:gd name="T29" fmla="*/ 64 h 116"/>
                <a:gd name="T30" fmla="*/ 96 w 131"/>
                <a:gd name="T31" fmla="*/ 67 h 116"/>
                <a:gd name="T32" fmla="*/ 88 w 131"/>
                <a:gd name="T33" fmla="*/ 53 h 116"/>
                <a:gd name="T34" fmla="*/ 92 w 131"/>
                <a:gd name="T35" fmla="*/ 37 h 116"/>
                <a:gd name="T36" fmla="*/ 97 w 131"/>
                <a:gd name="T37" fmla="*/ 47 h 116"/>
                <a:gd name="T38" fmla="*/ 119 w 131"/>
                <a:gd name="T39" fmla="*/ 34 h 116"/>
                <a:gd name="T40" fmla="*/ 99 w 131"/>
                <a:gd name="T4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1" h="116">
                  <a:moveTo>
                    <a:pt x="99" y="0"/>
                  </a:moveTo>
                  <a:cubicBezTo>
                    <a:pt x="77" y="13"/>
                    <a:pt x="77" y="13"/>
                    <a:pt x="77" y="13"/>
                  </a:cubicBezTo>
                  <a:cubicBezTo>
                    <a:pt x="83" y="23"/>
                    <a:pt x="83" y="23"/>
                    <a:pt x="83" y="23"/>
                  </a:cubicBezTo>
                  <a:cubicBezTo>
                    <a:pt x="65" y="17"/>
                    <a:pt x="65" y="17"/>
                    <a:pt x="65" y="17"/>
                  </a:cubicBezTo>
                  <a:cubicBezTo>
                    <a:pt x="36" y="43"/>
                    <a:pt x="36" y="43"/>
                    <a:pt x="36" y="43"/>
                  </a:cubicBezTo>
                  <a:cubicBezTo>
                    <a:pt x="36" y="43"/>
                    <a:pt x="14" y="68"/>
                    <a:pt x="0" y="90"/>
                  </a:cubicBezTo>
                  <a:cubicBezTo>
                    <a:pt x="0" y="90"/>
                    <a:pt x="33" y="56"/>
                    <a:pt x="43" y="55"/>
                  </a:cubicBezTo>
                  <a:cubicBezTo>
                    <a:pt x="43" y="55"/>
                    <a:pt x="47" y="52"/>
                    <a:pt x="57" y="64"/>
                  </a:cubicBezTo>
                  <a:cubicBezTo>
                    <a:pt x="70" y="60"/>
                    <a:pt x="70" y="60"/>
                    <a:pt x="70" y="60"/>
                  </a:cubicBezTo>
                  <a:cubicBezTo>
                    <a:pt x="70" y="61"/>
                    <a:pt x="70" y="61"/>
                    <a:pt x="70" y="61"/>
                  </a:cubicBezTo>
                  <a:cubicBezTo>
                    <a:pt x="79" y="77"/>
                    <a:pt x="79" y="77"/>
                    <a:pt x="79" y="77"/>
                  </a:cubicBezTo>
                  <a:cubicBezTo>
                    <a:pt x="74" y="80"/>
                    <a:pt x="74" y="80"/>
                    <a:pt x="74" y="80"/>
                  </a:cubicBezTo>
                  <a:cubicBezTo>
                    <a:pt x="96" y="116"/>
                    <a:pt x="96" y="116"/>
                    <a:pt x="96" y="116"/>
                  </a:cubicBezTo>
                  <a:cubicBezTo>
                    <a:pt x="131" y="116"/>
                    <a:pt x="131" y="116"/>
                    <a:pt x="131" y="116"/>
                  </a:cubicBezTo>
                  <a:cubicBezTo>
                    <a:pt x="101" y="64"/>
                    <a:pt x="101" y="64"/>
                    <a:pt x="101" y="64"/>
                  </a:cubicBezTo>
                  <a:cubicBezTo>
                    <a:pt x="96" y="67"/>
                    <a:pt x="96" y="67"/>
                    <a:pt x="96" y="67"/>
                  </a:cubicBezTo>
                  <a:cubicBezTo>
                    <a:pt x="88" y="53"/>
                    <a:pt x="88" y="53"/>
                    <a:pt x="88" y="53"/>
                  </a:cubicBezTo>
                  <a:cubicBezTo>
                    <a:pt x="92" y="37"/>
                    <a:pt x="92" y="37"/>
                    <a:pt x="92" y="37"/>
                  </a:cubicBezTo>
                  <a:cubicBezTo>
                    <a:pt x="97" y="47"/>
                    <a:pt x="97" y="47"/>
                    <a:pt x="97" y="47"/>
                  </a:cubicBezTo>
                  <a:cubicBezTo>
                    <a:pt x="119" y="34"/>
                    <a:pt x="119" y="34"/>
                    <a:pt x="119" y="34"/>
                  </a:cubicBezTo>
                  <a:lnTo>
                    <a:pt x="99" y="0"/>
                  </a:lnTo>
                  <a:close/>
                </a:path>
              </a:pathLst>
            </a:custGeom>
            <a:solidFill>
              <a:srgbClr val="FFB8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63">
              <a:extLst>
                <a:ext uri="{FF2B5EF4-FFF2-40B4-BE49-F238E27FC236}">
                  <a16:creationId xmlns:a16="http://schemas.microsoft.com/office/drawing/2014/main" id="{B8F729EF-1492-44C3-B597-C3DF5CA33BC6}"/>
                </a:ext>
              </a:extLst>
            </p:cNvPr>
            <p:cNvSpPr>
              <a:spLocks/>
            </p:cNvSpPr>
            <p:nvPr/>
          </p:nvSpPr>
          <p:spPr bwMode="auto">
            <a:xfrm>
              <a:off x="6146800" y="2446338"/>
              <a:ext cx="163512" cy="158750"/>
            </a:xfrm>
            <a:custGeom>
              <a:avLst/>
              <a:gdLst>
                <a:gd name="T0" fmla="*/ 42 w 67"/>
                <a:gd name="T1" fmla="*/ 0 h 65"/>
                <a:gd name="T2" fmla="*/ 23 w 67"/>
                <a:gd name="T3" fmla="*/ 9 h 65"/>
                <a:gd name="T4" fmla="*/ 22 w 67"/>
                <a:gd name="T5" fmla="*/ 35 h 65"/>
                <a:gd name="T6" fmla="*/ 0 w 67"/>
                <a:gd name="T7" fmla="*/ 65 h 65"/>
                <a:gd name="T8" fmla="*/ 22 w 67"/>
                <a:gd name="T9" fmla="*/ 65 h 65"/>
                <a:gd name="T10" fmla="*/ 36 w 67"/>
                <a:gd name="T11" fmla="*/ 46 h 65"/>
                <a:gd name="T12" fmla="*/ 61 w 67"/>
                <a:gd name="T13" fmla="*/ 37 h 65"/>
                <a:gd name="T14" fmla="*/ 62 w 67"/>
                <a:gd name="T15" fmla="*/ 11 h 65"/>
                <a:gd name="T16" fmla="*/ 48 w 67"/>
                <a:gd name="T17" fmla="*/ 30 h 65"/>
                <a:gd name="T18" fmla="*/ 34 w 67"/>
                <a:gd name="T19" fmla="*/ 19 h 65"/>
                <a:gd name="T20" fmla="*/ 48 w 67"/>
                <a:gd name="T21" fmla="*/ 1 h 65"/>
                <a:gd name="T22" fmla="*/ 42 w 67"/>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65">
                  <a:moveTo>
                    <a:pt x="42" y="0"/>
                  </a:moveTo>
                  <a:cubicBezTo>
                    <a:pt x="35" y="0"/>
                    <a:pt x="28" y="3"/>
                    <a:pt x="23" y="9"/>
                  </a:cubicBezTo>
                  <a:cubicBezTo>
                    <a:pt x="18" y="17"/>
                    <a:pt x="17" y="27"/>
                    <a:pt x="22" y="35"/>
                  </a:cubicBezTo>
                  <a:cubicBezTo>
                    <a:pt x="0" y="65"/>
                    <a:pt x="0" y="65"/>
                    <a:pt x="0" y="65"/>
                  </a:cubicBezTo>
                  <a:cubicBezTo>
                    <a:pt x="22" y="65"/>
                    <a:pt x="22" y="65"/>
                    <a:pt x="22" y="65"/>
                  </a:cubicBezTo>
                  <a:cubicBezTo>
                    <a:pt x="36" y="46"/>
                    <a:pt x="36" y="46"/>
                    <a:pt x="36" y="46"/>
                  </a:cubicBezTo>
                  <a:cubicBezTo>
                    <a:pt x="45" y="48"/>
                    <a:pt x="55" y="45"/>
                    <a:pt x="61" y="37"/>
                  </a:cubicBezTo>
                  <a:cubicBezTo>
                    <a:pt x="66" y="29"/>
                    <a:pt x="67" y="19"/>
                    <a:pt x="62" y="11"/>
                  </a:cubicBezTo>
                  <a:cubicBezTo>
                    <a:pt x="48" y="30"/>
                    <a:pt x="48" y="30"/>
                    <a:pt x="48" y="30"/>
                  </a:cubicBezTo>
                  <a:cubicBezTo>
                    <a:pt x="34" y="19"/>
                    <a:pt x="34" y="19"/>
                    <a:pt x="34" y="19"/>
                  </a:cubicBezTo>
                  <a:cubicBezTo>
                    <a:pt x="48" y="1"/>
                    <a:pt x="48" y="1"/>
                    <a:pt x="48" y="1"/>
                  </a:cubicBezTo>
                  <a:cubicBezTo>
                    <a:pt x="46" y="0"/>
                    <a:pt x="44" y="0"/>
                    <a:pt x="4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4">
              <a:extLst>
                <a:ext uri="{FF2B5EF4-FFF2-40B4-BE49-F238E27FC236}">
                  <a16:creationId xmlns:a16="http://schemas.microsoft.com/office/drawing/2014/main" id="{7445F5AE-7CA4-4A9D-9A77-FA93CD3B7C57}"/>
                </a:ext>
              </a:extLst>
            </p:cNvPr>
            <p:cNvSpPr>
              <a:spLocks noEditPoints="1"/>
            </p:cNvSpPr>
            <p:nvPr/>
          </p:nvSpPr>
          <p:spPr bwMode="auto">
            <a:xfrm>
              <a:off x="6348413" y="2463800"/>
              <a:ext cx="66675" cy="144463"/>
            </a:xfrm>
            <a:custGeom>
              <a:avLst/>
              <a:gdLst>
                <a:gd name="T0" fmla="*/ 3 w 27"/>
                <a:gd name="T1" fmla="*/ 0 h 59"/>
                <a:gd name="T2" fmla="*/ 2 w 27"/>
                <a:gd name="T3" fmla="*/ 1 h 59"/>
                <a:gd name="T4" fmla="*/ 4 w 27"/>
                <a:gd name="T5" fmla="*/ 10 h 59"/>
                <a:gd name="T6" fmla="*/ 3 w 27"/>
                <a:gd name="T7" fmla="*/ 17 h 59"/>
                <a:gd name="T8" fmla="*/ 2 w 27"/>
                <a:gd name="T9" fmla="*/ 19 h 59"/>
                <a:gd name="T10" fmla="*/ 0 w 27"/>
                <a:gd name="T11" fmla="*/ 19 h 59"/>
                <a:gd name="T12" fmla="*/ 11 w 27"/>
                <a:gd name="T13" fmla="*/ 59 h 59"/>
                <a:gd name="T14" fmla="*/ 27 w 27"/>
                <a:gd name="T15" fmla="*/ 59 h 59"/>
                <a:gd name="T16" fmla="*/ 15 w 27"/>
                <a:gd name="T17" fmla="*/ 15 h 59"/>
                <a:gd name="T18" fmla="*/ 14 w 27"/>
                <a:gd name="T19" fmla="*/ 15 h 59"/>
                <a:gd name="T20" fmla="*/ 12 w 27"/>
                <a:gd name="T21" fmla="*/ 15 h 59"/>
                <a:gd name="T22" fmla="*/ 7 w 27"/>
                <a:gd name="T23" fmla="*/ 9 h 59"/>
                <a:gd name="T24" fmla="*/ 5 w 27"/>
                <a:gd name="T25" fmla="*/ 1 h 59"/>
                <a:gd name="T26" fmla="*/ 3 w 27"/>
                <a:gd name="T27" fmla="*/ 0 h 59"/>
                <a:gd name="T28" fmla="*/ 7 w 27"/>
                <a:gd name="T29" fmla="*/ 4 h 59"/>
                <a:gd name="T30" fmla="*/ 9 w 27"/>
                <a:gd name="T31" fmla="*/ 8 h 59"/>
                <a:gd name="T32" fmla="*/ 13 w 27"/>
                <a:gd name="T33" fmla="*/ 13 h 59"/>
                <a:gd name="T34" fmla="*/ 14 w 27"/>
                <a:gd name="T35" fmla="*/ 14 h 59"/>
                <a:gd name="T36" fmla="*/ 14 w 27"/>
                <a:gd name="T37" fmla="*/ 14 h 59"/>
                <a:gd name="T38" fmla="*/ 14 w 27"/>
                <a:gd name="T39" fmla="*/ 13 h 59"/>
                <a:gd name="T40" fmla="*/ 7 w 27"/>
                <a:gd name="T41" fmla="*/ 4 h 59"/>
                <a:gd name="T42" fmla="*/ 2 w 27"/>
                <a:gd name="T43" fmla="*/ 4 h 59"/>
                <a:gd name="T44" fmla="*/ 0 w 27"/>
                <a:gd name="T45" fmla="*/ 17 h 59"/>
                <a:gd name="T46" fmla="*/ 1 w 27"/>
                <a:gd name="T47" fmla="*/ 17 h 59"/>
                <a:gd name="T48" fmla="*/ 1 w 27"/>
                <a:gd name="T49" fmla="*/ 17 h 59"/>
                <a:gd name="T50" fmla="*/ 2 w 27"/>
                <a:gd name="T51" fmla="*/ 16 h 59"/>
                <a:gd name="T52" fmla="*/ 3 w 27"/>
                <a:gd name="T53" fmla="*/ 10 h 59"/>
                <a:gd name="T54" fmla="*/ 2 w 27"/>
                <a:gd name="T55" fmla="*/ 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7" h="59">
                  <a:moveTo>
                    <a:pt x="3" y="0"/>
                  </a:moveTo>
                  <a:cubicBezTo>
                    <a:pt x="3" y="0"/>
                    <a:pt x="3" y="0"/>
                    <a:pt x="2" y="1"/>
                  </a:cubicBezTo>
                  <a:cubicBezTo>
                    <a:pt x="3" y="4"/>
                    <a:pt x="4" y="8"/>
                    <a:pt x="4" y="10"/>
                  </a:cubicBezTo>
                  <a:cubicBezTo>
                    <a:pt x="5" y="13"/>
                    <a:pt x="4" y="16"/>
                    <a:pt x="3" y="17"/>
                  </a:cubicBezTo>
                  <a:cubicBezTo>
                    <a:pt x="3" y="18"/>
                    <a:pt x="2" y="18"/>
                    <a:pt x="2" y="19"/>
                  </a:cubicBezTo>
                  <a:cubicBezTo>
                    <a:pt x="1" y="19"/>
                    <a:pt x="1" y="19"/>
                    <a:pt x="0" y="19"/>
                  </a:cubicBezTo>
                  <a:cubicBezTo>
                    <a:pt x="11" y="59"/>
                    <a:pt x="11" y="59"/>
                    <a:pt x="11" y="59"/>
                  </a:cubicBezTo>
                  <a:cubicBezTo>
                    <a:pt x="27" y="59"/>
                    <a:pt x="27" y="59"/>
                    <a:pt x="27" y="59"/>
                  </a:cubicBezTo>
                  <a:cubicBezTo>
                    <a:pt x="15" y="15"/>
                    <a:pt x="15" y="15"/>
                    <a:pt x="15" y="15"/>
                  </a:cubicBezTo>
                  <a:cubicBezTo>
                    <a:pt x="15" y="15"/>
                    <a:pt x="14" y="15"/>
                    <a:pt x="14" y="15"/>
                  </a:cubicBezTo>
                  <a:cubicBezTo>
                    <a:pt x="13" y="15"/>
                    <a:pt x="13" y="15"/>
                    <a:pt x="12" y="15"/>
                  </a:cubicBezTo>
                  <a:cubicBezTo>
                    <a:pt x="10" y="14"/>
                    <a:pt x="9" y="12"/>
                    <a:pt x="7" y="9"/>
                  </a:cubicBezTo>
                  <a:cubicBezTo>
                    <a:pt x="6" y="7"/>
                    <a:pt x="5" y="4"/>
                    <a:pt x="5" y="1"/>
                  </a:cubicBezTo>
                  <a:cubicBezTo>
                    <a:pt x="4" y="0"/>
                    <a:pt x="3" y="0"/>
                    <a:pt x="3" y="0"/>
                  </a:cubicBezTo>
                  <a:close/>
                  <a:moveTo>
                    <a:pt x="7" y="4"/>
                  </a:moveTo>
                  <a:cubicBezTo>
                    <a:pt x="8" y="6"/>
                    <a:pt x="8" y="7"/>
                    <a:pt x="9" y="8"/>
                  </a:cubicBezTo>
                  <a:cubicBezTo>
                    <a:pt x="10" y="11"/>
                    <a:pt x="12" y="13"/>
                    <a:pt x="13" y="13"/>
                  </a:cubicBezTo>
                  <a:cubicBezTo>
                    <a:pt x="13" y="14"/>
                    <a:pt x="14" y="14"/>
                    <a:pt x="14" y="14"/>
                  </a:cubicBezTo>
                  <a:cubicBezTo>
                    <a:pt x="14" y="14"/>
                    <a:pt x="14" y="14"/>
                    <a:pt x="14" y="14"/>
                  </a:cubicBezTo>
                  <a:cubicBezTo>
                    <a:pt x="14" y="14"/>
                    <a:pt x="14" y="13"/>
                    <a:pt x="14" y="13"/>
                  </a:cubicBezTo>
                  <a:cubicBezTo>
                    <a:pt x="14" y="12"/>
                    <a:pt x="10" y="8"/>
                    <a:pt x="7" y="4"/>
                  </a:cubicBezTo>
                  <a:close/>
                  <a:moveTo>
                    <a:pt x="2" y="4"/>
                  </a:moveTo>
                  <a:cubicBezTo>
                    <a:pt x="1" y="9"/>
                    <a:pt x="0" y="16"/>
                    <a:pt x="0" y="17"/>
                  </a:cubicBezTo>
                  <a:cubicBezTo>
                    <a:pt x="0" y="17"/>
                    <a:pt x="0" y="17"/>
                    <a:pt x="1" y="17"/>
                  </a:cubicBezTo>
                  <a:cubicBezTo>
                    <a:pt x="1" y="17"/>
                    <a:pt x="1" y="17"/>
                    <a:pt x="1" y="17"/>
                  </a:cubicBezTo>
                  <a:cubicBezTo>
                    <a:pt x="1" y="17"/>
                    <a:pt x="1" y="17"/>
                    <a:pt x="2" y="16"/>
                  </a:cubicBezTo>
                  <a:cubicBezTo>
                    <a:pt x="2" y="15"/>
                    <a:pt x="3" y="13"/>
                    <a:pt x="3" y="10"/>
                  </a:cubicBezTo>
                  <a:cubicBezTo>
                    <a:pt x="2" y="9"/>
                    <a:pt x="2" y="7"/>
                    <a:pt x="2" y="4"/>
                  </a:cubicBezTo>
                  <a:close/>
                </a:path>
              </a:pathLst>
            </a:custGeom>
            <a:solidFill>
              <a:srgbClr val="6CC2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65">
              <a:extLst>
                <a:ext uri="{FF2B5EF4-FFF2-40B4-BE49-F238E27FC236}">
                  <a16:creationId xmlns:a16="http://schemas.microsoft.com/office/drawing/2014/main" id="{012AEFE0-3E92-4406-8E5A-CFC4E76BB62C}"/>
                </a:ext>
              </a:extLst>
            </p:cNvPr>
            <p:cNvSpPr>
              <a:spLocks/>
            </p:cNvSpPr>
            <p:nvPr/>
          </p:nvSpPr>
          <p:spPr bwMode="auto">
            <a:xfrm>
              <a:off x="6489700" y="2349500"/>
              <a:ext cx="195262" cy="258763"/>
            </a:xfrm>
            <a:custGeom>
              <a:avLst/>
              <a:gdLst>
                <a:gd name="T0" fmla="*/ 60 w 80"/>
                <a:gd name="T1" fmla="*/ 0 h 106"/>
                <a:gd name="T2" fmla="*/ 44 w 80"/>
                <a:gd name="T3" fmla="*/ 9 h 106"/>
                <a:gd name="T4" fmla="*/ 14 w 80"/>
                <a:gd name="T5" fmla="*/ 60 h 106"/>
                <a:gd name="T6" fmla="*/ 9 w 80"/>
                <a:gd name="T7" fmla="*/ 57 h 106"/>
                <a:gd name="T8" fmla="*/ 0 w 80"/>
                <a:gd name="T9" fmla="*/ 72 h 106"/>
                <a:gd name="T10" fmla="*/ 15 w 80"/>
                <a:gd name="T11" fmla="*/ 80 h 106"/>
                <a:gd name="T12" fmla="*/ 0 w 80"/>
                <a:gd name="T13" fmla="*/ 106 h 106"/>
                <a:gd name="T14" fmla="*/ 15 w 80"/>
                <a:gd name="T15" fmla="*/ 106 h 106"/>
                <a:gd name="T16" fmla="*/ 26 w 80"/>
                <a:gd name="T17" fmla="*/ 87 h 106"/>
                <a:gd name="T18" fmla="*/ 43 w 80"/>
                <a:gd name="T19" fmla="*/ 96 h 106"/>
                <a:gd name="T20" fmla="*/ 51 w 80"/>
                <a:gd name="T21" fmla="*/ 82 h 106"/>
                <a:gd name="T22" fmla="*/ 45 w 80"/>
                <a:gd name="T23" fmla="*/ 78 h 106"/>
                <a:gd name="T24" fmla="*/ 75 w 80"/>
                <a:gd name="T25" fmla="*/ 27 h 106"/>
                <a:gd name="T26" fmla="*/ 69 w 80"/>
                <a:gd name="T27" fmla="*/ 2 h 106"/>
                <a:gd name="T28" fmla="*/ 60 w 80"/>
                <a:gd name="T29"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106">
                  <a:moveTo>
                    <a:pt x="60" y="0"/>
                  </a:moveTo>
                  <a:cubicBezTo>
                    <a:pt x="54" y="0"/>
                    <a:pt x="47" y="3"/>
                    <a:pt x="44" y="9"/>
                  </a:cubicBezTo>
                  <a:cubicBezTo>
                    <a:pt x="14" y="60"/>
                    <a:pt x="14" y="60"/>
                    <a:pt x="14" y="60"/>
                  </a:cubicBezTo>
                  <a:cubicBezTo>
                    <a:pt x="9" y="57"/>
                    <a:pt x="9" y="57"/>
                    <a:pt x="9" y="57"/>
                  </a:cubicBezTo>
                  <a:cubicBezTo>
                    <a:pt x="0" y="72"/>
                    <a:pt x="0" y="72"/>
                    <a:pt x="0" y="72"/>
                  </a:cubicBezTo>
                  <a:cubicBezTo>
                    <a:pt x="15" y="80"/>
                    <a:pt x="15" y="80"/>
                    <a:pt x="15" y="80"/>
                  </a:cubicBezTo>
                  <a:cubicBezTo>
                    <a:pt x="0" y="106"/>
                    <a:pt x="0" y="106"/>
                    <a:pt x="0" y="106"/>
                  </a:cubicBezTo>
                  <a:cubicBezTo>
                    <a:pt x="15" y="106"/>
                    <a:pt x="15" y="106"/>
                    <a:pt x="15" y="106"/>
                  </a:cubicBezTo>
                  <a:cubicBezTo>
                    <a:pt x="26" y="87"/>
                    <a:pt x="26" y="87"/>
                    <a:pt x="26" y="87"/>
                  </a:cubicBezTo>
                  <a:cubicBezTo>
                    <a:pt x="43" y="96"/>
                    <a:pt x="43" y="96"/>
                    <a:pt x="43" y="96"/>
                  </a:cubicBezTo>
                  <a:cubicBezTo>
                    <a:pt x="51" y="82"/>
                    <a:pt x="51" y="82"/>
                    <a:pt x="51" y="82"/>
                  </a:cubicBezTo>
                  <a:cubicBezTo>
                    <a:pt x="45" y="78"/>
                    <a:pt x="45" y="78"/>
                    <a:pt x="45" y="78"/>
                  </a:cubicBezTo>
                  <a:cubicBezTo>
                    <a:pt x="48" y="74"/>
                    <a:pt x="75" y="28"/>
                    <a:pt x="75" y="27"/>
                  </a:cubicBezTo>
                  <a:cubicBezTo>
                    <a:pt x="80" y="18"/>
                    <a:pt x="77" y="7"/>
                    <a:pt x="69" y="2"/>
                  </a:cubicBezTo>
                  <a:cubicBezTo>
                    <a:pt x="66" y="1"/>
                    <a:pt x="63" y="0"/>
                    <a:pt x="6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66">
              <a:extLst>
                <a:ext uri="{FF2B5EF4-FFF2-40B4-BE49-F238E27FC236}">
                  <a16:creationId xmlns:a16="http://schemas.microsoft.com/office/drawing/2014/main" id="{60AA63BF-7678-4121-B161-40A097B2F5C9}"/>
                </a:ext>
              </a:extLst>
            </p:cNvPr>
            <p:cNvSpPr>
              <a:spLocks/>
            </p:cNvSpPr>
            <p:nvPr/>
          </p:nvSpPr>
          <p:spPr bwMode="auto">
            <a:xfrm>
              <a:off x="6645275" y="2359025"/>
              <a:ext cx="260350" cy="249238"/>
            </a:xfrm>
            <a:custGeom>
              <a:avLst/>
              <a:gdLst>
                <a:gd name="T0" fmla="*/ 158 w 164"/>
                <a:gd name="T1" fmla="*/ 0 h 157"/>
                <a:gd name="T2" fmla="*/ 0 w 164"/>
                <a:gd name="T3" fmla="*/ 157 h 157"/>
                <a:gd name="T4" fmla="*/ 16 w 164"/>
                <a:gd name="T5" fmla="*/ 157 h 157"/>
                <a:gd name="T6" fmla="*/ 164 w 164"/>
                <a:gd name="T7" fmla="*/ 8 h 157"/>
                <a:gd name="T8" fmla="*/ 158 w 164"/>
                <a:gd name="T9" fmla="*/ 0 h 157"/>
              </a:gdLst>
              <a:ahLst/>
              <a:cxnLst>
                <a:cxn ang="0">
                  <a:pos x="T0" y="T1"/>
                </a:cxn>
                <a:cxn ang="0">
                  <a:pos x="T2" y="T3"/>
                </a:cxn>
                <a:cxn ang="0">
                  <a:pos x="T4" y="T5"/>
                </a:cxn>
                <a:cxn ang="0">
                  <a:pos x="T6" y="T7"/>
                </a:cxn>
                <a:cxn ang="0">
                  <a:pos x="T8" y="T9"/>
                </a:cxn>
              </a:cxnLst>
              <a:rect l="0" t="0" r="r" b="b"/>
              <a:pathLst>
                <a:path w="164" h="157">
                  <a:moveTo>
                    <a:pt x="158" y="0"/>
                  </a:moveTo>
                  <a:lnTo>
                    <a:pt x="0" y="157"/>
                  </a:lnTo>
                  <a:lnTo>
                    <a:pt x="16" y="157"/>
                  </a:lnTo>
                  <a:lnTo>
                    <a:pt x="164" y="8"/>
                  </a:lnTo>
                  <a:lnTo>
                    <a:pt x="158" y="0"/>
                  </a:lnTo>
                  <a:close/>
                </a:path>
              </a:pathLst>
            </a:custGeom>
            <a:solidFill>
              <a:srgbClr val="E145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67">
              <a:extLst>
                <a:ext uri="{FF2B5EF4-FFF2-40B4-BE49-F238E27FC236}">
                  <a16:creationId xmlns:a16="http://schemas.microsoft.com/office/drawing/2014/main" id="{FC08A7C9-C28A-4D88-B222-CEAE36C67203}"/>
                </a:ext>
              </a:extLst>
            </p:cNvPr>
            <p:cNvSpPr>
              <a:spLocks/>
            </p:cNvSpPr>
            <p:nvPr/>
          </p:nvSpPr>
          <p:spPr bwMode="auto">
            <a:xfrm>
              <a:off x="6807200" y="2439988"/>
              <a:ext cx="180975" cy="168275"/>
            </a:xfrm>
            <a:custGeom>
              <a:avLst/>
              <a:gdLst>
                <a:gd name="T0" fmla="*/ 107 w 114"/>
                <a:gd name="T1" fmla="*/ 0 h 106"/>
                <a:gd name="T2" fmla="*/ 0 w 114"/>
                <a:gd name="T3" fmla="*/ 106 h 106"/>
                <a:gd name="T4" fmla="*/ 15 w 114"/>
                <a:gd name="T5" fmla="*/ 106 h 106"/>
                <a:gd name="T6" fmla="*/ 114 w 114"/>
                <a:gd name="T7" fmla="*/ 7 h 106"/>
                <a:gd name="T8" fmla="*/ 107 w 114"/>
                <a:gd name="T9" fmla="*/ 0 h 106"/>
              </a:gdLst>
              <a:ahLst/>
              <a:cxnLst>
                <a:cxn ang="0">
                  <a:pos x="T0" y="T1"/>
                </a:cxn>
                <a:cxn ang="0">
                  <a:pos x="T2" y="T3"/>
                </a:cxn>
                <a:cxn ang="0">
                  <a:pos x="T4" y="T5"/>
                </a:cxn>
                <a:cxn ang="0">
                  <a:pos x="T6" y="T7"/>
                </a:cxn>
                <a:cxn ang="0">
                  <a:pos x="T8" y="T9"/>
                </a:cxn>
              </a:cxnLst>
              <a:rect l="0" t="0" r="r" b="b"/>
              <a:pathLst>
                <a:path w="114" h="106">
                  <a:moveTo>
                    <a:pt x="107" y="0"/>
                  </a:moveTo>
                  <a:lnTo>
                    <a:pt x="0" y="106"/>
                  </a:lnTo>
                  <a:lnTo>
                    <a:pt x="15" y="106"/>
                  </a:lnTo>
                  <a:lnTo>
                    <a:pt x="114" y="7"/>
                  </a:lnTo>
                  <a:lnTo>
                    <a:pt x="107" y="0"/>
                  </a:lnTo>
                  <a:close/>
                </a:path>
              </a:pathLst>
            </a:custGeom>
            <a:solidFill>
              <a:srgbClr val="E145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8">
              <a:extLst>
                <a:ext uri="{FF2B5EF4-FFF2-40B4-BE49-F238E27FC236}">
                  <a16:creationId xmlns:a16="http://schemas.microsoft.com/office/drawing/2014/main" id="{C91FA0D7-2A06-4DC0-9155-A0FF30369605}"/>
                </a:ext>
              </a:extLst>
            </p:cNvPr>
            <p:cNvSpPr>
              <a:spLocks/>
            </p:cNvSpPr>
            <p:nvPr/>
          </p:nvSpPr>
          <p:spPr bwMode="auto">
            <a:xfrm>
              <a:off x="6680200" y="2376488"/>
              <a:ext cx="288925" cy="231775"/>
            </a:xfrm>
            <a:custGeom>
              <a:avLst/>
              <a:gdLst>
                <a:gd name="T0" fmla="*/ 147 w 182"/>
                <a:gd name="T1" fmla="*/ 0 h 146"/>
                <a:gd name="T2" fmla="*/ 0 w 182"/>
                <a:gd name="T3" fmla="*/ 146 h 146"/>
                <a:gd name="T4" fmla="*/ 73 w 182"/>
                <a:gd name="T5" fmla="*/ 146 h 146"/>
                <a:gd name="T6" fmla="*/ 182 w 182"/>
                <a:gd name="T7" fmla="*/ 37 h 146"/>
                <a:gd name="T8" fmla="*/ 147 w 182"/>
                <a:gd name="T9" fmla="*/ 0 h 146"/>
              </a:gdLst>
              <a:ahLst/>
              <a:cxnLst>
                <a:cxn ang="0">
                  <a:pos x="T0" y="T1"/>
                </a:cxn>
                <a:cxn ang="0">
                  <a:pos x="T2" y="T3"/>
                </a:cxn>
                <a:cxn ang="0">
                  <a:pos x="T4" y="T5"/>
                </a:cxn>
                <a:cxn ang="0">
                  <a:pos x="T6" y="T7"/>
                </a:cxn>
                <a:cxn ang="0">
                  <a:pos x="T8" y="T9"/>
                </a:cxn>
              </a:cxnLst>
              <a:rect l="0" t="0" r="r" b="b"/>
              <a:pathLst>
                <a:path w="182" h="146">
                  <a:moveTo>
                    <a:pt x="147" y="0"/>
                  </a:moveTo>
                  <a:lnTo>
                    <a:pt x="0" y="146"/>
                  </a:lnTo>
                  <a:lnTo>
                    <a:pt x="73" y="146"/>
                  </a:lnTo>
                  <a:lnTo>
                    <a:pt x="182" y="37"/>
                  </a:lnTo>
                  <a:lnTo>
                    <a:pt x="147" y="0"/>
                  </a:lnTo>
                  <a:close/>
                </a:path>
              </a:pathLst>
            </a:custGeom>
            <a:solidFill>
              <a:srgbClr val="E145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148736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91A2E7-5E3A-49A4-A99F-2BB05A01188C}"/>
              </a:ext>
            </a:extLst>
          </p:cNvPr>
          <p:cNvSpPr>
            <a:spLocks noGrp="1"/>
          </p:cNvSpPr>
          <p:nvPr>
            <p:ph idx="1"/>
          </p:nvPr>
        </p:nvSpPr>
        <p:spPr>
          <a:xfrm>
            <a:off x="4853152" y="1675350"/>
            <a:ext cx="6492240" cy="769614"/>
          </a:xfrm>
        </p:spPr>
        <p:txBody>
          <a:bodyPr>
            <a:normAutofit/>
          </a:bodyPr>
          <a:lstStyle/>
          <a:p>
            <a:pPr algn="ctr"/>
            <a:r>
              <a:rPr lang="en-US" sz="4500" dirty="0">
                <a:solidFill>
                  <a:srgbClr val="092F57"/>
                </a:solidFill>
              </a:rPr>
              <a:t>Thank You for Coming!</a:t>
            </a:r>
          </a:p>
        </p:txBody>
      </p:sp>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0" charset="-128"/>
              </a:defRPr>
            </a:lvl1pPr>
            <a:lvl2pPr marL="742950" indent="-285750">
              <a:defRPr sz="2400">
                <a:solidFill>
                  <a:schemeClr val="tx1"/>
                </a:solidFill>
                <a:latin typeface="Arial" charset="0"/>
                <a:ea typeface="ＭＳ Ｐゴシック" pitchFamily="80" charset="-128"/>
              </a:defRPr>
            </a:lvl2pPr>
            <a:lvl3pPr marL="1143000" indent="-228600">
              <a:defRPr sz="2400">
                <a:solidFill>
                  <a:schemeClr val="tx1"/>
                </a:solidFill>
                <a:latin typeface="Arial" charset="0"/>
                <a:ea typeface="ＭＳ Ｐゴシック" pitchFamily="80" charset="-128"/>
              </a:defRPr>
            </a:lvl3pPr>
            <a:lvl4pPr marL="1600200" indent="-228600">
              <a:defRPr sz="2400">
                <a:solidFill>
                  <a:schemeClr val="tx1"/>
                </a:solidFill>
                <a:latin typeface="Arial" charset="0"/>
                <a:ea typeface="ＭＳ Ｐゴシック" pitchFamily="80" charset="-128"/>
              </a:defRPr>
            </a:lvl4pPr>
            <a:lvl5pPr marL="2057400" indent="-228600">
              <a:defRPr sz="2400">
                <a:solidFill>
                  <a:schemeClr val="tx1"/>
                </a:solidFill>
                <a:latin typeface="Arial" charset="0"/>
                <a:ea typeface="ＭＳ Ｐゴシック" pitchFamily="8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0" charset="-128"/>
              </a:defRPr>
            </a:lvl9pPr>
          </a:lstStyle>
          <a:p>
            <a:fld id="{43AC0F75-2379-4AA9-8BFF-141052D41D72}" type="slidenum">
              <a:rPr lang="en-US" sz="1000">
                <a:solidFill>
                  <a:srgbClr val="003B79"/>
                </a:solidFill>
              </a:rPr>
              <a:pPr/>
              <a:t>22</a:t>
            </a:fld>
            <a:endParaRPr lang="en-US" sz="1000" dirty="0">
              <a:solidFill>
                <a:srgbClr val="003B79"/>
              </a:solidFill>
            </a:endParaRPr>
          </a:p>
        </p:txBody>
      </p:sp>
      <p:sp>
        <p:nvSpPr>
          <p:cNvPr id="5" name="Slide Number Placeholder 2">
            <a:extLst>
              <a:ext uri="{FF2B5EF4-FFF2-40B4-BE49-F238E27FC236}">
                <a16:creationId xmlns:a16="http://schemas.microsoft.com/office/drawing/2014/main" id="{B7F9715B-4725-4A81-B58B-2B707112974F}"/>
              </a:ext>
            </a:extLst>
          </p:cNvPr>
          <p:cNvSpPr txBox="1">
            <a:spLocks/>
          </p:cNvSpPr>
          <p:nvPr/>
        </p:nvSpPr>
        <p:spPr>
          <a:xfrm>
            <a:off x="10824185" y="645978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E993B956-EC48-49C8-A8DD-0FEF051B4709}" type="slidenum">
              <a:rPr lang="en-US" smtClean="0"/>
              <a:pPr>
                <a:defRPr/>
              </a:pPr>
              <a:t>22</a:t>
            </a:fld>
            <a:endParaRPr lang="en-US" dirty="0"/>
          </a:p>
        </p:txBody>
      </p:sp>
      <p:cxnSp>
        <p:nvCxnSpPr>
          <p:cNvPr id="7" name="Straight Connector 6">
            <a:extLst>
              <a:ext uri="{FF2B5EF4-FFF2-40B4-BE49-F238E27FC236}">
                <a16:creationId xmlns:a16="http://schemas.microsoft.com/office/drawing/2014/main" id="{C6BBB537-5595-498C-AF01-2B1AB78F6F61}"/>
              </a:ext>
            </a:extLst>
          </p:cNvPr>
          <p:cNvCxnSpPr/>
          <p:nvPr/>
        </p:nvCxnSpPr>
        <p:spPr>
          <a:xfrm>
            <a:off x="5230783" y="2381906"/>
            <a:ext cx="59817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026A0083-F87B-471D-BE61-F8689D014F0A}"/>
              </a:ext>
            </a:extLst>
          </p:cNvPr>
          <p:cNvGrpSpPr/>
          <p:nvPr/>
        </p:nvGrpSpPr>
        <p:grpSpPr>
          <a:xfrm>
            <a:off x="1071880" y="2601792"/>
            <a:ext cx="1765166" cy="1925763"/>
            <a:chOff x="3584575" y="5884863"/>
            <a:chExt cx="635000" cy="731837"/>
          </a:xfrm>
          <a:solidFill>
            <a:schemeClr val="bg1"/>
          </a:solidFill>
        </p:grpSpPr>
        <p:sp>
          <p:nvSpPr>
            <p:cNvPr id="15" name="Freeform 135">
              <a:extLst>
                <a:ext uri="{FF2B5EF4-FFF2-40B4-BE49-F238E27FC236}">
                  <a16:creationId xmlns:a16="http://schemas.microsoft.com/office/drawing/2014/main" id="{6A80338C-5E60-41F4-9F23-FC34FE5FD5ED}"/>
                </a:ext>
              </a:extLst>
            </p:cNvPr>
            <p:cNvSpPr>
              <a:spLocks noEditPoints="1"/>
            </p:cNvSpPr>
            <p:nvPr/>
          </p:nvSpPr>
          <p:spPr bwMode="auto">
            <a:xfrm>
              <a:off x="3584575" y="5884863"/>
              <a:ext cx="635000" cy="731837"/>
            </a:xfrm>
            <a:custGeom>
              <a:avLst/>
              <a:gdLst>
                <a:gd name="T0" fmla="*/ 206 w 211"/>
                <a:gd name="T1" fmla="*/ 0 h 243"/>
                <a:gd name="T2" fmla="*/ 4 w 211"/>
                <a:gd name="T3" fmla="*/ 0 h 243"/>
                <a:gd name="T4" fmla="*/ 0 w 211"/>
                <a:gd name="T5" fmla="*/ 5 h 243"/>
                <a:gd name="T6" fmla="*/ 0 w 211"/>
                <a:gd name="T7" fmla="*/ 238 h 243"/>
                <a:gd name="T8" fmla="*/ 4 w 211"/>
                <a:gd name="T9" fmla="*/ 243 h 243"/>
                <a:gd name="T10" fmla="*/ 173 w 211"/>
                <a:gd name="T11" fmla="*/ 243 h 243"/>
                <a:gd name="T12" fmla="*/ 178 w 211"/>
                <a:gd name="T13" fmla="*/ 238 h 243"/>
                <a:gd name="T14" fmla="*/ 178 w 211"/>
                <a:gd name="T15" fmla="*/ 69 h 243"/>
                <a:gd name="T16" fmla="*/ 206 w 211"/>
                <a:gd name="T17" fmla="*/ 69 h 243"/>
                <a:gd name="T18" fmla="*/ 211 w 211"/>
                <a:gd name="T19" fmla="*/ 64 h 243"/>
                <a:gd name="T20" fmla="*/ 211 w 211"/>
                <a:gd name="T21" fmla="*/ 5 h 243"/>
                <a:gd name="T22" fmla="*/ 206 w 211"/>
                <a:gd name="T23" fmla="*/ 0 h 243"/>
                <a:gd name="T24" fmla="*/ 201 w 211"/>
                <a:gd name="T25" fmla="*/ 59 h 243"/>
                <a:gd name="T26" fmla="*/ 173 w 211"/>
                <a:gd name="T27" fmla="*/ 59 h 243"/>
                <a:gd name="T28" fmla="*/ 168 w 211"/>
                <a:gd name="T29" fmla="*/ 64 h 243"/>
                <a:gd name="T30" fmla="*/ 168 w 211"/>
                <a:gd name="T31" fmla="*/ 234 h 243"/>
                <a:gd name="T32" fmla="*/ 9 w 211"/>
                <a:gd name="T33" fmla="*/ 234 h 243"/>
                <a:gd name="T34" fmla="*/ 9 w 211"/>
                <a:gd name="T35" fmla="*/ 10 h 243"/>
                <a:gd name="T36" fmla="*/ 201 w 211"/>
                <a:gd name="T37" fmla="*/ 10 h 243"/>
                <a:gd name="T38" fmla="*/ 201 w 211"/>
                <a:gd name="T39" fmla="*/ 59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 h="243">
                  <a:moveTo>
                    <a:pt x="206" y="0"/>
                  </a:moveTo>
                  <a:cubicBezTo>
                    <a:pt x="4" y="0"/>
                    <a:pt x="4" y="0"/>
                    <a:pt x="4" y="0"/>
                  </a:cubicBezTo>
                  <a:cubicBezTo>
                    <a:pt x="2" y="0"/>
                    <a:pt x="0" y="3"/>
                    <a:pt x="0" y="5"/>
                  </a:cubicBezTo>
                  <a:cubicBezTo>
                    <a:pt x="0" y="238"/>
                    <a:pt x="0" y="238"/>
                    <a:pt x="0" y="238"/>
                  </a:cubicBezTo>
                  <a:cubicBezTo>
                    <a:pt x="0" y="241"/>
                    <a:pt x="2" y="243"/>
                    <a:pt x="4" y="243"/>
                  </a:cubicBezTo>
                  <a:cubicBezTo>
                    <a:pt x="173" y="243"/>
                    <a:pt x="173" y="243"/>
                    <a:pt x="173" y="243"/>
                  </a:cubicBezTo>
                  <a:cubicBezTo>
                    <a:pt x="176" y="243"/>
                    <a:pt x="178" y="241"/>
                    <a:pt x="178" y="238"/>
                  </a:cubicBezTo>
                  <a:cubicBezTo>
                    <a:pt x="178" y="69"/>
                    <a:pt x="178" y="69"/>
                    <a:pt x="178" y="69"/>
                  </a:cubicBezTo>
                  <a:cubicBezTo>
                    <a:pt x="206" y="69"/>
                    <a:pt x="206" y="69"/>
                    <a:pt x="206" y="69"/>
                  </a:cubicBezTo>
                  <a:cubicBezTo>
                    <a:pt x="209" y="69"/>
                    <a:pt x="211" y="66"/>
                    <a:pt x="211" y="64"/>
                  </a:cubicBezTo>
                  <a:cubicBezTo>
                    <a:pt x="211" y="5"/>
                    <a:pt x="211" y="5"/>
                    <a:pt x="211" y="5"/>
                  </a:cubicBezTo>
                  <a:cubicBezTo>
                    <a:pt x="211" y="3"/>
                    <a:pt x="209" y="0"/>
                    <a:pt x="206" y="0"/>
                  </a:cubicBezTo>
                  <a:close/>
                  <a:moveTo>
                    <a:pt x="201" y="59"/>
                  </a:moveTo>
                  <a:cubicBezTo>
                    <a:pt x="173" y="59"/>
                    <a:pt x="173" y="59"/>
                    <a:pt x="173" y="59"/>
                  </a:cubicBezTo>
                  <a:cubicBezTo>
                    <a:pt x="170" y="59"/>
                    <a:pt x="168" y="61"/>
                    <a:pt x="168" y="64"/>
                  </a:cubicBezTo>
                  <a:cubicBezTo>
                    <a:pt x="168" y="234"/>
                    <a:pt x="168" y="234"/>
                    <a:pt x="168" y="234"/>
                  </a:cubicBezTo>
                  <a:cubicBezTo>
                    <a:pt x="9" y="234"/>
                    <a:pt x="9" y="234"/>
                    <a:pt x="9" y="234"/>
                  </a:cubicBezTo>
                  <a:cubicBezTo>
                    <a:pt x="9" y="10"/>
                    <a:pt x="9" y="10"/>
                    <a:pt x="9" y="10"/>
                  </a:cubicBezTo>
                  <a:cubicBezTo>
                    <a:pt x="201" y="10"/>
                    <a:pt x="201" y="10"/>
                    <a:pt x="201" y="10"/>
                  </a:cubicBezTo>
                  <a:lnTo>
                    <a:pt x="201" y="5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5314" tIns="32657" rIns="65314" bIns="32657" numCol="1" anchor="t" anchorCtr="0" compatLnSpc="1">
              <a:prstTxWarp prst="textNoShape">
                <a:avLst/>
              </a:prstTxWarp>
            </a:bodyPr>
            <a:lstStyle/>
            <a:p>
              <a:endParaRPr lang="en-US" sz="1286" dirty="0"/>
            </a:p>
          </p:txBody>
        </p:sp>
        <p:sp>
          <p:nvSpPr>
            <p:cNvPr id="16" name="Freeform 136">
              <a:extLst>
                <a:ext uri="{FF2B5EF4-FFF2-40B4-BE49-F238E27FC236}">
                  <a16:creationId xmlns:a16="http://schemas.microsoft.com/office/drawing/2014/main" id="{651E1B19-CC9D-4765-8461-87F0F05DD3A1}"/>
                </a:ext>
              </a:extLst>
            </p:cNvPr>
            <p:cNvSpPr>
              <a:spLocks/>
            </p:cNvSpPr>
            <p:nvPr/>
          </p:nvSpPr>
          <p:spPr bwMode="auto">
            <a:xfrm>
              <a:off x="3683000" y="6469063"/>
              <a:ext cx="338138" cy="30162"/>
            </a:xfrm>
            <a:custGeom>
              <a:avLst/>
              <a:gdLst>
                <a:gd name="T0" fmla="*/ 5 w 112"/>
                <a:gd name="T1" fmla="*/ 10 h 10"/>
                <a:gd name="T2" fmla="*/ 107 w 112"/>
                <a:gd name="T3" fmla="*/ 10 h 10"/>
                <a:gd name="T4" fmla="*/ 112 w 112"/>
                <a:gd name="T5" fmla="*/ 5 h 10"/>
                <a:gd name="T6" fmla="*/ 107 w 112"/>
                <a:gd name="T7" fmla="*/ 0 h 10"/>
                <a:gd name="T8" fmla="*/ 5 w 112"/>
                <a:gd name="T9" fmla="*/ 0 h 10"/>
                <a:gd name="T10" fmla="*/ 0 w 112"/>
                <a:gd name="T11" fmla="*/ 5 h 10"/>
                <a:gd name="T12" fmla="*/ 5 w 11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5" y="10"/>
                  </a:moveTo>
                  <a:cubicBezTo>
                    <a:pt x="107" y="10"/>
                    <a:pt x="107" y="10"/>
                    <a:pt x="107" y="10"/>
                  </a:cubicBezTo>
                  <a:cubicBezTo>
                    <a:pt x="109" y="10"/>
                    <a:pt x="112" y="8"/>
                    <a:pt x="112" y="5"/>
                  </a:cubicBezTo>
                  <a:cubicBezTo>
                    <a:pt x="112" y="2"/>
                    <a:pt x="109" y="0"/>
                    <a:pt x="107" y="0"/>
                  </a:cubicBezTo>
                  <a:cubicBezTo>
                    <a:pt x="5" y="0"/>
                    <a:pt x="5" y="0"/>
                    <a:pt x="5" y="0"/>
                  </a:cubicBezTo>
                  <a:cubicBezTo>
                    <a:pt x="2" y="0"/>
                    <a:pt x="0" y="2"/>
                    <a:pt x="0" y="5"/>
                  </a:cubicBezTo>
                  <a:cubicBezTo>
                    <a:pt x="0" y="8"/>
                    <a:pt x="2" y="10"/>
                    <a:pt x="5" y="10"/>
                  </a:cubicBezTo>
                  <a:close/>
                </a:path>
              </a:pathLst>
            </a:custGeom>
            <a:solidFill>
              <a:srgbClr val="6CC24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5314" tIns="32657" rIns="65314" bIns="32657" numCol="1" anchor="t" anchorCtr="0" compatLnSpc="1">
              <a:prstTxWarp prst="textNoShape">
                <a:avLst/>
              </a:prstTxWarp>
            </a:bodyPr>
            <a:lstStyle/>
            <a:p>
              <a:endParaRPr lang="en-US" sz="1286" dirty="0"/>
            </a:p>
          </p:txBody>
        </p:sp>
        <p:sp>
          <p:nvSpPr>
            <p:cNvPr id="17" name="Freeform 137">
              <a:extLst>
                <a:ext uri="{FF2B5EF4-FFF2-40B4-BE49-F238E27FC236}">
                  <a16:creationId xmlns:a16="http://schemas.microsoft.com/office/drawing/2014/main" id="{BD9B4CED-4CD3-4E9E-83AA-55376EF8B5C8}"/>
                </a:ext>
              </a:extLst>
            </p:cNvPr>
            <p:cNvSpPr>
              <a:spLocks/>
            </p:cNvSpPr>
            <p:nvPr/>
          </p:nvSpPr>
          <p:spPr bwMode="auto">
            <a:xfrm>
              <a:off x="3683000" y="6378575"/>
              <a:ext cx="338138" cy="30162"/>
            </a:xfrm>
            <a:custGeom>
              <a:avLst/>
              <a:gdLst>
                <a:gd name="T0" fmla="*/ 5 w 112"/>
                <a:gd name="T1" fmla="*/ 10 h 10"/>
                <a:gd name="T2" fmla="*/ 107 w 112"/>
                <a:gd name="T3" fmla="*/ 10 h 10"/>
                <a:gd name="T4" fmla="*/ 112 w 112"/>
                <a:gd name="T5" fmla="*/ 5 h 10"/>
                <a:gd name="T6" fmla="*/ 107 w 112"/>
                <a:gd name="T7" fmla="*/ 0 h 10"/>
                <a:gd name="T8" fmla="*/ 5 w 112"/>
                <a:gd name="T9" fmla="*/ 0 h 10"/>
                <a:gd name="T10" fmla="*/ 0 w 112"/>
                <a:gd name="T11" fmla="*/ 5 h 10"/>
                <a:gd name="T12" fmla="*/ 5 w 11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5" y="10"/>
                  </a:moveTo>
                  <a:cubicBezTo>
                    <a:pt x="107" y="10"/>
                    <a:pt x="107" y="10"/>
                    <a:pt x="107" y="10"/>
                  </a:cubicBezTo>
                  <a:cubicBezTo>
                    <a:pt x="109" y="10"/>
                    <a:pt x="112" y="8"/>
                    <a:pt x="112" y="5"/>
                  </a:cubicBezTo>
                  <a:cubicBezTo>
                    <a:pt x="112" y="2"/>
                    <a:pt x="109" y="0"/>
                    <a:pt x="107" y="0"/>
                  </a:cubicBezTo>
                  <a:cubicBezTo>
                    <a:pt x="5" y="0"/>
                    <a:pt x="5" y="0"/>
                    <a:pt x="5" y="0"/>
                  </a:cubicBezTo>
                  <a:cubicBezTo>
                    <a:pt x="2" y="0"/>
                    <a:pt x="0" y="2"/>
                    <a:pt x="0" y="5"/>
                  </a:cubicBezTo>
                  <a:cubicBezTo>
                    <a:pt x="0" y="8"/>
                    <a:pt x="2" y="10"/>
                    <a:pt x="5" y="10"/>
                  </a:cubicBezTo>
                  <a:close/>
                </a:path>
              </a:pathLst>
            </a:custGeom>
            <a:solidFill>
              <a:srgbClr val="E1450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5314" tIns="32657" rIns="65314" bIns="32657" numCol="1" anchor="t" anchorCtr="0" compatLnSpc="1">
              <a:prstTxWarp prst="textNoShape">
                <a:avLst/>
              </a:prstTxWarp>
            </a:bodyPr>
            <a:lstStyle/>
            <a:p>
              <a:endParaRPr lang="en-US" sz="1286" dirty="0"/>
            </a:p>
          </p:txBody>
        </p:sp>
        <p:sp>
          <p:nvSpPr>
            <p:cNvPr id="18" name="Freeform 138">
              <a:extLst>
                <a:ext uri="{FF2B5EF4-FFF2-40B4-BE49-F238E27FC236}">
                  <a16:creationId xmlns:a16="http://schemas.microsoft.com/office/drawing/2014/main" id="{8956BDEC-4F54-4A34-920E-2206BF9FE54B}"/>
                </a:ext>
              </a:extLst>
            </p:cNvPr>
            <p:cNvSpPr>
              <a:spLocks/>
            </p:cNvSpPr>
            <p:nvPr/>
          </p:nvSpPr>
          <p:spPr bwMode="auto">
            <a:xfrm>
              <a:off x="4146550" y="6156325"/>
              <a:ext cx="73025" cy="192087"/>
            </a:xfrm>
            <a:custGeom>
              <a:avLst/>
              <a:gdLst>
                <a:gd name="T0" fmla="*/ 19 w 24"/>
                <a:gd name="T1" fmla="*/ 0 h 64"/>
                <a:gd name="T2" fmla="*/ 5 w 24"/>
                <a:gd name="T3" fmla="*/ 0 h 64"/>
                <a:gd name="T4" fmla="*/ 0 w 24"/>
                <a:gd name="T5" fmla="*/ 5 h 64"/>
                <a:gd name="T6" fmla="*/ 5 w 24"/>
                <a:gd name="T7" fmla="*/ 10 h 64"/>
                <a:gd name="T8" fmla="*/ 14 w 24"/>
                <a:gd name="T9" fmla="*/ 10 h 64"/>
                <a:gd name="T10" fmla="*/ 14 w 24"/>
                <a:gd name="T11" fmla="*/ 54 h 64"/>
                <a:gd name="T12" fmla="*/ 5 w 24"/>
                <a:gd name="T13" fmla="*/ 54 h 64"/>
                <a:gd name="T14" fmla="*/ 0 w 24"/>
                <a:gd name="T15" fmla="*/ 59 h 64"/>
                <a:gd name="T16" fmla="*/ 5 w 24"/>
                <a:gd name="T17" fmla="*/ 64 h 64"/>
                <a:gd name="T18" fmla="*/ 19 w 24"/>
                <a:gd name="T19" fmla="*/ 64 h 64"/>
                <a:gd name="T20" fmla="*/ 24 w 24"/>
                <a:gd name="T21" fmla="*/ 59 h 64"/>
                <a:gd name="T22" fmla="*/ 24 w 24"/>
                <a:gd name="T23" fmla="*/ 5 h 64"/>
                <a:gd name="T24" fmla="*/ 19 w 24"/>
                <a:gd name="T2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64">
                  <a:moveTo>
                    <a:pt x="19" y="0"/>
                  </a:moveTo>
                  <a:cubicBezTo>
                    <a:pt x="5" y="0"/>
                    <a:pt x="5" y="0"/>
                    <a:pt x="5" y="0"/>
                  </a:cubicBezTo>
                  <a:cubicBezTo>
                    <a:pt x="2" y="0"/>
                    <a:pt x="0" y="2"/>
                    <a:pt x="0" y="5"/>
                  </a:cubicBezTo>
                  <a:cubicBezTo>
                    <a:pt x="0" y="7"/>
                    <a:pt x="2" y="10"/>
                    <a:pt x="5" y="10"/>
                  </a:cubicBezTo>
                  <a:cubicBezTo>
                    <a:pt x="14" y="10"/>
                    <a:pt x="14" y="10"/>
                    <a:pt x="14" y="10"/>
                  </a:cubicBezTo>
                  <a:cubicBezTo>
                    <a:pt x="14" y="54"/>
                    <a:pt x="14" y="54"/>
                    <a:pt x="14" y="54"/>
                  </a:cubicBezTo>
                  <a:cubicBezTo>
                    <a:pt x="5" y="54"/>
                    <a:pt x="5" y="54"/>
                    <a:pt x="5" y="54"/>
                  </a:cubicBezTo>
                  <a:cubicBezTo>
                    <a:pt x="2" y="54"/>
                    <a:pt x="0" y="56"/>
                    <a:pt x="0" y="59"/>
                  </a:cubicBezTo>
                  <a:cubicBezTo>
                    <a:pt x="0" y="62"/>
                    <a:pt x="2" y="64"/>
                    <a:pt x="5" y="64"/>
                  </a:cubicBezTo>
                  <a:cubicBezTo>
                    <a:pt x="19" y="64"/>
                    <a:pt x="19" y="64"/>
                    <a:pt x="19" y="64"/>
                  </a:cubicBezTo>
                  <a:cubicBezTo>
                    <a:pt x="22" y="64"/>
                    <a:pt x="24" y="62"/>
                    <a:pt x="24" y="59"/>
                  </a:cubicBezTo>
                  <a:cubicBezTo>
                    <a:pt x="24" y="5"/>
                    <a:pt x="24" y="5"/>
                    <a:pt x="24" y="5"/>
                  </a:cubicBezTo>
                  <a:cubicBezTo>
                    <a:pt x="24" y="2"/>
                    <a:pt x="22" y="0"/>
                    <a:pt x="19"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5314" tIns="32657" rIns="65314" bIns="32657" numCol="1" anchor="t" anchorCtr="0" compatLnSpc="1">
              <a:prstTxWarp prst="textNoShape">
                <a:avLst/>
              </a:prstTxWarp>
            </a:bodyPr>
            <a:lstStyle/>
            <a:p>
              <a:endParaRPr lang="en-US" sz="1286" dirty="0"/>
            </a:p>
          </p:txBody>
        </p:sp>
        <p:sp>
          <p:nvSpPr>
            <p:cNvPr id="19" name="Freeform 139">
              <a:extLst>
                <a:ext uri="{FF2B5EF4-FFF2-40B4-BE49-F238E27FC236}">
                  <a16:creationId xmlns:a16="http://schemas.microsoft.com/office/drawing/2014/main" id="{42A21B91-9587-45E1-B7E3-D8B7618D63D2}"/>
                </a:ext>
              </a:extLst>
            </p:cNvPr>
            <p:cNvSpPr>
              <a:spLocks/>
            </p:cNvSpPr>
            <p:nvPr/>
          </p:nvSpPr>
          <p:spPr bwMode="auto">
            <a:xfrm>
              <a:off x="4146550" y="6411913"/>
              <a:ext cx="73025" cy="204787"/>
            </a:xfrm>
            <a:custGeom>
              <a:avLst/>
              <a:gdLst>
                <a:gd name="T0" fmla="*/ 19 w 24"/>
                <a:gd name="T1" fmla="*/ 0 h 68"/>
                <a:gd name="T2" fmla="*/ 5 w 24"/>
                <a:gd name="T3" fmla="*/ 0 h 68"/>
                <a:gd name="T4" fmla="*/ 0 w 24"/>
                <a:gd name="T5" fmla="*/ 5 h 68"/>
                <a:gd name="T6" fmla="*/ 5 w 24"/>
                <a:gd name="T7" fmla="*/ 10 h 68"/>
                <a:gd name="T8" fmla="*/ 14 w 24"/>
                <a:gd name="T9" fmla="*/ 10 h 68"/>
                <a:gd name="T10" fmla="*/ 14 w 24"/>
                <a:gd name="T11" fmla="*/ 59 h 68"/>
                <a:gd name="T12" fmla="*/ 5 w 24"/>
                <a:gd name="T13" fmla="*/ 59 h 68"/>
                <a:gd name="T14" fmla="*/ 0 w 24"/>
                <a:gd name="T15" fmla="*/ 63 h 68"/>
                <a:gd name="T16" fmla="*/ 5 w 24"/>
                <a:gd name="T17" fmla="*/ 68 h 68"/>
                <a:gd name="T18" fmla="*/ 19 w 24"/>
                <a:gd name="T19" fmla="*/ 68 h 68"/>
                <a:gd name="T20" fmla="*/ 24 w 24"/>
                <a:gd name="T21" fmla="*/ 63 h 68"/>
                <a:gd name="T22" fmla="*/ 24 w 24"/>
                <a:gd name="T23" fmla="*/ 5 h 68"/>
                <a:gd name="T24" fmla="*/ 19 w 24"/>
                <a:gd name="T25"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68">
                  <a:moveTo>
                    <a:pt x="19" y="0"/>
                  </a:moveTo>
                  <a:cubicBezTo>
                    <a:pt x="5" y="0"/>
                    <a:pt x="5" y="0"/>
                    <a:pt x="5" y="0"/>
                  </a:cubicBezTo>
                  <a:cubicBezTo>
                    <a:pt x="2" y="0"/>
                    <a:pt x="0" y="3"/>
                    <a:pt x="0" y="5"/>
                  </a:cubicBezTo>
                  <a:cubicBezTo>
                    <a:pt x="0" y="8"/>
                    <a:pt x="2" y="10"/>
                    <a:pt x="5" y="10"/>
                  </a:cubicBezTo>
                  <a:cubicBezTo>
                    <a:pt x="14" y="10"/>
                    <a:pt x="14" y="10"/>
                    <a:pt x="14" y="10"/>
                  </a:cubicBezTo>
                  <a:cubicBezTo>
                    <a:pt x="14" y="59"/>
                    <a:pt x="14" y="59"/>
                    <a:pt x="14" y="59"/>
                  </a:cubicBezTo>
                  <a:cubicBezTo>
                    <a:pt x="5" y="59"/>
                    <a:pt x="5" y="59"/>
                    <a:pt x="5" y="59"/>
                  </a:cubicBezTo>
                  <a:cubicBezTo>
                    <a:pt x="2" y="59"/>
                    <a:pt x="0" y="61"/>
                    <a:pt x="0" y="63"/>
                  </a:cubicBezTo>
                  <a:cubicBezTo>
                    <a:pt x="0" y="66"/>
                    <a:pt x="2" y="68"/>
                    <a:pt x="5" y="68"/>
                  </a:cubicBezTo>
                  <a:cubicBezTo>
                    <a:pt x="19" y="68"/>
                    <a:pt x="19" y="68"/>
                    <a:pt x="19" y="68"/>
                  </a:cubicBezTo>
                  <a:cubicBezTo>
                    <a:pt x="22" y="68"/>
                    <a:pt x="24" y="66"/>
                    <a:pt x="24" y="63"/>
                  </a:cubicBezTo>
                  <a:cubicBezTo>
                    <a:pt x="24" y="5"/>
                    <a:pt x="24" y="5"/>
                    <a:pt x="24" y="5"/>
                  </a:cubicBezTo>
                  <a:cubicBezTo>
                    <a:pt x="24" y="3"/>
                    <a:pt x="22" y="0"/>
                    <a:pt x="19"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5314" tIns="32657" rIns="65314" bIns="32657" numCol="1" anchor="t" anchorCtr="0" compatLnSpc="1">
              <a:prstTxWarp prst="textNoShape">
                <a:avLst/>
              </a:prstTxWarp>
            </a:bodyPr>
            <a:lstStyle/>
            <a:p>
              <a:endParaRPr lang="en-US" sz="1286" dirty="0"/>
            </a:p>
          </p:txBody>
        </p:sp>
        <p:sp>
          <p:nvSpPr>
            <p:cNvPr id="20" name="Freeform 140">
              <a:extLst>
                <a:ext uri="{FF2B5EF4-FFF2-40B4-BE49-F238E27FC236}">
                  <a16:creationId xmlns:a16="http://schemas.microsoft.com/office/drawing/2014/main" id="{7A2339EA-8492-4DC4-A452-0941502256D2}"/>
                </a:ext>
              </a:extLst>
            </p:cNvPr>
            <p:cNvSpPr>
              <a:spLocks noEditPoints="1"/>
            </p:cNvSpPr>
            <p:nvPr/>
          </p:nvSpPr>
          <p:spPr bwMode="auto">
            <a:xfrm>
              <a:off x="3689350" y="5978525"/>
              <a:ext cx="328613" cy="328612"/>
            </a:xfrm>
            <a:custGeom>
              <a:avLst/>
              <a:gdLst>
                <a:gd name="T0" fmla="*/ 9 w 109"/>
                <a:gd name="T1" fmla="*/ 109 h 109"/>
                <a:gd name="T2" fmla="*/ 100 w 109"/>
                <a:gd name="T3" fmla="*/ 109 h 109"/>
                <a:gd name="T4" fmla="*/ 109 w 109"/>
                <a:gd name="T5" fmla="*/ 100 h 109"/>
                <a:gd name="T6" fmla="*/ 109 w 109"/>
                <a:gd name="T7" fmla="*/ 88 h 109"/>
                <a:gd name="T8" fmla="*/ 103 w 109"/>
                <a:gd name="T9" fmla="*/ 80 h 109"/>
                <a:gd name="T10" fmla="*/ 71 w 109"/>
                <a:gd name="T11" fmla="*/ 65 h 109"/>
                <a:gd name="T12" fmla="*/ 71 w 109"/>
                <a:gd name="T13" fmla="*/ 63 h 109"/>
                <a:gd name="T14" fmla="*/ 78 w 109"/>
                <a:gd name="T15" fmla="*/ 50 h 109"/>
                <a:gd name="T16" fmla="*/ 82 w 109"/>
                <a:gd name="T17" fmla="*/ 41 h 109"/>
                <a:gd name="T18" fmla="*/ 80 w 109"/>
                <a:gd name="T19" fmla="*/ 34 h 109"/>
                <a:gd name="T20" fmla="*/ 80 w 109"/>
                <a:gd name="T21" fmla="*/ 25 h 109"/>
                <a:gd name="T22" fmla="*/ 54 w 109"/>
                <a:gd name="T23" fmla="*/ 0 h 109"/>
                <a:gd name="T24" fmla="*/ 28 w 109"/>
                <a:gd name="T25" fmla="*/ 25 h 109"/>
                <a:gd name="T26" fmla="*/ 28 w 109"/>
                <a:gd name="T27" fmla="*/ 34 h 109"/>
                <a:gd name="T28" fmla="*/ 27 w 109"/>
                <a:gd name="T29" fmla="*/ 41 h 109"/>
                <a:gd name="T30" fmla="*/ 31 w 109"/>
                <a:gd name="T31" fmla="*/ 50 h 109"/>
                <a:gd name="T32" fmla="*/ 37 w 109"/>
                <a:gd name="T33" fmla="*/ 63 h 109"/>
                <a:gd name="T34" fmla="*/ 37 w 109"/>
                <a:gd name="T35" fmla="*/ 65 h 109"/>
                <a:gd name="T36" fmla="*/ 6 w 109"/>
                <a:gd name="T37" fmla="*/ 80 h 109"/>
                <a:gd name="T38" fmla="*/ 0 w 109"/>
                <a:gd name="T39" fmla="*/ 88 h 109"/>
                <a:gd name="T40" fmla="*/ 0 w 109"/>
                <a:gd name="T41" fmla="*/ 100 h 109"/>
                <a:gd name="T42" fmla="*/ 9 w 109"/>
                <a:gd name="T43" fmla="*/ 109 h 109"/>
                <a:gd name="T44" fmla="*/ 10 w 109"/>
                <a:gd name="T45" fmla="*/ 89 h 109"/>
                <a:gd name="T46" fmla="*/ 47 w 109"/>
                <a:gd name="T47" fmla="*/ 68 h 109"/>
                <a:gd name="T48" fmla="*/ 47 w 109"/>
                <a:gd name="T49" fmla="*/ 66 h 109"/>
                <a:gd name="T50" fmla="*/ 47 w 109"/>
                <a:gd name="T51" fmla="*/ 61 h 109"/>
                <a:gd name="T52" fmla="*/ 46 w 109"/>
                <a:gd name="T53" fmla="*/ 58 h 109"/>
                <a:gd name="T54" fmla="*/ 40 w 109"/>
                <a:gd name="T55" fmla="*/ 46 h 109"/>
                <a:gd name="T56" fmla="*/ 38 w 109"/>
                <a:gd name="T57" fmla="*/ 44 h 109"/>
                <a:gd name="T58" fmla="*/ 36 w 109"/>
                <a:gd name="T59" fmla="*/ 41 h 109"/>
                <a:gd name="T60" fmla="*/ 37 w 109"/>
                <a:gd name="T61" fmla="*/ 39 h 109"/>
                <a:gd name="T62" fmla="*/ 38 w 109"/>
                <a:gd name="T63" fmla="*/ 36 h 109"/>
                <a:gd name="T64" fmla="*/ 38 w 109"/>
                <a:gd name="T65" fmla="*/ 25 h 109"/>
                <a:gd name="T66" fmla="*/ 54 w 109"/>
                <a:gd name="T67" fmla="*/ 10 h 109"/>
                <a:gd name="T68" fmla="*/ 71 w 109"/>
                <a:gd name="T69" fmla="*/ 25 h 109"/>
                <a:gd name="T70" fmla="*/ 71 w 109"/>
                <a:gd name="T71" fmla="*/ 36 h 109"/>
                <a:gd name="T72" fmla="*/ 72 w 109"/>
                <a:gd name="T73" fmla="*/ 39 h 109"/>
                <a:gd name="T74" fmla="*/ 72 w 109"/>
                <a:gd name="T75" fmla="*/ 41 h 109"/>
                <a:gd name="T76" fmla="*/ 71 w 109"/>
                <a:gd name="T77" fmla="*/ 44 h 109"/>
                <a:gd name="T78" fmla="*/ 69 w 109"/>
                <a:gd name="T79" fmla="*/ 46 h 109"/>
                <a:gd name="T80" fmla="*/ 63 w 109"/>
                <a:gd name="T81" fmla="*/ 58 h 109"/>
                <a:gd name="T82" fmla="*/ 62 w 109"/>
                <a:gd name="T83" fmla="*/ 61 h 109"/>
                <a:gd name="T84" fmla="*/ 62 w 109"/>
                <a:gd name="T85" fmla="*/ 66 h 109"/>
                <a:gd name="T86" fmla="*/ 62 w 109"/>
                <a:gd name="T87" fmla="*/ 68 h 109"/>
                <a:gd name="T88" fmla="*/ 99 w 109"/>
                <a:gd name="T89" fmla="*/ 89 h 109"/>
                <a:gd name="T90" fmla="*/ 99 w 109"/>
                <a:gd name="T91" fmla="*/ 99 h 109"/>
                <a:gd name="T92" fmla="*/ 10 w 109"/>
                <a:gd name="T93" fmla="*/ 99 h 109"/>
                <a:gd name="T94" fmla="*/ 10 w 109"/>
                <a:gd name="T95" fmla="*/ 8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9" h="109">
                  <a:moveTo>
                    <a:pt x="9" y="109"/>
                  </a:moveTo>
                  <a:cubicBezTo>
                    <a:pt x="100" y="109"/>
                    <a:pt x="100" y="109"/>
                    <a:pt x="100" y="109"/>
                  </a:cubicBezTo>
                  <a:cubicBezTo>
                    <a:pt x="105" y="109"/>
                    <a:pt x="109" y="105"/>
                    <a:pt x="109" y="100"/>
                  </a:cubicBezTo>
                  <a:cubicBezTo>
                    <a:pt x="109" y="88"/>
                    <a:pt x="109" y="88"/>
                    <a:pt x="109" y="88"/>
                  </a:cubicBezTo>
                  <a:cubicBezTo>
                    <a:pt x="109" y="84"/>
                    <a:pt x="106" y="81"/>
                    <a:pt x="103" y="80"/>
                  </a:cubicBezTo>
                  <a:cubicBezTo>
                    <a:pt x="78" y="70"/>
                    <a:pt x="72" y="66"/>
                    <a:pt x="71" y="65"/>
                  </a:cubicBezTo>
                  <a:cubicBezTo>
                    <a:pt x="71" y="63"/>
                    <a:pt x="71" y="63"/>
                    <a:pt x="71" y="63"/>
                  </a:cubicBezTo>
                  <a:cubicBezTo>
                    <a:pt x="74" y="60"/>
                    <a:pt x="77" y="55"/>
                    <a:pt x="78" y="50"/>
                  </a:cubicBezTo>
                  <a:cubicBezTo>
                    <a:pt x="81" y="48"/>
                    <a:pt x="82" y="45"/>
                    <a:pt x="82" y="41"/>
                  </a:cubicBezTo>
                  <a:cubicBezTo>
                    <a:pt x="82" y="39"/>
                    <a:pt x="82" y="36"/>
                    <a:pt x="80" y="34"/>
                  </a:cubicBezTo>
                  <a:cubicBezTo>
                    <a:pt x="80" y="25"/>
                    <a:pt x="80" y="25"/>
                    <a:pt x="80" y="25"/>
                  </a:cubicBezTo>
                  <a:cubicBezTo>
                    <a:pt x="80" y="10"/>
                    <a:pt x="71" y="0"/>
                    <a:pt x="54" y="0"/>
                  </a:cubicBezTo>
                  <a:cubicBezTo>
                    <a:pt x="38" y="0"/>
                    <a:pt x="28" y="10"/>
                    <a:pt x="28" y="25"/>
                  </a:cubicBezTo>
                  <a:cubicBezTo>
                    <a:pt x="28" y="34"/>
                    <a:pt x="28" y="34"/>
                    <a:pt x="28" y="34"/>
                  </a:cubicBezTo>
                  <a:cubicBezTo>
                    <a:pt x="27" y="36"/>
                    <a:pt x="27" y="39"/>
                    <a:pt x="27" y="41"/>
                  </a:cubicBezTo>
                  <a:cubicBezTo>
                    <a:pt x="27" y="45"/>
                    <a:pt x="28" y="48"/>
                    <a:pt x="31" y="50"/>
                  </a:cubicBezTo>
                  <a:cubicBezTo>
                    <a:pt x="32" y="55"/>
                    <a:pt x="34" y="60"/>
                    <a:pt x="37" y="63"/>
                  </a:cubicBezTo>
                  <a:cubicBezTo>
                    <a:pt x="37" y="65"/>
                    <a:pt x="37" y="65"/>
                    <a:pt x="37" y="65"/>
                  </a:cubicBezTo>
                  <a:cubicBezTo>
                    <a:pt x="36" y="66"/>
                    <a:pt x="30" y="71"/>
                    <a:pt x="6" y="80"/>
                  </a:cubicBezTo>
                  <a:cubicBezTo>
                    <a:pt x="2" y="81"/>
                    <a:pt x="0" y="84"/>
                    <a:pt x="0" y="88"/>
                  </a:cubicBezTo>
                  <a:cubicBezTo>
                    <a:pt x="0" y="100"/>
                    <a:pt x="0" y="100"/>
                    <a:pt x="0" y="100"/>
                  </a:cubicBezTo>
                  <a:cubicBezTo>
                    <a:pt x="0" y="105"/>
                    <a:pt x="4" y="109"/>
                    <a:pt x="9" y="109"/>
                  </a:cubicBezTo>
                  <a:close/>
                  <a:moveTo>
                    <a:pt x="10" y="89"/>
                  </a:moveTo>
                  <a:cubicBezTo>
                    <a:pt x="42" y="76"/>
                    <a:pt x="46" y="72"/>
                    <a:pt x="47" y="68"/>
                  </a:cubicBezTo>
                  <a:cubicBezTo>
                    <a:pt x="47" y="67"/>
                    <a:pt x="47" y="67"/>
                    <a:pt x="47" y="66"/>
                  </a:cubicBezTo>
                  <a:cubicBezTo>
                    <a:pt x="47" y="61"/>
                    <a:pt x="47" y="61"/>
                    <a:pt x="47" y="61"/>
                  </a:cubicBezTo>
                  <a:cubicBezTo>
                    <a:pt x="47" y="60"/>
                    <a:pt x="47" y="59"/>
                    <a:pt x="46" y="58"/>
                  </a:cubicBezTo>
                  <a:cubicBezTo>
                    <a:pt x="43" y="55"/>
                    <a:pt x="41" y="51"/>
                    <a:pt x="40" y="46"/>
                  </a:cubicBezTo>
                  <a:cubicBezTo>
                    <a:pt x="39" y="45"/>
                    <a:pt x="39" y="44"/>
                    <a:pt x="38" y="44"/>
                  </a:cubicBezTo>
                  <a:cubicBezTo>
                    <a:pt x="37" y="43"/>
                    <a:pt x="36" y="42"/>
                    <a:pt x="36" y="41"/>
                  </a:cubicBezTo>
                  <a:cubicBezTo>
                    <a:pt x="36" y="40"/>
                    <a:pt x="37" y="39"/>
                    <a:pt x="37" y="39"/>
                  </a:cubicBezTo>
                  <a:cubicBezTo>
                    <a:pt x="38" y="38"/>
                    <a:pt x="38" y="37"/>
                    <a:pt x="38" y="36"/>
                  </a:cubicBezTo>
                  <a:cubicBezTo>
                    <a:pt x="38" y="25"/>
                    <a:pt x="38" y="25"/>
                    <a:pt x="38" y="25"/>
                  </a:cubicBezTo>
                  <a:cubicBezTo>
                    <a:pt x="38" y="15"/>
                    <a:pt x="44" y="10"/>
                    <a:pt x="54" y="10"/>
                  </a:cubicBezTo>
                  <a:cubicBezTo>
                    <a:pt x="65" y="10"/>
                    <a:pt x="71" y="15"/>
                    <a:pt x="71" y="25"/>
                  </a:cubicBezTo>
                  <a:cubicBezTo>
                    <a:pt x="71" y="36"/>
                    <a:pt x="71" y="36"/>
                    <a:pt x="71" y="36"/>
                  </a:cubicBezTo>
                  <a:cubicBezTo>
                    <a:pt x="71" y="37"/>
                    <a:pt x="71" y="38"/>
                    <a:pt x="72" y="39"/>
                  </a:cubicBezTo>
                  <a:cubicBezTo>
                    <a:pt x="72" y="39"/>
                    <a:pt x="72" y="40"/>
                    <a:pt x="72" y="41"/>
                  </a:cubicBezTo>
                  <a:cubicBezTo>
                    <a:pt x="72" y="42"/>
                    <a:pt x="72" y="43"/>
                    <a:pt x="71" y="44"/>
                  </a:cubicBezTo>
                  <a:cubicBezTo>
                    <a:pt x="70" y="44"/>
                    <a:pt x="69" y="45"/>
                    <a:pt x="69" y="46"/>
                  </a:cubicBezTo>
                  <a:cubicBezTo>
                    <a:pt x="68" y="51"/>
                    <a:pt x="66" y="55"/>
                    <a:pt x="63" y="58"/>
                  </a:cubicBezTo>
                  <a:cubicBezTo>
                    <a:pt x="62" y="59"/>
                    <a:pt x="62" y="60"/>
                    <a:pt x="62" y="61"/>
                  </a:cubicBezTo>
                  <a:cubicBezTo>
                    <a:pt x="62" y="66"/>
                    <a:pt x="62" y="66"/>
                    <a:pt x="62" y="66"/>
                  </a:cubicBezTo>
                  <a:cubicBezTo>
                    <a:pt x="62" y="67"/>
                    <a:pt x="62" y="67"/>
                    <a:pt x="62" y="68"/>
                  </a:cubicBezTo>
                  <a:cubicBezTo>
                    <a:pt x="63" y="72"/>
                    <a:pt x="67" y="76"/>
                    <a:pt x="99" y="89"/>
                  </a:cubicBezTo>
                  <a:cubicBezTo>
                    <a:pt x="99" y="99"/>
                    <a:pt x="99" y="99"/>
                    <a:pt x="99" y="99"/>
                  </a:cubicBezTo>
                  <a:cubicBezTo>
                    <a:pt x="10" y="99"/>
                    <a:pt x="10" y="99"/>
                    <a:pt x="10" y="99"/>
                  </a:cubicBezTo>
                  <a:lnTo>
                    <a:pt x="10" y="89"/>
                  </a:lnTo>
                  <a:close/>
                </a:path>
              </a:pathLst>
            </a:custGeom>
            <a:solidFill>
              <a:srgbClr val="FFC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5314" tIns="32657" rIns="65314" bIns="32657" numCol="1" anchor="t" anchorCtr="0" compatLnSpc="1">
              <a:prstTxWarp prst="textNoShape">
                <a:avLst/>
              </a:prstTxWarp>
            </a:bodyPr>
            <a:lstStyle/>
            <a:p>
              <a:endParaRPr lang="en-US" sz="1286" dirty="0"/>
            </a:p>
          </p:txBody>
        </p:sp>
      </p:grpSp>
      <p:grpSp>
        <p:nvGrpSpPr>
          <p:cNvPr id="6" name="Group 5">
            <a:extLst>
              <a:ext uri="{FF2B5EF4-FFF2-40B4-BE49-F238E27FC236}">
                <a16:creationId xmlns:a16="http://schemas.microsoft.com/office/drawing/2014/main" id="{B84BABAD-889D-4380-9C39-9097F3AEB2D7}"/>
              </a:ext>
            </a:extLst>
          </p:cNvPr>
          <p:cNvGrpSpPr/>
          <p:nvPr/>
        </p:nvGrpSpPr>
        <p:grpSpPr>
          <a:xfrm>
            <a:off x="5198135" y="2450986"/>
            <a:ext cx="6477988" cy="3074999"/>
            <a:chOff x="5198135" y="2450986"/>
            <a:chExt cx="6477988" cy="3074999"/>
          </a:xfrm>
        </p:grpSpPr>
        <p:sp>
          <p:nvSpPr>
            <p:cNvPr id="2" name="TextBox 1">
              <a:extLst>
                <a:ext uri="{FF2B5EF4-FFF2-40B4-BE49-F238E27FC236}">
                  <a16:creationId xmlns:a16="http://schemas.microsoft.com/office/drawing/2014/main" id="{3DCBA7B9-816F-480F-912D-B98D3357CE2A}"/>
                </a:ext>
              </a:extLst>
            </p:cNvPr>
            <p:cNvSpPr txBox="1"/>
            <p:nvPr/>
          </p:nvSpPr>
          <p:spPr>
            <a:xfrm>
              <a:off x="5230781" y="2455082"/>
              <a:ext cx="3149425"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Mackenzie Reathaford</a:t>
              </a:r>
            </a:p>
            <a:p>
              <a:r>
                <a:rPr lang="en-US" dirty="0">
                  <a:latin typeface="Arial" panose="020B0604020202020204" pitchFamily="34" charset="0"/>
                  <a:cs typeface="Arial" panose="020B0604020202020204" pitchFamily="34" charset="0"/>
                  <a:hlinkClick r:id="rId2"/>
                </a:rPr>
                <a:t>mreathaford@sco.Idaho.gov</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208-334-3100 </a:t>
              </a:r>
            </a:p>
          </p:txBody>
        </p:sp>
        <p:sp>
          <p:nvSpPr>
            <p:cNvPr id="9" name="TextBox 8">
              <a:extLst>
                <a:ext uri="{FF2B5EF4-FFF2-40B4-BE49-F238E27FC236}">
                  <a16:creationId xmlns:a16="http://schemas.microsoft.com/office/drawing/2014/main" id="{1572D9E7-B66E-45FB-9B80-93AC382A16EE}"/>
                </a:ext>
              </a:extLst>
            </p:cNvPr>
            <p:cNvSpPr txBox="1"/>
            <p:nvPr/>
          </p:nvSpPr>
          <p:spPr>
            <a:xfrm>
              <a:off x="6687723" y="5156653"/>
              <a:ext cx="3067819"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Luma: </a:t>
              </a:r>
              <a:r>
                <a:rPr lang="en-US" u="sng" dirty="0">
                  <a:latin typeface="Arial" panose="020B0604020202020204" pitchFamily="34" charset="0"/>
                  <a:cs typeface="Arial" panose="020B0604020202020204" pitchFamily="34" charset="0"/>
                  <a:hlinkClick r:id="rId3"/>
                </a:rPr>
                <a:t>luma@sco.idaho.gov</a:t>
              </a:r>
              <a:endParaRPr lang="en-US"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9816E2E-A978-40DF-B050-B8A910D5F523}"/>
                </a:ext>
              </a:extLst>
            </p:cNvPr>
            <p:cNvSpPr txBox="1"/>
            <p:nvPr/>
          </p:nvSpPr>
          <p:spPr>
            <a:xfrm>
              <a:off x="5230782" y="4260052"/>
              <a:ext cx="284973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Heath Ribordy</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hlinkClick r:id="rId4"/>
                </a:rPr>
                <a:t>hribordy@sco.Idaho.gov</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6CBB48C5-C0FA-4FC6-BD21-BFF41143D628}"/>
                </a:ext>
              </a:extLst>
            </p:cNvPr>
            <p:cNvSpPr txBox="1"/>
            <p:nvPr/>
          </p:nvSpPr>
          <p:spPr>
            <a:xfrm>
              <a:off x="8608304" y="3466015"/>
              <a:ext cx="3067819"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Danielle Blackmer</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hlinkClick r:id="rId5"/>
                </a:rPr>
                <a:t>dblackmer@sco.Idaho.gov</a:t>
              </a:r>
              <a:r>
                <a:rPr lang="en-US" dirty="0">
                  <a:latin typeface="Arial" panose="020B0604020202020204" pitchFamily="34" charset="0"/>
                  <a:cs typeface="Arial" panose="020B0604020202020204" pitchFamily="34" charset="0"/>
                </a:rPr>
                <a:t> </a:t>
              </a:r>
            </a:p>
            <a:p>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ED735BF0-E91D-4234-924C-08701AF9C1AE}"/>
                </a:ext>
              </a:extLst>
            </p:cNvPr>
            <p:cNvSpPr txBox="1"/>
            <p:nvPr/>
          </p:nvSpPr>
          <p:spPr>
            <a:xfrm>
              <a:off x="5198135" y="3466015"/>
              <a:ext cx="284973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Chris Lehosit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hlinkClick r:id="rId6"/>
                </a:rPr>
                <a:t>clehosit@sco.Idaho.gov</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B79DFCFE-1246-4DB0-95DC-3242CD38A8FD}"/>
                </a:ext>
              </a:extLst>
            </p:cNvPr>
            <p:cNvSpPr txBox="1"/>
            <p:nvPr/>
          </p:nvSpPr>
          <p:spPr>
            <a:xfrm>
              <a:off x="8630467" y="4260052"/>
              <a:ext cx="284973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Tina	Fuller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hlinkClick r:id="rId7"/>
                </a:rPr>
                <a:t>tfuller@sco.Idaho.gov</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FDE9C22-7BCB-42F7-94F8-302E3B225954}"/>
                </a:ext>
              </a:extLst>
            </p:cNvPr>
            <p:cNvSpPr txBox="1"/>
            <p:nvPr/>
          </p:nvSpPr>
          <p:spPr>
            <a:xfrm>
              <a:off x="8608304" y="2450986"/>
              <a:ext cx="282591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Alex Doench </a:t>
              </a:r>
            </a:p>
            <a:p>
              <a:r>
                <a:rPr lang="en-US" dirty="0">
                  <a:latin typeface="Arial" panose="020B0604020202020204" pitchFamily="34" charset="0"/>
                  <a:cs typeface="Arial" panose="020B0604020202020204" pitchFamily="34" charset="0"/>
                  <a:hlinkClick r:id="rId8"/>
                </a:rPr>
                <a:t>adoench@sco.Idaho.gov</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208-332-8841</a:t>
              </a:r>
            </a:p>
          </p:txBody>
        </p:sp>
      </p:grpSp>
    </p:spTree>
    <p:extLst>
      <p:ext uri="{BB962C8B-B14F-4D97-AF65-F5344CB8AC3E}">
        <p14:creationId xmlns:p14="http://schemas.microsoft.com/office/powerpoint/2010/main" val="328595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C559162F-2118-4D10-9407-8CE8CA323DF9}"/>
              </a:ext>
            </a:extLst>
          </p:cNvPr>
          <p:cNvCxnSpPr>
            <a:cxnSpLocks/>
          </p:cNvCxnSpPr>
          <p:nvPr/>
        </p:nvCxnSpPr>
        <p:spPr>
          <a:xfrm>
            <a:off x="5039019" y="3605800"/>
            <a:ext cx="59817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6CAE1D92-2914-4777-B5C8-E54EB62B3841}"/>
              </a:ext>
            </a:extLst>
          </p:cNvPr>
          <p:cNvSpPr>
            <a:spLocks noGrp="1"/>
          </p:cNvSpPr>
          <p:nvPr>
            <p:ph idx="1"/>
          </p:nvPr>
        </p:nvSpPr>
        <p:spPr>
          <a:xfrm>
            <a:off x="4783749" y="2026693"/>
            <a:ext cx="6492240" cy="1084807"/>
          </a:xfrm>
        </p:spPr>
        <p:txBody>
          <a:bodyPr>
            <a:noAutofit/>
          </a:bodyPr>
          <a:lstStyle/>
          <a:p>
            <a:pPr algn="ctr"/>
            <a:r>
              <a:rPr lang="en-US" sz="4500" dirty="0">
                <a:solidFill>
                  <a:srgbClr val="092F57"/>
                </a:solidFill>
              </a:rPr>
              <a:t>Change Liaison </a:t>
            </a:r>
          </a:p>
          <a:p>
            <a:pPr algn="ctr"/>
            <a:r>
              <a:rPr lang="en-US" sz="4500" dirty="0">
                <a:solidFill>
                  <a:srgbClr val="092F57"/>
                </a:solidFill>
              </a:rPr>
              <a:t>Spotlight</a:t>
            </a:r>
          </a:p>
        </p:txBody>
      </p:sp>
      <p:sp>
        <p:nvSpPr>
          <p:cNvPr id="7" name="TextBox 6">
            <a:extLst>
              <a:ext uri="{FF2B5EF4-FFF2-40B4-BE49-F238E27FC236}">
                <a16:creationId xmlns:a16="http://schemas.microsoft.com/office/drawing/2014/main" id="{D0F92E92-C4BE-4F01-A9FC-CDA06469F09F}"/>
              </a:ext>
            </a:extLst>
          </p:cNvPr>
          <p:cNvSpPr txBox="1"/>
          <p:nvPr/>
        </p:nvSpPr>
        <p:spPr>
          <a:xfrm>
            <a:off x="5156200" y="3746501"/>
            <a:ext cx="5992789" cy="830997"/>
          </a:xfrm>
          <a:prstGeom prst="rect">
            <a:avLst/>
          </a:prstGeom>
          <a:noFill/>
        </p:spPr>
        <p:txBody>
          <a:bodyPr wrap="square" rtlCol="0">
            <a:spAutoFit/>
          </a:bodyPr>
          <a:lstStyle/>
          <a:p>
            <a:r>
              <a:rPr lang="en-US" sz="2400" dirty="0">
                <a:solidFill>
                  <a:srgbClr val="092F57"/>
                </a:solidFill>
                <a:latin typeface="Arial" panose="020B0604020202020204" pitchFamily="34" charset="0"/>
                <a:cs typeface="Arial" panose="020B0604020202020204" pitchFamily="34" charset="0"/>
              </a:rPr>
              <a:t>               Central District Health</a:t>
            </a:r>
          </a:p>
          <a:p>
            <a:r>
              <a:rPr lang="en-US" sz="2400" dirty="0">
                <a:solidFill>
                  <a:srgbClr val="092F57"/>
                </a:solidFill>
                <a:latin typeface="Arial" panose="020B0604020202020204" pitchFamily="34" charset="0"/>
                <a:cs typeface="Arial" panose="020B0604020202020204" pitchFamily="34" charset="0"/>
              </a:rPr>
              <a:t>	   Managing Pandemic and Luma</a:t>
            </a:r>
          </a:p>
        </p:txBody>
      </p:sp>
      <p:grpSp>
        <p:nvGrpSpPr>
          <p:cNvPr id="8" name="Group 7">
            <a:extLst>
              <a:ext uri="{FF2B5EF4-FFF2-40B4-BE49-F238E27FC236}">
                <a16:creationId xmlns:a16="http://schemas.microsoft.com/office/drawing/2014/main" id="{068AA2EB-D8D2-4630-A411-602B9529C766}"/>
              </a:ext>
            </a:extLst>
          </p:cNvPr>
          <p:cNvGrpSpPr/>
          <p:nvPr/>
        </p:nvGrpSpPr>
        <p:grpSpPr>
          <a:xfrm>
            <a:off x="1171281" y="2278308"/>
            <a:ext cx="1800317" cy="1859683"/>
            <a:chOff x="4116388" y="2170113"/>
            <a:chExt cx="927099" cy="925513"/>
          </a:xfrm>
          <a:solidFill>
            <a:schemeClr val="bg1"/>
          </a:solidFill>
        </p:grpSpPr>
        <p:sp>
          <p:nvSpPr>
            <p:cNvPr id="9" name="Freeform 49">
              <a:extLst>
                <a:ext uri="{FF2B5EF4-FFF2-40B4-BE49-F238E27FC236}">
                  <a16:creationId xmlns:a16="http://schemas.microsoft.com/office/drawing/2014/main" id="{E5F0D550-60DD-4050-BA7B-39E732541A76}"/>
                </a:ext>
              </a:extLst>
            </p:cNvPr>
            <p:cNvSpPr>
              <a:spLocks noEditPoints="1"/>
            </p:cNvSpPr>
            <p:nvPr/>
          </p:nvSpPr>
          <p:spPr bwMode="auto">
            <a:xfrm>
              <a:off x="4116388" y="2170113"/>
              <a:ext cx="927099" cy="925513"/>
            </a:xfrm>
            <a:custGeom>
              <a:avLst/>
              <a:gdLst>
                <a:gd name="T0" fmla="*/ 339 w 355"/>
                <a:gd name="T1" fmla="*/ 283 h 354"/>
                <a:gd name="T2" fmla="*/ 263 w 355"/>
                <a:gd name="T3" fmla="*/ 206 h 354"/>
                <a:gd name="T4" fmla="*/ 280 w 355"/>
                <a:gd name="T5" fmla="*/ 140 h 354"/>
                <a:gd name="T6" fmla="*/ 239 w 355"/>
                <a:gd name="T7" fmla="*/ 41 h 354"/>
                <a:gd name="T8" fmla="*/ 140 w 355"/>
                <a:gd name="T9" fmla="*/ 0 h 354"/>
                <a:gd name="T10" fmla="*/ 0 w 355"/>
                <a:gd name="T11" fmla="*/ 140 h 354"/>
                <a:gd name="T12" fmla="*/ 41 w 355"/>
                <a:gd name="T13" fmla="*/ 239 h 354"/>
                <a:gd name="T14" fmla="*/ 140 w 355"/>
                <a:gd name="T15" fmla="*/ 280 h 354"/>
                <a:gd name="T16" fmla="*/ 207 w 355"/>
                <a:gd name="T17" fmla="*/ 262 h 354"/>
                <a:gd name="T18" fmla="*/ 283 w 355"/>
                <a:gd name="T19" fmla="*/ 339 h 354"/>
                <a:gd name="T20" fmla="*/ 339 w 355"/>
                <a:gd name="T21" fmla="*/ 339 h 354"/>
                <a:gd name="T22" fmla="*/ 339 w 355"/>
                <a:gd name="T23" fmla="*/ 283 h 354"/>
                <a:gd name="T24" fmla="*/ 140 w 355"/>
                <a:gd name="T25" fmla="*/ 239 h 354"/>
                <a:gd name="T26" fmla="*/ 69 w 355"/>
                <a:gd name="T27" fmla="*/ 210 h 354"/>
                <a:gd name="T28" fmla="*/ 40 w 355"/>
                <a:gd name="T29" fmla="*/ 140 h 354"/>
                <a:gd name="T30" fmla="*/ 140 w 355"/>
                <a:gd name="T31" fmla="*/ 40 h 354"/>
                <a:gd name="T32" fmla="*/ 239 w 355"/>
                <a:gd name="T33" fmla="*/ 140 h 354"/>
                <a:gd name="T34" fmla="*/ 140 w 355"/>
                <a:gd name="T35" fmla="*/ 239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5" h="354">
                  <a:moveTo>
                    <a:pt x="339" y="283"/>
                  </a:moveTo>
                  <a:cubicBezTo>
                    <a:pt x="263" y="206"/>
                    <a:pt x="263" y="206"/>
                    <a:pt x="263" y="206"/>
                  </a:cubicBezTo>
                  <a:cubicBezTo>
                    <a:pt x="273" y="187"/>
                    <a:pt x="280" y="164"/>
                    <a:pt x="280" y="140"/>
                  </a:cubicBezTo>
                  <a:cubicBezTo>
                    <a:pt x="280" y="102"/>
                    <a:pt x="265" y="67"/>
                    <a:pt x="239" y="41"/>
                  </a:cubicBezTo>
                  <a:cubicBezTo>
                    <a:pt x="212" y="14"/>
                    <a:pt x="177" y="0"/>
                    <a:pt x="140" y="0"/>
                  </a:cubicBezTo>
                  <a:cubicBezTo>
                    <a:pt x="63" y="0"/>
                    <a:pt x="0" y="62"/>
                    <a:pt x="0" y="140"/>
                  </a:cubicBezTo>
                  <a:cubicBezTo>
                    <a:pt x="0" y="177"/>
                    <a:pt x="14" y="212"/>
                    <a:pt x="41" y="239"/>
                  </a:cubicBezTo>
                  <a:cubicBezTo>
                    <a:pt x="67" y="265"/>
                    <a:pt x="102" y="280"/>
                    <a:pt x="140" y="280"/>
                  </a:cubicBezTo>
                  <a:cubicBezTo>
                    <a:pt x="164" y="280"/>
                    <a:pt x="187" y="273"/>
                    <a:pt x="207" y="262"/>
                  </a:cubicBezTo>
                  <a:cubicBezTo>
                    <a:pt x="283" y="339"/>
                    <a:pt x="283" y="339"/>
                    <a:pt x="283" y="339"/>
                  </a:cubicBezTo>
                  <a:cubicBezTo>
                    <a:pt x="299" y="354"/>
                    <a:pt x="324" y="354"/>
                    <a:pt x="339" y="339"/>
                  </a:cubicBezTo>
                  <a:cubicBezTo>
                    <a:pt x="355" y="324"/>
                    <a:pt x="355" y="298"/>
                    <a:pt x="339" y="283"/>
                  </a:cubicBezTo>
                  <a:close/>
                  <a:moveTo>
                    <a:pt x="140" y="239"/>
                  </a:moveTo>
                  <a:cubicBezTo>
                    <a:pt x="113" y="239"/>
                    <a:pt x="88" y="229"/>
                    <a:pt x="69" y="210"/>
                  </a:cubicBezTo>
                  <a:cubicBezTo>
                    <a:pt x="50" y="191"/>
                    <a:pt x="40" y="166"/>
                    <a:pt x="40" y="140"/>
                  </a:cubicBezTo>
                  <a:cubicBezTo>
                    <a:pt x="40" y="85"/>
                    <a:pt x="85" y="40"/>
                    <a:pt x="140" y="40"/>
                  </a:cubicBezTo>
                  <a:cubicBezTo>
                    <a:pt x="195" y="40"/>
                    <a:pt x="239" y="85"/>
                    <a:pt x="239" y="140"/>
                  </a:cubicBezTo>
                  <a:cubicBezTo>
                    <a:pt x="239" y="195"/>
                    <a:pt x="195" y="239"/>
                    <a:pt x="140" y="2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Oval 50">
              <a:extLst>
                <a:ext uri="{FF2B5EF4-FFF2-40B4-BE49-F238E27FC236}">
                  <a16:creationId xmlns:a16="http://schemas.microsoft.com/office/drawing/2014/main" id="{D89AEF92-A1C4-47A0-A416-47B5C0557D52}"/>
                </a:ext>
              </a:extLst>
            </p:cNvPr>
            <p:cNvSpPr>
              <a:spLocks noChangeArrowheads="1"/>
            </p:cNvSpPr>
            <p:nvPr/>
          </p:nvSpPr>
          <p:spPr bwMode="auto">
            <a:xfrm>
              <a:off x="4421188" y="2351088"/>
              <a:ext cx="136525" cy="136525"/>
            </a:xfrm>
            <a:prstGeom prst="ellipse">
              <a:avLst/>
            </a:prstGeom>
            <a:solidFill>
              <a:srgbClr val="FFB8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51">
              <a:extLst>
                <a:ext uri="{FF2B5EF4-FFF2-40B4-BE49-F238E27FC236}">
                  <a16:creationId xmlns:a16="http://schemas.microsoft.com/office/drawing/2014/main" id="{FDB12675-645D-4612-83B5-53F5BA990B05}"/>
                </a:ext>
              </a:extLst>
            </p:cNvPr>
            <p:cNvSpPr>
              <a:spLocks/>
            </p:cNvSpPr>
            <p:nvPr/>
          </p:nvSpPr>
          <p:spPr bwMode="auto">
            <a:xfrm>
              <a:off x="4368800" y="2500313"/>
              <a:ext cx="241300" cy="206375"/>
            </a:xfrm>
            <a:custGeom>
              <a:avLst/>
              <a:gdLst>
                <a:gd name="T0" fmla="*/ 62 w 92"/>
                <a:gd name="T1" fmla="*/ 0 h 79"/>
                <a:gd name="T2" fmla="*/ 46 w 92"/>
                <a:gd name="T3" fmla="*/ 19 h 79"/>
                <a:gd name="T4" fmla="*/ 30 w 92"/>
                <a:gd name="T5" fmla="*/ 0 h 79"/>
                <a:gd name="T6" fmla="*/ 0 w 92"/>
                <a:gd name="T7" fmla="*/ 50 h 79"/>
                <a:gd name="T8" fmla="*/ 1 w 92"/>
                <a:gd name="T9" fmla="*/ 59 h 79"/>
                <a:gd name="T10" fmla="*/ 46 w 92"/>
                <a:gd name="T11" fmla="*/ 79 h 79"/>
                <a:gd name="T12" fmla="*/ 91 w 92"/>
                <a:gd name="T13" fmla="*/ 59 h 79"/>
                <a:gd name="T14" fmla="*/ 92 w 92"/>
                <a:gd name="T15" fmla="*/ 50 h 79"/>
                <a:gd name="T16" fmla="*/ 62 w 92"/>
                <a:gd name="T17"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79">
                  <a:moveTo>
                    <a:pt x="62" y="0"/>
                  </a:moveTo>
                  <a:cubicBezTo>
                    <a:pt x="46" y="19"/>
                    <a:pt x="46" y="19"/>
                    <a:pt x="46" y="19"/>
                  </a:cubicBezTo>
                  <a:cubicBezTo>
                    <a:pt x="30" y="0"/>
                    <a:pt x="30" y="0"/>
                    <a:pt x="30" y="0"/>
                  </a:cubicBezTo>
                  <a:cubicBezTo>
                    <a:pt x="12" y="8"/>
                    <a:pt x="0" y="27"/>
                    <a:pt x="0" y="50"/>
                  </a:cubicBezTo>
                  <a:cubicBezTo>
                    <a:pt x="0" y="53"/>
                    <a:pt x="0" y="56"/>
                    <a:pt x="1" y="59"/>
                  </a:cubicBezTo>
                  <a:cubicBezTo>
                    <a:pt x="10" y="71"/>
                    <a:pt x="27" y="79"/>
                    <a:pt x="46" y="79"/>
                  </a:cubicBezTo>
                  <a:cubicBezTo>
                    <a:pt x="65" y="79"/>
                    <a:pt x="82" y="71"/>
                    <a:pt x="91" y="59"/>
                  </a:cubicBezTo>
                  <a:cubicBezTo>
                    <a:pt x="92" y="56"/>
                    <a:pt x="92" y="53"/>
                    <a:pt x="92" y="50"/>
                  </a:cubicBezTo>
                  <a:cubicBezTo>
                    <a:pt x="92" y="27"/>
                    <a:pt x="80" y="8"/>
                    <a:pt x="62" y="0"/>
                  </a:cubicBezTo>
                  <a:close/>
                </a:path>
              </a:pathLst>
            </a:custGeom>
            <a:solidFill>
              <a:srgbClr val="FFB8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1546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4ACBD8A-AA38-41A2-99E5-76AA4F518C8C}"/>
              </a:ext>
            </a:extLst>
          </p:cNvPr>
          <p:cNvSpPr>
            <a:spLocks noGrp="1"/>
          </p:cNvSpPr>
          <p:nvPr>
            <p:ph idx="1"/>
          </p:nvPr>
        </p:nvSpPr>
        <p:spPr>
          <a:xfrm>
            <a:off x="4800600" y="2753914"/>
            <a:ext cx="6492240" cy="1084807"/>
          </a:xfrm>
        </p:spPr>
        <p:txBody>
          <a:bodyPr>
            <a:normAutofit/>
          </a:bodyPr>
          <a:lstStyle/>
          <a:p>
            <a:pPr algn="ctr"/>
            <a:r>
              <a:rPr lang="en-US" sz="4500" dirty="0">
                <a:solidFill>
                  <a:srgbClr val="092F57"/>
                </a:solidFill>
              </a:rPr>
              <a:t>Project Timeline</a:t>
            </a:r>
          </a:p>
        </p:txBody>
      </p:sp>
      <p:cxnSp>
        <p:nvCxnSpPr>
          <p:cNvPr id="6" name="Straight Connector 5">
            <a:extLst>
              <a:ext uri="{FF2B5EF4-FFF2-40B4-BE49-F238E27FC236}">
                <a16:creationId xmlns:a16="http://schemas.microsoft.com/office/drawing/2014/main" id="{33C0D127-73E4-4245-8409-7913D167A0DF}"/>
              </a:ext>
            </a:extLst>
          </p:cNvPr>
          <p:cNvCxnSpPr>
            <a:cxnSpLocks/>
          </p:cNvCxnSpPr>
          <p:nvPr/>
        </p:nvCxnSpPr>
        <p:spPr>
          <a:xfrm>
            <a:off x="5039019" y="3605800"/>
            <a:ext cx="59817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EAEE84A0-563A-443D-B147-6C44B950BE46}"/>
              </a:ext>
            </a:extLst>
          </p:cNvPr>
          <p:cNvGrpSpPr/>
          <p:nvPr/>
        </p:nvGrpSpPr>
        <p:grpSpPr>
          <a:xfrm>
            <a:off x="1171281" y="2406028"/>
            <a:ext cx="1671280" cy="2045943"/>
            <a:chOff x="1171281" y="2406028"/>
            <a:chExt cx="1671280" cy="2045943"/>
          </a:xfrm>
        </p:grpSpPr>
        <p:cxnSp>
          <p:nvCxnSpPr>
            <p:cNvPr id="8" name="Straight Connector 7">
              <a:extLst>
                <a:ext uri="{FF2B5EF4-FFF2-40B4-BE49-F238E27FC236}">
                  <a16:creationId xmlns:a16="http://schemas.microsoft.com/office/drawing/2014/main" id="{045175EF-F8A7-4DB2-A1E0-E1FC85D911F2}"/>
                </a:ext>
              </a:extLst>
            </p:cNvPr>
            <p:cNvCxnSpPr>
              <a:cxnSpLocks/>
            </p:cNvCxnSpPr>
            <p:nvPr/>
          </p:nvCxnSpPr>
          <p:spPr>
            <a:xfrm>
              <a:off x="1493520" y="2997724"/>
              <a:ext cx="97677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lowchart: Connector 8">
              <a:extLst>
                <a:ext uri="{FF2B5EF4-FFF2-40B4-BE49-F238E27FC236}">
                  <a16:creationId xmlns:a16="http://schemas.microsoft.com/office/drawing/2014/main" id="{8525DD8A-0B16-48B0-B26A-4679629431C8}"/>
                </a:ext>
              </a:extLst>
            </p:cNvPr>
            <p:cNvSpPr/>
            <p:nvPr/>
          </p:nvSpPr>
          <p:spPr>
            <a:xfrm>
              <a:off x="1446721" y="2955261"/>
              <a:ext cx="93599" cy="9352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54">
              <a:extLst>
                <a:ext uri="{FF2B5EF4-FFF2-40B4-BE49-F238E27FC236}">
                  <a16:creationId xmlns:a16="http://schemas.microsoft.com/office/drawing/2014/main" id="{C7F4D6A0-62E4-4868-A63A-8B7C2FD81392}"/>
                </a:ext>
              </a:extLst>
            </p:cNvPr>
            <p:cNvSpPr>
              <a:spLocks noEditPoints="1"/>
            </p:cNvSpPr>
            <p:nvPr/>
          </p:nvSpPr>
          <p:spPr bwMode="auto">
            <a:xfrm>
              <a:off x="1171281" y="2406028"/>
              <a:ext cx="1671280" cy="2045943"/>
            </a:xfrm>
            <a:custGeom>
              <a:avLst/>
              <a:gdLst>
                <a:gd name="T0" fmla="*/ 413 w 415"/>
                <a:gd name="T1" fmla="*/ 480 h 498"/>
                <a:gd name="T2" fmla="*/ 345 w 415"/>
                <a:gd name="T3" fmla="*/ 294 h 498"/>
                <a:gd name="T4" fmla="*/ 371 w 415"/>
                <a:gd name="T5" fmla="*/ 294 h 498"/>
                <a:gd name="T6" fmla="*/ 391 w 415"/>
                <a:gd name="T7" fmla="*/ 274 h 498"/>
                <a:gd name="T8" fmla="*/ 391 w 415"/>
                <a:gd name="T9" fmla="*/ 20 h 498"/>
                <a:gd name="T10" fmla="*/ 371 w 415"/>
                <a:gd name="T11" fmla="*/ 0 h 498"/>
                <a:gd name="T12" fmla="*/ 311 w 415"/>
                <a:gd name="T13" fmla="*/ 0 h 498"/>
                <a:gd name="T14" fmla="*/ 103 w 415"/>
                <a:gd name="T15" fmla="*/ 0 h 498"/>
                <a:gd name="T16" fmla="*/ 44 w 415"/>
                <a:gd name="T17" fmla="*/ 0 h 498"/>
                <a:gd name="T18" fmla="*/ 23 w 415"/>
                <a:gd name="T19" fmla="*/ 20 h 498"/>
                <a:gd name="T20" fmla="*/ 23 w 415"/>
                <a:gd name="T21" fmla="*/ 274 h 498"/>
                <a:gd name="T22" fmla="*/ 44 w 415"/>
                <a:gd name="T23" fmla="*/ 294 h 498"/>
                <a:gd name="T24" fmla="*/ 70 w 415"/>
                <a:gd name="T25" fmla="*/ 294 h 498"/>
                <a:gd name="T26" fmla="*/ 2 w 415"/>
                <a:gd name="T27" fmla="*/ 480 h 498"/>
                <a:gd name="T28" fmla="*/ 8 w 415"/>
                <a:gd name="T29" fmla="*/ 493 h 498"/>
                <a:gd name="T30" fmla="*/ 15 w 415"/>
                <a:gd name="T31" fmla="*/ 496 h 498"/>
                <a:gd name="T32" fmla="*/ 28 w 415"/>
                <a:gd name="T33" fmla="*/ 490 h 498"/>
                <a:gd name="T34" fmla="*/ 99 w 415"/>
                <a:gd name="T35" fmla="*/ 294 h 498"/>
                <a:gd name="T36" fmla="*/ 192 w 415"/>
                <a:gd name="T37" fmla="*/ 294 h 498"/>
                <a:gd name="T38" fmla="*/ 193 w 415"/>
                <a:gd name="T39" fmla="*/ 294 h 498"/>
                <a:gd name="T40" fmla="*/ 193 w 415"/>
                <a:gd name="T41" fmla="*/ 409 h 498"/>
                <a:gd name="T42" fmla="*/ 203 w 415"/>
                <a:gd name="T43" fmla="*/ 415 h 498"/>
                <a:gd name="T44" fmla="*/ 204 w 415"/>
                <a:gd name="T45" fmla="*/ 415 h 498"/>
                <a:gd name="T46" fmla="*/ 211 w 415"/>
                <a:gd name="T47" fmla="*/ 415 h 498"/>
                <a:gd name="T48" fmla="*/ 211 w 415"/>
                <a:gd name="T49" fmla="*/ 415 h 498"/>
                <a:gd name="T50" fmla="*/ 221 w 415"/>
                <a:gd name="T51" fmla="*/ 409 h 498"/>
                <a:gd name="T52" fmla="*/ 221 w 415"/>
                <a:gd name="T53" fmla="*/ 294 h 498"/>
                <a:gd name="T54" fmla="*/ 223 w 415"/>
                <a:gd name="T55" fmla="*/ 294 h 498"/>
                <a:gd name="T56" fmla="*/ 315 w 415"/>
                <a:gd name="T57" fmla="*/ 294 h 498"/>
                <a:gd name="T58" fmla="*/ 387 w 415"/>
                <a:gd name="T59" fmla="*/ 490 h 498"/>
                <a:gd name="T60" fmla="*/ 400 w 415"/>
                <a:gd name="T61" fmla="*/ 496 h 498"/>
                <a:gd name="T62" fmla="*/ 406 w 415"/>
                <a:gd name="T63" fmla="*/ 493 h 498"/>
                <a:gd name="T64" fmla="*/ 413 w 415"/>
                <a:gd name="T65" fmla="*/ 480 h 498"/>
                <a:gd name="T66" fmla="*/ 222 w 415"/>
                <a:gd name="T67" fmla="*/ 274 h 498"/>
                <a:gd name="T68" fmla="*/ 192 w 415"/>
                <a:gd name="T69" fmla="*/ 274 h 498"/>
                <a:gd name="T70" fmla="*/ 44 w 415"/>
                <a:gd name="T71" fmla="*/ 274 h 498"/>
                <a:gd name="T72" fmla="*/ 44 w 415"/>
                <a:gd name="T73" fmla="*/ 20 h 498"/>
                <a:gd name="T74" fmla="*/ 116 w 415"/>
                <a:gd name="T75" fmla="*/ 20 h 498"/>
                <a:gd name="T76" fmla="*/ 298 w 415"/>
                <a:gd name="T77" fmla="*/ 20 h 498"/>
                <a:gd name="T78" fmla="*/ 371 w 415"/>
                <a:gd name="T79" fmla="*/ 20 h 498"/>
                <a:gd name="T80" fmla="*/ 371 w 415"/>
                <a:gd name="T81" fmla="*/ 274 h 498"/>
                <a:gd name="T82" fmla="*/ 222 w 415"/>
                <a:gd name="T83" fmla="*/ 274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15" h="498">
                  <a:moveTo>
                    <a:pt x="413" y="480"/>
                  </a:moveTo>
                  <a:cubicBezTo>
                    <a:pt x="345" y="294"/>
                    <a:pt x="345" y="294"/>
                    <a:pt x="345" y="294"/>
                  </a:cubicBezTo>
                  <a:cubicBezTo>
                    <a:pt x="371" y="294"/>
                    <a:pt x="371" y="294"/>
                    <a:pt x="371" y="294"/>
                  </a:cubicBezTo>
                  <a:cubicBezTo>
                    <a:pt x="382" y="294"/>
                    <a:pt x="391" y="285"/>
                    <a:pt x="391" y="274"/>
                  </a:cubicBezTo>
                  <a:cubicBezTo>
                    <a:pt x="391" y="20"/>
                    <a:pt x="391" y="20"/>
                    <a:pt x="391" y="20"/>
                  </a:cubicBezTo>
                  <a:cubicBezTo>
                    <a:pt x="391" y="9"/>
                    <a:pt x="382" y="0"/>
                    <a:pt x="371" y="0"/>
                  </a:cubicBezTo>
                  <a:cubicBezTo>
                    <a:pt x="311" y="0"/>
                    <a:pt x="311" y="0"/>
                    <a:pt x="311" y="0"/>
                  </a:cubicBezTo>
                  <a:cubicBezTo>
                    <a:pt x="103" y="0"/>
                    <a:pt x="103" y="0"/>
                    <a:pt x="103" y="0"/>
                  </a:cubicBezTo>
                  <a:cubicBezTo>
                    <a:pt x="44" y="0"/>
                    <a:pt x="44" y="0"/>
                    <a:pt x="44" y="0"/>
                  </a:cubicBezTo>
                  <a:cubicBezTo>
                    <a:pt x="32" y="0"/>
                    <a:pt x="23" y="9"/>
                    <a:pt x="23" y="20"/>
                  </a:cubicBezTo>
                  <a:cubicBezTo>
                    <a:pt x="23" y="274"/>
                    <a:pt x="23" y="274"/>
                    <a:pt x="23" y="274"/>
                  </a:cubicBezTo>
                  <a:cubicBezTo>
                    <a:pt x="23" y="285"/>
                    <a:pt x="32" y="294"/>
                    <a:pt x="44" y="294"/>
                  </a:cubicBezTo>
                  <a:cubicBezTo>
                    <a:pt x="70" y="294"/>
                    <a:pt x="70" y="294"/>
                    <a:pt x="70" y="294"/>
                  </a:cubicBezTo>
                  <a:cubicBezTo>
                    <a:pt x="2" y="480"/>
                    <a:pt x="2" y="480"/>
                    <a:pt x="2" y="480"/>
                  </a:cubicBezTo>
                  <a:cubicBezTo>
                    <a:pt x="0" y="486"/>
                    <a:pt x="3" y="492"/>
                    <a:pt x="8" y="493"/>
                  </a:cubicBezTo>
                  <a:cubicBezTo>
                    <a:pt x="15" y="496"/>
                    <a:pt x="15" y="496"/>
                    <a:pt x="15" y="496"/>
                  </a:cubicBezTo>
                  <a:cubicBezTo>
                    <a:pt x="20" y="498"/>
                    <a:pt x="26" y="495"/>
                    <a:pt x="28" y="490"/>
                  </a:cubicBezTo>
                  <a:cubicBezTo>
                    <a:pt x="99" y="294"/>
                    <a:pt x="99" y="294"/>
                    <a:pt x="99" y="294"/>
                  </a:cubicBezTo>
                  <a:cubicBezTo>
                    <a:pt x="192" y="294"/>
                    <a:pt x="192" y="294"/>
                    <a:pt x="192" y="294"/>
                  </a:cubicBezTo>
                  <a:cubicBezTo>
                    <a:pt x="193" y="294"/>
                    <a:pt x="193" y="294"/>
                    <a:pt x="193" y="294"/>
                  </a:cubicBezTo>
                  <a:cubicBezTo>
                    <a:pt x="193" y="409"/>
                    <a:pt x="193" y="409"/>
                    <a:pt x="193" y="409"/>
                  </a:cubicBezTo>
                  <a:cubicBezTo>
                    <a:pt x="193" y="412"/>
                    <a:pt x="198" y="415"/>
                    <a:pt x="203" y="415"/>
                  </a:cubicBezTo>
                  <a:cubicBezTo>
                    <a:pt x="204" y="415"/>
                    <a:pt x="204" y="415"/>
                    <a:pt x="204" y="415"/>
                  </a:cubicBezTo>
                  <a:cubicBezTo>
                    <a:pt x="211" y="415"/>
                    <a:pt x="211" y="415"/>
                    <a:pt x="211" y="415"/>
                  </a:cubicBezTo>
                  <a:cubicBezTo>
                    <a:pt x="211" y="415"/>
                    <a:pt x="211" y="415"/>
                    <a:pt x="211" y="415"/>
                  </a:cubicBezTo>
                  <a:cubicBezTo>
                    <a:pt x="217" y="415"/>
                    <a:pt x="221" y="412"/>
                    <a:pt x="221" y="409"/>
                  </a:cubicBezTo>
                  <a:cubicBezTo>
                    <a:pt x="221" y="294"/>
                    <a:pt x="221" y="294"/>
                    <a:pt x="221" y="294"/>
                  </a:cubicBezTo>
                  <a:cubicBezTo>
                    <a:pt x="223" y="294"/>
                    <a:pt x="223" y="294"/>
                    <a:pt x="223" y="294"/>
                  </a:cubicBezTo>
                  <a:cubicBezTo>
                    <a:pt x="315" y="294"/>
                    <a:pt x="315" y="294"/>
                    <a:pt x="315" y="294"/>
                  </a:cubicBezTo>
                  <a:cubicBezTo>
                    <a:pt x="387" y="490"/>
                    <a:pt x="387" y="490"/>
                    <a:pt x="387" y="490"/>
                  </a:cubicBezTo>
                  <a:cubicBezTo>
                    <a:pt x="389" y="495"/>
                    <a:pt x="395" y="498"/>
                    <a:pt x="400" y="496"/>
                  </a:cubicBezTo>
                  <a:cubicBezTo>
                    <a:pt x="406" y="493"/>
                    <a:pt x="406" y="493"/>
                    <a:pt x="406" y="493"/>
                  </a:cubicBezTo>
                  <a:cubicBezTo>
                    <a:pt x="412" y="492"/>
                    <a:pt x="415" y="486"/>
                    <a:pt x="413" y="480"/>
                  </a:cubicBezTo>
                  <a:close/>
                  <a:moveTo>
                    <a:pt x="222" y="274"/>
                  </a:moveTo>
                  <a:cubicBezTo>
                    <a:pt x="192" y="274"/>
                    <a:pt x="192" y="274"/>
                    <a:pt x="192" y="274"/>
                  </a:cubicBezTo>
                  <a:cubicBezTo>
                    <a:pt x="44" y="274"/>
                    <a:pt x="44" y="274"/>
                    <a:pt x="44" y="274"/>
                  </a:cubicBezTo>
                  <a:cubicBezTo>
                    <a:pt x="44" y="20"/>
                    <a:pt x="44" y="20"/>
                    <a:pt x="44" y="20"/>
                  </a:cubicBezTo>
                  <a:cubicBezTo>
                    <a:pt x="116" y="20"/>
                    <a:pt x="116" y="20"/>
                    <a:pt x="116" y="20"/>
                  </a:cubicBezTo>
                  <a:cubicBezTo>
                    <a:pt x="298" y="20"/>
                    <a:pt x="298" y="20"/>
                    <a:pt x="298" y="20"/>
                  </a:cubicBezTo>
                  <a:cubicBezTo>
                    <a:pt x="371" y="20"/>
                    <a:pt x="371" y="20"/>
                    <a:pt x="371" y="20"/>
                  </a:cubicBezTo>
                  <a:cubicBezTo>
                    <a:pt x="371" y="274"/>
                    <a:pt x="371" y="274"/>
                    <a:pt x="371" y="274"/>
                  </a:cubicBezTo>
                  <a:lnTo>
                    <a:pt x="222" y="274"/>
                  </a:lnTo>
                  <a:close/>
                </a:path>
              </a:pathLst>
            </a:custGeom>
            <a:solidFill>
              <a:srgbClr val="E34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lowchart: Connector 37">
              <a:extLst>
                <a:ext uri="{FF2B5EF4-FFF2-40B4-BE49-F238E27FC236}">
                  <a16:creationId xmlns:a16="http://schemas.microsoft.com/office/drawing/2014/main" id="{7B7CF04B-B05B-48EF-B585-DD5D969E6EAC}"/>
                </a:ext>
              </a:extLst>
            </p:cNvPr>
            <p:cNvSpPr/>
            <p:nvPr/>
          </p:nvSpPr>
          <p:spPr>
            <a:xfrm>
              <a:off x="2423495" y="2950961"/>
              <a:ext cx="93599" cy="9352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CE303721-1140-47FC-886B-76F2D309DB5F}"/>
                </a:ext>
              </a:extLst>
            </p:cNvPr>
            <p:cNvCxnSpPr>
              <a:cxnSpLocks/>
            </p:cNvCxnSpPr>
            <p:nvPr/>
          </p:nvCxnSpPr>
          <p:spPr>
            <a:xfrm>
              <a:off x="1742970" y="2997724"/>
              <a:ext cx="0" cy="2529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24382D4-ADA2-49BD-80E5-8801BB40B2EF}"/>
                </a:ext>
              </a:extLst>
            </p:cNvPr>
            <p:cNvCxnSpPr>
              <a:cxnSpLocks/>
            </p:cNvCxnSpPr>
            <p:nvPr/>
          </p:nvCxnSpPr>
          <p:spPr>
            <a:xfrm>
              <a:off x="1650274" y="2744771"/>
              <a:ext cx="0" cy="2529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D3778B0-F1D8-4C48-8922-7F93155C347B}"/>
                </a:ext>
              </a:extLst>
            </p:cNvPr>
            <p:cNvCxnSpPr>
              <a:cxnSpLocks/>
            </p:cNvCxnSpPr>
            <p:nvPr/>
          </p:nvCxnSpPr>
          <p:spPr>
            <a:xfrm>
              <a:off x="1887514" y="2744770"/>
              <a:ext cx="0" cy="2529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F5AD3E6-A681-4C5E-9B68-4517C2B36CC6}"/>
                </a:ext>
              </a:extLst>
            </p:cNvPr>
            <p:cNvCxnSpPr>
              <a:cxnSpLocks/>
            </p:cNvCxnSpPr>
            <p:nvPr/>
          </p:nvCxnSpPr>
          <p:spPr>
            <a:xfrm>
              <a:off x="2077622" y="2997723"/>
              <a:ext cx="0" cy="2529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8924F77-2F8A-48D5-89DE-7B3A89B2AD28}"/>
                </a:ext>
              </a:extLst>
            </p:cNvPr>
            <p:cNvCxnSpPr>
              <a:cxnSpLocks/>
            </p:cNvCxnSpPr>
            <p:nvPr/>
          </p:nvCxnSpPr>
          <p:spPr>
            <a:xfrm>
              <a:off x="2337665" y="2997723"/>
              <a:ext cx="0" cy="2529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0216912-5C23-4224-8997-2219FBC7FF8D}"/>
                </a:ext>
              </a:extLst>
            </p:cNvPr>
            <p:cNvCxnSpPr>
              <a:cxnSpLocks/>
            </p:cNvCxnSpPr>
            <p:nvPr/>
          </p:nvCxnSpPr>
          <p:spPr>
            <a:xfrm>
              <a:off x="2187602" y="2736521"/>
              <a:ext cx="0" cy="25295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4837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Title 12"/>
          <p:cNvSpPr txBox="1">
            <a:spLocks/>
          </p:cNvSpPr>
          <p:nvPr/>
        </p:nvSpPr>
        <p:spPr bwMode="auto">
          <a:xfrm>
            <a:off x="522154" y="1216923"/>
            <a:ext cx="11636875" cy="4429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lvl1pPr algn="l" defTabSz="457200" rtl="0" eaLnBrk="0" fontAlgn="base" hangingPunct="0">
              <a:spcBef>
                <a:spcPct val="0"/>
              </a:spcBef>
              <a:spcAft>
                <a:spcPct val="0"/>
              </a:spcAft>
              <a:defRPr sz="2300" b="1" kern="1200" baseline="0">
                <a:solidFill>
                  <a:schemeClr val="tx2"/>
                </a:solidFill>
                <a:latin typeface="Arial Bold"/>
                <a:ea typeface="ヒラギノ角ゴ Pro W3" pitchFamily="124" charset="-128"/>
                <a:cs typeface="Arial Bold"/>
              </a:defRPr>
            </a:lvl1pPr>
            <a:lvl2pPr algn="l" defTabSz="457200" rtl="0" eaLnBrk="0" fontAlgn="base" hangingPunct="0">
              <a:spcBef>
                <a:spcPct val="0"/>
              </a:spcBef>
              <a:spcAft>
                <a:spcPct val="0"/>
              </a:spcAft>
              <a:defRPr sz="2300" b="1">
                <a:solidFill>
                  <a:schemeClr val="tx1"/>
                </a:solidFill>
                <a:latin typeface="Arial Bold" pitchFamily="124" charset="0"/>
                <a:ea typeface="ヒラギノ角ゴ Pro W3" pitchFamily="124" charset="-128"/>
                <a:cs typeface="Arial Bold" pitchFamily="124" charset="0"/>
              </a:defRPr>
            </a:lvl2pPr>
            <a:lvl3pPr algn="l" defTabSz="457200" rtl="0" eaLnBrk="0" fontAlgn="base" hangingPunct="0">
              <a:spcBef>
                <a:spcPct val="0"/>
              </a:spcBef>
              <a:spcAft>
                <a:spcPct val="0"/>
              </a:spcAft>
              <a:defRPr sz="2300" b="1">
                <a:solidFill>
                  <a:schemeClr val="tx1"/>
                </a:solidFill>
                <a:latin typeface="Arial Bold" pitchFamily="124" charset="0"/>
                <a:ea typeface="ヒラギノ角ゴ Pro W3" pitchFamily="124" charset="-128"/>
                <a:cs typeface="Arial Bold" pitchFamily="124" charset="0"/>
              </a:defRPr>
            </a:lvl3pPr>
            <a:lvl4pPr algn="l" defTabSz="457200" rtl="0" eaLnBrk="0" fontAlgn="base" hangingPunct="0">
              <a:spcBef>
                <a:spcPct val="0"/>
              </a:spcBef>
              <a:spcAft>
                <a:spcPct val="0"/>
              </a:spcAft>
              <a:defRPr sz="2300" b="1">
                <a:solidFill>
                  <a:schemeClr val="tx1"/>
                </a:solidFill>
                <a:latin typeface="Arial Bold" pitchFamily="124" charset="0"/>
                <a:ea typeface="ヒラギノ角ゴ Pro W3" pitchFamily="124" charset="-128"/>
                <a:cs typeface="Arial Bold" pitchFamily="124" charset="0"/>
              </a:defRPr>
            </a:lvl4pPr>
            <a:lvl5pPr algn="l" defTabSz="457200" rtl="0" eaLnBrk="0" fontAlgn="base" hangingPunct="0">
              <a:spcBef>
                <a:spcPct val="0"/>
              </a:spcBef>
              <a:spcAft>
                <a:spcPct val="0"/>
              </a:spcAft>
              <a:defRPr sz="2300" b="1">
                <a:solidFill>
                  <a:schemeClr val="tx1"/>
                </a:solidFill>
                <a:latin typeface="Arial Bold" pitchFamily="124" charset="0"/>
                <a:ea typeface="ヒラギノ角ゴ Pro W3" pitchFamily="124" charset="-128"/>
                <a:cs typeface="Arial Bold" pitchFamily="124" charset="0"/>
              </a:defRPr>
            </a:lvl5pPr>
            <a:lvl6pPr marL="457200" algn="l" defTabSz="457200" rtl="0" fontAlgn="base">
              <a:spcBef>
                <a:spcPct val="0"/>
              </a:spcBef>
              <a:spcAft>
                <a:spcPct val="0"/>
              </a:spcAft>
              <a:defRPr sz="2300" b="1">
                <a:solidFill>
                  <a:schemeClr val="tx1"/>
                </a:solidFill>
                <a:latin typeface="Arial Bold" pitchFamily="124" charset="0"/>
                <a:ea typeface="ヒラギノ角ゴ Pro W3" pitchFamily="124" charset="-128"/>
              </a:defRPr>
            </a:lvl6pPr>
            <a:lvl7pPr marL="914400" algn="l" defTabSz="457200" rtl="0" fontAlgn="base">
              <a:spcBef>
                <a:spcPct val="0"/>
              </a:spcBef>
              <a:spcAft>
                <a:spcPct val="0"/>
              </a:spcAft>
              <a:defRPr sz="2300" b="1">
                <a:solidFill>
                  <a:schemeClr val="tx1"/>
                </a:solidFill>
                <a:latin typeface="Arial Bold" pitchFamily="124" charset="0"/>
                <a:ea typeface="ヒラギノ角ゴ Pro W3" pitchFamily="124" charset="-128"/>
              </a:defRPr>
            </a:lvl7pPr>
            <a:lvl8pPr marL="1371600" algn="l" defTabSz="457200" rtl="0" fontAlgn="base">
              <a:spcBef>
                <a:spcPct val="0"/>
              </a:spcBef>
              <a:spcAft>
                <a:spcPct val="0"/>
              </a:spcAft>
              <a:defRPr sz="2300" b="1">
                <a:solidFill>
                  <a:schemeClr val="tx1"/>
                </a:solidFill>
                <a:latin typeface="Arial Bold" pitchFamily="124" charset="0"/>
                <a:ea typeface="ヒラギノ角ゴ Pro W3" pitchFamily="124" charset="-128"/>
              </a:defRPr>
            </a:lvl8pPr>
            <a:lvl9pPr marL="1828800" algn="l" defTabSz="457200" rtl="0" fontAlgn="base">
              <a:spcBef>
                <a:spcPct val="0"/>
              </a:spcBef>
              <a:spcAft>
                <a:spcPct val="0"/>
              </a:spcAft>
              <a:defRPr sz="2300" b="1">
                <a:solidFill>
                  <a:schemeClr val="tx1"/>
                </a:solidFill>
                <a:latin typeface="Arial Bold" pitchFamily="124" charset="0"/>
                <a:ea typeface="ヒラギノ角ゴ Pro W3" pitchFamily="124" charset="-128"/>
              </a:defRPr>
            </a:lvl9pPr>
          </a:lstStyle>
          <a:p>
            <a:endParaRPr lang="en-US" altLang="ja-JP" sz="1467" b="0" dirty="0">
              <a:solidFill>
                <a:schemeClr val="tx1"/>
              </a:solidFill>
              <a:latin typeface="Lucida Sans" panose="020B0602040502020204" pitchFamily="34" charset="0"/>
              <a:cs typeface="Lucida Sans" panose="020B0602040502020204" pitchFamily="34" charset="0"/>
            </a:endParaRPr>
          </a:p>
        </p:txBody>
      </p:sp>
      <p:graphicFrame>
        <p:nvGraphicFramePr>
          <p:cNvPr id="207" name="Table 206">
            <a:extLst>
              <a:ext uri="{FF2B5EF4-FFF2-40B4-BE49-F238E27FC236}">
                <a16:creationId xmlns:a16="http://schemas.microsoft.com/office/drawing/2014/main" id="{15171366-1B37-46F9-987F-1594691A98B2}"/>
              </a:ext>
            </a:extLst>
          </p:cNvPr>
          <p:cNvGraphicFramePr>
            <a:graphicFrameLocks noGrp="1"/>
          </p:cNvGraphicFramePr>
          <p:nvPr>
            <p:extLst/>
          </p:nvPr>
        </p:nvGraphicFramePr>
        <p:xfrm>
          <a:off x="36040" y="1161016"/>
          <a:ext cx="12084594" cy="4756274"/>
        </p:xfrm>
        <a:graphic>
          <a:graphicData uri="http://schemas.openxmlformats.org/drawingml/2006/table">
            <a:tbl>
              <a:tblPr firstRow="1" bandRow="1"/>
              <a:tblGrid>
                <a:gridCol w="228600">
                  <a:extLst>
                    <a:ext uri="{9D8B030D-6E8A-4147-A177-3AD203B41FA5}">
                      <a16:colId xmlns:a16="http://schemas.microsoft.com/office/drawing/2014/main" val="2889556829"/>
                    </a:ext>
                  </a:extLst>
                </a:gridCol>
                <a:gridCol w="290208">
                  <a:extLst>
                    <a:ext uri="{9D8B030D-6E8A-4147-A177-3AD203B41FA5}">
                      <a16:colId xmlns:a16="http://schemas.microsoft.com/office/drawing/2014/main" val="3051355316"/>
                    </a:ext>
                  </a:extLst>
                </a:gridCol>
                <a:gridCol w="259404">
                  <a:extLst>
                    <a:ext uri="{9D8B030D-6E8A-4147-A177-3AD203B41FA5}">
                      <a16:colId xmlns:a16="http://schemas.microsoft.com/office/drawing/2014/main" val="1669576942"/>
                    </a:ext>
                  </a:extLst>
                </a:gridCol>
                <a:gridCol w="259404">
                  <a:extLst>
                    <a:ext uri="{9D8B030D-6E8A-4147-A177-3AD203B41FA5}">
                      <a16:colId xmlns:a16="http://schemas.microsoft.com/office/drawing/2014/main" val="1134006340"/>
                    </a:ext>
                  </a:extLst>
                </a:gridCol>
                <a:gridCol w="259404">
                  <a:extLst>
                    <a:ext uri="{9D8B030D-6E8A-4147-A177-3AD203B41FA5}">
                      <a16:colId xmlns:a16="http://schemas.microsoft.com/office/drawing/2014/main" val="1762622251"/>
                    </a:ext>
                  </a:extLst>
                </a:gridCol>
                <a:gridCol w="259404">
                  <a:extLst>
                    <a:ext uri="{9D8B030D-6E8A-4147-A177-3AD203B41FA5}">
                      <a16:colId xmlns:a16="http://schemas.microsoft.com/office/drawing/2014/main" val="431517693"/>
                    </a:ext>
                  </a:extLst>
                </a:gridCol>
                <a:gridCol w="259404">
                  <a:extLst>
                    <a:ext uri="{9D8B030D-6E8A-4147-A177-3AD203B41FA5}">
                      <a16:colId xmlns:a16="http://schemas.microsoft.com/office/drawing/2014/main" val="3109203086"/>
                    </a:ext>
                  </a:extLst>
                </a:gridCol>
                <a:gridCol w="259404">
                  <a:extLst>
                    <a:ext uri="{9D8B030D-6E8A-4147-A177-3AD203B41FA5}">
                      <a16:colId xmlns:a16="http://schemas.microsoft.com/office/drawing/2014/main" val="2022433513"/>
                    </a:ext>
                  </a:extLst>
                </a:gridCol>
                <a:gridCol w="259404">
                  <a:extLst>
                    <a:ext uri="{9D8B030D-6E8A-4147-A177-3AD203B41FA5}">
                      <a16:colId xmlns:a16="http://schemas.microsoft.com/office/drawing/2014/main" val="2701685071"/>
                    </a:ext>
                  </a:extLst>
                </a:gridCol>
                <a:gridCol w="259404">
                  <a:extLst>
                    <a:ext uri="{9D8B030D-6E8A-4147-A177-3AD203B41FA5}">
                      <a16:colId xmlns:a16="http://schemas.microsoft.com/office/drawing/2014/main" val="1690183239"/>
                    </a:ext>
                  </a:extLst>
                </a:gridCol>
                <a:gridCol w="259404">
                  <a:extLst>
                    <a:ext uri="{9D8B030D-6E8A-4147-A177-3AD203B41FA5}">
                      <a16:colId xmlns:a16="http://schemas.microsoft.com/office/drawing/2014/main" val="421050148"/>
                    </a:ext>
                  </a:extLst>
                </a:gridCol>
                <a:gridCol w="259404">
                  <a:extLst>
                    <a:ext uri="{9D8B030D-6E8A-4147-A177-3AD203B41FA5}">
                      <a16:colId xmlns:a16="http://schemas.microsoft.com/office/drawing/2014/main" val="1695785347"/>
                    </a:ext>
                  </a:extLst>
                </a:gridCol>
                <a:gridCol w="259404">
                  <a:extLst>
                    <a:ext uri="{9D8B030D-6E8A-4147-A177-3AD203B41FA5}">
                      <a16:colId xmlns:a16="http://schemas.microsoft.com/office/drawing/2014/main" val="2902119876"/>
                    </a:ext>
                  </a:extLst>
                </a:gridCol>
                <a:gridCol w="196448">
                  <a:extLst>
                    <a:ext uri="{9D8B030D-6E8A-4147-A177-3AD203B41FA5}">
                      <a16:colId xmlns:a16="http://schemas.microsoft.com/office/drawing/2014/main" val="3693854998"/>
                    </a:ext>
                  </a:extLst>
                </a:gridCol>
                <a:gridCol w="322360">
                  <a:extLst>
                    <a:ext uri="{9D8B030D-6E8A-4147-A177-3AD203B41FA5}">
                      <a16:colId xmlns:a16="http://schemas.microsoft.com/office/drawing/2014/main" val="4166636124"/>
                    </a:ext>
                  </a:extLst>
                </a:gridCol>
                <a:gridCol w="259404">
                  <a:extLst>
                    <a:ext uri="{9D8B030D-6E8A-4147-A177-3AD203B41FA5}">
                      <a16:colId xmlns:a16="http://schemas.microsoft.com/office/drawing/2014/main" val="3994730882"/>
                    </a:ext>
                  </a:extLst>
                </a:gridCol>
                <a:gridCol w="259404">
                  <a:extLst>
                    <a:ext uri="{9D8B030D-6E8A-4147-A177-3AD203B41FA5}">
                      <a16:colId xmlns:a16="http://schemas.microsoft.com/office/drawing/2014/main" val="4012124492"/>
                    </a:ext>
                  </a:extLst>
                </a:gridCol>
                <a:gridCol w="215295">
                  <a:extLst>
                    <a:ext uri="{9D8B030D-6E8A-4147-A177-3AD203B41FA5}">
                      <a16:colId xmlns:a16="http://schemas.microsoft.com/office/drawing/2014/main" val="4068193439"/>
                    </a:ext>
                  </a:extLst>
                </a:gridCol>
                <a:gridCol w="196119">
                  <a:extLst>
                    <a:ext uri="{9D8B030D-6E8A-4147-A177-3AD203B41FA5}">
                      <a16:colId xmlns:a16="http://schemas.microsoft.com/office/drawing/2014/main" val="380504888"/>
                    </a:ext>
                  </a:extLst>
                </a:gridCol>
                <a:gridCol w="259404">
                  <a:extLst>
                    <a:ext uri="{9D8B030D-6E8A-4147-A177-3AD203B41FA5}">
                      <a16:colId xmlns:a16="http://schemas.microsoft.com/office/drawing/2014/main" val="2319174930"/>
                    </a:ext>
                  </a:extLst>
                </a:gridCol>
                <a:gridCol w="259404">
                  <a:extLst>
                    <a:ext uri="{9D8B030D-6E8A-4147-A177-3AD203B41FA5}">
                      <a16:colId xmlns:a16="http://schemas.microsoft.com/office/drawing/2014/main" val="1202977070"/>
                    </a:ext>
                  </a:extLst>
                </a:gridCol>
                <a:gridCol w="259404">
                  <a:extLst>
                    <a:ext uri="{9D8B030D-6E8A-4147-A177-3AD203B41FA5}">
                      <a16:colId xmlns:a16="http://schemas.microsoft.com/office/drawing/2014/main" val="2564279360"/>
                    </a:ext>
                  </a:extLst>
                </a:gridCol>
                <a:gridCol w="259404">
                  <a:extLst>
                    <a:ext uri="{9D8B030D-6E8A-4147-A177-3AD203B41FA5}">
                      <a16:colId xmlns:a16="http://schemas.microsoft.com/office/drawing/2014/main" val="3721763537"/>
                    </a:ext>
                  </a:extLst>
                </a:gridCol>
                <a:gridCol w="259404">
                  <a:extLst>
                    <a:ext uri="{9D8B030D-6E8A-4147-A177-3AD203B41FA5}">
                      <a16:colId xmlns:a16="http://schemas.microsoft.com/office/drawing/2014/main" val="2784559044"/>
                    </a:ext>
                  </a:extLst>
                </a:gridCol>
                <a:gridCol w="259404">
                  <a:extLst>
                    <a:ext uri="{9D8B030D-6E8A-4147-A177-3AD203B41FA5}">
                      <a16:colId xmlns:a16="http://schemas.microsoft.com/office/drawing/2014/main" val="90367337"/>
                    </a:ext>
                  </a:extLst>
                </a:gridCol>
                <a:gridCol w="259404">
                  <a:extLst>
                    <a:ext uri="{9D8B030D-6E8A-4147-A177-3AD203B41FA5}">
                      <a16:colId xmlns:a16="http://schemas.microsoft.com/office/drawing/2014/main" val="4189758370"/>
                    </a:ext>
                  </a:extLst>
                </a:gridCol>
                <a:gridCol w="259404">
                  <a:extLst>
                    <a:ext uri="{9D8B030D-6E8A-4147-A177-3AD203B41FA5}">
                      <a16:colId xmlns:a16="http://schemas.microsoft.com/office/drawing/2014/main" val="709587184"/>
                    </a:ext>
                  </a:extLst>
                </a:gridCol>
                <a:gridCol w="259404">
                  <a:extLst>
                    <a:ext uri="{9D8B030D-6E8A-4147-A177-3AD203B41FA5}">
                      <a16:colId xmlns:a16="http://schemas.microsoft.com/office/drawing/2014/main" val="717801023"/>
                    </a:ext>
                  </a:extLst>
                </a:gridCol>
                <a:gridCol w="259404">
                  <a:extLst>
                    <a:ext uri="{9D8B030D-6E8A-4147-A177-3AD203B41FA5}">
                      <a16:colId xmlns:a16="http://schemas.microsoft.com/office/drawing/2014/main" val="1325793142"/>
                    </a:ext>
                  </a:extLst>
                </a:gridCol>
                <a:gridCol w="259404">
                  <a:extLst>
                    <a:ext uri="{9D8B030D-6E8A-4147-A177-3AD203B41FA5}">
                      <a16:colId xmlns:a16="http://schemas.microsoft.com/office/drawing/2014/main" val="3713763269"/>
                    </a:ext>
                  </a:extLst>
                </a:gridCol>
                <a:gridCol w="259404">
                  <a:extLst>
                    <a:ext uri="{9D8B030D-6E8A-4147-A177-3AD203B41FA5}">
                      <a16:colId xmlns:a16="http://schemas.microsoft.com/office/drawing/2014/main" val="712037288"/>
                    </a:ext>
                  </a:extLst>
                </a:gridCol>
                <a:gridCol w="259404">
                  <a:extLst>
                    <a:ext uri="{9D8B030D-6E8A-4147-A177-3AD203B41FA5}">
                      <a16:colId xmlns:a16="http://schemas.microsoft.com/office/drawing/2014/main" val="1409311844"/>
                    </a:ext>
                  </a:extLst>
                </a:gridCol>
                <a:gridCol w="259404">
                  <a:extLst>
                    <a:ext uri="{9D8B030D-6E8A-4147-A177-3AD203B41FA5}">
                      <a16:colId xmlns:a16="http://schemas.microsoft.com/office/drawing/2014/main" val="1694415533"/>
                    </a:ext>
                  </a:extLst>
                </a:gridCol>
                <a:gridCol w="259404">
                  <a:extLst>
                    <a:ext uri="{9D8B030D-6E8A-4147-A177-3AD203B41FA5}">
                      <a16:colId xmlns:a16="http://schemas.microsoft.com/office/drawing/2014/main" val="2087577534"/>
                    </a:ext>
                  </a:extLst>
                </a:gridCol>
                <a:gridCol w="259404">
                  <a:extLst>
                    <a:ext uri="{9D8B030D-6E8A-4147-A177-3AD203B41FA5}">
                      <a16:colId xmlns:a16="http://schemas.microsoft.com/office/drawing/2014/main" val="3393792748"/>
                    </a:ext>
                  </a:extLst>
                </a:gridCol>
                <a:gridCol w="259404">
                  <a:extLst>
                    <a:ext uri="{9D8B030D-6E8A-4147-A177-3AD203B41FA5}">
                      <a16:colId xmlns:a16="http://schemas.microsoft.com/office/drawing/2014/main" val="3919084950"/>
                    </a:ext>
                  </a:extLst>
                </a:gridCol>
                <a:gridCol w="259404">
                  <a:extLst>
                    <a:ext uri="{9D8B030D-6E8A-4147-A177-3AD203B41FA5}">
                      <a16:colId xmlns:a16="http://schemas.microsoft.com/office/drawing/2014/main" val="2063741902"/>
                    </a:ext>
                  </a:extLst>
                </a:gridCol>
                <a:gridCol w="259404">
                  <a:extLst>
                    <a:ext uri="{9D8B030D-6E8A-4147-A177-3AD203B41FA5}">
                      <a16:colId xmlns:a16="http://schemas.microsoft.com/office/drawing/2014/main" val="2893059035"/>
                    </a:ext>
                  </a:extLst>
                </a:gridCol>
                <a:gridCol w="259404">
                  <a:extLst>
                    <a:ext uri="{9D8B030D-6E8A-4147-A177-3AD203B41FA5}">
                      <a16:colId xmlns:a16="http://schemas.microsoft.com/office/drawing/2014/main" val="2994222386"/>
                    </a:ext>
                  </a:extLst>
                </a:gridCol>
                <a:gridCol w="259404">
                  <a:extLst>
                    <a:ext uri="{9D8B030D-6E8A-4147-A177-3AD203B41FA5}">
                      <a16:colId xmlns:a16="http://schemas.microsoft.com/office/drawing/2014/main" val="362535062"/>
                    </a:ext>
                  </a:extLst>
                </a:gridCol>
                <a:gridCol w="259404">
                  <a:extLst>
                    <a:ext uri="{9D8B030D-6E8A-4147-A177-3AD203B41FA5}">
                      <a16:colId xmlns:a16="http://schemas.microsoft.com/office/drawing/2014/main" val="1906731167"/>
                    </a:ext>
                  </a:extLst>
                </a:gridCol>
                <a:gridCol w="259404">
                  <a:extLst>
                    <a:ext uri="{9D8B030D-6E8A-4147-A177-3AD203B41FA5}">
                      <a16:colId xmlns:a16="http://schemas.microsoft.com/office/drawing/2014/main" val="1405646101"/>
                    </a:ext>
                  </a:extLst>
                </a:gridCol>
                <a:gridCol w="259404">
                  <a:extLst>
                    <a:ext uri="{9D8B030D-6E8A-4147-A177-3AD203B41FA5}">
                      <a16:colId xmlns:a16="http://schemas.microsoft.com/office/drawing/2014/main" val="3875745779"/>
                    </a:ext>
                  </a:extLst>
                </a:gridCol>
                <a:gridCol w="259404">
                  <a:extLst>
                    <a:ext uri="{9D8B030D-6E8A-4147-A177-3AD203B41FA5}">
                      <a16:colId xmlns:a16="http://schemas.microsoft.com/office/drawing/2014/main" val="3080658574"/>
                    </a:ext>
                  </a:extLst>
                </a:gridCol>
                <a:gridCol w="259404">
                  <a:extLst>
                    <a:ext uri="{9D8B030D-6E8A-4147-A177-3AD203B41FA5}">
                      <a16:colId xmlns:a16="http://schemas.microsoft.com/office/drawing/2014/main" val="800037535"/>
                    </a:ext>
                  </a:extLst>
                </a:gridCol>
                <a:gridCol w="259404">
                  <a:extLst>
                    <a:ext uri="{9D8B030D-6E8A-4147-A177-3AD203B41FA5}">
                      <a16:colId xmlns:a16="http://schemas.microsoft.com/office/drawing/2014/main" val="3509770343"/>
                    </a:ext>
                  </a:extLst>
                </a:gridCol>
                <a:gridCol w="259404">
                  <a:extLst>
                    <a:ext uri="{9D8B030D-6E8A-4147-A177-3AD203B41FA5}">
                      <a16:colId xmlns:a16="http://schemas.microsoft.com/office/drawing/2014/main" val="3148473681"/>
                    </a:ext>
                  </a:extLst>
                </a:gridCol>
              </a:tblGrid>
              <a:tr h="228808">
                <a:tc gridSpan="5">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en-US" sz="800" spc="150" baseline="0" dirty="0">
                          <a:latin typeface="Arial" panose="020B0604020202020204" pitchFamily="34" charset="0"/>
                          <a:cs typeface="Arial" panose="020B0604020202020204" pitchFamily="34" charset="0"/>
                        </a:rPr>
                        <a:t>2019</a:t>
                      </a:r>
                    </a:p>
                  </a:txBody>
                  <a:tcPr marL="45720" marR="45720">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mpd="sng">
                      <a:solidFill>
                        <a:sysClr val="window" lastClr="FFFFFF"/>
                      </a:solidFill>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solidFill>
                  </a:tcPr>
                </a:tc>
                <a:tc hMerge="1">
                  <a:txBody>
                    <a:bodyPr/>
                    <a:lstStyle/>
                    <a:p>
                      <a:pPr algn="ctr"/>
                      <a:endParaRPr lang="en-US" sz="800" spc="150" baseline="0" dirty="0">
                        <a:latin typeface="Arial" panose="020B0604020202020204" pitchFamily="34" charset="0"/>
                        <a:cs typeface="Arial" panose="020B0604020202020204" pitchFamily="34" charset="0"/>
                      </a:endParaRPr>
                    </a:p>
                  </a:txBody>
                  <a:tcPr marL="45720" marR="4572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gridSpan="12">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en-US" sz="800" spc="150" baseline="0" dirty="0">
                          <a:latin typeface="Arial" panose="020B0604020202020204" pitchFamily="34" charset="0"/>
                          <a:cs typeface="Arial" panose="020B0604020202020204" pitchFamily="34" charset="0"/>
                        </a:rPr>
                        <a:t>2020</a:t>
                      </a:r>
                    </a:p>
                  </a:txBody>
                  <a:tcPr marL="45720" marR="45720">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mpd="sng">
                      <a:solidFill>
                        <a:sysClr val="window" lastClr="FFFFFF"/>
                      </a:solidFill>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gridSpan="12">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en-US" sz="800" spc="150" baseline="0" dirty="0">
                          <a:latin typeface="Arial" panose="020B0604020202020204" pitchFamily="34" charset="0"/>
                          <a:cs typeface="Arial" panose="020B0604020202020204" pitchFamily="34" charset="0"/>
                        </a:rPr>
                        <a:t>2021</a:t>
                      </a:r>
                    </a:p>
                  </a:txBody>
                  <a:tcPr marL="45720" marR="45720">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mpd="sng">
                      <a:solidFill>
                        <a:sysClr val="window" lastClr="FFFFFF"/>
                      </a:solidFill>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sz="1100" spc="150" baseline="0" dirty="0">
                        <a:latin typeface="Arial" panose="020B0604020202020204" pitchFamily="34" charset="0"/>
                        <a:cs typeface="Arial" panose="020B0604020202020204" pitchFamily="34" charset="0"/>
                      </a:endParaRPr>
                    </a:p>
                  </a:txBody>
                  <a:tcPr marL="126609" marR="126609" marT="63305" marB="63305">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bg1">
                          <a:lumMod val="95000"/>
                        </a:schemeClr>
                      </a:solidFill>
                      <a:prstDash val="solid"/>
                      <a:round/>
                      <a:headEnd type="none" w="med" len="med"/>
                      <a:tailEnd type="none" w="med" len="med"/>
                    </a:lnL>
                    <a:lnB w="9525"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en-US" sz="800" spc="150" baseline="0" dirty="0">
                          <a:latin typeface="Arial" panose="020B0604020202020204" pitchFamily="34" charset="0"/>
                          <a:cs typeface="Arial" panose="020B0604020202020204" pitchFamily="34" charset="0"/>
                        </a:rPr>
                        <a:t>2022</a:t>
                      </a:r>
                    </a:p>
                  </a:txBody>
                  <a:tcPr marL="45720" marR="45720">
                    <a:lnL w="12700" cap="flat" cmpd="sng" algn="ctr">
                      <a:solidFill>
                        <a:sysClr val="window" lastClr="FFFFFF">
                          <a:lumMod val="95000"/>
                        </a:sysClr>
                      </a:solidFill>
                      <a:prstDash val="solid"/>
                      <a:round/>
                      <a:headEnd type="none" w="med" len="med"/>
                      <a:tailEnd type="none" w="med" len="med"/>
                    </a:lnL>
                    <a:lnR w="12700" cmpd="sng">
                      <a:solidFill>
                        <a:sysClr val="window" lastClr="FFFFFF"/>
                      </a:solidFill>
                    </a:lnR>
                    <a:lnT w="12700" cmpd="sng">
                      <a:solidFill>
                        <a:sysClr val="window" lastClr="FFFFFF"/>
                      </a:solidFill>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en-US" sz="800" spc="150" baseline="0" dirty="0">
                          <a:latin typeface="Arial" panose="020B0604020202020204" pitchFamily="34" charset="0"/>
                          <a:cs typeface="Arial" panose="020B0604020202020204" pitchFamily="34" charset="0"/>
                        </a:rPr>
                        <a:t>2023</a:t>
                      </a:r>
                    </a:p>
                  </a:txBody>
                  <a:tcPr marL="45720" marR="45720">
                    <a:lnL w="12700" cmpd="sng">
                      <a:solidFill>
                        <a:sysClr val="window" lastClr="FFFFFF"/>
                      </a:solidFill>
                    </a:lnL>
                    <a:lnR w="12700" cap="flat" cmpd="sng" algn="ctr">
                      <a:solidFill>
                        <a:sysClr val="window" lastClr="FFFFFF">
                          <a:lumMod val="95000"/>
                        </a:sysClr>
                      </a:solidFill>
                      <a:prstDash val="solid"/>
                      <a:round/>
                      <a:headEnd type="none" w="med" len="med"/>
                      <a:tailEnd type="none" w="med" len="med"/>
                    </a:lnR>
                    <a:lnT w="12700" cmpd="sng">
                      <a:solidFill>
                        <a:sysClr val="window" lastClr="FFFFFF"/>
                      </a:solidFill>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3153721"/>
                  </a:ext>
                </a:extLst>
              </a:tr>
              <a:tr h="98061">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8</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9</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10</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11</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12</a:t>
                      </a:r>
                    </a:p>
                  </a:txBody>
                  <a:tcPr marL="0" marR="0" marT="0" marB="0" anchor="ctr">
                    <a:lnL w="12700" cap="flat" cmpd="sng" algn="ctr">
                      <a:solidFill>
                        <a:sysClr val="window" lastClr="FFFFFF">
                          <a:lumMod val="95000"/>
                        </a:sysClr>
                      </a:solidFill>
                      <a:prstDash val="solid"/>
                      <a:round/>
                      <a:headEnd type="none" w="med" len="med"/>
                      <a:tailEnd type="none" w="med" len="med"/>
                    </a:lnL>
                    <a:lnR w="9525" cap="flat" cmpd="sng" algn="ctr">
                      <a:solidFill>
                        <a:srgbClr val="75787B">
                          <a:lumMod val="40000"/>
                          <a:lumOff val="60000"/>
                        </a:srgb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a:t>
                      </a:r>
                    </a:p>
                  </a:txBody>
                  <a:tcPr marL="0" marR="0" marT="0" marB="0" anchor="ctr">
                    <a:lnL w="9525" cap="flat" cmpd="sng" algn="ctr">
                      <a:solidFill>
                        <a:srgbClr val="75787B">
                          <a:lumMod val="40000"/>
                          <a:lumOff val="60000"/>
                        </a:srgb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2</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3</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4</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5</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6</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7</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8</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9</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10</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11</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12</a:t>
                      </a:r>
                    </a:p>
                  </a:txBody>
                  <a:tcPr marL="0" marR="0" marT="0" marB="0" anchor="ctr">
                    <a:lnL w="12700" cap="flat" cmpd="sng" algn="ctr">
                      <a:solidFill>
                        <a:sysClr val="window" lastClr="FFFFFF">
                          <a:lumMod val="95000"/>
                        </a:sysClr>
                      </a:solidFill>
                      <a:prstDash val="solid"/>
                      <a:round/>
                      <a:headEnd type="none" w="med" len="med"/>
                      <a:tailEnd type="none" w="med" len="med"/>
                    </a:lnL>
                    <a:lnR w="9525" cap="flat" cmpd="sng" algn="ctr">
                      <a:solidFill>
                        <a:srgbClr val="75787B">
                          <a:lumMod val="40000"/>
                          <a:lumOff val="60000"/>
                        </a:srgb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a:t>
                      </a:r>
                    </a:p>
                  </a:txBody>
                  <a:tcPr marL="0" marR="0" marT="0" marB="0" anchor="ctr">
                    <a:lnL w="9525" cap="flat" cmpd="sng" algn="ctr">
                      <a:solidFill>
                        <a:srgbClr val="75787B">
                          <a:lumMod val="40000"/>
                          <a:lumOff val="60000"/>
                        </a:srgb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2</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3</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4</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5</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6</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7</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8</a:t>
                      </a:r>
                    </a:p>
                  </a:txBody>
                  <a:tcPr marL="0" marR="0" marT="0" marB="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9</a:t>
                      </a:r>
                    </a:p>
                  </a:txBody>
                  <a:tcPr marL="0" marR="0" marT="0" marB="0" anchor="ctr">
                    <a:lnL w="12700" cap="flat" cmpd="sng" algn="ctr">
                      <a:solidFill>
                        <a:sysClr val="window" lastClr="FFFFFF">
                          <a:lumMod val="95000"/>
                        </a:sysClr>
                      </a:solidFill>
                      <a:prstDash val="solid"/>
                      <a:round/>
                      <a:headEnd type="none" w="med" len="med"/>
                      <a:tailEnd type="none" w="med" len="med"/>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10</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11</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12</a:t>
                      </a:r>
                    </a:p>
                  </a:txBody>
                  <a:tcPr marL="0" marR="0" marT="0" marB="0" anchor="ctr">
                    <a:lnL w="12700" cmpd="sng">
                      <a:solidFill>
                        <a:sysClr val="window" lastClr="FFFFFF"/>
                      </a:solidFill>
                    </a:lnL>
                    <a:lnR w="9525" cap="flat" cmpd="sng" algn="ctr">
                      <a:solidFill>
                        <a:srgbClr val="75787B">
                          <a:lumMod val="40000"/>
                          <a:lumOff val="60000"/>
                        </a:srgb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a:t>
                      </a:r>
                    </a:p>
                  </a:txBody>
                  <a:tcPr marL="0" marR="0" marT="0" marB="0" anchor="ctr">
                    <a:lnL w="9525" cap="flat" cmpd="sng" algn="ctr">
                      <a:solidFill>
                        <a:srgbClr val="75787B">
                          <a:lumMod val="40000"/>
                          <a:lumOff val="60000"/>
                        </a:srgbClr>
                      </a:solidFill>
                      <a:prstDash val="solid"/>
                      <a:round/>
                      <a:headEnd type="none" w="med" len="med"/>
                      <a:tailEnd type="none" w="med" len="med"/>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2</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3</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4</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5</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6</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7</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8</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9</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10</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11</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12</a:t>
                      </a:r>
                    </a:p>
                  </a:txBody>
                  <a:tcPr marL="0" marR="0" marT="0" marB="0" anchor="ctr">
                    <a:lnL w="12700" cmpd="sng">
                      <a:solidFill>
                        <a:sysClr val="window" lastClr="FFFFFF"/>
                      </a:solidFill>
                    </a:lnL>
                    <a:lnR w="9525" cap="flat" cmpd="sng" algn="ctr">
                      <a:solidFill>
                        <a:srgbClr val="75787B">
                          <a:lumMod val="40000"/>
                          <a:lumOff val="60000"/>
                        </a:srgbClr>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1</a:t>
                      </a:r>
                    </a:p>
                  </a:txBody>
                  <a:tcPr marL="0" marR="0" marT="0" marB="0" anchor="ctr">
                    <a:lnL w="9525" cap="flat" cmpd="sng" algn="ctr">
                      <a:solidFill>
                        <a:srgbClr val="75787B">
                          <a:lumMod val="40000"/>
                          <a:lumOff val="60000"/>
                        </a:srgbClr>
                      </a:solidFill>
                      <a:prstDash val="solid"/>
                      <a:round/>
                      <a:headEnd type="none" w="med" len="med"/>
                      <a:tailEnd type="none" w="med" len="med"/>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2</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3</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4</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5</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r>
                        <a:rPr lang="en-US" sz="1200" dirty="0">
                          <a:latin typeface="Arial" panose="020B0604020202020204" pitchFamily="34" charset="0"/>
                          <a:cs typeface="Arial" panose="020B0604020202020204" pitchFamily="34" charset="0"/>
                        </a:rPr>
                        <a:t>6</a:t>
                      </a:r>
                    </a:p>
                  </a:txBody>
                  <a:tcPr marL="0" marR="0" marT="0" marB="0" anchor="ctr">
                    <a:lnL w="12700" cmpd="sng">
                      <a:solidFill>
                        <a:sysClr val="window" lastClr="FFFFFF"/>
                      </a:solidFill>
                    </a:lnL>
                    <a:lnR w="12700" cmpd="sng">
                      <a:solidFill>
                        <a:sysClr val="window" lastClr="FFFFFF"/>
                      </a:solidFill>
                    </a:lnR>
                    <a:lnT w="3175" cap="flat" cmpd="sng" algn="ctr">
                      <a:solidFill>
                        <a:sysClr val="windowText" lastClr="000000"/>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75787B">
                        <a:lumMod val="20000"/>
                        <a:lumOff val="80000"/>
                      </a:srgbClr>
                    </a:solidFill>
                  </a:tcPr>
                </a:tc>
                <a:extLst>
                  <a:ext uri="{0D108BD9-81ED-4DB2-BD59-A6C34878D82A}">
                    <a16:rowId xmlns:a16="http://schemas.microsoft.com/office/drawing/2014/main" val="333460032"/>
                  </a:ext>
                </a:extLst>
              </a:tr>
              <a:tr h="708019">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88124280"/>
                  </a:ext>
                </a:extLst>
              </a:tr>
              <a:tr h="3636567">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a:endParaRPr lang="en-US" sz="600" dirty="0">
                        <a:latin typeface="Arial" panose="020B0604020202020204" pitchFamily="34" charset="0"/>
                        <a:cs typeface="Arial" panose="020B0604020202020204" pitchFamily="34" charset="0"/>
                      </a:endParaRPr>
                    </a:p>
                  </a:txBody>
                  <a:tcPr marL="63305" marR="63305" marT="63305" marB="63305">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33016061"/>
                  </a:ext>
                </a:extLst>
              </a:tr>
            </a:tbl>
          </a:graphicData>
        </a:graphic>
      </p:graphicFrame>
      <p:sp>
        <p:nvSpPr>
          <p:cNvPr id="209" name="TextBox 208">
            <a:extLst>
              <a:ext uri="{FF2B5EF4-FFF2-40B4-BE49-F238E27FC236}">
                <a16:creationId xmlns:a16="http://schemas.microsoft.com/office/drawing/2014/main" id="{37DB2030-5DB9-4F44-B2AA-0D8D7E8C4726}"/>
              </a:ext>
            </a:extLst>
          </p:cNvPr>
          <p:cNvSpPr txBox="1"/>
          <p:nvPr/>
        </p:nvSpPr>
        <p:spPr>
          <a:xfrm>
            <a:off x="430018" y="906420"/>
            <a:ext cx="4920809" cy="230832"/>
          </a:xfrm>
          <a:prstGeom prst="rect">
            <a:avLst/>
          </a:prstGeom>
          <a:noFill/>
        </p:spPr>
        <p:txBody>
          <a:bodyPr wrap="square" lIns="0" tIns="0" rIns="0" bIns="0" rtlCol="0">
            <a:spAutoFit/>
          </a:bodyPr>
          <a:lstStyle/>
          <a:p>
            <a:pPr defTabSz="914400">
              <a:spcBef>
                <a:spcPts val="831"/>
              </a:spcBef>
              <a:buSzPct val="100000"/>
            </a:pPr>
            <a:r>
              <a:rPr lang="en-US" sz="1500" b="1" dirty="0">
                <a:solidFill>
                  <a:srgbClr val="86BC25"/>
                </a:solidFill>
                <a:latin typeface="Arial" panose="020B0604020202020204" pitchFamily="34" charset="0"/>
                <a:cs typeface="Arial" panose="020B0604020202020204" pitchFamily="34" charset="0"/>
              </a:rPr>
              <a:t>Luma Phase 1 – Finance, Budget, &amp; Procurement</a:t>
            </a:r>
          </a:p>
        </p:txBody>
      </p:sp>
      <p:sp>
        <p:nvSpPr>
          <p:cNvPr id="210" name="TextBox 209">
            <a:extLst>
              <a:ext uri="{FF2B5EF4-FFF2-40B4-BE49-F238E27FC236}">
                <a16:creationId xmlns:a16="http://schemas.microsoft.com/office/drawing/2014/main" id="{D792C5EB-7BE3-4615-BBA6-D3B64F84EA50}"/>
              </a:ext>
            </a:extLst>
          </p:cNvPr>
          <p:cNvSpPr txBox="1"/>
          <p:nvPr/>
        </p:nvSpPr>
        <p:spPr>
          <a:xfrm>
            <a:off x="5968874" y="906420"/>
            <a:ext cx="5386699" cy="230832"/>
          </a:xfrm>
          <a:prstGeom prst="rect">
            <a:avLst/>
          </a:prstGeom>
          <a:noFill/>
        </p:spPr>
        <p:txBody>
          <a:bodyPr wrap="square" lIns="0" tIns="0" rIns="0" bIns="0" rtlCol="0">
            <a:spAutoFit/>
          </a:bodyPr>
          <a:lstStyle/>
          <a:p>
            <a:pPr defTabSz="914400">
              <a:spcBef>
                <a:spcPts val="831"/>
              </a:spcBef>
              <a:buSzPct val="100000"/>
            </a:pPr>
            <a:r>
              <a:rPr lang="en-US" sz="1500" b="1" dirty="0">
                <a:solidFill>
                  <a:schemeClr val="tx1">
                    <a:lumMod val="75000"/>
                    <a:lumOff val="25000"/>
                  </a:schemeClr>
                </a:solidFill>
                <a:latin typeface="Arial" panose="020B0604020202020204" pitchFamily="34" charset="0"/>
                <a:cs typeface="Arial" panose="020B0604020202020204" pitchFamily="34" charset="0"/>
              </a:rPr>
              <a:t>Luma Phase 2 – Human Capital Management &amp; Payroll</a:t>
            </a:r>
          </a:p>
        </p:txBody>
      </p:sp>
      <p:grpSp>
        <p:nvGrpSpPr>
          <p:cNvPr id="41" name="Group 40">
            <a:extLst>
              <a:ext uri="{FF2B5EF4-FFF2-40B4-BE49-F238E27FC236}">
                <a16:creationId xmlns:a16="http://schemas.microsoft.com/office/drawing/2014/main" id="{0EAB28A0-960A-4F79-BBF0-9E0B390381AD}"/>
              </a:ext>
            </a:extLst>
          </p:cNvPr>
          <p:cNvGrpSpPr/>
          <p:nvPr/>
        </p:nvGrpSpPr>
        <p:grpSpPr>
          <a:xfrm>
            <a:off x="318400" y="2612762"/>
            <a:ext cx="6419442" cy="3203343"/>
            <a:chOff x="318400" y="2612762"/>
            <a:chExt cx="6419442" cy="3203343"/>
          </a:xfrm>
        </p:grpSpPr>
        <p:cxnSp>
          <p:nvCxnSpPr>
            <p:cNvPr id="240" name="Straight Connector 239">
              <a:extLst>
                <a:ext uri="{FF2B5EF4-FFF2-40B4-BE49-F238E27FC236}">
                  <a16:creationId xmlns:a16="http://schemas.microsoft.com/office/drawing/2014/main" id="{BB1DD4F7-4B42-431E-BB26-15C5E572049E}"/>
                </a:ext>
              </a:extLst>
            </p:cNvPr>
            <p:cNvCxnSpPr>
              <a:cxnSpLocks/>
            </p:cNvCxnSpPr>
            <p:nvPr/>
          </p:nvCxnSpPr>
          <p:spPr>
            <a:xfrm>
              <a:off x="4183880" y="4455819"/>
              <a:ext cx="459564" cy="0"/>
            </a:xfrm>
            <a:prstGeom prst="line">
              <a:avLst/>
            </a:prstGeom>
            <a:noFill/>
            <a:ln w="19050" cap="flat" cmpd="sng" algn="ctr">
              <a:solidFill>
                <a:srgbClr val="86BC25">
                  <a:lumMod val="75000"/>
                </a:srgbClr>
              </a:solidFill>
              <a:prstDash val="solid"/>
              <a:headEnd type="oval" w="sm" len="sm"/>
              <a:tailEnd type="oval" w="sm" len="sm"/>
            </a:ln>
            <a:effectLst/>
          </p:spPr>
        </p:cxnSp>
        <p:sp>
          <p:nvSpPr>
            <p:cNvPr id="244" name="TextBox 243">
              <a:extLst>
                <a:ext uri="{FF2B5EF4-FFF2-40B4-BE49-F238E27FC236}">
                  <a16:creationId xmlns:a16="http://schemas.microsoft.com/office/drawing/2014/main" id="{11020CB5-4569-4321-9F27-B856BB6DD93C}"/>
                </a:ext>
              </a:extLst>
            </p:cNvPr>
            <p:cNvSpPr txBox="1"/>
            <p:nvPr/>
          </p:nvSpPr>
          <p:spPr>
            <a:xfrm>
              <a:off x="5186095" y="5278479"/>
              <a:ext cx="710111" cy="169277"/>
            </a:xfrm>
            <a:prstGeom prst="rect">
              <a:avLst/>
            </a:prstGeom>
            <a:noFill/>
          </p:spPr>
          <p:txBody>
            <a:bodyPr wrap="square" lIns="0" tIns="0" rIns="0" bIns="0" rtlCol="0">
              <a:spAutoFit/>
            </a:bodyPr>
            <a:lstStyle/>
            <a:p>
              <a:pPr defTabSz="820487">
                <a:defRPr/>
              </a:pPr>
              <a:r>
                <a:rPr lang="en-US" sz="1100" kern="0" dirty="0">
                  <a:solidFill>
                    <a:srgbClr val="86BC25">
                      <a:lumMod val="75000"/>
                    </a:srgbClr>
                  </a:solidFill>
                  <a:latin typeface="Arial" panose="020B0604020202020204" pitchFamily="34" charset="0"/>
                  <a:ea typeface="Open Sans" panose="020B0606030504020204" pitchFamily="34" charset="0"/>
                  <a:cs typeface="Arial" panose="020B0604020202020204" pitchFamily="34" charset="0"/>
                </a:rPr>
                <a:t>Training </a:t>
              </a:r>
            </a:p>
          </p:txBody>
        </p:sp>
        <p:grpSp>
          <p:nvGrpSpPr>
            <p:cNvPr id="40" name="Group 39">
              <a:extLst>
                <a:ext uri="{FF2B5EF4-FFF2-40B4-BE49-F238E27FC236}">
                  <a16:creationId xmlns:a16="http://schemas.microsoft.com/office/drawing/2014/main" id="{DE824D7F-1F7A-4A2D-80D2-486CBDFC4CE4}"/>
                </a:ext>
              </a:extLst>
            </p:cNvPr>
            <p:cNvGrpSpPr/>
            <p:nvPr/>
          </p:nvGrpSpPr>
          <p:grpSpPr>
            <a:xfrm>
              <a:off x="318400" y="2612762"/>
              <a:ext cx="6419442" cy="3203343"/>
              <a:chOff x="318400" y="2612762"/>
              <a:chExt cx="6419442" cy="3203343"/>
            </a:xfrm>
          </p:grpSpPr>
          <p:sp>
            <p:nvSpPr>
              <p:cNvPr id="213" name="TextBox 212">
                <a:extLst>
                  <a:ext uri="{FF2B5EF4-FFF2-40B4-BE49-F238E27FC236}">
                    <a16:creationId xmlns:a16="http://schemas.microsoft.com/office/drawing/2014/main" id="{26019EF3-CE67-407E-98F1-D80DB2F0B96D}"/>
                  </a:ext>
                </a:extLst>
              </p:cNvPr>
              <p:cNvSpPr txBox="1"/>
              <p:nvPr/>
            </p:nvSpPr>
            <p:spPr>
              <a:xfrm>
                <a:off x="480068" y="2612762"/>
                <a:ext cx="2031743" cy="184666"/>
              </a:xfrm>
              <a:prstGeom prst="rect">
                <a:avLst/>
              </a:prstGeom>
              <a:noFill/>
            </p:spPr>
            <p:txBody>
              <a:bodyPr wrap="square" lIns="0" tIns="0" rIns="0" bIns="0" rtlCol="0">
                <a:spAutoFit/>
              </a:bodyPr>
              <a:lstStyle/>
              <a:p>
                <a:pPr defTabSz="820487">
                  <a:defRPr/>
                </a:pPr>
                <a:r>
                  <a:rPr lang="en-US" sz="1200" kern="0" dirty="0">
                    <a:solidFill>
                      <a:srgbClr val="86BC25"/>
                    </a:solidFill>
                    <a:latin typeface="Arial" panose="020B0604020202020204" pitchFamily="34" charset="0"/>
                    <a:ea typeface="Open Sans" panose="020B0606030504020204" pitchFamily="34" charset="0"/>
                    <a:cs typeface="Arial" panose="020B0604020202020204" pitchFamily="34" charset="0"/>
                  </a:rPr>
                  <a:t> Luma Phase 1 Kick-off</a:t>
                </a:r>
              </a:p>
            </p:txBody>
          </p:sp>
          <p:sp>
            <p:nvSpPr>
              <p:cNvPr id="214" name="Isosceles Triangle 104">
                <a:extLst>
                  <a:ext uri="{FF2B5EF4-FFF2-40B4-BE49-F238E27FC236}">
                    <a16:creationId xmlns:a16="http://schemas.microsoft.com/office/drawing/2014/main" id="{06398035-DBE7-4A0A-908F-70A554B7C61E}"/>
                  </a:ext>
                </a:extLst>
              </p:cNvPr>
              <p:cNvSpPr/>
              <p:nvPr/>
            </p:nvSpPr>
            <p:spPr>
              <a:xfrm>
                <a:off x="318400" y="2618275"/>
                <a:ext cx="178895" cy="182880"/>
              </a:xfrm>
              <a:prstGeom prst="diamond">
                <a:avLst/>
              </a:prstGeom>
              <a:solidFill>
                <a:srgbClr val="86BC25"/>
              </a:solidFill>
              <a:ln w="3175" cap="flat" cmpd="sng" algn="ctr">
                <a:solidFill>
                  <a:sysClr val="window" lastClr="FFFFFF"/>
                </a:solidFill>
                <a:prstDash val="solid"/>
              </a:ln>
              <a:effectLst/>
            </p:spPr>
            <p:txBody>
              <a:bodyPr lIns="82048" tIns="41025" rIns="82048" bIns="41025" rtlCol="0" anchor="ctr"/>
              <a:lstStyle/>
              <a:p>
                <a:pPr marL="0" marR="0" lvl="0" indent="0" algn="ctr" defTabSz="820487" eaLnBrk="1" fontAlgn="auto" latinLnBrk="0" hangingPunct="1">
                  <a:lnSpc>
                    <a:spcPct val="100000"/>
                  </a:lnSpc>
                  <a:spcBef>
                    <a:spcPts val="0"/>
                  </a:spcBef>
                  <a:spcAft>
                    <a:spcPts val="0"/>
                  </a:spcAft>
                  <a:buClrTx/>
                  <a:buSzTx/>
                  <a:buFontTx/>
                  <a:buNone/>
                  <a:tabLst/>
                  <a:defRPr/>
                </a:pPr>
                <a:endParaRPr kumimoji="0" lang="en-US" sz="900" b="0" i="1"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cxnSp>
            <p:nvCxnSpPr>
              <p:cNvPr id="215" name="Straight Connector 214">
                <a:extLst>
                  <a:ext uri="{FF2B5EF4-FFF2-40B4-BE49-F238E27FC236}">
                    <a16:creationId xmlns:a16="http://schemas.microsoft.com/office/drawing/2014/main" id="{B343BA96-7EFC-45C2-8401-76348EBB68F0}"/>
                  </a:ext>
                </a:extLst>
              </p:cNvPr>
              <p:cNvCxnSpPr>
                <a:cxnSpLocks/>
              </p:cNvCxnSpPr>
              <p:nvPr/>
            </p:nvCxnSpPr>
            <p:spPr>
              <a:xfrm>
                <a:off x="818207" y="3378915"/>
                <a:ext cx="510229" cy="0"/>
              </a:xfrm>
              <a:prstGeom prst="line">
                <a:avLst/>
              </a:prstGeom>
              <a:noFill/>
              <a:ln w="19050" cap="flat" cmpd="sng" algn="ctr">
                <a:solidFill>
                  <a:srgbClr val="86BC25"/>
                </a:solidFill>
                <a:prstDash val="solid"/>
                <a:headEnd type="oval" w="sm" len="sm"/>
                <a:tailEnd type="oval" w="sm" len="sm"/>
              </a:ln>
              <a:effectLst/>
            </p:spPr>
          </p:cxnSp>
          <p:sp>
            <p:nvSpPr>
              <p:cNvPr id="216" name="TextBox 215">
                <a:extLst>
                  <a:ext uri="{FF2B5EF4-FFF2-40B4-BE49-F238E27FC236}">
                    <a16:creationId xmlns:a16="http://schemas.microsoft.com/office/drawing/2014/main" id="{3472DC72-A3A9-48D0-A80D-4AC42DE9725A}"/>
                  </a:ext>
                </a:extLst>
              </p:cNvPr>
              <p:cNvSpPr txBox="1"/>
              <p:nvPr/>
            </p:nvSpPr>
            <p:spPr>
              <a:xfrm>
                <a:off x="804634" y="3021450"/>
                <a:ext cx="834348" cy="338554"/>
              </a:xfrm>
              <a:prstGeom prst="rect">
                <a:avLst/>
              </a:prstGeom>
              <a:noFill/>
            </p:spPr>
            <p:txBody>
              <a:bodyPr wrap="square" lIns="0" tIns="0" rIns="0" bIns="0" rtlCol="0">
                <a:spAutoFit/>
              </a:bodyPr>
              <a:lstStyle/>
              <a:p>
                <a:pPr defTabSz="820487">
                  <a:defRPr/>
                </a:pPr>
                <a:r>
                  <a:rPr lang="en-US" sz="1100" kern="0" dirty="0">
                    <a:solidFill>
                      <a:srgbClr val="86BC25"/>
                    </a:solidFill>
                    <a:latin typeface="Arial" panose="020B0604020202020204" pitchFamily="34" charset="0"/>
                    <a:ea typeface="Open Sans" panose="020B0606030504020204" pitchFamily="34" charset="0"/>
                    <a:cs typeface="Arial" panose="020B0604020202020204" pitchFamily="34" charset="0"/>
                  </a:rPr>
                  <a:t>Discovery &amp; Preparation</a:t>
                </a:r>
              </a:p>
            </p:txBody>
          </p:sp>
          <p:cxnSp>
            <p:nvCxnSpPr>
              <p:cNvPr id="217" name="Straight Connector 216">
                <a:extLst>
                  <a:ext uri="{FF2B5EF4-FFF2-40B4-BE49-F238E27FC236}">
                    <a16:creationId xmlns:a16="http://schemas.microsoft.com/office/drawing/2014/main" id="{D1DED82D-D54C-4201-93F0-8B8A0608864D}"/>
                  </a:ext>
                </a:extLst>
              </p:cNvPr>
              <p:cNvCxnSpPr>
                <a:cxnSpLocks/>
              </p:cNvCxnSpPr>
              <p:nvPr/>
            </p:nvCxnSpPr>
            <p:spPr>
              <a:xfrm>
                <a:off x="818207" y="3646657"/>
                <a:ext cx="2066030" cy="0"/>
              </a:xfrm>
              <a:prstGeom prst="line">
                <a:avLst/>
              </a:prstGeom>
              <a:noFill/>
              <a:ln w="19050" cap="flat" cmpd="sng" algn="ctr">
                <a:solidFill>
                  <a:srgbClr val="86BC25"/>
                </a:solidFill>
                <a:prstDash val="solid"/>
                <a:headEnd type="oval" w="sm" len="sm"/>
                <a:tailEnd type="oval" w="sm" len="sm"/>
              </a:ln>
              <a:effectLst/>
            </p:spPr>
          </p:cxnSp>
          <p:sp>
            <p:nvSpPr>
              <p:cNvPr id="218" name="TextBox 217">
                <a:extLst>
                  <a:ext uri="{FF2B5EF4-FFF2-40B4-BE49-F238E27FC236}">
                    <a16:creationId xmlns:a16="http://schemas.microsoft.com/office/drawing/2014/main" id="{9B92BD6E-69BD-45D8-9481-7D20A83FC6E0}"/>
                  </a:ext>
                </a:extLst>
              </p:cNvPr>
              <p:cNvSpPr txBox="1"/>
              <p:nvPr/>
            </p:nvSpPr>
            <p:spPr>
              <a:xfrm>
                <a:off x="809268" y="3462707"/>
                <a:ext cx="1333223" cy="169277"/>
              </a:xfrm>
              <a:prstGeom prst="rect">
                <a:avLst/>
              </a:prstGeom>
              <a:noFill/>
            </p:spPr>
            <p:txBody>
              <a:bodyPr wrap="square" lIns="0" tIns="0" rIns="0" bIns="0" rtlCol="0">
                <a:spAutoFit/>
              </a:bodyPr>
              <a:lstStyle/>
              <a:p>
                <a:pPr defTabSz="820487">
                  <a:defRPr/>
                </a:pPr>
                <a:r>
                  <a:rPr lang="en-US" sz="1100" kern="0" dirty="0">
                    <a:solidFill>
                      <a:srgbClr val="86BC25"/>
                    </a:solidFill>
                    <a:latin typeface="Arial" panose="020B0604020202020204" pitchFamily="34" charset="0"/>
                    <a:ea typeface="Open Sans" panose="020B0606030504020204" pitchFamily="34" charset="0"/>
                    <a:cs typeface="Arial" panose="020B0604020202020204" pitchFamily="34" charset="0"/>
                  </a:rPr>
                  <a:t>Enterprise Design</a:t>
                </a:r>
              </a:p>
            </p:txBody>
          </p:sp>
          <p:cxnSp>
            <p:nvCxnSpPr>
              <p:cNvPr id="219" name="Straight Connector 218">
                <a:extLst>
                  <a:ext uri="{FF2B5EF4-FFF2-40B4-BE49-F238E27FC236}">
                    <a16:creationId xmlns:a16="http://schemas.microsoft.com/office/drawing/2014/main" id="{E9C8DF10-13EA-4565-A602-52E7C5F2DB7E}"/>
                  </a:ext>
                </a:extLst>
              </p:cNvPr>
              <p:cNvCxnSpPr>
                <a:cxnSpLocks/>
              </p:cNvCxnSpPr>
              <p:nvPr/>
            </p:nvCxnSpPr>
            <p:spPr>
              <a:xfrm>
                <a:off x="1716479" y="3385739"/>
                <a:ext cx="795332" cy="0"/>
              </a:xfrm>
              <a:prstGeom prst="line">
                <a:avLst/>
              </a:prstGeom>
              <a:noFill/>
              <a:ln w="19050" cap="flat" cmpd="sng" algn="ctr">
                <a:solidFill>
                  <a:srgbClr val="86BC25"/>
                </a:solidFill>
                <a:prstDash val="solid"/>
                <a:headEnd type="oval" w="sm" len="sm"/>
                <a:tailEnd type="oval" w="sm" len="sm"/>
              </a:ln>
              <a:effectLst/>
            </p:spPr>
          </p:cxnSp>
          <p:sp>
            <p:nvSpPr>
              <p:cNvPr id="220" name="TextBox 219">
                <a:extLst>
                  <a:ext uri="{FF2B5EF4-FFF2-40B4-BE49-F238E27FC236}">
                    <a16:creationId xmlns:a16="http://schemas.microsoft.com/office/drawing/2014/main" id="{64CEC6A7-C390-4C5B-8C51-C87C1B10E383}"/>
                  </a:ext>
                </a:extLst>
              </p:cNvPr>
              <p:cNvSpPr txBox="1"/>
              <p:nvPr/>
            </p:nvSpPr>
            <p:spPr>
              <a:xfrm>
                <a:off x="1736057" y="3022782"/>
                <a:ext cx="896637" cy="338554"/>
              </a:xfrm>
              <a:prstGeom prst="rect">
                <a:avLst/>
              </a:prstGeom>
              <a:noFill/>
            </p:spPr>
            <p:txBody>
              <a:bodyPr wrap="square" lIns="0" tIns="0" rIns="0" bIns="0" rtlCol="0">
                <a:spAutoFit/>
              </a:bodyPr>
              <a:lstStyle/>
              <a:p>
                <a:pPr defTabSz="820487">
                  <a:defRPr/>
                </a:pPr>
                <a:r>
                  <a:rPr lang="en-US" sz="1100" kern="0" dirty="0">
                    <a:solidFill>
                      <a:srgbClr val="86BC25"/>
                    </a:solidFill>
                    <a:latin typeface="Arial" panose="020B0604020202020204" pitchFamily="34" charset="0"/>
                    <a:ea typeface="Open Sans" panose="020B0606030504020204" pitchFamily="34" charset="0"/>
                    <a:cs typeface="Arial" panose="020B0604020202020204" pitchFamily="34" charset="0"/>
                  </a:rPr>
                  <a:t>Project Team Training</a:t>
                </a:r>
              </a:p>
            </p:txBody>
          </p:sp>
          <p:cxnSp>
            <p:nvCxnSpPr>
              <p:cNvPr id="221" name="Straight Connector 220">
                <a:extLst>
                  <a:ext uri="{FF2B5EF4-FFF2-40B4-BE49-F238E27FC236}">
                    <a16:creationId xmlns:a16="http://schemas.microsoft.com/office/drawing/2014/main" id="{58D34C71-1623-436A-AFBB-1ACF4950220F}"/>
                  </a:ext>
                </a:extLst>
              </p:cNvPr>
              <p:cNvCxnSpPr>
                <a:cxnSpLocks/>
              </p:cNvCxnSpPr>
              <p:nvPr/>
            </p:nvCxnSpPr>
            <p:spPr>
              <a:xfrm>
                <a:off x="2884237" y="4169363"/>
                <a:ext cx="278952" cy="0"/>
              </a:xfrm>
              <a:prstGeom prst="line">
                <a:avLst/>
              </a:prstGeom>
              <a:noFill/>
              <a:ln w="19050" cap="flat" cmpd="sng" algn="ctr">
                <a:solidFill>
                  <a:srgbClr val="86BC25">
                    <a:lumMod val="75000"/>
                  </a:srgbClr>
                </a:solidFill>
                <a:prstDash val="solid"/>
                <a:headEnd type="oval" w="sm" len="sm"/>
                <a:tailEnd type="oval" w="sm" len="sm"/>
              </a:ln>
              <a:effectLst/>
            </p:spPr>
          </p:cxnSp>
          <p:cxnSp>
            <p:nvCxnSpPr>
              <p:cNvPr id="222" name="Straight Connector 221">
                <a:extLst>
                  <a:ext uri="{FF2B5EF4-FFF2-40B4-BE49-F238E27FC236}">
                    <a16:creationId xmlns:a16="http://schemas.microsoft.com/office/drawing/2014/main" id="{04EE7012-4781-4442-9A9E-DE69B7C24AA3}"/>
                  </a:ext>
                </a:extLst>
              </p:cNvPr>
              <p:cNvCxnSpPr>
                <a:cxnSpLocks/>
              </p:cNvCxnSpPr>
              <p:nvPr/>
            </p:nvCxnSpPr>
            <p:spPr>
              <a:xfrm>
                <a:off x="3163187" y="4169363"/>
                <a:ext cx="241714" cy="0"/>
              </a:xfrm>
              <a:prstGeom prst="line">
                <a:avLst/>
              </a:prstGeom>
              <a:noFill/>
              <a:ln w="19050" cap="flat" cmpd="sng" algn="ctr">
                <a:solidFill>
                  <a:srgbClr val="86BC25">
                    <a:lumMod val="75000"/>
                  </a:srgbClr>
                </a:solidFill>
                <a:prstDash val="solid"/>
                <a:headEnd type="oval" w="sm" len="sm"/>
                <a:tailEnd type="oval" w="sm" len="sm"/>
              </a:ln>
              <a:effectLst/>
            </p:spPr>
          </p:cxnSp>
          <p:cxnSp>
            <p:nvCxnSpPr>
              <p:cNvPr id="223" name="Straight Connector 222">
                <a:extLst>
                  <a:ext uri="{FF2B5EF4-FFF2-40B4-BE49-F238E27FC236}">
                    <a16:creationId xmlns:a16="http://schemas.microsoft.com/office/drawing/2014/main" id="{F1B8B379-B144-4271-9C87-B9346EEC3EB1}"/>
                  </a:ext>
                </a:extLst>
              </p:cNvPr>
              <p:cNvCxnSpPr>
                <a:cxnSpLocks/>
              </p:cNvCxnSpPr>
              <p:nvPr/>
            </p:nvCxnSpPr>
            <p:spPr>
              <a:xfrm>
                <a:off x="2614241" y="4169363"/>
                <a:ext cx="269996" cy="0"/>
              </a:xfrm>
              <a:prstGeom prst="line">
                <a:avLst/>
              </a:prstGeom>
              <a:noFill/>
              <a:ln w="19050" cap="flat" cmpd="sng" algn="ctr">
                <a:solidFill>
                  <a:srgbClr val="86BC25">
                    <a:lumMod val="75000"/>
                  </a:srgbClr>
                </a:solidFill>
                <a:prstDash val="solid"/>
                <a:headEnd type="oval" w="sm" len="sm"/>
                <a:tailEnd type="oval" w="sm" len="sm"/>
              </a:ln>
              <a:effectLst/>
            </p:spPr>
          </p:cxnSp>
          <p:cxnSp>
            <p:nvCxnSpPr>
              <p:cNvPr id="224" name="Straight Connector 223">
                <a:extLst>
                  <a:ext uri="{FF2B5EF4-FFF2-40B4-BE49-F238E27FC236}">
                    <a16:creationId xmlns:a16="http://schemas.microsoft.com/office/drawing/2014/main" id="{E5B57648-5008-44AF-9B9F-EAA9086AA925}"/>
                  </a:ext>
                </a:extLst>
              </p:cNvPr>
              <p:cNvCxnSpPr>
                <a:cxnSpLocks/>
              </p:cNvCxnSpPr>
              <p:nvPr/>
            </p:nvCxnSpPr>
            <p:spPr>
              <a:xfrm>
                <a:off x="4650682" y="4712588"/>
                <a:ext cx="615499" cy="0"/>
              </a:xfrm>
              <a:prstGeom prst="line">
                <a:avLst/>
              </a:prstGeom>
              <a:noFill/>
              <a:ln w="19050" cap="flat" cmpd="sng" algn="ctr">
                <a:solidFill>
                  <a:srgbClr val="86BC25">
                    <a:lumMod val="75000"/>
                  </a:srgbClr>
                </a:solidFill>
                <a:prstDash val="solid"/>
                <a:headEnd type="oval" w="sm" len="sm"/>
                <a:tailEnd type="oval" w="sm" len="sm"/>
              </a:ln>
              <a:effectLst/>
            </p:spPr>
          </p:cxnSp>
          <p:cxnSp>
            <p:nvCxnSpPr>
              <p:cNvPr id="225" name="Straight Connector 224">
                <a:extLst>
                  <a:ext uri="{FF2B5EF4-FFF2-40B4-BE49-F238E27FC236}">
                    <a16:creationId xmlns:a16="http://schemas.microsoft.com/office/drawing/2014/main" id="{81662BAF-BA8B-4986-BFC7-2445BD9C565F}"/>
                  </a:ext>
                </a:extLst>
              </p:cNvPr>
              <p:cNvCxnSpPr>
                <a:cxnSpLocks/>
              </p:cNvCxnSpPr>
              <p:nvPr/>
            </p:nvCxnSpPr>
            <p:spPr>
              <a:xfrm>
                <a:off x="3923835" y="5153152"/>
                <a:ext cx="918022" cy="0"/>
              </a:xfrm>
              <a:prstGeom prst="line">
                <a:avLst/>
              </a:prstGeom>
              <a:noFill/>
              <a:ln w="19050" cap="flat" cmpd="sng" algn="ctr">
                <a:solidFill>
                  <a:srgbClr val="86BC25">
                    <a:lumMod val="75000"/>
                  </a:srgbClr>
                </a:solidFill>
                <a:prstDash val="solid"/>
                <a:headEnd type="oval" w="sm" len="sm"/>
                <a:tailEnd type="oval" w="sm" len="sm"/>
              </a:ln>
              <a:effectLst/>
            </p:spPr>
          </p:cxnSp>
          <p:sp>
            <p:nvSpPr>
              <p:cNvPr id="226" name="TextBox 225">
                <a:extLst>
                  <a:ext uri="{FF2B5EF4-FFF2-40B4-BE49-F238E27FC236}">
                    <a16:creationId xmlns:a16="http://schemas.microsoft.com/office/drawing/2014/main" id="{5B345ED6-F18E-4DB0-8025-3EFBAEAE9AE2}"/>
                  </a:ext>
                </a:extLst>
              </p:cNvPr>
              <p:cNvSpPr txBox="1"/>
              <p:nvPr/>
            </p:nvSpPr>
            <p:spPr>
              <a:xfrm>
                <a:off x="3898893" y="4947046"/>
                <a:ext cx="1386351" cy="169277"/>
              </a:xfrm>
              <a:prstGeom prst="rect">
                <a:avLst/>
              </a:prstGeom>
              <a:noFill/>
            </p:spPr>
            <p:txBody>
              <a:bodyPr wrap="square" lIns="0" tIns="0" rIns="0" bIns="0" rtlCol="0">
                <a:spAutoFit/>
              </a:bodyPr>
              <a:lstStyle/>
              <a:p>
                <a:pPr defTabSz="820487">
                  <a:defRPr/>
                </a:pPr>
                <a:r>
                  <a:rPr lang="en-US" sz="1100" kern="0" dirty="0">
                    <a:solidFill>
                      <a:srgbClr val="86BC25">
                        <a:lumMod val="75000"/>
                      </a:srgbClr>
                    </a:solidFill>
                    <a:latin typeface="Arial" panose="020B0604020202020204" pitchFamily="34" charset="0"/>
                    <a:ea typeface="Open Sans" panose="020B0606030504020204" pitchFamily="34" charset="0"/>
                    <a:cs typeface="Arial" panose="020B0604020202020204" pitchFamily="34" charset="0"/>
                  </a:rPr>
                  <a:t>Design Updates</a:t>
                </a:r>
              </a:p>
            </p:txBody>
          </p:sp>
          <p:sp>
            <p:nvSpPr>
              <p:cNvPr id="227" name="TextBox 226">
                <a:extLst>
                  <a:ext uri="{FF2B5EF4-FFF2-40B4-BE49-F238E27FC236}">
                    <a16:creationId xmlns:a16="http://schemas.microsoft.com/office/drawing/2014/main" id="{AB4FB201-598A-4B52-AC9A-0225D9F29C60}"/>
                  </a:ext>
                </a:extLst>
              </p:cNvPr>
              <p:cNvSpPr txBox="1"/>
              <p:nvPr/>
            </p:nvSpPr>
            <p:spPr>
              <a:xfrm>
                <a:off x="4626304" y="4529410"/>
                <a:ext cx="1584144" cy="169277"/>
              </a:xfrm>
              <a:prstGeom prst="rect">
                <a:avLst/>
              </a:prstGeom>
              <a:noFill/>
            </p:spPr>
            <p:txBody>
              <a:bodyPr wrap="square" lIns="0" tIns="0" rIns="0" bIns="0" rtlCol="0">
                <a:spAutoFit/>
              </a:bodyPr>
              <a:lstStyle/>
              <a:p>
                <a:pPr defTabSz="820487">
                  <a:defRPr/>
                </a:pPr>
                <a:r>
                  <a:rPr lang="en-US" sz="1100" kern="0" dirty="0">
                    <a:solidFill>
                      <a:srgbClr val="86BC25">
                        <a:lumMod val="75000"/>
                      </a:srgbClr>
                    </a:solidFill>
                    <a:latin typeface="Arial" panose="020B0604020202020204" pitchFamily="34" charset="0"/>
                    <a:ea typeface="Open Sans" panose="020B0606030504020204" pitchFamily="34" charset="0"/>
                    <a:cs typeface="Arial" panose="020B0604020202020204" pitchFamily="34" charset="0"/>
                  </a:rPr>
                  <a:t>User Acceptance Testing</a:t>
                </a:r>
              </a:p>
            </p:txBody>
          </p:sp>
          <p:sp>
            <p:nvSpPr>
              <p:cNvPr id="228" name="TextBox 227">
                <a:extLst>
                  <a:ext uri="{FF2B5EF4-FFF2-40B4-BE49-F238E27FC236}">
                    <a16:creationId xmlns:a16="http://schemas.microsoft.com/office/drawing/2014/main" id="{96E5A03C-F93A-42F3-84AD-11A092789E7D}"/>
                  </a:ext>
                </a:extLst>
              </p:cNvPr>
              <p:cNvSpPr txBox="1"/>
              <p:nvPr/>
            </p:nvSpPr>
            <p:spPr>
              <a:xfrm>
                <a:off x="5968874" y="5706792"/>
                <a:ext cx="768968" cy="109069"/>
              </a:xfrm>
              <a:prstGeom prst="rect">
                <a:avLst/>
              </a:prstGeom>
              <a:noFill/>
            </p:spPr>
            <p:txBody>
              <a:bodyPr wrap="square" lIns="0" tIns="0" rIns="0" bIns="0" rtlCol="0">
                <a:spAutoFit/>
              </a:bodyPr>
              <a:lstStyle/>
              <a:p>
                <a:pPr defTabSz="820487">
                  <a:lnSpc>
                    <a:spcPts val="760"/>
                  </a:lnSpc>
                  <a:defRPr/>
                </a:pPr>
                <a:r>
                  <a:rPr lang="en-US" sz="1100" b="1" i="1" kern="0" dirty="0">
                    <a:solidFill>
                      <a:srgbClr val="86BC25">
                        <a:lumMod val="50000"/>
                      </a:srgbClr>
                    </a:solidFill>
                    <a:latin typeface="Arial" panose="020B0604020202020204" pitchFamily="34" charset="0"/>
                    <a:ea typeface="Open Sans" panose="020B0606030504020204" pitchFamily="34" charset="0"/>
                    <a:cs typeface="Arial" panose="020B0604020202020204" pitchFamily="34" charset="0"/>
                  </a:rPr>
                  <a:t>Go-Live</a:t>
                </a:r>
              </a:p>
            </p:txBody>
          </p:sp>
          <p:sp>
            <p:nvSpPr>
              <p:cNvPr id="229" name="Diamond 228">
                <a:extLst>
                  <a:ext uri="{FF2B5EF4-FFF2-40B4-BE49-F238E27FC236}">
                    <a16:creationId xmlns:a16="http://schemas.microsoft.com/office/drawing/2014/main" id="{98443DB8-A2CB-4699-93A8-3C88D9AC58EF}"/>
                  </a:ext>
                </a:extLst>
              </p:cNvPr>
              <p:cNvSpPr/>
              <p:nvPr/>
            </p:nvSpPr>
            <p:spPr bwMode="gray">
              <a:xfrm>
                <a:off x="5814723" y="5678945"/>
                <a:ext cx="134171" cy="137160"/>
              </a:xfrm>
              <a:prstGeom prst="diamond">
                <a:avLst/>
              </a:prstGeom>
              <a:solidFill>
                <a:srgbClr val="86BC25">
                  <a:lumMod val="50000"/>
                </a:srgbClr>
              </a:solidFill>
              <a:ln w="19050" algn="ctr">
                <a:noFill/>
                <a:miter lim="800000"/>
                <a:headEnd/>
                <a:tailEnd/>
              </a:ln>
            </p:spPr>
            <p:txBody>
              <a:bodyPr wrap="square" lIns="45720" tIns="45720" rIns="45720" bIns="4572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0" cap="none" spc="0" normalizeH="0" baseline="0" noProof="0" dirty="0">
                  <a:ln>
                    <a:noFill/>
                  </a:ln>
                  <a:solidFill>
                    <a:prstClr val="white"/>
                  </a:solidFill>
                  <a:effectLst/>
                  <a:uLnTx/>
                  <a:uFillTx/>
                  <a:latin typeface="Verdana"/>
                </a:endParaRPr>
              </a:p>
            </p:txBody>
          </p:sp>
          <p:sp>
            <p:nvSpPr>
              <p:cNvPr id="230" name="TextBox 229">
                <a:extLst>
                  <a:ext uri="{FF2B5EF4-FFF2-40B4-BE49-F238E27FC236}">
                    <a16:creationId xmlns:a16="http://schemas.microsoft.com/office/drawing/2014/main" id="{A69CD0D6-4051-4825-893A-75E0D8DDCF1C}"/>
                  </a:ext>
                </a:extLst>
              </p:cNvPr>
              <p:cNvSpPr txBox="1"/>
              <p:nvPr/>
            </p:nvSpPr>
            <p:spPr>
              <a:xfrm>
                <a:off x="3768296" y="5642282"/>
                <a:ext cx="1511963" cy="169277"/>
              </a:xfrm>
              <a:prstGeom prst="rect">
                <a:avLst/>
              </a:prstGeom>
              <a:noFill/>
            </p:spPr>
            <p:txBody>
              <a:bodyPr wrap="square" lIns="0" tIns="0" rIns="0" bIns="0" rtlCol="0">
                <a:spAutoFit/>
              </a:bodyPr>
              <a:lstStyle/>
              <a:p>
                <a:pPr algn="r" defTabSz="820487">
                  <a:defRPr/>
                </a:pPr>
                <a:r>
                  <a:rPr lang="en-US" sz="1100" b="1" i="1" kern="0" dirty="0">
                    <a:solidFill>
                      <a:srgbClr val="86BC25">
                        <a:lumMod val="50000"/>
                      </a:srgbClr>
                    </a:solidFill>
                    <a:latin typeface="Arial" panose="020B0604020202020204" pitchFamily="34" charset="0"/>
                    <a:ea typeface="Open Sans" panose="020B0606030504020204" pitchFamily="34" charset="0"/>
                    <a:cs typeface="Arial" panose="020B0604020202020204" pitchFamily="34" charset="0"/>
                  </a:rPr>
                  <a:t>Budget Go-Live</a:t>
                </a:r>
              </a:p>
            </p:txBody>
          </p:sp>
          <p:sp>
            <p:nvSpPr>
              <p:cNvPr id="231" name="Diamond 230">
                <a:extLst>
                  <a:ext uri="{FF2B5EF4-FFF2-40B4-BE49-F238E27FC236}">
                    <a16:creationId xmlns:a16="http://schemas.microsoft.com/office/drawing/2014/main" id="{FCE77F5E-669E-4694-92BF-A62DC37D2108}"/>
                  </a:ext>
                </a:extLst>
              </p:cNvPr>
              <p:cNvSpPr/>
              <p:nvPr/>
            </p:nvSpPr>
            <p:spPr bwMode="gray">
              <a:xfrm>
                <a:off x="5304117" y="5672391"/>
                <a:ext cx="134171" cy="137160"/>
              </a:xfrm>
              <a:prstGeom prst="diamond">
                <a:avLst/>
              </a:prstGeom>
              <a:solidFill>
                <a:srgbClr val="86BC25">
                  <a:lumMod val="50000"/>
                </a:srgbClr>
              </a:solidFill>
              <a:ln w="19050" algn="ctr">
                <a:noFill/>
                <a:miter lim="800000"/>
                <a:headEnd/>
                <a:tailEnd/>
              </a:ln>
            </p:spPr>
            <p:txBody>
              <a:bodyPr wrap="square" lIns="45720" tIns="45720" rIns="45720" bIns="4572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0" cap="none" spc="0" normalizeH="0" baseline="0" noProof="0" dirty="0">
                  <a:ln>
                    <a:noFill/>
                  </a:ln>
                  <a:solidFill>
                    <a:prstClr val="white"/>
                  </a:solidFill>
                  <a:effectLst/>
                  <a:uLnTx/>
                  <a:uFillTx/>
                  <a:latin typeface="Verdana"/>
                </a:endParaRPr>
              </a:p>
            </p:txBody>
          </p:sp>
          <p:sp>
            <p:nvSpPr>
              <p:cNvPr id="232" name="TextBox 231">
                <a:extLst>
                  <a:ext uri="{FF2B5EF4-FFF2-40B4-BE49-F238E27FC236}">
                    <a16:creationId xmlns:a16="http://schemas.microsoft.com/office/drawing/2014/main" id="{FE0D8E89-178D-490F-866B-258F5F85581C}"/>
                  </a:ext>
                </a:extLst>
              </p:cNvPr>
              <p:cNvSpPr txBox="1"/>
              <p:nvPr/>
            </p:nvSpPr>
            <p:spPr>
              <a:xfrm>
                <a:off x="2418330" y="3966904"/>
                <a:ext cx="959153" cy="169277"/>
              </a:xfrm>
              <a:prstGeom prst="rect">
                <a:avLst/>
              </a:prstGeom>
              <a:noFill/>
            </p:spPr>
            <p:txBody>
              <a:bodyPr wrap="square" lIns="0" tIns="0" rIns="0" bIns="0" rtlCol="0">
                <a:spAutoFit/>
              </a:bodyPr>
              <a:lstStyle/>
              <a:p>
                <a:pPr algn="ctr" defTabSz="820487">
                  <a:defRPr/>
                </a:pPr>
                <a:r>
                  <a:rPr lang="en-US" sz="1100" kern="0" dirty="0">
                    <a:solidFill>
                      <a:srgbClr val="86BC25">
                        <a:lumMod val="75000"/>
                      </a:srgbClr>
                    </a:solidFill>
                    <a:latin typeface="Arial" panose="020B0604020202020204" pitchFamily="34" charset="0"/>
                    <a:cs typeface="Arial" panose="020B0604020202020204" pitchFamily="34" charset="0"/>
                  </a:rPr>
                  <a:t>Sprint 1-3</a:t>
                </a:r>
              </a:p>
            </p:txBody>
          </p:sp>
          <p:cxnSp>
            <p:nvCxnSpPr>
              <p:cNvPr id="233" name="Straight Connector 232">
                <a:extLst>
                  <a:ext uri="{FF2B5EF4-FFF2-40B4-BE49-F238E27FC236}">
                    <a16:creationId xmlns:a16="http://schemas.microsoft.com/office/drawing/2014/main" id="{1DA17BEC-487A-4E52-8B34-EBD895FF918F}"/>
                  </a:ext>
                </a:extLst>
              </p:cNvPr>
              <p:cNvCxnSpPr>
                <a:cxnSpLocks/>
              </p:cNvCxnSpPr>
              <p:nvPr/>
            </p:nvCxnSpPr>
            <p:spPr>
              <a:xfrm>
                <a:off x="818207" y="3895056"/>
                <a:ext cx="1551396" cy="0"/>
              </a:xfrm>
              <a:prstGeom prst="line">
                <a:avLst/>
              </a:prstGeom>
              <a:noFill/>
              <a:ln w="19050" cap="flat" cmpd="sng" algn="ctr">
                <a:solidFill>
                  <a:srgbClr val="86BC25"/>
                </a:solidFill>
                <a:prstDash val="solid"/>
                <a:headEnd type="oval" w="sm" len="sm"/>
                <a:tailEnd type="oval" w="sm" len="sm"/>
              </a:ln>
              <a:effectLst/>
            </p:spPr>
          </p:cxnSp>
          <p:sp>
            <p:nvSpPr>
              <p:cNvPr id="234" name="TextBox 233">
                <a:extLst>
                  <a:ext uri="{FF2B5EF4-FFF2-40B4-BE49-F238E27FC236}">
                    <a16:creationId xmlns:a16="http://schemas.microsoft.com/office/drawing/2014/main" id="{E20D7B39-6706-46B0-813E-ADBC57290CFE}"/>
                  </a:ext>
                </a:extLst>
              </p:cNvPr>
              <p:cNvSpPr txBox="1"/>
              <p:nvPr/>
            </p:nvSpPr>
            <p:spPr>
              <a:xfrm>
                <a:off x="785415" y="3710834"/>
                <a:ext cx="2005588" cy="169277"/>
              </a:xfrm>
              <a:prstGeom prst="rect">
                <a:avLst/>
              </a:prstGeom>
              <a:noFill/>
            </p:spPr>
            <p:txBody>
              <a:bodyPr wrap="square" lIns="0" tIns="0" rIns="0" bIns="0" rtlCol="0">
                <a:spAutoFit/>
              </a:bodyPr>
              <a:lstStyle/>
              <a:p>
                <a:pPr defTabSz="820487">
                  <a:defRPr/>
                </a:pPr>
                <a:r>
                  <a:rPr lang="en-US" sz="1100" kern="0" dirty="0">
                    <a:solidFill>
                      <a:srgbClr val="86BC25"/>
                    </a:solidFill>
                    <a:latin typeface="Arial" panose="020B0604020202020204" pitchFamily="34" charset="0"/>
                    <a:ea typeface="Open Sans" panose="020B0606030504020204" pitchFamily="34" charset="0"/>
                    <a:cs typeface="Arial" panose="020B0604020202020204" pitchFamily="34" charset="0"/>
                  </a:rPr>
                  <a:t>Technical Design (FRICE-W)</a:t>
                </a:r>
              </a:p>
            </p:txBody>
          </p:sp>
          <p:sp>
            <p:nvSpPr>
              <p:cNvPr id="236" name="TextBox 235">
                <a:extLst>
                  <a:ext uri="{FF2B5EF4-FFF2-40B4-BE49-F238E27FC236}">
                    <a16:creationId xmlns:a16="http://schemas.microsoft.com/office/drawing/2014/main" id="{19A4F4A1-110A-4679-B1F3-EDFB1BE9C156}"/>
                  </a:ext>
                </a:extLst>
              </p:cNvPr>
              <p:cNvSpPr txBox="1"/>
              <p:nvPr/>
            </p:nvSpPr>
            <p:spPr>
              <a:xfrm>
                <a:off x="2598339" y="4536768"/>
                <a:ext cx="1481675" cy="169277"/>
              </a:xfrm>
              <a:prstGeom prst="rect">
                <a:avLst/>
              </a:prstGeom>
              <a:noFill/>
            </p:spPr>
            <p:txBody>
              <a:bodyPr wrap="square" lIns="0" tIns="0" rIns="0" bIns="0" rtlCol="0">
                <a:spAutoFit/>
              </a:bodyPr>
              <a:lstStyle/>
              <a:p>
                <a:pPr defTabSz="820487">
                  <a:defRPr/>
                </a:pPr>
                <a:r>
                  <a:rPr lang="en-US" sz="1100" kern="0" dirty="0">
                    <a:solidFill>
                      <a:srgbClr val="86BC25">
                        <a:lumMod val="75000"/>
                      </a:srgbClr>
                    </a:solidFill>
                    <a:latin typeface="Arial" panose="020B0604020202020204" pitchFamily="34" charset="0"/>
                    <a:cs typeface="Arial" panose="020B0604020202020204" pitchFamily="34" charset="0"/>
                  </a:rPr>
                  <a:t>Mock Data Conv. 1 &amp; 2</a:t>
                </a:r>
              </a:p>
            </p:txBody>
          </p:sp>
          <p:cxnSp>
            <p:nvCxnSpPr>
              <p:cNvPr id="235" name="Straight Connector 234">
                <a:extLst>
                  <a:ext uri="{FF2B5EF4-FFF2-40B4-BE49-F238E27FC236}">
                    <a16:creationId xmlns:a16="http://schemas.microsoft.com/office/drawing/2014/main" id="{ADB0A4D5-0811-451D-8C9B-4D7D75C40074}"/>
                  </a:ext>
                </a:extLst>
              </p:cNvPr>
              <p:cNvCxnSpPr>
                <a:cxnSpLocks/>
              </p:cNvCxnSpPr>
              <p:nvPr/>
            </p:nvCxnSpPr>
            <p:spPr>
              <a:xfrm>
                <a:off x="2614241" y="4737033"/>
                <a:ext cx="251861" cy="0"/>
              </a:xfrm>
              <a:prstGeom prst="line">
                <a:avLst/>
              </a:prstGeom>
              <a:noFill/>
              <a:ln w="19050" cap="flat" cmpd="sng" algn="ctr">
                <a:solidFill>
                  <a:srgbClr val="86BC25">
                    <a:lumMod val="75000"/>
                  </a:srgbClr>
                </a:solidFill>
                <a:prstDash val="solid"/>
                <a:headEnd type="oval" w="sm" len="sm"/>
                <a:tailEnd type="oval" w="sm" len="sm"/>
              </a:ln>
              <a:effectLst/>
            </p:spPr>
          </p:cxnSp>
          <p:cxnSp>
            <p:nvCxnSpPr>
              <p:cNvPr id="237" name="Straight Connector 236">
                <a:extLst>
                  <a:ext uri="{FF2B5EF4-FFF2-40B4-BE49-F238E27FC236}">
                    <a16:creationId xmlns:a16="http://schemas.microsoft.com/office/drawing/2014/main" id="{A5B33702-BFED-4408-A8C9-ACCFDBBA670C}"/>
                  </a:ext>
                </a:extLst>
              </p:cNvPr>
              <p:cNvCxnSpPr>
                <a:cxnSpLocks/>
              </p:cNvCxnSpPr>
              <p:nvPr/>
            </p:nvCxnSpPr>
            <p:spPr>
              <a:xfrm>
                <a:off x="2868335" y="4737033"/>
                <a:ext cx="286901" cy="0"/>
              </a:xfrm>
              <a:prstGeom prst="line">
                <a:avLst/>
              </a:prstGeom>
              <a:noFill/>
              <a:ln w="19050" cap="flat" cmpd="sng" algn="ctr">
                <a:solidFill>
                  <a:srgbClr val="86BC25">
                    <a:lumMod val="75000"/>
                  </a:srgbClr>
                </a:solidFill>
                <a:prstDash val="solid"/>
                <a:headEnd type="oval" w="sm" len="sm"/>
                <a:tailEnd type="oval" w="sm" len="sm"/>
              </a:ln>
              <a:effectLst/>
            </p:spPr>
          </p:cxnSp>
          <p:cxnSp>
            <p:nvCxnSpPr>
              <p:cNvPr id="238" name="Straight Connector 237">
                <a:extLst>
                  <a:ext uri="{FF2B5EF4-FFF2-40B4-BE49-F238E27FC236}">
                    <a16:creationId xmlns:a16="http://schemas.microsoft.com/office/drawing/2014/main" id="{896811F0-3241-4231-8032-25328AA5C5A5}"/>
                  </a:ext>
                </a:extLst>
              </p:cNvPr>
              <p:cNvCxnSpPr>
                <a:cxnSpLocks/>
              </p:cNvCxnSpPr>
              <p:nvPr/>
            </p:nvCxnSpPr>
            <p:spPr>
              <a:xfrm>
                <a:off x="3404901" y="4455819"/>
                <a:ext cx="775209" cy="0"/>
              </a:xfrm>
              <a:prstGeom prst="line">
                <a:avLst/>
              </a:prstGeom>
              <a:noFill/>
              <a:ln w="19050" cap="flat" cmpd="sng" algn="ctr">
                <a:solidFill>
                  <a:srgbClr val="86BC25">
                    <a:lumMod val="75000"/>
                  </a:srgbClr>
                </a:solidFill>
                <a:prstDash val="solid"/>
                <a:headEnd type="oval" w="sm" len="sm"/>
                <a:tailEnd type="oval" w="sm" len="sm"/>
              </a:ln>
              <a:effectLst/>
            </p:spPr>
          </p:cxnSp>
          <p:sp>
            <p:nvSpPr>
              <p:cNvPr id="239" name="TextBox 238">
                <a:extLst>
                  <a:ext uri="{FF2B5EF4-FFF2-40B4-BE49-F238E27FC236}">
                    <a16:creationId xmlns:a16="http://schemas.microsoft.com/office/drawing/2014/main" id="{DC390E56-6F53-4506-A02C-30FAA661FB54}"/>
                  </a:ext>
                </a:extLst>
              </p:cNvPr>
              <p:cNvSpPr txBox="1"/>
              <p:nvPr/>
            </p:nvSpPr>
            <p:spPr>
              <a:xfrm>
                <a:off x="3382732" y="4256997"/>
                <a:ext cx="2521425" cy="169277"/>
              </a:xfrm>
              <a:prstGeom prst="rect">
                <a:avLst/>
              </a:prstGeom>
              <a:noFill/>
            </p:spPr>
            <p:txBody>
              <a:bodyPr wrap="square" lIns="0" tIns="0" rIns="0" bIns="0" rtlCol="0">
                <a:spAutoFit/>
              </a:bodyPr>
              <a:lstStyle/>
              <a:p>
                <a:pPr defTabSz="820487">
                  <a:defRPr/>
                </a:pPr>
                <a:r>
                  <a:rPr lang="en-US" sz="1100" kern="0" dirty="0">
                    <a:solidFill>
                      <a:srgbClr val="86BC25">
                        <a:lumMod val="75000"/>
                      </a:srgbClr>
                    </a:solidFill>
                    <a:latin typeface="Arial" panose="020B0604020202020204" pitchFamily="34" charset="0"/>
                    <a:ea typeface="Open Sans" panose="020B0606030504020204" pitchFamily="34" charset="0"/>
                    <a:cs typeface="Arial" panose="020B0604020202020204" pitchFamily="34" charset="0"/>
                  </a:rPr>
                  <a:t>System Integration Testing 1 &amp; 2  (SIT)</a:t>
                </a:r>
              </a:p>
            </p:txBody>
          </p:sp>
          <p:cxnSp>
            <p:nvCxnSpPr>
              <p:cNvPr id="241" name="Straight Connector 240">
                <a:extLst>
                  <a:ext uri="{FF2B5EF4-FFF2-40B4-BE49-F238E27FC236}">
                    <a16:creationId xmlns:a16="http://schemas.microsoft.com/office/drawing/2014/main" id="{DBC88A30-0DEA-4084-990F-23E3DB36AE1E}"/>
                  </a:ext>
                </a:extLst>
              </p:cNvPr>
              <p:cNvCxnSpPr>
                <a:cxnSpLocks/>
              </p:cNvCxnSpPr>
              <p:nvPr/>
            </p:nvCxnSpPr>
            <p:spPr>
              <a:xfrm>
                <a:off x="3847133" y="5473794"/>
                <a:ext cx="1277349" cy="0"/>
              </a:xfrm>
              <a:prstGeom prst="line">
                <a:avLst/>
              </a:prstGeom>
              <a:noFill/>
              <a:ln w="19050" cap="flat" cmpd="sng" algn="ctr">
                <a:solidFill>
                  <a:srgbClr val="86BC25">
                    <a:lumMod val="75000"/>
                  </a:srgbClr>
                </a:solidFill>
                <a:prstDash val="solid"/>
                <a:headEnd type="oval" w="sm" len="sm"/>
                <a:tailEnd type="oval" w="sm" len="sm"/>
              </a:ln>
              <a:effectLst/>
            </p:spPr>
          </p:cxnSp>
          <p:sp>
            <p:nvSpPr>
              <p:cNvPr id="242" name="TextBox 241">
                <a:extLst>
                  <a:ext uri="{FF2B5EF4-FFF2-40B4-BE49-F238E27FC236}">
                    <a16:creationId xmlns:a16="http://schemas.microsoft.com/office/drawing/2014/main" id="{1D38835B-1EB2-4DC3-8603-3E1DA6FF60B1}"/>
                  </a:ext>
                </a:extLst>
              </p:cNvPr>
              <p:cNvSpPr txBox="1"/>
              <p:nvPr/>
            </p:nvSpPr>
            <p:spPr>
              <a:xfrm>
                <a:off x="3825344" y="5272685"/>
                <a:ext cx="906641" cy="169277"/>
              </a:xfrm>
              <a:prstGeom prst="rect">
                <a:avLst/>
              </a:prstGeom>
              <a:noFill/>
            </p:spPr>
            <p:txBody>
              <a:bodyPr wrap="square" lIns="0" tIns="0" rIns="0" bIns="0" rtlCol="0">
                <a:spAutoFit/>
              </a:bodyPr>
              <a:lstStyle/>
              <a:p>
                <a:pPr defTabSz="820487">
                  <a:defRPr/>
                </a:pPr>
                <a:r>
                  <a:rPr lang="en-US" sz="1100" kern="0" dirty="0">
                    <a:solidFill>
                      <a:srgbClr val="86BC25">
                        <a:lumMod val="75000"/>
                      </a:srgbClr>
                    </a:solidFill>
                    <a:latin typeface="Arial" panose="020B0604020202020204" pitchFamily="34" charset="0"/>
                    <a:ea typeface="Open Sans" panose="020B0606030504020204" pitchFamily="34" charset="0"/>
                    <a:cs typeface="Arial" panose="020B0604020202020204" pitchFamily="34" charset="0"/>
                  </a:rPr>
                  <a:t>Training Dev.</a:t>
                </a:r>
              </a:p>
            </p:txBody>
          </p:sp>
          <p:cxnSp>
            <p:nvCxnSpPr>
              <p:cNvPr id="243" name="Straight Connector 242">
                <a:extLst>
                  <a:ext uri="{FF2B5EF4-FFF2-40B4-BE49-F238E27FC236}">
                    <a16:creationId xmlns:a16="http://schemas.microsoft.com/office/drawing/2014/main" id="{D8BA15D5-904F-4046-B980-752D8C9D34A4}"/>
                  </a:ext>
                </a:extLst>
              </p:cNvPr>
              <p:cNvCxnSpPr>
                <a:cxnSpLocks/>
              </p:cNvCxnSpPr>
              <p:nvPr/>
            </p:nvCxnSpPr>
            <p:spPr>
              <a:xfrm>
                <a:off x="5226009" y="5468027"/>
                <a:ext cx="664361" cy="0"/>
              </a:xfrm>
              <a:prstGeom prst="line">
                <a:avLst/>
              </a:prstGeom>
              <a:noFill/>
              <a:ln w="19050" cap="flat" cmpd="sng" algn="ctr">
                <a:solidFill>
                  <a:srgbClr val="86BC25">
                    <a:lumMod val="75000"/>
                  </a:srgbClr>
                </a:solidFill>
                <a:prstDash val="solid"/>
                <a:headEnd type="oval" w="sm" len="sm"/>
                <a:tailEnd type="oval" w="sm" len="sm"/>
              </a:ln>
              <a:effectLst/>
            </p:spPr>
          </p:cxnSp>
          <p:cxnSp>
            <p:nvCxnSpPr>
              <p:cNvPr id="304" name="Straight Connector 303">
                <a:extLst>
                  <a:ext uri="{FF2B5EF4-FFF2-40B4-BE49-F238E27FC236}">
                    <a16:creationId xmlns:a16="http://schemas.microsoft.com/office/drawing/2014/main" id="{9B868739-FB68-47F1-969E-89FAF0F9DF4B}"/>
                  </a:ext>
                </a:extLst>
              </p:cNvPr>
              <p:cNvCxnSpPr>
                <a:cxnSpLocks/>
              </p:cNvCxnSpPr>
              <p:nvPr/>
            </p:nvCxnSpPr>
            <p:spPr>
              <a:xfrm>
                <a:off x="407847" y="2980937"/>
                <a:ext cx="626708" cy="0"/>
              </a:xfrm>
              <a:prstGeom prst="line">
                <a:avLst/>
              </a:prstGeom>
              <a:noFill/>
              <a:ln w="19050" cap="flat" cmpd="sng" algn="ctr">
                <a:solidFill>
                  <a:srgbClr val="86BC25"/>
                </a:solidFill>
                <a:prstDash val="solid"/>
                <a:headEnd type="oval" w="sm" len="sm"/>
                <a:tailEnd type="oval" w="sm" len="sm"/>
              </a:ln>
              <a:effectLst/>
            </p:spPr>
          </p:cxnSp>
          <p:sp>
            <p:nvSpPr>
              <p:cNvPr id="305" name="TextBox 304">
                <a:extLst>
                  <a:ext uri="{FF2B5EF4-FFF2-40B4-BE49-F238E27FC236}">
                    <a16:creationId xmlns:a16="http://schemas.microsoft.com/office/drawing/2014/main" id="{86C010EE-6CF9-48C0-8A02-1A0F77C63C88}"/>
                  </a:ext>
                </a:extLst>
              </p:cNvPr>
              <p:cNvSpPr txBox="1"/>
              <p:nvPr/>
            </p:nvSpPr>
            <p:spPr>
              <a:xfrm>
                <a:off x="463175" y="2816782"/>
                <a:ext cx="501798" cy="169277"/>
              </a:xfrm>
              <a:prstGeom prst="rect">
                <a:avLst/>
              </a:prstGeom>
              <a:noFill/>
            </p:spPr>
            <p:txBody>
              <a:bodyPr wrap="square" lIns="0" tIns="0" rIns="0" bIns="0" rtlCol="0">
                <a:spAutoFit/>
              </a:bodyPr>
              <a:lstStyle/>
              <a:p>
                <a:pPr defTabSz="820487">
                  <a:defRPr/>
                </a:pPr>
                <a:r>
                  <a:rPr lang="en-US" sz="1100" kern="0" dirty="0">
                    <a:solidFill>
                      <a:srgbClr val="86BC25"/>
                    </a:solidFill>
                    <a:latin typeface="Arial" panose="020B0604020202020204" pitchFamily="34" charset="0"/>
                    <a:ea typeface="Open Sans" panose="020B0606030504020204" pitchFamily="34" charset="0"/>
                    <a:cs typeface="Arial" panose="020B0604020202020204" pitchFamily="34" charset="0"/>
                  </a:rPr>
                  <a:t>Plan</a:t>
                </a:r>
              </a:p>
            </p:txBody>
          </p:sp>
        </p:grpSp>
      </p:grpSp>
      <p:sp>
        <p:nvSpPr>
          <p:cNvPr id="104" name="Slide Number Placeholder 2">
            <a:extLst>
              <a:ext uri="{FF2B5EF4-FFF2-40B4-BE49-F238E27FC236}">
                <a16:creationId xmlns:a16="http://schemas.microsoft.com/office/drawing/2014/main" id="{B96A5BB4-B83B-4290-B135-5AE556503B15}"/>
              </a:ext>
            </a:extLst>
          </p:cNvPr>
          <p:cNvSpPr txBox="1">
            <a:spLocks/>
          </p:cNvSpPr>
          <p:nvPr/>
        </p:nvSpPr>
        <p:spPr>
          <a:xfrm>
            <a:off x="10824185" y="645978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E993B956-EC48-49C8-A8DD-0FEF051B4709}" type="slidenum">
              <a:rPr lang="en-US" smtClean="0"/>
              <a:pPr>
                <a:defRPr/>
              </a:pPr>
              <a:t>5</a:t>
            </a:fld>
            <a:endParaRPr lang="en-US" dirty="0"/>
          </a:p>
        </p:txBody>
      </p:sp>
      <p:grpSp>
        <p:nvGrpSpPr>
          <p:cNvPr id="38" name="Group 37">
            <a:extLst>
              <a:ext uri="{FF2B5EF4-FFF2-40B4-BE49-F238E27FC236}">
                <a16:creationId xmlns:a16="http://schemas.microsoft.com/office/drawing/2014/main" id="{0CD1B156-BDDE-438F-92BE-FE65B52979E0}"/>
              </a:ext>
            </a:extLst>
          </p:cNvPr>
          <p:cNvGrpSpPr/>
          <p:nvPr/>
        </p:nvGrpSpPr>
        <p:grpSpPr>
          <a:xfrm>
            <a:off x="389475" y="1586526"/>
            <a:ext cx="11766485" cy="1191840"/>
            <a:chOff x="389475" y="1586526"/>
            <a:chExt cx="11766485" cy="1191840"/>
          </a:xfrm>
        </p:grpSpPr>
        <p:sp>
          <p:nvSpPr>
            <p:cNvPr id="283" name="Pentagon 86">
              <a:extLst>
                <a:ext uri="{FF2B5EF4-FFF2-40B4-BE49-F238E27FC236}">
                  <a16:creationId xmlns:a16="http://schemas.microsoft.com/office/drawing/2014/main" id="{AB0B13ED-4BD2-4165-ABB8-74B125FB9E73}"/>
                </a:ext>
              </a:extLst>
            </p:cNvPr>
            <p:cNvSpPr/>
            <p:nvPr/>
          </p:nvSpPr>
          <p:spPr bwMode="gray">
            <a:xfrm>
              <a:off x="5582272" y="1587617"/>
              <a:ext cx="1989579" cy="331979"/>
            </a:xfrm>
            <a:prstGeom prst="homePlate">
              <a:avLst>
                <a:gd name="adj" fmla="val 31990"/>
              </a:avLst>
            </a:prstGeom>
            <a:solidFill>
              <a:srgbClr val="86BC25">
                <a:lumMod val="50000"/>
              </a:srgbClr>
            </a:solidFill>
            <a:ln w="6350" algn="ctr">
              <a:solidFill>
                <a:sysClr val="window" lastClr="FFFFFF"/>
              </a:solidFill>
              <a:miter lim="800000"/>
              <a:headEnd/>
              <a:tailEnd/>
            </a:ln>
          </p:spPr>
          <p:txBody>
            <a:bodyPr wrap="square" lIns="182880" tIns="45720" rIns="0" bIns="45720" rtlCol="0" anchor="ctr"/>
            <a:lstStyle/>
            <a:p>
              <a:pPr marL="0" marR="0" lvl="0" indent="0"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0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RUN</a:t>
              </a:r>
            </a:p>
          </p:txBody>
        </p:sp>
        <p:sp>
          <p:nvSpPr>
            <p:cNvPr id="284" name="Pentagon 87">
              <a:extLst>
                <a:ext uri="{FF2B5EF4-FFF2-40B4-BE49-F238E27FC236}">
                  <a16:creationId xmlns:a16="http://schemas.microsoft.com/office/drawing/2014/main" id="{E9BEA0DA-CB8F-44F6-BF49-A9F83370744A}"/>
                </a:ext>
              </a:extLst>
            </p:cNvPr>
            <p:cNvSpPr/>
            <p:nvPr/>
          </p:nvSpPr>
          <p:spPr bwMode="gray">
            <a:xfrm>
              <a:off x="2190172" y="1586526"/>
              <a:ext cx="3521404" cy="333070"/>
            </a:xfrm>
            <a:prstGeom prst="homePlate">
              <a:avLst>
                <a:gd name="adj" fmla="val 31990"/>
              </a:avLst>
            </a:prstGeom>
            <a:solidFill>
              <a:srgbClr val="86BC25">
                <a:lumMod val="75000"/>
              </a:srgbClr>
            </a:solidFill>
            <a:ln w="6350" algn="ctr">
              <a:solidFill>
                <a:sysClr val="window" lastClr="FFFFFF"/>
              </a:solidFill>
              <a:miter lim="800000"/>
              <a:headEnd/>
              <a:tailEnd/>
            </a:ln>
          </p:spPr>
          <p:txBody>
            <a:bodyPr wrap="square" lIns="45720" tIns="45720" rIns="45720" bIns="4572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0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DELIVER</a:t>
              </a:r>
            </a:p>
          </p:txBody>
        </p:sp>
        <p:sp>
          <p:nvSpPr>
            <p:cNvPr id="285" name="Pentagon 88">
              <a:extLst>
                <a:ext uri="{FF2B5EF4-FFF2-40B4-BE49-F238E27FC236}">
                  <a16:creationId xmlns:a16="http://schemas.microsoft.com/office/drawing/2014/main" id="{60CA7966-6F1B-4E2A-B380-451C49009AF6}"/>
                </a:ext>
              </a:extLst>
            </p:cNvPr>
            <p:cNvSpPr/>
            <p:nvPr/>
          </p:nvSpPr>
          <p:spPr bwMode="gray">
            <a:xfrm>
              <a:off x="392261" y="1587616"/>
              <a:ext cx="1977342" cy="331980"/>
            </a:xfrm>
            <a:prstGeom prst="homePlate">
              <a:avLst>
                <a:gd name="adj" fmla="val 31990"/>
              </a:avLst>
            </a:prstGeom>
            <a:solidFill>
              <a:srgbClr val="86BC25"/>
            </a:solidFill>
            <a:ln w="6350" algn="ctr">
              <a:solidFill>
                <a:sysClr val="window" lastClr="FFFFFF"/>
              </a:solidFill>
              <a:miter lim="800000"/>
              <a:headEnd/>
              <a:tailEnd/>
            </a:ln>
          </p:spPr>
          <p:txBody>
            <a:bodyPr wrap="square" lIns="45720" tIns="45720" rIns="45720" bIns="4572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0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IMAGINE</a:t>
              </a:r>
            </a:p>
          </p:txBody>
        </p:sp>
        <p:sp>
          <p:nvSpPr>
            <p:cNvPr id="286" name="Pentagon 152">
              <a:extLst>
                <a:ext uri="{FF2B5EF4-FFF2-40B4-BE49-F238E27FC236}">
                  <a16:creationId xmlns:a16="http://schemas.microsoft.com/office/drawing/2014/main" id="{1B3D0D7D-A215-4F25-9BD5-EB6B1B38B262}"/>
                </a:ext>
              </a:extLst>
            </p:cNvPr>
            <p:cNvSpPr/>
            <p:nvPr/>
          </p:nvSpPr>
          <p:spPr bwMode="gray">
            <a:xfrm>
              <a:off x="10108829" y="1935638"/>
              <a:ext cx="2047131" cy="330707"/>
            </a:xfrm>
            <a:prstGeom prst="homePlate">
              <a:avLst>
                <a:gd name="adj" fmla="val 31990"/>
              </a:avLst>
            </a:prstGeom>
            <a:solidFill>
              <a:schemeClr val="accent2"/>
            </a:solidFill>
            <a:ln w="6350" algn="ctr">
              <a:solidFill>
                <a:sysClr val="window" lastClr="FFFFFF"/>
              </a:solidFill>
              <a:miter lim="800000"/>
              <a:headEnd/>
              <a:tailEnd/>
            </a:ln>
          </p:spPr>
          <p:txBody>
            <a:bodyPr wrap="square" lIns="126609" tIns="63305" rIns="0" bIns="63305"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0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RUN</a:t>
              </a:r>
            </a:p>
          </p:txBody>
        </p:sp>
        <p:sp>
          <p:nvSpPr>
            <p:cNvPr id="287" name="Pentagon 153">
              <a:extLst>
                <a:ext uri="{FF2B5EF4-FFF2-40B4-BE49-F238E27FC236}">
                  <a16:creationId xmlns:a16="http://schemas.microsoft.com/office/drawing/2014/main" id="{362ED5C5-7434-4EC2-87C1-E3CE609F19E7}"/>
                </a:ext>
              </a:extLst>
            </p:cNvPr>
            <p:cNvSpPr/>
            <p:nvPr/>
          </p:nvSpPr>
          <p:spPr bwMode="gray">
            <a:xfrm>
              <a:off x="7507040" y="1934366"/>
              <a:ext cx="2804691" cy="331979"/>
            </a:xfrm>
            <a:prstGeom prst="homePlate">
              <a:avLst>
                <a:gd name="adj" fmla="val 31990"/>
              </a:avLst>
            </a:prstGeom>
            <a:solidFill>
              <a:schemeClr val="tx1">
                <a:lumMod val="90000"/>
                <a:lumOff val="10000"/>
              </a:schemeClr>
            </a:solidFill>
            <a:ln w="6350" algn="ctr">
              <a:solidFill>
                <a:sysClr val="window" lastClr="FFFFFF"/>
              </a:solidFill>
              <a:miter lim="800000"/>
              <a:headEnd/>
              <a:tailEnd/>
            </a:ln>
          </p:spPr>
          <p:txBody>
            <a:bodyPr wrap="square" lIns="63305" tIns="63305" rIns="63305" bIns="63305"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0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DELIVER</a:t>
              </a:r>
            </a:p>
          </p:txBody>
        </p:sp>
        <p:sp>
          <p:nvSpPr>
            <p:cNvPr id="288" name="Chevron 154">
              <a:extLst>
                <a:ext uri="{FF2B5EF4-FFF2-40B4-BE49-F238E27FC236}">
                  <a16:creationId xmlns:a16="http://schemas.microsoft.com/office/drawing/2014/main" id="{51CA6FBE-3C08-43B3-899A-198FEF271FBF}"/>
                </a:ext>
              </a:extLst>
            </p:cNvPr>
            <p:cNvSpPr/>
            <p:nvPr/>
          </p:nvSpPr>
          <p:spPr bwMode="gray">
            <a:xfrm>
              <a:off x="5874569" y="1932581"/>
              <a:ext cx="1740346" cy="331979"/>
            </a:xfrm>
            <a:prstGeom prst="chevron">
              <a:avLst>
                <a:gd name="adj" fmla="val 27116"/>
              </a:avLst>
            </a:prstGeom>
            <a:solidFill>
              <a:schemeClr val="tx1">
                <a:lumMod val="75000"/>
                <a:lumOff val="25000"/>
              </a:schemeClr>
            </a:solidFill>
            <a:ln w="6350" algn="ctr">
              <a:solidFill>
                <a:sysClr val="window" lastClr="FFFFFF"/>
              </a:solidFill>
              <a:miter lim="800000"/>
              <a:headEnd/>
              <a:tailEnd/>
            </a:ln>
          </p:spPr>
          <p:txBody>
            <a:bodyPr wrap="square" lIns="63305" tIns="63305" rIns="63305" bIns="63305"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0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IMAGINE</a:t>
              </a:r>
            </a:p>
          </p:txBody>
        </p:sp>
        <p:sp>
          <p:nvSpPr>
            <p:cNvPr id="289" name="Pentagon 83">
              <a:extLst>
                <a:ext uri="{FF2B5EF4-FFF2-40B4-BE49-F238E27FC236}">
                  <a16:creationId xmlns:a16="http://schemas.microsoft.com/office/drawing/2014/main" id="{0B7B4089-DFC1-4AE2-AEA2-3F699244B25C}"/>
                </a:ext>
              </a:extLst>
            </p:cNvPr>
            <p:cNvSpPr/>
            <p:nvPr/>
          </p:nvSpPr>
          <p:spPr bwMode="gray">
            <a:xfrm>
              <a:off x="6127899" y="2267150"/>
              <a:ext cx="1431717" cy="243247"/>
            </a:xfrm>
            <a:prstGeom prst="homePlate">
              <a:avLst>
                <a:gd name="adj" fmla="val 31990"/>
              </a:avLst>
            </a:prstGeom>
            <a:solidFill>
              <a:srgbClr val="86BC25">
                <a:lumMod val="50000"/>
              </a:srgbClr>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Support</a:t>
              </a:r>
            </a:p>
          </p:txBody>
        </p:sp>
        <p:sp>
          <p:nvSpPr>
            <p:cNvPr id="290" name="Pentagon 84">
              <a:extLst>
                <a:ext uri="{FF2B5EF4-FFF2-40B4-BE49-F238E27FC236}">
                  <a16:creationId xmlns:a16="http://schemas.microsoft.com/office/drawing/2014/main" id="{621CACAD-5BEB-43F8-AB5B-B1EA3054B92E}"/>
                </a:ext>
              </a:extLst>
            </p:cNvPr>
            <p:cNvSpPr/>
            <p:nvPr/>
          </p:nvSpPr>
          <p:spPr bwMode="gray">
            <a:xfrm>
              <a:off x="5570293" y="2266435"/>
              <a:ext cx="640155" cy="244676"/>
            </a:xfrm>
            <a:prstGeom prst="homePlate">
              <a:avLst>
                <a:gd name="adj" fmla="val 31990"/>
              </a:avLst>
            </a:prstGeom>
            <a:solidFill>
              <a:srgbClr val="86BC25">
                <a:lumMod val="50000"/>
              </a:srgbClr>
            </a:solidFill>
            <a:ln w="6350" algn="ctr">
              <a:solidFill>
                <a:sysClr val="window" lastClr="FFFFFF"/>
              </a:solidFill>
              <a:miter lim="800000"/>
              <a:headEnd/>
              <a:tailEnd/>
            </a:ln>
          </p:spPr>
          <p:txBody>
            <a:bodyPr wrap="square" lIns="0" tIns="0" rIns="45720" bIns="0" rtlCol="0" anchor="ctr"/>
            <a:lstStyle/>
            <a:p>
              <a:pPr marL="0" marR="0" lvl="0" indent="0" algn="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0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Deploy</a:t>
              </a:r>
            </a:p>
          </p:txBody>
        </p:sp>
        <p:sp>
          <p:nvSpPr>
            <p:cNvPr id="291" name="Pentagon 85">
              <a:extLst>
                <a:ext uri="{FF2B5EF4-FFF2-40B4-BE49-F238E27FC236}">
                  <a16:creationId xmlns:a16="http://schemas.microsoft.com/office/drawing/2014/main" id="{ED9A1521-D64A-496C-9E93-00E9D229A7AB}"/>
                </a:ext>
              </a:extLst>
            </p:cNvPr>
            <p:cNvSpPr/>
            <p:nvPr/>
          </p:nvSpPr>
          <p:spPr bwMode="gray">
            <a:xfrm>
              <a:off x="3768296" y="2264899"/>
              <a:ext cx="1943280" cy="250821"/>
            </a:xfrm>
            <a:prstGeom prst="homePlate">
              <a:avLst>
                <a:gd name="adj" fmla="val 31990"/>
              </a:avLst>
            </a:prstGeom>
            <a:solidFill>
              <a:srgbClr val="86BC25">
                <a:lumMod val="75000"/>
              </a:srgbClr>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Validate</a:t>
              </a:r>
            </a:p>
          </p:txBody>
        </p:sp>
        <p:sp>
          <p:nvSpPr>
            <p:cNvPr id="292" name="Pentagon 89">
              <a:extLst>
                <a:ext uri="{FF2B5EF4-FFF2-40B4-BE49-F238E27FC236}">
                  <a16:creationId xmlns:a16="http://schemas.microsoft.com/office/drawing/2014/main" id="{1525E0C8-8D24-43CD-A0B7-01198B6C1C79}"/>
                </a:ext>
              </a:extLst>
            </p:cNvPr>
            <p:cNvSpPr/>
            <p:nvPr/>
          </p:nvSpPr>
          <p:spPr bwMode="gray">
            <a:xfrm>
              <a:off x="2256212" y="2267971"/>
              <a:ext cx="1611069" cy="250822"/>
            </a:xfrm>
            <a:prstGeom prst="homePlate">
              <a:avLst>
                <a:gd name="adj" fmla="val 31990"/>
              </a:avLst>
            </a:prstGeom>
            <a:solidFill>
              <a:srgbClr val="86BC25">
                <a:lumMod val="75000"/>
              </a:srgbClr>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1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Configure &amp; Prototype</a:t>
              </a:r>
            </a:p>
          </p:txBody>
        </p:sp>
        <p:sp>
          <p:nvSpPr>
            <p:cNvPr id="293" name="Pentagon 90">
              <a:extLst>
                <a:ext uri="{FF2B5EF4-FFF2-40B4-BE49-F238E27FC236}">
                  <a16:creationId xmlns:a16="http://schemas.microsoft.com/office/drawing/2014/main" id="{027BB230-1DE0-4A0B-863C-78EF41B861E4}"/>
                </a:ext>
              </a:extLst>
            </p:cNvPr>
            <p:cNvSpPr/>
            <p:nvPr/>
          </p:nvSpPr>
          <p:spPr bwMode="gray">
            <a:xfrm>
              <a:off x="906022" y="2265237"/>
              <a:ext cx="1434364" cy="256290"/>
            </a:xfrm>
            <a:prstGeom prst="homePlate">
              <a:avLst>
                <a:gd name="adj" fmla="val 31990"/>
              </a:avLst>
            </a:prstGeom>
            <a:solidFill>
              <a:srgbClr val="86BC25"/>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Architect</a:t>
              </a:r>
            </a:p>
          </p:txBody>
        </p:sp>
        <p:sp>
          <p:nvSpPr>
            <p:cNvPr id="294" name="Pentagon 91">
              <a:extLst>
                <a:ext uri="{FF2B5EF4-FFF2-40B4-BE49-F238E27FC236}">
                  <a16:creationId xmlns:a16="http://schemas.microsoft.com/office/drawing/2014/main" id="{B8606E2E-FCD8-4C03-9CD5-A09D34898D7C}"/>
                </a:ext>
              </a:extLst>
            </p:cNvPr>
            <p:cNvSpPr/>
            <p:nvPr/>
          </p:nvSpPr>
          <p:spPr bwMode="gray">
            <a:xfrm>
              <a:off x="389475" y="2267971"/>
              <a:ext cx="645080" cy="250822"/>
            </a:xfrm>
            <a:prstGeom prst="homePlate">
              <a:avLst>
                <a:gd name="adj" fmla="val 31990"/>
              </a:avLst>
            </a:prstGeom>
            <a:solidFill>
              <a:srgbClr val="86BC25"/>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Plan</a:t>
              </a:r>
            </a:p>
          </p:txBody>
        </p:sp>
        <p:sp>
          <p:nvSpPr>
            <p:cNvPr id="138" name="Pentagon 83">
              <a:extLst>
                <a:ext uri="{FF2B5EF4-FFF2-40B4-BE49-F238E27FC236}">
                  <a16:creationId xmlns:a16="http://schemas.microsoft.com/office/drawing/2014/main" id="{03124C64-6EC8-4147-95F4-B2DD9B247224}"/>
                </a:ext>
              </a:extLst>
            </p:cNvPr>
            <p:cNvSpPr/>
            <p:nvPr/>
          </p:nvSpPr>
          <p:spPr bwMode="gray">
            <a:xfrm>
              <a:off x="10712563" y="2512609"/>
              <a:ext cx="1443397" cy="265757"/>
            </a:xfrm>
            <a:prstGeom prst="homePlate">
              <a:avLst>
                <a:gd name="adj" fmla="val 31990"/>
              </a:avLst>
            </a:prstGeom>
            <a:solidFill>
              <a:srgbClr val="092F57"/>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Support</a:t>
              </a:r>
            </a:p>
          </p:txBody>
        </p:sp>
        <p:sp>
          <p:nvSpPr>
            <p:cNvPr id="139" name="Pentagon 84">
              <a:extLst>
                <a:ext uri="{FF2B5EF4-FFF2-40B4-BE49-F238E27FC236}">
                  <a16:creationId xmlns:a16="http://schemas.microsoft.com/office/drawing/2014/main" id="{40A3862A-0462-4731-BC7B-B89D90550AA7}"/>
                </a:ext>
              </a:extLst>
            </p:cNvPr>
            <p:cNvSpPr/>
            <p:nvPr/>
          </p:nvSpPr>
          <p:spPr bwMode="gray">
            <a:xfrm>
              <a:off x="10178481" y="2516288"/>
              <a:ext cx="637532" cy="262078"/>
            </a:xfrm>
            <a:prstGeom prst="homePlate">
              <a:avLst>
                <a:gd name="adj" fmla="val 31990"/>
              </a:avLst>
            </a:prstGeom>
            <a:solidFill>
              <a:srgbClr val="092F57"/>
            </a:solidFill>
            <a:ln w="6350" algn="ctr">
              <a:solidFill>
                <a:sysClr val="window" lastClr="FFFFFF"/>
              </a:solidFill>
              <a:miter lim="800000"/>
              <a:headEnd/>
              <a:tailEnd/>
            </a:ln>
          </p:spPr>
          <p:txBody>
            <a:bodyPr wrap="square" lIns="0" tIns="0" rIns="45720" bIns="0" rtlCol="0" anchor="ctr"/>
            <a:lstStyle/>
            <a:p>
              <a:pPr marL="0" marR="0" lvl="0" indent="0" algn="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0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Deploy</a:t>
              </a:r>
            </a:p>
          </p:txBody>
        </p:sp>
        <p:sp>
          <p:nvSpPr>
            <p:cNvPr id="140" name="Pentagon 85">
              <a:extLst>
                <a:ext uri="{FF2B5EF4-FFF2-40B4-BE49-F238E27FC236}">
                  <a16:creationId xmlns:a16="http://schemas.microsoft.com/office/drawing/2014/main" id="{9BDC269C-FCF5-471D-9582-EFE514EF7C3A}"/>
                </a:ext>
              </a:extLst>
            </p:cNvPr>
            <p:cNvSpPr/>
            <p:nvPr/>
          </p:nvSpPr>
          <p:spPr bwMode="gray">
            <a:xfrm>
              <a:off x="8828955" y="2516288"/>
              <a:ext cx="1482775" cy="262078"/>
            </a:xfrm>
            <a:prstGeom prst="homePlate">
              <a:avLst>
                <a:gd name="adj" fmla="val 31990"/>
              </a:avLst>
            </a:prstGeom>
            <a:solidFill>
              <a:schemeClr val="tx1">
                <a:lumMod val="90000"/>
                <a:lumOff val="10000"/>
              </a:schemeClr>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Validate</a:t>
              </a:r>
            </a:p>
          </p:txBody>
        </p:sp>
        <p:sp>
          <p:nvSpPr>
            <p:cNvPr id="141" name="Pentagon 89">
              <a:extLst>
                <a:ext uri="{FF2B5EF4-FFF2-40B4-BE49-F238E27FC236}">
                  <a16:creationId xmlns:a16="http://schemas.microsoft.com/office/drawing/2014/main" id="{4D9EAEB1-6CE1-4620-8CB3-38B6F59C72BD}"/>
                </a:ext>
              </a:extLst>
            </p:cNvPr>
            <p:cNvSpPr/>
            <p:nvPr/>
          </p:nvSpPr>
          <p:spPr bwMode="gray">
            <a:xfrm>
              <a:off x="7507040" y="2512562"/>
              <a:ext cx="1611069" cy="265352"/>
            </a:xfrm>
            <a:prstGeom prst="homePlate">
              <a:avLst>
                <a:gd name="adj" fmla="val 31990"/>
              </a:avLst>
            </a:prstGeom>
            <a:solidFill>
              <a:schemeClr val="tx1">
                <a:lumMod val="90000"/>
                <a:lumOff val="10000"/>
              </a:schemeClr>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1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Configure &amp; Prototype</a:t>
              </a:r>
            </a:p>
          </p:txBody>
        </p:sp>
        <p:sp>
          <p:nvSpPr>
            <p:cNvPr id="142" name="Pentagon 90">
              <a:extLst>
                <a:ext uri="{FF2B5EF4-FFF2-40B4-BE49-F238E27FC236}">
                  <a16:creationId xmlns:a16="http://schemas.microsoft.com/office/drawing/2014/main" id="{D76932F0-193B-409F-92E1-6C0B97F2D6E7}"/>
                </a:ext>
              </a:extLst>
            </p:cNvPr>
            <p:cNvSpPr/>
            <p:nvPr/>
          </p:nvSpPr>
          <p:spPr bwMode="gray">
            <a:xfrm>
              <a:off x="6283420" y="2515837"/>
              <a:ext cx="1307732" cy="262077"/>
            </a:xfrm>
            <a:prstGeom prst="homePlate">
              <a:avLst>
                <a:gd name="adj" fmla="val 31990"/>
              </a:avLst>
            </a:prstGeom>
            <a:solidFill>
              <a:schemeClr val="tx1">
                <a:lumMod val="75000"/>
                <a:lumOff val="25000"/>
              </a:schemeClr>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Architect</a:t>
              </a:r>
            </a:p>
          </p:txBody>
        </p:sp>
        <p:sp>
          <p:nvSpPr>
            <p:cNvPr id="143" name="Pentagon 91">
              <a:extLst>
                <a:ext uri="{FF2B5EF4-FFF2-40B4-BE49-F238E27FC236}">
                  <a16:creationId xmlns:a16="http://schemas.microsoft.com/office/drawing/2014/main" id="{F8F16568-005F-4A46-B989-F03170F09D24}"/>
                </a:ext>
              </a:extLst>
            </p:cNvPr>
            <p:cNvSpPr/>
            <p:nvPr/>
          </p:nvSpPr>
          <p:spPr bwMode="gray">
            <a:xfrm>
              <a:off x="5881797" y="2515837"/>
              <a:ext cx="645080" cy="260692"/>
            </a:xfrm>
            <a:prstGeom prst="homePlate">
              <a:avLst>
                <a:gd name="adj" fmla="val 31990"/>
              </a:avLst>
            </a:prstGeom>
            <a:solidFill>
              <a:schemeClr val="tx1">
                <a:lumMod val="75000"/>
                <a:lumOff val="25000"/>
              </a:schemeClr>
            </a:solidFill>
            <a:ln w="6350" algn="ctr">
              <a:solidFill>
                <a:sysClr val="window" lastClr="FFFFFF"/>
              </a:solidFill>
              <a:miter lim="800000"/>
              <a:headEnd/>
              <a:tailEnd/>
            </a:ln>
          </p:spPr>
          <p:txBody>
            <a:bodyPr wrap="square" lIns="0" tIns="0" rIns="0" bIns="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Plan</a:t>
              </a:r>
            </a:p>
          </p:txBody>
        </p:sp>
      </p:grpSp>
      <p:grpSp>
        <p:nvGrpSpPr>
          <p:cNvPr id="43" name="Group 42">
            <a:extLst>
              <a:ext uri="{FF2B5EF4-FFF2-40B4-BE49-F238E27FC236}">
                <a16:creationId xmlns:a16="http://schemas.microsoft.com/office/drawing/2014/main" id="{8BD43034-1345-4B4E-A02A-D9CB4DCAE22F}"/>
              </a:ext>
            </a:extLst>
          </p:cNvPr>
          <p:cNvGrpSpPr/>
          <p:nvPr/>
        </p:nvGrpSpPr>
        <p:grpSpPr>
          <a:xfrm>
            <a:off x="5873024" y="2807055"/>
            <a:ext cx="6082608" cy="2994673"/>
            <a:chOff x="5836690" y="2787688"/>
            <a:chExt cx="6082608" cy="2994673"/>
          </a:xfrm>
        </p:grpSpPr>
        <p:cxnSp>
          <p:nvCxnSpPr>
            <p:cNvPr id="258" name="Straight Connector 257">
              <a:extLst>
                <a:ext uri="{FF2B5EF4-FFF2-40B4-BE49-F238E27FC236}">
                  <a16:creationId xmlns:a16="http://schemas.microsoft.com/office/drawing/2014/main" id="{095EE4B8-F5C5-44C2-85BD-5797D4A1F4A2}"/>
                </a:ext>
              </a:extLst>
            </p:cNvPr>
            <p:cNvCxnSpPr>
              <a:cxnSpLocks/>
            </p:cNvCxnSpPr>
            <p:nvPr/>
          </p:nvCxnSpPr>
          <p:spPr>
            <a:xfrm>
              <a:off x="8500346" y="4450541"/>
              <a:ext cx="509444" cy="0"/>
            </a:xfrm>
            <a:prstGeom prst="line">
              <a:avLst/>
            </a:prstGeom>
            <a:noFill/>
            <a:ln w="19050" cap="flat" cmpd="sng" algn="ctr">
              <a:solidFill>
                <a:schemeClr val="tx1">
                  <a:lumMod val="90000"/>
                  <a:lumOff val="10000"/>
                </a:schemeClr>
              </a:solidFill>
              <a:prstDash val="solid"/>
              <a:headEnd type="oval" w="sm" len="sm"/>
              <a:tailEnd type="oval" w="sm" len="sm"/>
            </a:ln>
            <a:effectLst/>
          </p:spPr>
        </p:cxnSp>
        <p:sp>
          <p:nvSpPr>
            <p:cNvPr id="261" name="TextBox 260">
              <a:extLst>
                <a:ext uri="{FF2B5EF4-FFF2-40B4-BE49-F238E27FC236}">
                  <a16:creationId xmlns:a16="http://schemas.microsoft.com/office/drawing/2014/main" id="{D9A6A80B-C85D-48C2-A957-BB24CF0D427A}"/>
                </a:ext>
              </a:extLst>
            </p:cNvPr>
            <p:cNvSpPr txBox="1"/>
            <p:nvPr/>
          </p:nvSpPr>
          <p:spPr>
            <a:xfrm>
              <a:off x="8492609" y="4223814"/>
              <a:ext cx="1931299" cy="184666"/>
            </a:xfrm>
            <a:prstGeom prst="rect">
              <a:avLst/>
            </a:prstGeom>
            <a:noFill/>
          </p:spPr>
          <p:txBody>
            <a:bodyPr wrap="square" lIns="0" tIns="0" rIns="0" bIns="0" rtlCol="0">
              <a:spAutoFit/>
            </a:bodyPr>
            <a:lstStyle/>
            <a:p>
              <a:pPr defTabSz="1136046">
                <a:defRPr/>
              </a:pPr>
              <a:r>
                <a:rPr lang="en-US" sz="1200" kern="0" dirty="0">
                  <a:solidFill>
                    <a:schemeClr val="tx1">
                      <a:lumMod val="90000"/>
                      <a:lumOff val="10000"/>
                    </a:schemeClr>
                  </a:solidFill>
                  <a:latin typeface="Arial" panose="020B0604020202020204" pitchFamily="34" charset="0"/>
                  <a:ea typeface="Open Sans" panose="020B0606030504020204" pitchFamily="34" charset="0"/>
                  <a:cs typeface="Arial" panose="020B0604020202020204" pitchFamily="34" charset="0"/>
                </a:rPr>
                <a:t>Parallel PR 1 – 3 (S.I.T.)</a:t>
              </a:r>
            </a:p>
          </p:txBody>
        </p:sp>
        <p:sp>
          <p:nvSpPr>
            <p:cNvPr id="262" name="TextBox 261">
              <a:extLst>
                <a:ext uri="{FF2B5EF4-FFF2-40B4-BE49-F238E27FC236}">
                  <a16:creationId xmlns:a16="http://schemas.microsoft.com/office/drawing/2014/main" id="{9B8D73A1-6D56-4A37-8080-40116410075E}"/>
                </a:ext>
              </a:extLst>
            </p:cNvPr>
            <p:cNvSpPr txBox="1"/>
            <p:nvPr/>
          </p:nvSpPr>
          <p:spPr>
            <a:xfrm>
              <a:off x="10659147" y="5668860"/>
              <a:ext cx="1260151" cy="109069"/>
            </a:xfrm>
            <a:prstGeom prst="rect">
              <a:avLst/>
            </a:prstGeom>
            <a:noFill/>
          </p:spPr>
          <p:txBody>
            <a:bodyPr wrap="square" lIns="0" tIns="0" rIns="0" bIns="0" rtlCol="0">
              <a:spAutoFit/>
            </a:bodyPr>
            <a:lstStyle/>
            <a:p>
              <a:pPr defTabSz="1136046">
                <a:lnSpc>
                  <a:spcPts val="760"/>
                </a:lnSpc>
                <a:defRPr/>
              </a:pPr>
              <a:r>
                <a:rPr lang="en-US" sz="1100" b="1" i="1" kern="0" dirty="0">
                  <a:solidFill>
                    <a:srgbClr val="0097A9">
                      <a:lumMod val="50000"/>
                    </a:srgbClr>
                  </a:solidFill>
                  <a:latin typeface="Arial" panose="020B0604020202020204" pitchFamily="34" charset="0"/>
                  <a:ea typeface="Open Sans" panose="020B0606030504020204" pitchFamily="34" charset="0"/>
                  <a:cs typeface="Arial" panose="020B0604020202020204" pitchFamily="34" charset="0"/>
                </a:rPr>
                <a:t>HR/PR Go-Live</a:t>
              </a:r>
            </a:p>
          </p:txBody>
        </p:sp>
        <p:sp>
          <p:nvSpPr>
            <p:cNvPr id="263" name="Diamond 262">
              <a:extLst>
                <a:ext uri="{FF2B5EF4-FFF2-40B4-BE49-F238E27FC236}">
                  <a16:creationId xmlns:a16="http://schemas.microsoft.com/office/drawing/2014/main" id="{2002ED0F-6AE5-4414-AC47-951BD7CBA398}"/>
                </a:ext>
              </a:extLst>
            </p:cNvPr>
            <p:cNvSpPr/>
            <p:nvPr/>
          </p:nvSpPr>
          <p:spPr bwMode="gray">
            <a:xfrm>
              <a:off x="10500296" y="5645201"/>
              <a:ext cx="134171" cy="137160"/>
            </a:xfrm>
            <a:prstGeom prst="diamond">
              <a:avLst/>
            </a:prstGeom>
            <a:solidFill>
              <a:srgbClr val="0097A9">
                <a:lumMod val="50000"/>
              </a:srgbClr>
            </a:solidFill>
            <a:ln w="19050" algn="ctr">
              <a:noFill/>
              <a:miter lim="800000"/>
              <a:headEnd/>
              <a:tailEnd/>
            </a:ln>
          </p:spPr>
          <p:txBody>
            <a:bodyPr wrap="square" lIns="63305" tIns="63305" rIns="63305" bIns="63305"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endParaRPr kumimoji="0" lang="en-US" sz="1662" b="1" i="0" u="none" strike="noStrike" kern="0" cap="none" spc="0" normalizeH="0" baseline="0" noProof="0" dirty="0">
                <a:ln>
                  <a:noFill/>
                </a:ln>
                <a:solidFill>
                  <a:prstClr val="white"/>
                </a:solidFill>
                <a:effectLst/>
                <a:uLnTx/>
                <a:uFillTx/>
                <a:latin typeface="Verdana"/>
              </a:endParaRPr>
            </a:p>
          </p:txBody>
        </p:sp>
        <p:sp>
          <p:nvSpPr>
            <p:cNvPr id="264" name="TextBox 263">
              <a:extLst>
                <a:ext uri="{FF2B5EF4-FFF2-40B4-BE49-F238E27FC236}">
                  <a16:creationId xmlns:a16="http://schemas.microsoft.com/office/drawing/2014/main" id="{467F645F-0747-416F-8E50-12C8ABE04A54}"/>
                </a:ext>
              </a:extLst>
            </p:cNvPr>
            <p:cNvSpPr txBox="1"/>
            <p:nvPr/>
          </p:nvSpPr>
          <p:spPr>
            <a:xfrm>
              <a:off x="9264122" y="5672074"/>
              <a:ext cx="931753" cy="109069"/>
            </a:xfrm>
            <a:prstGeom prst="rect">
              <a:avLst/>
            </a:prstGeom>
            <a:noFill/>
          </p:spPr>
          <p:txBody>
            <a:bodyPr wrap="square" lIns="0" tIns="0" rIns="0" bIns="0" rtlCol="0">
              <a:spAutoFit/>
            </a:bodyPr>
            <a:lstStyle/>
            <a:p>
              <a:pPr algn="r" defTabSz="1136046">
                <a:lnSpc>
                  <a:spcPts val="760"/>
                </a:lnSpc>
                <a:defRPr/>
              </a:pPr>
              <a:r>
                <a:rPr lang="en-US" sz="1100" b="1" i="1" kern="0" dirty="0">
                  <a:solidFill>
                    <a:srgbClr val="0097A9">
                      <a:lumMod val="50000"/>
                    </a:srgbClr>
                  </a:solidFill>
                  <a:latin typeface="Arial" panose="020B0604020202020204" pitchFamily="34" charset="0"/>
                  <a:ea typeface="Open Sans" panose="020B0606030504020204" pitchFamily="34" charset="0"/>
                  <a:cs typeface="Arial" panose="020B0604020202020204" pitchFamily="34" charset="0"/>
                </a:rPr>
                <a:t>WFM Go-Live</a:t>
              </a:r>
            </a:p>
          </p:txBody>
        </p:sp>
        <p:sp>
          <p:nvSpPr>
            <p:cNvPr id="265" name="Diamond 264">
              <a:extLst>
                <a:ext uri="{FF2B5EF4-FFF2-40B4-BE49-F238E27FC236}">
                  <a16:creationId xmlns:a16="http://schemas.microsoft.com/office/drawing/2014/main" id="{B3FEC707-24A6-41E2-AB1A-A4D36632E7A1}"/>
                </a:ext>
              </a:extLst>
            </p:cNvPr>
            <p:cNvSpPr/>
            <p:nvPr/>
          </p:nvSpPr>
          <p:spPr bwMode="gray">
            <a:xfrm>
              <a:off x="10230573" y="5645201"/>
              <a:ext cx="134171" cy="137160"/>
            </a:xfrm>
            <a:prstGeom prst="diamond">
              <a:avLst/>
            </a:prstGeom>
            <a:solidFill>
              <a:srgbClr val="0097A9">
                <a:lumMod val="50000"/>
              </a:srgbClr>
            </a:solidFill>
            <a:ln w="19050" algn="ctr">
              <a:noFill/>
              <a:miter lim="800000"/>
              <a:headEnd/>
              <a:tailEnd/>
            </a:ln>
          </p:spPr>
          <p:txBody>
            <a:bodyPr wrap="square" lIns="63305" tIns="63305" rIns="63305" bIns="63305"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endParaRPr kumimoji="0" lang="en-US" sz="1662" b="1" i="0" u="none" strike="noStrike" kern="0" cap="none" spc="0" normalizeH="0" baseline="0" noProof="0" dirty="0">
                <a:ln>
                  <a:noFill/>
                </a:ln>
                <a:solidFill>
                  <a:prstClr val="white"/>
                </a:solidFill>
                <a:effectLst/>
                <a:uLnTx/>
                <a:uFillTx/>
                <a:latin typeface="Verdana"/>
              </a:endParaRPr>
            </a:p>
          </p:txBody>
        </p:sp>
        <p:cxnSp>
          <p:nvCxnSpPr>
            <p:cNvPr id="277" name="Straight Connector 276">
              <a:extLst>
                <a:ext uri="{FF2B5EF4-FFF2-40B4-BE49-F238E27FC236}">
                  <a16:creationId xmlns:a16="http://schemas.microsoft.com/office/drawing/2014/main" id="{24157DE2-76D2-40A1-B52B-87A952F3242F}"/>
                </a:ext>
              </a:extLst>
            </p:cNvPr>
            <p:cNvCxnSpPr>
              <a:cxnSpLocks/>
            </p:cNvCxnSpPr>
            <p:nvPr/>
          </p:nvCxnSpPr>
          <p:spPr>
            <a:xfrm>
              <a:off x="9258555" y="4450541"/>
              <a:ext cx="264036" cy="0"/>
            </a:xfrm>
            <a:prstGeom prst="line">
              <a:avLst/>
            </a:prstGeom>
            <a:noFill/>
            <a:ln w="19050" cap="flat" cmpd="sng" algn="ctr">
              <a:solidFill>
                <a:schemeClr val="tx1">
                  <a:lumMod val="90000"/>
                  <a:lumOff val="10000"/>
                </a:schemeClr>
              </a:solidFill>
              <a:prstDash val="solid"/>
              <a:headEnd type="oval" w="sm" len="sm"/>
              <a:tailEnd type="oval" w="sm" len="sm"/>
            </a:ln>
            <a:effectLst/>
          </p:spPr>
        </p:cxnSp>
        <p:cxnSp>
          <p:nvCxnSpPr>
            <p:cNvPr id="278" name="Straight Connector 277">
              <a:extLst>
                <a:ext uri="{FF2B5EF4-FFF2-40B4-BE49-F238E27FC236}">
                  <a16:creationId xmlns:a16="http://schemas.microsoft.com/office/drawing/2014/main" id="{080D7A12-43B2-4605-AEE4-4963AE7F98F8}"/>
                </a:ext>
              </a:extLst>
            </p:cNvPr>
            <p:cNvCxnSpPr>
              <a:cxnSpLocks/>
            </p:cNvCxnSpPr>
            <p:nvPr/>
          </p:nvCxnSpPr>
          <p:spPr>
            <a:xfrm>
              <a:off x="9012014" y="4450541"/>
              <a:ext cx="252218" cy="0"/>
            </a:xfrm>
            <a:prstGeom prst="line">
              <a:avLst/>
            </a:prstGeom>
            <a:noFill/>
            <a:ln w="19050" cap="flat" cmpd="sng" algn="ctr">
              <a:solidFill>
                <a:schemeClr val="tx1">
                  <a:lumMod val="90000"/>
                  <a:lumOff val="10000"/>
                </a:schemeClr>
              </a:solidFill>
              <a:prstDash val="solid"/>
              <a:headEnd type="oval" w="sm" len="sm"/>
              <a:tailEnd type="oval" w="sm" len="sm"/>
            </a:ln>
            <a:effectLst/>
          </p:spPr>
        </p:cxnSp>
        <p:sp>
          <p:nvSpPr>
            <p:cNvPr id="123" name="TextBox 122">
              <a:extLst>
                <a:ext uri="{FF2B5EF4-FFF2-40B4-BE49-F238E27FC236}">
                  <a16:creationId xmlns:a16="http://schemas.microsoft.com/office/drawing/2014/main" id="{21E7AC28-90BC-4A0B-8073-7F85BB22767A}"/>
                </a:ext>
              </a:extLst>
            </p:cNvPr>
            <p:cNvSpPr txBox="1"/>
            <p:nvPr/>
          </p:nvSpPr>
          <p:spPr>
            <a:xfrm>
              <a:off x="5998358" y="2787688"/>
              <a:ext cx="2031743" cy="184666"/>
            </a:xfrm>
            <a:prstGeom prst="rect">
              <a:avLst/>
            </a:prstGeom>
            <a:noFill/>
          </p:spPr>
          <p:txBody>
            <a:bodyPr wrap="square" lIns="0" tIns="0" rIns="0" bIns="0" rtlCol="0">
              <a:spAutoFit/>
            </a:bodyPr>
            <a:lstStyle/>
            <a:p>
              <a:pPr defTabSz="820487">
                <a:defRPr/>
              </a:pPr>
              <a:r>
                <a:rPr lang="en-US" sz="1200" kern="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 Luma Phase 2 Kick-off</a:t>
              </a:r>
            </a:p>
          </p:txBody>
        </p:sp>
        <p:sp>
          <p:nvSpPr>
            <p:cNvPr id="124" name="Isosceles Triangle 104">
              <a:extLst>
                <a:ext uri="{FF2B5EF4-FFF2-40B4-BE49-F238E27FC236}">
                  <a16:creationId xmlns:a16="http://schemas.microsoft.com/office/drawing/2014/main" id="{2292218F-5E84-48A8-8E68-DC8F067466A0}"/>
                </a:ext>
              </a:extLst>
            </p:cNvPr>
            <p:cNvSpPr/>
            <p:nvPr/>
          </p:nvSpPr>
          <p:spPr>
            <a:xfrm>
              <a:off x="5836690" y="2793201"/>
              <a:ext cx="178895" cy="182880"/>
            </a:xfrm>
            <a:prstGeom prst="diamond">
              <a:avLst/>
            </a:prstGeom>
            <a:solidFill>
              <a:schemeClr val="tx1">
                <a:lumMod val="75000"/>
                <a:lumOff val="25000"/>
              </a:schemeClr>
            </a:solidFill>
            <a:ln w="3175" cap="flat" cmpd="sng" algn="ctr">
              <a:solidFill>
                <a:sysClr val="window" lastClr="FFFFFF"/>
              </a:solidFill>
              <a:prstDash val="solid"/>
            </a:ln>
            <a:effectLst/>
          </p:spPr>
          <p:txBody>
            <a:bodyPr lIns="82048" tIns="41025" rIns="82048" bIns="41025" rtlCol="0" anchor="ctr"/>
            <a:lstStyle/>
            <a:p>
              <a:pPr marL="0" marR="0" lvl="0" indent="0" algn="ctr" defTabSz="820487" eaLnBrk="1" fontAlgn="auto" latinLnBrk="0" hangingPunct="1">
                <a:lnSpc>
                  <a:spcPct val="100000"/>
                </a:lnSpc>
                <a:spcBef>
                  <a:spcPts val="0"/>
                </a:spcBef>
                <a:spcAft>
                  <a:spcPts val="0"/>
                </a:spcAft>
                <a:buClrTx/>
                <a:buSzTx/>
                <a:buFontTx/>
                <a:buNone/>
                <a:tabLst/>
                <a:defRPr/>
              </a:pPr>
              <a:endParaRPr kumimoji="0" lang="en-US" sz="900" b="0" i="1"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cxnSp>
          <p:nvCxnSpPr>
            <p:cNvPr id="125" name="Straight Connector 124">
              <a:extLst>
                <a:ext uri="{FF2B5EF4-FFF2-40B4-BE49-F238E27FC236}">
                  <a16:creationId xmlns:a16="http://schemas.microsoft.com/office/drawing/2014/main" id="{3B28A99E-E176-404F-823B-365FAACFB750}"/>
                </a:ext>
              </a:extLst>
            </p:cNvPr>
            <p:cNvCxnSpPr>
              <a:cxnSpLocks/>
            </p:cNvCxnSpPr>
            <p:nvPr/>
          </p:nvCxnSpPr>
          <p:spPr>
            <a:xfrm>
              <a:off x="5892537" y="3378915"/>
              <a:ext cx="262254" cy="0"/>
            </a:xfrm>
            <a:prstGeom prst="line">
              <a:avLst/>
            </a:prstGeom>
            <a:noFill/>
            <a:ln w="19050" cap="flat" cmpd="sng" algn="ctr">
              <a:solidFill>
                <a:schemeClr val="tx1">
                  <a:lumMod val="75000"/>
                  <a:lumOff val="25000"/>
                </a:schemeClr>
              </a:solidFill>
              <a:prstDash val="solid"/>
              <a:headEnd type="oval" w="sm" len="sm"/>
              <a:tailEnd type="oval" w="sm" len="sm"/>
            </a:ln>
            <a:effectLst/>
          </p:spPr>
        </p:cxnSp>
        <p:sp>
          <p:nvSpPr>
            <p:cNvPr id="126" name="TextBox 125">
              <a:extLst>
                <a:ext uri="{FF2B5EF4-FFF2-40B4-BE49-F238E27FC236}">
                  <a16:creationId xmlns:a16="http://schemas.microsoft.com/office/drawing/2014/main" id="{4134BFCC-F421-4555-BE74-0530A0C18882}"/>
                </a:ext>
              </a:extLst>
            </p:cNvPr>
            <p:cNvSpPr txBox="1"/>
            <p:nvPr/>
          </p:nvSpPr>
          <p:spPr>
            <a:xfrm>
              <a:off x="5878964" y="3021450"/>
              <a:ext cx="834348" cy="338554"/>
            </a:xfrm>
            <a:prstGeom prst="rect">
              <a:avLst/>
            </a:prstGeom>
            <a:noFill/>
          </p:spPr>
          <p:txBody>
            <a:bodyPr wrap="square" lIns="0" tIns="0" rIns="0" bIns="0" rtlCol="0">
              <a:spAutoFit/>
            </a:bodyPr>
            <a:lstStyle/>
            <a:p>
              <a:pPr defTabSz="820487">
                <a:defRPr/>
              </a:pPr>
              <a:r>
                <a:rPr lang="en-US" sz="1100" kern="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Discovery &amp; Preparation</a:t>
              </a:r>
            </a:p>
          </p:txBody>
        </p:sp>
        <p:cxnSp>
          <p:nvCxnSpPr>
            <p:cNvPr id="127" name="Straight Connector 126">
              <a:extLst>
                <a:ext uri="{FF2B5EF4-FFF2-40B4-BE49-F238E27FC236}">
                  <a16:creationId xmlns:a16="http://schemas.microsoft.com/office/drawing/2014/main" id="{623C500D-00CD-485C-8DA6-4CD0E93C00CA}"/>
                </a:ext>
              </a:extLst>
            </p:cNvPr>
            <p:cNvCxnSpPr>
              <a:cxnSpLocks/>
            </p:cNvCxnSpPr>
            <p:nvPr/>
          </p:nvCxnSpPr>
          <p:spPr>
            <a:xfrm>
              <a:off x="6655637" y="3385739"/>
              <a:ext cx="707365" cy="0"/>
            </a:xfrm>
            <a:prstGeom prst="line">
              <a:avLst/>
            </a:prstGeom>
            <a:noFill/>
            <a:ln w="19050" cap="flat" cmpd="sng" algn="ctr">
              <a:solidFill>
                <a:schemeClr val="tx1">
                  <a:lumMod val="75000"/>
                  <a:lumOff val="25000"/>
                </a:schemeClr>
              </a:solidFill>
              <a:prstDash val="solid"/>
              <a:headEnd type="oval" w="sm" len="sm"/>
              <a:tailEnd type="oval" w="sm" len="sm"/>
            </a:ln>
            <a:effectLst/>
          </p:spPr>
        </p:cxnSp>
        <p:sp>
          <p:nvSpPr>
            <p:cNvPr id="128" name="TextBox 127">
              <a:extLst>
                <a:ext uri="{FF2B5EF4-FFF2-40B4-BE49-F238E27FC236}">
                  <a16:creationId xmlns:a16="http://schemas.microsoft.com/office/drawing/2014/main" id="{20CF44C9-F4CA-4E55-A961-B2129E6974ED}"/>
                </a:ext>
              </a:extLst>
            </p:cNvPr>
            <p:cNvSpPr txBox="1"/>
            <p:nvPr/>
          </p:nvSpPr>
          <p:spPr>
            <a:xfrm>
              <a:off x="6675215" y="3022782"/>
              <a:ext cx="896637" cy="338554"/>
            </a:xfrm>
            <a:prstGeom prst="rect">
              <a:avLst/>
            </a:prstGeom>
            <a:noFill/>
          </p:spPr>
          <p:txBody>
            <a:bodyPr wrap="square" lIns="0" tIns="0" rIns="0" bIns="0" rtlCol="0">
              <a:spAutoFit/>
            </a:bodyPr>
            <a:lstStyle/>
            <a:p>
              <a:pPr defTabSz="820487">
                <a:defRPr/>
              </a:pPr>
              <a:r>
                <a:rPr lang="en-US" sz="1100" kern="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Project Team Training</a:t>
              </a:r>
            </a:p>
          </p:txBody>
        </p:sp>
        <p:cxnSp>
          <p:nvCxnSpPr>
            <p:cNvPr id="136" name="Straight Connector 135">
              <a:extLst>
                <a:ext uri="{FF2B5EF4-FFF2-40B4-BE49-F238E27FC236}">
                  <a16:creationId xmlns:a16="http://schemas.microsoft.com/office/drawing/2014/main" id="{3314A690-240C-491D-BF7E-DF45006B49E3}"/>
                </a:ext>
              </a:extLst>
            </p:cNvPr>
            <p:cNvCxnSpPr>
              <a:cxnSpLocks/>
            </p:cNvCxnSpPr>
            <p:nvPr/>
          </p:nvCxnSpPr>
          <p:spPr>
            <a:xfrm>
              <a:off x="6147690" y="3646657"/>
              <a:ext cx="1099892" cy="0"/>
            </a:xfrm>
            <a:prstGeom prst="line">
              <a:avLst/>
            </a:prstGeom>
            <a:noFill/>
            <a:ln w="19050" cap="flat" cmpd="sng" algn="ctr">
              <a:solidFill>
                <a:schemeClr val="tx1">
                  <a:lumMod val="75000"/>
                  <a:lumOff val="25000"/>
                </a:schemeClr>
              </a:solidFill>
              <a:prstDash val="solid"/>
              <a:headEnd type="oval" w="sm" len="sm"/>
              <a:tailEnd type="oval" w="sm" len="sm"/>
            </a:ln>
            <a:effectLst/>
          </p:spPr>
        </p:cxnSp>
        <p:sp>
          <p:nvSpPr>
            <p:cNvPr id="137" name="TextBox 136">
              <a:extLst>
                <a:ext uri="{FF2B5EF4-FFF2-40B4-BE49-F238E27FC236}">
                  <a16:creationId xmlns:a16="http://schemas.microsoft.com/office/drawing/2014/main" id="{5322BA95-6A37-4F86-97B7-94DE210135BE}"/>
                </a:ext>
              </a:extLst>
            </p:cNvPr>
            <p:cNvSpPr txBox="1"/>
            <p:nvPr/>
          </p:nvSpPr>
          <p:spPr>
            <a:xfrm>
              <a:off x="6138751" y="3462707"/>
              <a:ext cx="2056850" cy="169277"/>
            </a:xfrm>
            <a:prstGeom prst="rect">
              <a:avLst/>
            </a:prstGeom>
            <a:noFill/>
            <a:ln>
              <a:noFill/>
            </a:ln>
          </p:spPr>
          <p:txBody>
            <a:bodyPr wrap="square" lIns="0" tIns="0" rIns="0" bIns="0" rtlCol="0">
              <a:spAutoFit/>
            </a:bodyPr>
            <a:lstStyle/>
            <a:p>
              <a:pPr defTabSz="820487">
                <a:defRPr/>
              </a:pPr>
              <a:r>
                <a:rPr lang="en-US" sz="1100" kern="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Enterprise Design Update</a:t>
              </a:r>
            </a:p>
          </p:txBody>
        </p:sp>
        <p:cxnSp>
          <p:nvCxnSpPr>
            <p:cNvPr id="144" name="Straight Connector 143">
              <a:extLst>
                <a:ext uri="{FF2B5EF4-FFF2-40B4-BE49-F238E27FC236}">
                  <a16:creationId xmlns:a16="http://schemas.microsoft.com/office/drawing/2014/main" id="{14F8E95E-8189-40E7-865A-9B9FF6740E59}"/>
                </a:ext>
              </a:extLst>
            </p:cNvPr>
            <p:cNvCxnSpPr>
              <a:cxnSpLocks/>
            </p:cNvCxnSpPr>
            <p:nvPr/>
          </p:nvCxnSpPr>
          <p:spPr>
            <a:xfrm>
              <a:off x="6138751" y="3895056"/>
              <a:ext cx="1108831" cy="0"/>
            </a:xfrm>
            <a:prstGeom prst="line">
              <a:avLst/>
            </a:prstGeom>
            <a:noFill/>
            <a:ln w="19050" cap="flat" cmpd="sng" algn="ctr">
              <a:solidFill>
                <a:schemeClr val="tx1">
                  <a:lumMod val="75000"/>
                  <a:lumOff val="25000"/>
                </a:schemeClr>
              </a:solidFill>
              <a:prstDash val="solid"/>
              <a:headEnd type="oval" w="sm" len="sm"/>
              <a:tailEnd type="oval" w="sm" len="sm"/>
            </a:ln>
            <a:effectLst/>
          </p:spPr>
        </p:cxnSp>
        <p:sp>
          <p:nvSpPr>
            <p:cNvPr id="145" name="TextBox 144">
              <a:extLst>
                <a:ext uri="{FF2B5EF4-FFF2-40B4-BE49-F238E27FC236}">
                  <a16:creationId xmlns:a16="http://schemas.microsoft.com/office/drawing/2014/main" id="{CBF0F3E7-CA6B-4B20-A201-86438DF01333}"/>
                </a:ext>
              </a:extLst>
            </p:cNvPr>
            <p:cNvSpPr txBox="1"/>
            <p:nvPr/>
          </p:nvSpPr>
          <p:spPr>
            <a:xfrm>
              <a:off x="6119129" y="3709107"/>
              <a:ext cx="2005588" cy="169277"/>
            </a:xfrm>
            <a:prstGeom prst="rect">
              <a:avLst/>
            </a:prstGeom>
            <a:noFill/>
            <a:ln>
              <a:noFill/>
            </a:ln>
          </p:spPr>
          <p:txBody>
            <a:bodyPr wrap="square" lIns="0" tIns="0" rIns="0" bIns="0" rtlCol="0">
              <a:spAutoFit/>
            </a:bodyPr>
            <a:lstStyle/>
            <a:p>
              <a:pPr defTabSz="820487">
                <a:defRPr/>
              </a:pPr>
              <a:r>
                <a:rPr lang="en-US" sz="1100" kern="0" dirty="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rPr>
                <a:t>Technical Design (FRICE-W)</a:t>
              </a:r>
            </a:p>
          </p:txBody>
        </p:sp>
        <p:cxnSp>
          <p:nvCxnSpPr>
            <p:cNvPr id="147" name="Straight Connector 146">
              <a:extLst>
                <a:ext uri="{FF2B5EF4-FFF2-40B4-BE49-F238E27FC236}">
                  <a16:creationId xmlns:a16="http://schemas.microsoft.com/office/drawing/2014/main" id="{D1394500-FD2F-454E-B50A-1D7247DFF8E3}"/>
                </a:ext>
              </a:extLst>
            </p:cNvPr>
            <p:cNvCxnSpPr>
              <a:cxnSpLocks/>
            </p:cNvCxnSpPr>
            <p:nvPr/>
          </p:nvCxnSpPr>
          <p:spPr>
            <a:xfrm>
              <a:off x="7730994" y="4169363"/>
              <a:ext cx="278952" cy="0"/>
            </a:xfrm>
            <a:prstGeom prst="line">
              <a:avLst/>
            </a:prstGeom>
            <a:noFill/>
            <a:ln w="19050" cap="flat" cmpd="sng" algn="ctr">
              <a:solidFill>
                <a:schemeClr val="tx1">
                  <a:lumMod val="90000"/>
                  <a:lumOff val="10000"/>
                </a:schemeClr>
              </a:solidFill>
              <a:prstDash val="solid"/>
              <a:headEnd type="oval" w="sm" len="sm"/>
              <a:tailEnd type="oval" w="sm" len="sm"/>
            </a:ln>
            <a:effectLst/>
          </p:spPr>
        </p:cxnSp>
        <p:cxnSp>
          <p:nvCxnSpPr>
            <p:cNvPr id="148" name="Straight Connector 147">
              <a:extLst>
                <a:ext uri="{FF2B5EF4-FFF2-40B4-BE49-F238E27FC236}">
                  <a16:creationId xmlns:a16="http://schemas.microsoft.com/office/drawing/2014/main" id="{EA5AD881-5CD5-4597-9EBB-F88774849422}"/>
                </a:ext>
              </a:extLst>
            </p:cNvPr>
            <p:cNvCxnSpPr>
              <a:cxnSpLocks/>
            </p:cNvCxnSpPr>
            <p:nvPr/>
          </p:nvCxnSpPr>
          <p:spPr>
            <a:xfrm>
              <a:off x="8009944" y="4169363"/>
              <a:ext cx="241714" cy="0"/>
            </a:xfrm>
            <a:prstGeom prst="line">
              <a:avLst/>
            </a:prstGeom>
            <a:noFill/>
            <a:ln w="19050" cap="flat" cmpd="sng" algn="ctr">
              <a:solidFill>
                <a:schemeClr val="tx1">
                  <a:lumMod val="90000"/>
                  <a:lumOff val="10000"/>
                </a:schemeClr>
              </a:solidFill>
              <a:prstDash val="solid"/>
              <a:headEnd type="oval" w="sm" len="sm"/>
              <a:tailEnd type="oval" w="sm" len="sm"/>
            </a:ln>
            <a:effectLst/>
          </p:spPr>
        </p:cxnSp>
        <p:cxnSp>
          <p:nvCxnSpPr>
            <p:cNvPr id="149" name="Straight Connector 148">
              <a:extLst>
                <a:ext uri="{FF2B5EF4-FFF2-40B4-BE49-F238E27FC236}">
                  <a16:creationId xmlns:a16="http://schemas.microsoft.com/office/drawing/2014/main" id="{63AB5C66-DEEF-4963-9CD5-EDBDF1367150}"/>
                </a:ext>
              </a:extLst>
            </p:cNvPr>
            <p:cNvCxnSpPr>
              <a:cxnSpLocks/>
            </p:cNvCxnSpPr>
            <p:nvPr/>
          </p:nvCxnSpPr>
          <p:spPr>
            <a:xfrm>
              <a:off x="7460998" y="4169363"/>
              <a:ext cx="269996" cy="0"/>
            </a:xfrm>
            <a:prstGeom prst="line">
              <a:avLst/>
            </a:prstGeom>
            <a:noFill/>
            <a:ln w="19050" cap="flat" cmpd="sng" algn="ctr">
              <a:solidFill>
                <a:schemeClr val="tx1">
                  <a:lumMod val="90000"/>
                  <a:lumOff val="10000"/>
                </a:schemeClr>
              </a:solidFill>
              <a:prstDash val="solid"/>
              <a:headEnd type="oval" w="sm" len="sm"/>
              <a:tailEnd type="oval" w="sm" len="sm"/>
            </a:ln>
            <a:effectLst/>
          </p:spPr>
        </p:cxnSp>
        <p:sp>
          <p:nvSpPr>
            <p:cNvPr id="150" name="TextBox 149">
              <a:extLst>
                <a:ext uri="{FF2B5EF4-FFF2-40B4-BE49-F238E27FC236}">
                  <a16:creationId xmlns:a16="http://schemas.microsoft.com/office/drawing/2014/main" id="{71E6BFC5-D8AA-4080-A5AB-74816DDE7E1C}"/>
                </a:ext>
              </a:extLst>
            </p:cNvPr>
            <p:cNvSpPr txBox="1"/>
            <p:nvPr/>
          </p:nvSpPr>
          <p:spPr>
            <a:xfrm>
              <a:off x="7265087" y="3966904"/>
              <a:ext cx="959153" cy="169277"/>
            </a:xfrm>
            <a:prstGeom prst="rect">
              <a:avLst/>
            </a:prstGeom>
            <a:noFill/>
          </p:spPr>
          <p:txBody>
            <a:bodyPr wrap="square" lIns="0" tIns="0" rIns="0" bIns="0" rtlCol="0">
              <a:spAutoFit/>
            </a:bodyPr>
            <a:lstStyle/>
            <a:p>
              <a:pPr algn="ctr" defTabSz="820487">
                <a:defRPr/>
              </a:pPr>
              <a:r>
                <a:rPr lang="en-US" sz="1100" kern="0" dirty="0">
                  <a:solidFill>
                    <a:schemeClr val="tx1">
                      <a:lumMod val="90000"/>
                      <a:lumOff val="10000"/>
                    </a:schemeClr>
                  </a:solidFill>
                  <a:latin typeface="Arial" panose="020B0604020202020204" pitchFamily="34" charset="0"/>
                  <a:ea typeface="Open Sans" panose="020B0606030504020204" pitchFamily="34" charset="0"/>
                  <a:cs typeface="Arial" panose="020B0604020202020204" pitchFamily="34" charset="0"/>
                </a:rPr>
                <a:t>Sprint 1-3</a:t>
              </a:r>
            </a:p>
          </p:txBody>
        </p:sp>
        <p:cxnSp>
          <p:nvCxnSpPr>
            <p:cNvPr id="154" name="Straight Connector 153">
              <a:extLst>
                <a:ext uri="{FF2B5EF4-FFF2-40B4-BE49-F238E27FC236}">
                  <a16:creationId xmlns:a16="http://schemas.microsoft.com/office/drawing/2014/main" id="{B91A84DF-EEA8-4FA3-9A2E-3FA67076E489}"/>
                </a:ext>
              </a:extLst>
            </p:cNvPr>
            <p:cNvCxnSpPr>
              <a:cxnSpLocks/>
            </p:cNvCxnSpPr>
            <p:nvPr/>
          </p:nvCxnSpPr>
          <p:spPr>
            <a:xfrm>
              <a:off x="9545291" y="4712588"/>
              <a:ext cx="478239" cy="0"/>
            </a:xfrm>
            <a:prstGeom prst="line">
              <a:avLst/>
            </a:prstGeom>
            <a:noFill/>
            <a:ln w="19050" cap="flat" cmpd="sng" algn="ctr">
              <a:solidFill>
                <a:schemeClr val="tx1">
                  <a:lumMod val="90000"/>
                  <a:lumOff val="10000"/>
                </a:schemeClr>
              </a:solidFill>
              <a:prstDash val="solid"/>
              <a:headEnd type="oval" w="sm" len="sm"/>
              <a:tailEnd type="oval" w="sm" len="sm"/>
            </a:ln>
            <a:effectLst/>
          </p:spPr>
        </p:cxnSp>
        <p:sp>
          <p:nvSpPr>
            <p:cNvPr id="155" name="TextBox 154">
              <a:extLst>
                <a:ext uri="{FF2B5EF4-FFF2-40B4-BE49-F238E27FC236}">
                  <a16:creationId xmlns:a16="http://schemas.microsoft.com/office/drawing/2014/main" id="{88035143-40A5-40C3-AE8F-11412ED854DF}"/>
                </a:ext>
              </a:extLst>
            </p:cNvPr>
            <p:cNvSpPr txBox="1"/>
            <p:nvPr/>
          </p:nvSpPr>
          <p:spPr>
            <a:xfrm>
              <a:off x="9520913" y="4529410"/>
              <a:ext cx="1834660" cy="169277"/>
            </a:xfrm>
            <a:prstGeom prst="rect">
              <a:avLst/>
            </a:prstGeom>
            <a:noFill/>
            <a:ln>
              <a:noFill/>
            </a:ln>
          </p:spPr>
          <p:txBody>
            <a:bodyPr wrap="square" lIns="0" tIns="0" rIns="0" bIns="0" rtlCol="0">
              <a:spAutoFit/>
            </a:bodyPr>
            <a:lstStyle/>
            <a:p>
              <a:pPr defTabSz="820487">
                <a:defRPr/>
              </a:pPr>
              <a:r>
                <a:rPr lang="en-US" sz="1100" kern="0" dirty="0">
                  <a:solidFill>
                    <a:schemeClr val="tx1">
                      <a:lumMod val="90000"/>
                      <a:lumOff val="10000"/>
                    </a:schemeClr>
                  </a:solidFill>
                  <a:latin typeface="Arial" panose="020B0604020202020204" pitchFamily="34" charset="0"/>
                  <a:ea typeface="Open Sans" panose="020B0606030504020204" pitchFamily="34" charset="0"/>
                  <a:cs typeface="Arial" panose="020B0604020202020204" pitchFamily="34" charset="0"/>
                </a:rPr>
                <a:t>User Acceptance Testing</a:t>
              </a:r>
            </a:p>
          </p:txBody>
        </p:sp>
        <p:sp>
          <p:nvSpPr>
            <p:cNvPr id="156" name="TextBox 155">
              <a:extLst>
                <a:ext uri="{FF2B5EF4-FFF2-40B4-BE49-F238E27FC236}">
                  <a16:creationId xmlns:a16="http://schemas.microsoft.com/office/drawing/2014/main" id="{4A8196DE-2DD1-4FFA-9CFB-7D5B34BA0C91}"/>
                </a:ext>
              </a:extLst>
            </p:cNvPr>
            <p:cNvSpPr txBox="1"/>
            <p:nvPr/>
          </p:nvSpPr>
          <p:spPr>
            <a:xfrm>
              <a:off x="8001833" y="4536768"/>
              <a:ext cx="1481675" cy="169277"/>
            </a:xfrm>
            <a:prstGeom prst="rect">
              <a:avLst/>
            </a:prstGeom>
            <a:noFill/>
            <a:ln>
              <a:noFill/>
            </a:ln>
          </p:spPr>
          <p:txBody>
            <a:bodyPr wrap="square" lIns="0" tIns="0" rIns="0" bIns="0" rtlCol="0">
              <a:spAutoFit/>
            </a:bodyPr>
            <a:lstStyle/>
            <a:p>
              <a:pPr defTabSz="820487">
                <a:defRPr/>
              </a:pPr>
              <a:r>
                <a:rPr lang="en-US" sz="1100" kern="0" dirty="0">
                  <a:solidFill>
                    <a:schemeClr val="tx1">
                      <a:lumMod val="90000"/>
                      <a:lumOff val="10000"/>
                    </a:schemeClr>
                  </a:solidFill>
                  <a:latin typeface="Arial" panose="020B0604020202020204" pitchFamily="34" charset="0"/>
                  <a:ea typeface="Open Sans" panose="020B0606030504020204" pitchFamily="34" charset="0"/>
                  <a:cs typeface="Arial" panose="020B0604020202020204" pitchFamily="34" charset="0"/>
                </a:rPr>
                <a:t>Mock Data Conv. 1 &amp; 2</a:t>
              </a:r>
            </a:p>
          </p:txBody>
        </p:sp>
        <p:cxnSp>
          <p:nvCxnSpPr>
            <p:cNvPr id="157" name="Straight Connector 156">
              <a:extLst>
                <a:ext uri="{FF2B5EF4-FFF2-40B4-BE49-F238E27FC236}">
                  <a16:creationId xmlns:a16="http://schemas.microsoft.com/office/drawing/2014/main" id="{E53A588C-1E7D-476F-8CF6-361F9C2CFE87}"/>
                </a:ext>
              </a:extLst>
            </p:cNvPr>
            <p:cNvCxnSpPr>
              <a:cxnSpLocks/>
            </p:cNvCxnSpPr>
            <p:nvPr/>
          </p:nvCxnSpPr>
          <p:spPr>
            <a:xfrm>
              <a:off x="8017735" y="4737033"/>
              <a:ext cx="251861" cy="0"/>
            </a:xfrm>
            <a:prstGeom prst="line">
              <a:avLst/>
            </a:prstGeom>
            <a:noFill/>
            <a:ln w="19050" cap="flat" cmpd="sng" algn="ctr">
              <a:solidFill>
                <a:schemeClr val="tx1">
                  <a:lumMod val="90000"/>
                  <a:lumOff val="10000"/>
                </a:schemeClr>
              </a:solidFill>
              <a:prstDash val="solid"/>
              <a:headEnd type="oval" w="sm" len="sm"/>
              <a:tailEnd type="oval" w="sm" len="sm"/>
            </a:ln>
            <a:effectLst/>
          </p:spPr>
        </p:cxnSp>
        <p:cxnSp>
          <p:nvCxnSpPr>
            <p:cNvPr id="158" name="Straight Connector 157">
              <a:extLst>
                <a:ext uri="{FF2B5EF4-FFF2-40B4-BE49-F238E27FC236}">
                  <a16:creationId xmlns:a16="http://schemas.microsoft.com/office/drawing/2014/main" id="{59D5DE2D-5C8D-4594-8395-5BDA65D75925}"/>
                </a:ext>
              </a:extLst>
            </p:cNvPr>
            <p:cNvCxnSpPr>
              <a:cxnSpLocks/>
            </p:cNvCxnSpPr>
            <p:nvPr/>
          </p:nvCxnSpPr>
          <p:spPr>
            <a:xfrm>
              <a:off x="8271829" y="4737033"/>
              <a:ext cx="286901" cy="0"/>
            </a:xfrm>
            <a:prstGeom prst="line">
              <a:avLst/>
            </a:prstGeom>
            <a:noFill/>
            <a:ln w="19050" cap="flat" cmpd="sng" algn="ctr">
              <a:solidFill>
                <a:schemeClr val="tx1">
                  <a:lumMod val="90000"/>
                  <a:lumOff val="10000"/>
                </a:schemeClr>
              </a:solidFill>
              <a:prstDash val="solid"/>
              <a:headEnd type="oval" w="sm" len="sm"/>
              <a:tailEnd type="oval" w="sm" len="sm"/>
            </a:ln>
            <a:effectLst/>
          </p:spPr>
        </p:cxnSp>
        <p:cxnSp>
          <p:nvCxnSpPr>
            <p:cNvPr id="160" name="Straight Connector 159">
              <a:extLst>
                <a:ext uri="{FF2B5EF4-FFF2-40B4-BE49-F238E27FC236}">
                  <a16:creationId xmlns:a16="http://schemas.microsoft.com/office/drawing/2014/main" id="{FA85DC66-D733-41A2-BF85-1EBA62EF25EB}"/>
                </a:ext>
              </a:extLst>
            </p:cNvPr>
            <p:cNvCxnSpPr>
              <a:cxnSpLocks/>
            </p:cNvCxnSpPr>
            <p:nvPr/>
          </p:nvCxnSpPr>
          <p:spPr>
            <a:xfrm>
              <a:off x="9545855" y="5153152"/>
              <a:ext cx="918022" cy="0"/>
            </a:xfrm>
            <a:prstGeom prst="line">
              <a:avLst/>
            </a:prstGeom>
            <a:noFill/>
            <a:ln w="19050" cap="flat" cmpd="sng" algn="ctr">
              <a:solidFill>
                <a:schemeClr val="tx1">
                  <a:lumMod val="90000"/>
                  <a:lumOff val="10000"/>
                </a:schemeClr>
              </a:solidFill>
              <a:prstDash val="solid"/>
              <a:headEnd type="oval" w="sm" len="sm"/>
              <a:tailEnd type="oval" w="sm" len="sm"/>
            </a:ln>
            <a:effectLst/>
          </p:spPr>
        </p:cxnSp>
        <p:sp>
          <p:nvSpPr>
            <p:cNvPr id="161" name="TextBox 160">
              <a:extLst>
                <a:ext uri="{FF2B5EF4-FFF2-40B4-BE49-F238E27FC236}">
                  <a16:creationId xmlns:a16="http://schemas.microsoft.com/office/drawing/2014/main" id="{51FA9299-589B-426E-965B-45451C6B4745}"/>
                </a:ext>
              </a:extLst>
            </p:cNvPr>
            <p:cNvSpPr txBox="1"/>
            <p:nvPr/>
          </p:nvSpPr>
          <p:spPr>
            <a:xfrm>
              <a:off x="9520913" y="4947046"/>
              <a:ext cx="1386351" cy="169277"/>
            </a:xfrm>
            <a:prstGeom prst="rect">
              <a:avLst/>
            </a:prstGeom>
            <a:noFill/>
            <a:ln>
              <a:noFill/>
            </a:ln>
          </p:spPr>
          <p:txBody>
            <a:bodyPr wrap="square" lIns="0" tIns="0" rIns="0" bIns="0" rtlCol="0">
              <a:spAutoFit/>
            </a:bodyPr>
            <a:lstStyle/>
            <a:p>
              <a:pPr defTabSz="820487">
                <a:defRPr/>
              </a:pPr>
              <a:r>
                <a:rPr lang="en-US" sz="1100" kern="0" dirty="0">
                  <a:solidFill>
                    <a:schemeClr val="tx1">
                      <a:lumMod val="90000"/>
                      <a:lumOff val="10000"/>
                    </a:schemeClr>
                  </a:solidFill>
                  <a:latin typeface="Arial" panose="020B0604020202020204" pitchFamily="34" charset="0"/>
                  <a:ea typeface="Open Sans" panose="020B0606030504020204" pitchFamily="34" charset="0"/>
                  <a:cs typeface="Arial" panose="020B0604020202020204" pitchFamily="34" charset="0"/>
                </a:rPr>
                <a:t>Design Updates</a:t>
              </a:r>
            </a:p>
          </p:txBody>
        </p:sp>
        <p:cxnSp>
          <p:nvCxnSpPr>
            <p:cNvPr id="162" name="Straight Connector 161">
              <a:extLst>
                <a:ext uri="{FF2B5EF4-FFF2-40B4-BE49-F238E27FC236}">
                  <a16:creationId xmlns:a16="http://schemas.microsoft.com/office/drawing/2014/main" id="{4DD24C03-A205-40BD-8666-A4FC621E62E3}"/>
                </a:ext>
              </a:extLst>
            </p:cNvPr>
            <p:cNvCxnSpPr>
              <a:cxnSpLocks/>
            </p:cNvCxnSpPr>
            <p:nvPr/>
          </p:nvCxnSpPr>
          <p:spPr>
            <a:xfrm>
              <a:off x="8565138" y="5473794"/>
              <a:ext cx="693417" cy="0"/>
            </a:xfrm>
            <a:prstGeom prst="line">
              <a:avLst/>
            </a:prstGeom>
            <a:noFill/>
            <a:ln w="19050" cap="flat" cmpd="sng" algn="ctr">
              <a:solidFill>
                <a:schemeClr val="tx1">
                  <a:lumMod val="90000"/>
                  <a:lumOff val="10000"/>
                </a:schemeClr>
              </a:solidFill>
              <a:prstDash val="solid"/>
              <a:headEnd type="oval" w="sm" len="sm"/>
              <a:tailEnd type="oval" w="sm" len="sm"/>
            </a:ln>
            <a:effectLst/>
          </p:spPr>
        </p:cxnSp>
        <p:sp>
          <p:nvSpPr>
            <p:cNvPr id="163" name="TextBox 162">
              <a:extLst>
                <a:ext uri="{FF2B5EF4-FFF2-40B4-BE49-F238E27FC236}">
                  <a16:creationId xmlns:a16="http://schemas.microsoft.com/office/drawing/2014/main" id="{44571881-BB96-49F4-ABE3-799F3077A35C}"/>
                </a:ext>
              </a:extLst>
            </p:cNvPr>
            <p:cNvSpPr txBox="1"/>
            <p:nvPr/>
          </p:nvSpPr>
          <p:spPr>
            <a:xfrm>
              <a:off x="8543349" y="5272685"/>
              <a:ext cx="906641" cy="169277"/>
            </a:xfrm>
            <a:prstGeom prst="rect">
              <a:avLst/>
            </a:prstGeom>
            <a:noFill/>
            <a:ln>
              <a:noFill/>
            </a:ln>
          </p:spPr>
          <p:txBody>
            <a:bodyPr wrap="square" lIns="0" tIns="0" rIns="0" bIns="0" rtlCol="0">
              <a:spAutoFit/>
            </a:bodyPr>
            <a:lstStyle/>
            <a:p>
              <a:pPr defTabSz="820487">
                <a:defRPr/>
              </a:pPr>
              <a:r>
                <a:rPr lang="en-US" sz="1100" kern="0" dirty="0">
                  <a:solidFill>
                    <a:schemeClr val="tx1">
                      <a:lumMod val="90000"/>
                      <a:lumOff val="10000"/>
                    </a:schemeClr>
                  </a:solidFill>
                  <a:latin typeface="Arial" panose="020B0604020202020204" pitchFamily="34" charset="0"/>
                  <a:ea typeface="Open Sans" panose="020B0606030504020204" pitchFamily="34" charset="0"/>
                  <a:cs typeface="Arial" panose="020B0604020202020204" pitchFamily="34" charset="0"/>
                </a:rPr>
                <a:t>Training Dev.</a:t>
              </a:r>
            </a:p>
          </p:txBody>
        </p:sp>
        <p:cxnSp>
          <p:nvCxnSpPr>
            <p:cNvPr id="164" name="Straight Connector 163">
              <a:extLst>
                <a:ext uri="{FF2B5EF4-FFF2-40B4-BE49-F238E27FC236}">
                  <a16:creationId xmlns:a16="http://schemas.microsoft.com/office/drawing/2014/main" id="{37AB93B7-D661-45D2-BC2F-08295FD3F434}"/>
                </a:ext>
              </a:extLst>
            </p:cNvPr>
            <p:cNvCxnSpPr>
              <a:cxnSpLocks/>
            </p:cNvCxnSpPr>
            <p:nvPr/>
          </p:nvCxnSpPr>
          <p:spPr>
            <a:xfrm flipV="1">
              <a:off x="9538496" y="5459640"/>
              <a:ext cx="768915" cy="8387"/>
            </a:xfrm>
            <a:prstGeom prst="line">
              <a:avLst/>
            </a:prstGeom>
            <a:noFill/>
            <a:ln w="19050" cap="flat" cmpd="sng" algn="ctr">
              <a:solidFill>
                <a:schemeClr val="tx1">
                  <a:lumMod val="90000"/>
                  <a:lumOff val="10000"/>
                </a:schemeClr>
              </a:solidFill>
              <a:prstDash val="solid"/>
              <a:headEnd type="oval" w="sm" len="sm"/>
              <a:tailEnd type="oval" w="sm" len="sm"/>
            </a:ln>
            <a:effectLst/>
          </p:spPr>
        </p:cxnSp>
        <p:sp>
          <p:nvSpPr>
            <p:cNvPr id="165" name="TextBox 164">
              <a:extLst>
                <a:ext uri="{FF2B5EF4-FFF2-40B4-BE49-F238E27FC236}">
                  <a16:creationId xmlns:a16="http://schemas.microsoft.com/office/drawing/2014/main" id="{FB457096-9A54-4CA5-BD5A-5A84931D2A73}"/>
                </a:ext>
              </a:extLst>
            </p:cNvPr>
            <p:cNvSpPr txBox="1"/>
            <p:nvPr/>
          </p:nvSpPr>
          <p:spPr>
            <a:xfrm>
              <a:off x="9498582" y="5278479"/>
              <a:ext cx="710111" cy="169277"/>
            </a:xfrm>
            <a:prstGeom prst="rect">
              <a:avLst/>
            </a:prstGeom>
            <a:noFill/>
            <a:ln>
              <a:noFill/>
            </a:ln>
          </p:spPr>
          <p:txBody>
            <a:bodyPr wrap="square" lIns="0" tIns="0" rIns="0" bIns="0" rtlCol="0">
              <a:spAutoFit/>
            </a:bodyPr>
            <a:lstStyle/>
            <a:p>
              <a:pPr defTabSz="820487">
                <a:defRPr/>
              </a:pPr>
              <a:r>
                <a:rPr lang="en-US" sz="1100" kern="0" dirty="0">
                  <a:solidFill>
                    <a:schemeClr val="tx1">
                      <a:lumMod val="90000"/>
                      <a:lumOff val="10000"/>
                    </a:schemeClr>
                  </a:solidFill>
                  <a:latin typeface="Arial" panose="020B0604020202020204" pitchFamily="34" charset="0"/>
                  <a:ea typeface="Open Sans" panose="020B0606030504020204" pitchFamily="34" charset="0"/>
                  <a:cs typeface="Arial" panose="020B0604020202020204" pitchFamily="34" charset="0"/>
                </a:rPr>
                <a:t>Training </a:t>
              </a:r>
            </a:p>
          </p:txBody>
        </p:sp>
      </p:grpSp>
      <p:sp>
        <p:nvSpPr>
          <p:cNvPr id="2" name="Rectangle 1">
            <a:extLst>
              <a:ext uri="{FF2B5EF4-FFF2-40B4-BE49-F238E27FC236}">
                <a16:creationId xmlns:a16="http://schemas.microsoft.com/office/drawing/2014/main" id="{96F433C4-FAAD-4B5D-8CAC-F8CCD38D3D77}"/>
              </a:ext>
            </a:extLst>
          </p:cNvPr>
          <p:cNvSpPr/>
          <p:nvPr/>
        </p:nvSpPr>
        <p:spPr>
          <a:xfrm>
            <a:off x="4226258" y="1333809"/>
            <a:ext cx="221168" cy="4617771"/>
          </a:xfrm>
          <a:prstGeom prst="rect">
            <a:avLst/>
          </a:prstGeom>
          <a:solidFill>
            <a:schemeClr val="accent5">
              <a:alpha val="12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98" name="Title 5">
            <a:extLst>
              <a:ext uri="{FF2B5EF4-FFF2-40B4-BE49-F238E27FC236}">
                <a16:creationId xmlns:a16="http://schemas.microsoft.com/office/drawing/2014/main" id="{498BCAE7-661F-4248-9453-C24770F33C02}"/>
              </a:ext>
            </a:extLst>
          </p:cNvPr>
          <p:cNvSpPr>
            <a:spLocks noGrp="1"/>
          </p:cNvSpPr>
          <p:nvPr>
            <p:ph type="title"/>
          </p:nvPr>
        </p:nvSpPr>
        <p:spPr>
          <a:xfrm>
            <a:off x="360485" y="286604"/>
            <a:ext cx="11500338" cy="513496"/>
          </a:xfrm>
        </p:spPr>
        <p:txBody>
          <a:bodyPr/>
          <a:lstStyle/>
          <a:p>
            <a:r>
              <a:rPr lang="en-US" dirty="0">
                <a:solidFill>
                  <a:srgbClr val="092F57"/>
                </a:solidFill>
              </a:rPr>
              <a:t>Luma Project Timeline</a:t>
            </a:r>
          </a:p>
        </p:txBody>
      </p:sp>
    </p:spTree>
    <p:extLst>
      <p:ext uri="{BB962C8B-B14F-4D97-AF65-F5344CB8AC3E}">
        <p14:creationId xmlns:p14="http://schemas.microsoft.com/office/powerpoint/2010/main" val="3884162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7"/>
                                        </p:tgtEl>
                                        <p:attrNameLst>
                                          <p:attrName>style.visibility</p:attrName>
                                        </p:attrNameLst>
                                      </p:cBhvr>
                                      <p:to>
                                        <p:strVal val="visible"/>
                                      </p:to>
                                    </p:set>
                                    <p:animEffect transition="in" filter="fade">
                                      <p:cBhvr>
                                        <p:cTn id="7" dur="500"/>
                                        <p:tgtEl>
                                          <p:spTgt spid="20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9"/>
                                        </p:tgtEl>
                                        <p:attrNameLst>
                                          <p:attrName>style.visibility</p:attrName>
                                        </p:attrNameLst>
                                      </p:cBhvr>
                                      <p:to>
                                        <p:strVal val="visible"/>
                                      </p:to>
                                    </p:set>
                                    <p:animEffect transition="in" filter="fade">
                                      <p:cBhvr>
                                        <p:cTn id="10" dur="500"/>
                                        <p:tgtEl>
                                          <p:spTgt spid="20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0"/>
                                        </p:tgtEl>
                                        <p:attrNameLst>
                                          <p:attrName>style.visibility</p:attrName>
                                        </p:attrNameLst>
                                      </p:cBhvr>
                                      <p:to>
                                        <p:strVal val="visible"/>
                                      </p:to>
                                    </p:set>
                                    <p:animEffect transition="in" filter="fade">
                                      <p:cBhvr>
                                        <p:cTn id="13" dur="500"/>
                                        <p:tgtEl>
                                          <p:spTgt spid="210"/>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1000"/>
                                        <p:tgtEl>
                                          <p:spTgt spid="38"/>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up)">
                                      <p:cBhvr>
                                        <p:cTn id="21" dur="750"/>
                                        <p:tgtEl>
                                          <p:spTgt spid="41"/>
                                        </p:tgtEl>
                                      </p:cBhvr>
                                    </p:animEffect>
                                  </p:childTnLst>
                                </p:cTn>
                              </p:par>
                            </p:childTnLst>
                          </p:cTn>
                        </p:par>
                        <p:par>
                          <p:cTn id="22" fill="hold">
                            <p:stCondLst>
                              <p:cond delay="2250"/>
                            </p:stCondLst>
                            <p:childTnLst>
                              <p:par>
                                <p:cTn id="23" presetID="22" presetClass="entr" presetSubtype="1"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750"/>
                                        <p:tgtEl>
                                          <p:spTgt spid="43"/>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0"/>
      <p:bldP spid="210"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91A2E7-5E3A-49A4-A99F-2BB05A01188C}"/>
              </a:ext>
            </a:extLst>
          </p:cNvPr>
          <p:cNvSpPr>
            <a:spLocks noGrp="1"/>
          </p:cNvSpPr>
          <p:nvPr>
            <p:ph idx="1"/>
          </p:nvPr>
        </p:nvSpPr>
        <p:spPr>
          <a:xfrm>
            <a:off x="4800600" y="2344193"/>
            <a:ext cx="6492240" cy="3063240"/>
          </a:xfrm>
        </p:spPr>
        <p:txBody>
          <a:bodyPr>
            <a:normAutofit/>
          </a:bodyPr>
          <a:lstStyle/>
          <a:p>
            <a:pPr algn="ctr"/>
            <a:r>
              <a:rPr lang="en-US" sz="4500" dirty="0">
                <a:solidFill>
                  <a:srgbClr val="092F57"/>
                </a:solidFill>
              </a:rPr>
              <a:t>System Integration Testing (SIT)</a:t>
            </a:r>
          </a:p>
        </p:txBody>
      </p:sp>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0" charset="-128"/>
              </a:defRPr>
            </a:lvl1pPr>
            <a:lvl2pPr marL="742950" indent="-285750">
              <a:defRPr sz="2400">
                <a:solidFill>
                  <a:schemeClr val="tx1"/>
                </a:solidFill>
                <a:latin typeface="Arial" charset="0"/>
                <a:ea typeface="ＭＳ Ｐゴシック" pitchFamily="80" charset="-128"/>
              </a:defRPr>
            </a:lvl2pPr>
            <a:lvl3pPr marL="1143000" indent="-228600">
              <a:defRPr sz="2400">
                <a:solidFill>
                  <a:schemeClr val="tx1"/>
                </a:solidFill>
                <a:latin typeface="Arial" charset="0"/>
                <a:ea typeface="ＭＳ Ｐゴシック" pitchFamily="80" charset="-128"/>
              </a:defRPr>
            </a:lvl3pPr>
            <a:lvl4pPr marL="1600200" indent="-228600">
              <a:defRPr sz="2400">
                <a:solidFill>
                  <a:schemeClr val="tx1"/>
                </a:solidFill>
                <a:latin typeface="Arial" charset="0"/>
                <a:ea typeface="ＭＳ Ｐゴシック" pitchFamily="80" charset="-128"/>
              </a:defRPr>
            </a:lvl4pPr>
            <a:lvl5pPr marL="2057400" indent="-228600">
              <a:defRPr sz="2400">
                <a:solidFill>
                  <a:schemeClr val="tx1"/>
                </a:solidFill>
                <a:latin typeface="Arial" charset="0"/>
                <a:ea typeface="ＭＳ Ｐゴシック" pitchFamily="8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0" charset="-128"/>
              </a:defRPr>
            </a:lvl9pPr>
          </a:lstStyle>
          <a:p>
            <a:fld id="{43AC0F75-2379-4AA9-8BFF-141052D41D72}" type="slidenum">
              <a:rPr lang="en-US" sz="1000">
                <a:solidFill>
                  <a:srgbClr val="003B79"/>
                </a:solidFill>
              </a:rPr>
              <a:pPr/>
              <a:t>6</a:t>
            </a:fld>
            <a:endParaRPr lang="en-US" sz="1000" dirty="0">
              <a:solidFill>
                <a:srgbClr val="003B79"/>
              </a:solidFill>
            </a:endParaRPr>
          </a:p>
        </p:txBody>
      </p:sp>
      <p:sp>
        <p:nvSpPr>
          <p:cNvPr id="5" name="Slide Number Placeholder 2">
            <a:extLst>
              <a:ext uri="{FF2B5EF4-FFF2-40B4-BE49-F238E27FC236}">
                <a16:creationId xmlns:a16="http://schemas.microsoft.com/office/drawing/2014/main" id="{B7F9715B-4725-4A81-B58B-2B707112974F}"/>
              </a:ext>
            </a:extLst>
          </p:cNvPr>
          <p:cNvSpPr txBox="1">
            <a:spLocks/>
          </p:cNvSpPr>
          <p:nvPr/>
        </p:nvSpPr>
        <p:spPr>
          <a:xfrm>
            <a:off x="10824185" y="645978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E993B956-EC48-49C8-A8DD-0FEF051B4709}" type="slidenum">
              <a:rPr lang="en-US" smtClean="0"/>
              <a:pPr>
                <a:defRPr/>
              </a:pPr>
              <a:t>6</a:t>
            </a:fld>
            <a:endParaRPr lang="en-US" dirty="0"/>
          </a:p>
        </p:txBody>
      </p:sp>
      <p:cxnSp>
        <p:nvCxnSpPr>
          <p:cNvPr id="7" name="Straight Connector 6">
            <a:extLst>
              <a:ext uri="{FF2B5EF4-FFF2-40B4-BE49-F238E27FC236}">
                <a16:creationId xmlns:a16="http://schemas.microsoft.com/office/drawing/2014/main" id="{C6BBB537-5595-498C-AF01-2B1AB78F6F61}"/>
              </a:ext>
            </a:extLst>
          </p:cNvPr>
          <p:cNvCxnSpPr/>
          <p:nvPr/>
        </p:nvCxnSpPr>
        <p:spPr>
          <a:xfrm>
            <a:off x="5067300" y="3741420"/>
            <a:ext cx="59817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61B1A275-98ED-4AF6-80C1-F1A3540ABA5D}"/>
              </a:ext>
            </a:extLst>
          </p:cNvPr>
          <p:cNvGrpSpPr/>
          <p:nvPr/>
        </p:nvGrpSpPr>
        <p:grpSpPr>
          <a:xfrm>
            <a:off x="560813" y="2127290"/>
            <a:ext cx="2915425" cy="2603419"/>
            <a:chOff x="560334" y="2169113"/>
            <a:chExt cx="2474155" cy="2209373"/>
          </a:xfrm>
        </p:grpSpPr>
        <p:sp>
          <p:nvSpPr>
            <p:cNvPr id="8" name="Freeform 25">
              <a:extLst>
                <a:ext uri="{FF2B5EF4-FFF2-40B4-BE49-F238E27FC236}">
                  <a16:creationId xmlns:a16="http://schemas.microsoft.com/office/drawing/2014/main" id="{E1157D81-6AFB-40FE-BC10-DA108B684D6B}"/>
                </a:ext>
              </a:extLst>
            </p:cNvPr>
            <p:cNvSpPr>
              <a:spLocks noEditPoints="1"/>
            </p:cNvSpPr>
            <p:nvPr/>
          </p:nvSpPr>
          <p:spPr bwMode="auto">
            <a:xfrm>
              <a:off x="560334" y="2169113"/>
              <a:ext cx="2474155" cy="2209373"/>
            </a:xfrm>
            <a:custGeom>
              <a:avLst/>
              <a:gdLst>
                <a:gd name="T0" fmla="*/ 232 w 363"/>
                <a:gd name="T1" fmla="*/ 298 h 331"/>
                <a:gd name="T2" fmla="*/ 240 w 363"/>
                <a:gd name="T3" fmla="*/ 284 h 331"/>
                <a:gd name="T4" fmla="*/ 199 w 363"/>
                <a:gd name="T5" fmla="*/ 277 h 331"/>
                <a:gd name="T6" fmla="*/ 214 w 363"/>
                <a:gd name="T7" fmla="*/ 283 h 331"/>
                <a:gd name="T8" fmla="*/ 227 w 363"/>
                <a:gd name="T9" fmla="*/ 292 h 331"/>
                <a:gd name="T10" fmla="*/ 227 w 363"/>
                <a:gd name="T11" fmla="*/ 277 h 331"/>
                <a:gd name="T12" fmla="*/ 210 w 363"/>
                <a:gd name="T13" fmla="*/ 262 h 331"/>
                <a:gd name="T14" fmla="*/ 208 w 363"/>
                <a:gd name="T15" fmla="*/ 267 h 331"/>
                <a:gd name="T16" fmla="*/ 186 w 363"/>
                <a:gd name="T17" fmla="*/ 277 h 331"/>
                <a:gd name="T18" fmla="*/ 181 w 363"/>
                <a:gd name="T19" fmla="*/ 266 h 331"/>
                <a:gd name="T20" fmla="*/ 155 w 363"/>
                <a:gd name="T21" fmla="*/ 277 h 331"/>
                <a:gd name="T22" fmla="*/ 155 w 363"/>
                <a:gd name="T23" fmla="*/ 285 h 331"/>
                <a:gd name="T24" fmla="*/ 132 w 363"/>
                <a:gd name="T25" fmla="*/ 277 h 331"/>
                <a:gd name="T26" fmla="*/ 142 w 363"/>
                <a:gd name="T27" fmla="*/ 291 h 331"/>
                <a:gd name="T28" fmla="*/ 106 w 363"/>
                <a:gd name="T29" fmla="*/ 262 h 331"/>
                <a:gd name="T30" fmla="*/ 115 w 363"/>
                <a:gd name="T31" fmla="*/ 283 h 331"/>
                <a:gd name="T32" fmla="*/ 104 w 363"/>
                <a:gd name="T33" fmla="*/ 284 h 331"/>
                <a:gd name="T34" fmla="*/ 102 w 363"/>
                <a:gd name="T35" fmla="*/ 306 h 331"/>
                <a:gd name="T36" fmla="*/ 92 w 363"/>
                <a:gd name="T37" fmla="*/ 266 h 331"/>
                <a:gd name="T38" fmla="*/ 101 w 363"/>
                <a:gd name="T39" fmla="*/ 284 h 331"/>
                <a:gd name="T40" fmla="*/ 88 w 363"/>
                <a:gd name="T41" fmla="*/ 298 h 331"/>
                <a:gd name="T42" fmla="*/ 63 w 363"/>
                <a:gd name="T43" fmla="*/ 283 h 331"/>
                <a:gd name="T44" fmla="*/ 87 w 363"/>
                <a:gd name="T45" fmla="*/ 284 h 331"/>
                <a:gd name="T46" fmla="*/ 88 w 363"/>
                <a:gd name="T47" fmla="*/ 277 h 331"/>
                <a:gd name="T48" fmla="*/ 77 w 363"/>
                <a:gd name="T49" fmla="*/ 266 h 331"/>
                <a:gd name="T50" fmla="*/ 53 w 363"/>
                <a:gd name="T51" fmla="*/ 262 h 331"/>
                <a:gd name="T52" fmla="*/ 45 w 363"/>
                <a:gd name="T53" fmla="*/ 298 h 331"/>
                <a:gd name="T54" fmla="*/ 60 w 363"/>
                <a:gd name="T55" fmla="*/ 283 h 331"/>
                <a:gd name="T56" fmla="*/ 47 w 363"/>
                <a:gd name="T57" fmla="*/ 277 h 331"/>
                <a:gd name="T58" fmla="*/ 32 w 363"/>
                <a:gd name="T59" fmla="*/ 291 h 331"/>
                <a:gd name="T60" fmla="*/ 38 w 363"/>
                <a:gd name="T61" fmla="*/ 313 h 331"/>
                <a:gd name="T62" fmla="*/ 41 w 363"/>
                <a:gd name="T63" fmla="*/ 299 h 331"/>
                <a:gd name="T64" fmla="*/ 55 w 363"/>
                <a:gd name="T65" fmla="*/ 306 h 331"/>
                <a:gd name="T66" fmla="*/ 57 w 363"/>
                <a:gd name="T67" fmla="*/ 307 h 331"/>
                <a:gd name="T68" fmla="*/ 70 w 363"/>
                <a:gd name="T69" fmla="*/ 305 h 331"/>
                <a:gd name="T70" fmla="*/ 62 w 363"/>
                <a:gd name="T71" fmla="*/ 285 h 331"/>
                <a:gd name="T72" fmla="*/ 73 w 363"/>
                <a:gd name="T73" fmla="*/ 306 h 331"/>
                <a:gd name="T74" fmla="*/ 117 w 363"/>
                <a:gd name="T75" fmla="*/ 306 h 331"/>
                <a:gd name="T76" fmla="*/ 128 w 363"/>
                <a:gd name="T77" fmla="*/ 292 h 331"/>
                <a:gd name="T78" fmla="*/ 128 w 363"/>
                <a:gd name="T79" fmla="*/ 283 h 331"/>
                <a:gd name="T80" fmla="*/ 119 w 363"/>
                <a:gd name="T81" fmla="*/ 262 h 331"/>
                <a:gd name="T82" fmla="*/ 145 w 363"/>
                <a:gd name="T83" fmla="*/ 300 h 331"/>
                <a:gd name="T84" fmla="*/ 146 w 363"/>
                <a:gd name="T85" fmla="*/ 307 h 331"/>
                <a:gd name="T86" fmla="*/ 157 w 363"/>
                <a:gd name="T87" fmla="*/ 266 h 331"/>
                <a:gd name="T88" fmla="*/ 169 w 363"/>
                <a:gd name="T89" fmla="*/ 284 h 331"/>
                <a:gd name="T90" fmla="*/ 172 w 363"/>
                <a:gd name="T91" fmla="*/ 313 h 331"/>
                <a:gd name="T92" fmla="*/ 174 w 363"/>
                <a:gd name="T93" fmla="*/ 299 h 331"/>
                <a:gd name="T94" fmla="*/ 187 w 363"/>
                <a:gd name="T95" fmla="*/ 307 h 331"/>
                <a:gd name="T96" fmla="*/ 190 w 363"/>
                <a:gd name="T97" fmla="*/ 313 h 331"/>
                <a:gd name="T98" fmla="*/ 214 w 363"/>
                <a:gd name="T99" fmla="*/ 298 h 331"/>
                <a:gd name="T100" fmla="*/ 217 w 363"/>
                <a:gd name="T101" fmla="*/ 313 h 331"/>
                <a:gd name="T102" fmla="*/ 230 w 363"/>
                <a:gd name="T103" fmla="*/ 300 h 331"/>
                <a:gd name="T104" fmla="*/ 233 w 363"/>
                <a:gd name="T105" fmla="*/ 313 h 331"/>
                <a:gd name="T106" fmla="*/ 234 w 363"/>
                <a:gd name="T107" fmla="*/ 307 h 331"/>
                <a:gd name="T108" fmla="*/ 302 w 363"/>
                <a:gd name="T109" fmla="*/ 291 h 331"/>
                <a:gd name="T110" fmla="*/ 348 w 363"/>
                <a:gd name="T111" fmla="*/ 293 h 331"/>
                <a:gd name="T112" fmla="*/ 348 w 363"/>
                <a:gd name="T113" fmla="*/ 293 h 331"/>
                <a:gd name="T114" fmla="*/ 357 w 363"/>
                <a:gd name="T115" fmla="*/ 0 h 331"/>
                <a:gd name="T116" fmla="*/ 268 w 363"/>
                <a:gd name="T117" fmla="*/ 228 h 331"/>
                <a:gd name="T118" fmla="*/ 353 w 363"/>
                <a:gd name="T119" fmla="*/ 20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3" h="331">
                  <a:moveTo>
                    <a:pt x="249" y="257"/>
                  </a:moveTo>
                  <a:cubicBezTo>
                    <a:pt x="248" y="255"/>
                    <a:pt x="246" y="254"/>
                    <a:pt x="244" y="254"/>
                  </a:cubicBezTo>
                  <a:cubicBezTo>
                    <a:pt x="29" y="254"/>
                    <a:pt x="29" y="254"/>
                    <a:pt x="29" y="254"/>
                  </a:cubicBezTo>
                  <a:cubicBezTo>
                    <a:pt x="27" y="254"/>
                    <a:pt x="25" y="255"/>
                    <a:pt x="24" y="257"/>
                  </a:cubicBezTo>
                  <a:cubicBezTo>
                    <a:pt x="2" y="327"/>
                    <a:pt x="2" y="327"/>
                    <a:pt x="2" y="327"/>
                  </a:cubicBezTo>
                  <a:cubicBezTo>
                    <a:pt x="1" y="329"/>
                    <a:pt x="2" y="331"/>
                    <a:pt x="4" y="331"/>
                  </a:cubicBezTo>
                  <a:cubicBezTo>
                    <a:pt x="269" y="331"/>
                    <a:pt x="269" y="331"/>
                    <a:pt x="269" y="331"/>
                  </a:cubicBezTo>
                  <a:cubicBezTo>
                    <a:pt x="271" y="331"/>
                    <a:pt x="272" y="329"/>
                    <a:pt x="272" y="327"/>
                  </a:cubicBezTo>
                  <a:lnTo>
                    <a:pt x="249" y="257"/>
                  </a:lnTo>
                  <a:close/>
                  <a:moveTo>
                    <a:pt x="243" y="292"/>
                  </a:moveTo>
                  <a:cubicBezTo>
                    <a:pt x="244" y="298"/>
                    <a:pt x="244" y="298"/>
                    <a:pt x="244" y="298"/>
                  </a:cubicBezTo>
                  <a:cubicBezTo>
                    <a:pt x="245" y="298"/>
                    <a:pt x="244" y="298"/>
                    <a:pt x="244" y="298"/>
                  </a:cubicBezTo>
                  <a:cubicBezTo>
                    <a:pt x="232" y="298"/>
                    <a:pt x="232" y="298"/>
                    <a:pt x="232" y="298"/>
                  </a:cubicBezTo>
                  <a:cubicBezTo>
                    <a:pt x="232" y="298"/>
                    <a:pt x="232" y="298"/>
                    <a:pt x="232" y="298"/>
                  </a:cubicBezTo>
                  <a:cubicBezTo>
                    <a:pt x="231" y="292"/>
                    <a:pt x="231" y="292"/>
                    <a:pt x="231" y="292"/>
                  </a:cubicBezTo>
                  <a:cubicBezTo>
                    <a:pt x="231" y="292"/>
                    <a:pt x="231" y="292"/>
                    <a:pt x="231" y="292"/>
                  </a:cubicBezTo>
                  <a:cubicBezTo>
                    <a:pt x="242" y="292"/>
                    <a:pt x="242" y="292"/>
                    <a:pt x="242" y="292"/>
                  </a:cubicBezTo>
                  <a:cubicBezTo>
                    <a:pt x="243" y="292"/>
                    <a:pt x="243" y="292"/>
                    <a:pt x="243" y="292"/>
                  </a:cubicBezTo>
                  <a:close/>
                  <a:moveTo>
                    <a:pt x="241" y="285"/>
                  </a:moveTo>
                  <a:cubicBezTo>
                    <a:pt x="242" y="290"/>
                    <a:pt x="242" y="290"/>
                    <a:pt x="242" y="290"/>
                  </a:cubicBezTo>
                  <a:cubicBezTo>
                    <a:pt x="242" y="291"/>
                    <a:pt x="242" y="291"/>
                    <a:pt x="242" y="291"/>
                  </a:cubicBezTo>
                  <a:cubicBezTo>
                    <a:pt x="231" y="291"/>
                    <a:pt x="231" y="291"/>
                    <a:pt x="231" y="291"/>
                  </a:cubicBezTo>
                  <a:cubicBezTo>
                    <a:pt x="230" y="291"/>
                    <a:pt x="230" y="291"/>
                    <a:pt x="230" y="290"/>
                  </a:cubicBezTo>
                  <a:cubicBezTo>
                    <a:pt x="229" y="285"/>
                    <a:pt x="229" y="285"/>
                    <a:pt x="229" y="285"/>
                  </a:cubicBezTo>
                  <a:cubicBezTo>
                    <a:pt x="229" y="285"/>
                    <a:pt x="229" y="284"/>
                    <a:pt x="229" y="284"/>
                  </a:cubicBezTo>
                  <a:cubicBezTo>
                    <a:pt x="240" y="284"/>
                    <a:pt x="240" y="284"/>
                    <a:pt x="240" y="284"/>
                  </a:cubicBezTo>
                  <a:cubicBezTo>
                    <a:pt x="240" y="284"/>
                    <a:pt x="241" y="285"/>
                    <a:pt x="241" y="285"/>
                  </a:cubicBezTo>
                  <a:close/>
                  <a:moveTo>
                    <a:pt x="200" y="284"/>
                  </a:moveTo>
                  <a:cubicBezTo>
                    <a:pt x="211" y="284"/>
                    <a:pt x="211" y="284"/>
                    <a:pt x="211" y="284"/>
                  </a:cubicBezTo>
                  <a:cubicBezTo>
                    <a:pt x="212" y="284"/>
                    <a:pt x="212" y="285"/>
                    <a:pt x="212" y="285"/>
                  </a:cubicBezTo>
                  <a:cubicBezTo>
                    <a:pt x="213" y="290"/>
                    <a:pt x="213" y="290"/>
                    <a:pt x="213" y="290"/>
                  </a:cubicBezTo>
                  <a:cubicBezTo>
                    <a:pt x="213" y="291"/>
                    <a:pt x="213" y="291"/>
                    <a:pt x="213" y="291"/>
                  </a:cubicBezTo>
                  <a:cubicBezTo>
                    <a:pt x="202" y="291"/>
                    <a:pt x="202" y="291"/>
                    <a:pt x="202" y="291"/>
                  </a:cubicBezTo>
                  <a:cubicBezTo>
                    <a:pt x="201" y="291"/>
                    <a:pt x="201" y="291"/>
                    <a:pt x="201" y="290"/>
                  </a:cubicBezTo>
                  <a:cubicBezTo>
                    <a:pt x="200" y="285"/>
                    <a:pt x="200" y="285"/>
                    <a:pt x="200" y="285"/>
                  </a:cubicBezTo>
                  <a:cubicBezTo>
                    <a:pt x="200" y="285"/>
                    <a:pt x="200" y="284"/>
                    <a:pt x="200" y="284"/>
                  </a:cubicBezTo>
                  <a:close/>
                  <a:moveTo>
                    <a:pt x="200" y="283"/>
                  </a:moveTo>
                  <a:cubicBezTo>
                    <a:pt x="199" y="277"/>
                    <a:pt x="199" y="277"/>
                    <a:pt x="199" y="277"/>
                  </a:cubicBezTo>
                  <a:cubicBezTo>
                    <a:pt x="199" y="277"/>
                    <a:pt x="199" y="277"/>
                    <a:pt x="199" y="277"/>
                  </a:cubicBezTo>
                  <a:cubicBezTo>
                    <a:pt x="210" y="277"/>
                    <a:pt x="210" y="277"/>
                    <a:pt x="210" y="277"/>
                  </a:cubicBezTo>
                  <a:cubicBezTo>
                    <a:pt x="210" y="277"/>
                    <a:pt x="210" y="277"/>
                    <a:pt x="210" y="277"/>
                  </a:cubicBezTo>
                  <a:cubicBezTo>
                    <a:pt x="211" y="283"/>
                    <a:pt x="211" y="283"/>
                    <a:pt x="211" y="283"/>
                  </a:cubicBezTo>
                  <a:cubicBezTo>
                    <a:pt x="211" y="283"/>
                    <a:pt x="211" y="283"/>
                    <a:pt x="211" y="283"/>
                  </a:cubicBezTo>
                  <a:cubicBezTo>
                    <a:pt x="200" y="283"/>
                    <a:pt x="200" y="283"/>
                    <a:pt x="200" y="283"/>
                  </a:cubicBezTo>
                  <a:cubicBezTo>
                    <a:pt x="200" y="283"/>
                    <a:pt x="200" y="283"/>
                    <a:pt x="200" y="283"/>
                  </a:cubicBezTo>
                  <a:close/>
                  <a:moveTo>
                    <a:pt x="213" y="277"/>
                  </a:moveTo>
                  <a:cubicBezTo>
                    <a:pt x="213" y="277"/>
                    <a:pt x="213" y="277"/>
                    <a:pt x="213" y="277"/>
                  </a:cubicBezTo>
                  <a:cubicBezTo>
                    <a:pt x="224" y="277"/>
                    <a:pt x="224" y="277"/>
                    <a:pt x="224" y="277"/>
                  </a:cubicBezTo>
                  <a:cubicBezTo>
                    <a:pt x="224" y="277"/>
                    <a:pt x="224" y="277"/>
                    <a:pt x="224" y="277"/>
                  </a:cubicBezTo>
                  <a:cubicBezTo>
                    <a:pt x="226" y="283"/>
                    <a:pt x="226" y="283"/>
                    <a:pt x="226" y="283"/>
                  </a:cubicBezTo>
                  <a:cubicBezTo>
                    <a:pt x="226" y="283"/>
                    <a:pt x="226" y="283"/>
                    <a:pt x="225" y="283"/>
                  </a:cubicBezTo>
                  <a:cubicBezTo>
                    <a:pt x="214" y="283"/>
                    <a:pt x="214" y="283"/>
                    <a:pt x="214" y="283"/>
                  </a:cubicBezTo>
                  <a:cubicBezTo>
                    <a:pt x="214" y="283"/>
                    <a:pt x="214" y="283"/>
                    <a:pt x="214" y="283"/>
                  </a:cubicBezTo>
                  <a:lnTo>
                    <a:pt x="213" y="277"/>
                  </a:lnTo>
                  <a:close/>
                  <a:moveTo>
                    <a:pt x="215" y="284"/>
                  </a:moveTo>
                  <a:cubicBezTo>
                    <a:pt x="226" y="284"/>
                    <a:pt x="226" y="284"/>
                    <a:pt x="226" y="284"/>
                  </a:cubicBezTo>
                  <a:cubicBezTo>
                    <a:pt x="226" y="284"/>
                    <a:pt x="226" y="285"/>
                    <a:pt x="226" y="285"/>
                  </a:cubicBezTo>
                  <a:cubicBezTo>
                    <a:pt x="227" y="290"/>
                    <a:pt x="227" y="290"/>
                    <a:pt x="227" y="290"/>
                  </a:cubicBezTo>
                  <a:cubicBezTo>
                    <a:pt x="228" y="291"/>
                    <a:pt x="227" y="291"/>
                    <a:pt x="227" y="291"/>
                  </a:cubicBezTo>
                  <a:cubicBezTo>
                    <a:pt x="216" y="291"/>
                    <a:pt x="216" y="291"/>
                    <a:pt x="216" y="291"/>
                  </a:cubicBezTo>
                  <a:cubicBezTo>
                    <a:pt x="216" y="291"/>
                    <a:pt x="215" y="291"/>
                    <a:pt x="215" y="290"/>
                  </a:cubicBezTo>
                  <a:cubicBezTo>
                    <a:pt x="214" y="285"/>
                    <a:pt x="214" y="285"/>
                    <a:pt x="214" y="285"/>
                  </a:cubicBezTo>
                  <a:cubicBezTo>
                    <a:pt x="214" y="285"/>
                    <a:pt x="214" y="284"/>
                    <a:pt x="215" y="284"/>
                  </a:cubicBezTo>
                  <a:close/>
                  <a:moveTo>
                    <a:pt x="216" y="292"/>
                  </a:moveTo>
                  <a:cubicBezTo>
                    <a:pt x="227" y="292"/>
                    <a:pt x="227" y="292"/>
                    <a:pt x="227" y="292"/>
                  </a:cubicBezTo>
                  <a:cubicBezTo>
                    <a:pt x="228" y="292"/>
                    <a:pt x="228" y="292"/>
                    <a:pt x="228" y="292"/>
                  </a:cubicBezTo>
                  <a:cubicBezTo>
                    <a:pt x="229" y="298"/>
                    <a:pt x="229" y="298"/>
                    <a:pt x="229" y="298"/>
                  </a:cubicBezTo>
                  <a:cubicBezTo>
                    <a:pt x="229" y="298"/>
                    <a:pt x="229" y="298"/>
                    <a:pt x="229" y="298"/>
                  </a:cubicBezTo>
                  <a:cubicBezTo>
                    <a:pt x="217" y="298"/>
                    <a:pt x="217" y="298"/>
                    <a:pt x="217" y="298"/>
                  </a:cubicBezTo>
                  <a:cubicBezTo>
                    <a:pt x="217" y="298"/>
                    <a:pt x="217" y="298"/>
                    <a:pt x="217" y="298"/>
                  </a:cubicBezTo>
                  <a:cubicBezTo>
                    <a:pt x="216" y="292"/>
                    <a:pt x="216" y="292"/>
                    <a:pt x="216" y="292"/>
                  </a:cubicBezTo>
                  <a:cubicBezTo>
                    <a:pt x="216" y="292"/>
                    <a:pt x="216" y="292"/>
                    <a:pt x="216" y="292"/>
                  </a:cubicBezTo>
                  <a:close/>
                  <a:moveTo>
                    <a:pt x="239" y="277"/>
                  </a:moveTo>
                  <a:cubicBezTo>
                    <a:pt x="240" y="283"/>
                    <a:pt x="240" y="283"/>
                    <a:pt x="240" y="283"/>
                  </a:cubicBezTo>
                  <a:cubicBezTo>
                    <a:pt x="240" y="283"/>
                    <a:pt x="240" y="283"/>
                    <a:pt x="240" y="283"/>
                  </a:cubicBezTo>
                  <a:cubicBezTo>
                    <a:pt x="229" y="283"/>
                    <a:pt x="229" y="283"/>
                    <a:pt x="229" y="283"/>
                  </a:cubicBezTo>
                  <a:cubicBezTo>
                    <a:pt x="228" y="283"/>
                    <a:pt x="228" y="283"/>
                    <a:pt x="228" y="283"/>
                  </a:cubicBezTo>
                  <a:cubicBezTo>
                    <a:pt x="227" y="277"/>
                    <a:pt x="227" y="277"/>
                    <a:pt x="227" y="277"/>
                  </a:cubicBezTo>
                  <a:cubicBezTo>
                    <a:pt x="227" y="277"/>
                    <a:pt x="227" y="277"/>
                    <a:pt x="227" y="277"/>
                  </a:cubicBezTo>
                  <a:cubicBezTo>
                    <a:pt x="238" y="277"/>
                    <a:pt x="238" y="277"/>
                    <a:pt x="238" y="277"/>
                  </a:cubicBezTo>
                  <a:cubicBezTo>
                    <a:pt x="238" y="277"/>
                    <a:pt x="239" y="277"/>
                    <a:pt x="239" y="277"/>
                  </a:cubicBezTo>
                  <a:close/>
                  <a:moveTo>
                    <a:pt x="223" y="262"/>
                  </a:moveTo>
                  <a:cubicBezTo>
                    <a:pt x="234" y="262"/>
                    <a:pt x="234" y="262"/>
                    <a:pt x="234" y="262"/>
                  </a:cubicBezTo>
                  <a:cubicBezTo>
                    <a:pt x="234" y="262"/>
                    <a:pt x="234" y="262"/>
                    <a:pt x="234" y="262"/>
                  </a:cubicBezTo>
                  <a:cubicBezTo>
                    <a:pt x="236" y="266"/>
                    <a:pt x="236" y="266"/>
                    <a:pt x="236" y="266"/>
                  </a:cubicBezTo>
                  <a:cubicBezTo>
                    <a:pt x="236" y="267"/>
                    <a:pt x="236" y="267"/>
                    <a:pt x="235" y="267"/>
                  </a:cubicBezTo>
                  <a:cubicBezTo>
                    <a:pt x="225" y="267"/>
                    <a:pt x="225" y="267"/>
                    <a:pt x="225" y="267"/>
                  </a:cubicBezTo>
                  <a:cubicBezTo>
                    <a:pt x="224" y="267"/>
                    <a:pt x="224" y="267"/>
                    <a:pt x="224" y="266"/>
                  </a:cubicBezTo>
                  <a:cubicBezTo>
                    <a:pt x="223" y="262"/>
                    <a:pt x="223" y="262"/>
                    <a:pt x="223" y="262"/>
                  </a:cubicBezTo>
                  <a:cubicBezTo>
                    <a:pt x="223" y="262"/>
                    <a:pt x="223" y="262"/>
                    <a:pt x="223" y="262"/>
                  </a:cubicBezTo>
                  <a:close/>
                  <a:moveTo>
                    <a:pt x="210" y="262"/>
                  </a:moveTo>
                  <a:cubicBezTo>
                    <a:pt x="220" y="262"/>
                    <a:pt x="220" y="262"/>
                    <a:pt x="220" y="262"/>
                  </a:cubicBezTo>
                  <a:cubicBezTo>
                    <a:pt x="220" y="262"/>
                    <a:pt x="221" y="262"/>
                    <a:pt x="221" y="262"/>
                  </a:cubicBezTo>
                  <a:cubicBezTo>
                    <a:pt x="222" y="266"/>
                    <a:pt x="222" y="266"/>
                    <a:pt x="222" y="266"/>
                  </a:cubicBezTo>
                  <a:cubicBezTo>
                    <a:pt x="222" y="267"/>
                    <a:pt x="222" y="267"/>
                    <a:pt x="221" y="267"/>
                  </a:cubicBezTo>
                  <a:cubicBezTo>
                    <a:pt x="211" y="267"/>
                    <a:pt x="211" y="267"/>
                    <a:pt x="211" y="267"/>
                  </a:cubicBezTo>
                  <a:cubicBezTo>
                    <a:pt x="211" y="267"/>
                    <a:pt x="210" y="267"/>
                    <a:pt x="210" y="266"/>
                  </a:cubicBezTo>
                  <a:cubicBezTo>
                    <a:pt x="210" y="262"/>
                    <a:pt x="210" y="262"/>
                    <a:pt x="210" y="262"/>
                  </a:cubicBezTo>
                  <a:cubicBezTo>
                    <a:pt x="209" y="262"/>
                    <a:pt x="210" y="262"/>
                    <a:pt x="210" y="262"/>
                  </a:cubicBezTo>
                  <a:close/>
                  <a:moveTo>
                    <a:pt x="197" y="262"/>
                  </a:moveTo>
                  <a:cubicBezTo>
                    <a:pt x="207" y="262"/>
                    <a:pt x="207" y="262"/>
                    <a:pt x="207" y="262"/>
                  </a:cubicBezTo>
                  <a:cubicBezTo>
                    <a:pt x="207" y="262"/>
                    <a:pt x="207" y="262"/>
                    <a:pt x="207" y="262"/>
                  </a:cubicBezTo>
                  <a:cubicBezTo>
                    <a:pt x="208" y="266"/>
                    <a:pt x="208" y="266"/>
                    <a:pt x="208" y="266"/>
                  </a:cubicBezTo>
                  <a:cubicBezTo>
                    <a:pt x="208" y="267"/>
                    <a:pt x="208" y="267"/>
                    <a:pt x="208" y="267"/>
                  </a:cubicBezTo>
                  <a:cubicBezTo>
                    <a:pt x="197" y="267"/>
                    <a:pt x="197" y="267"/>
                    <a:pt x="197" y="267"/>
                  </a:cubicBezTo>
                  <a:cubicBezTo>
                    <a:pt x="197" y="267"/>
                    <a:pt x="197" y="267"/>
                    <a:pt x="197" y="266"/>
                  </a:cubicBezTo>
                  <a:cubicBezTo>
                    <a:pt x="196" y="262"/>
                    <a:pt x="196" y="262"/>
                    <a:pt x="196" y="262"/>
                  </a:cubicBezTo>
                  <a:cubicBezTo>
                    <a:pt x="196" y="262"/>
                    <a:pt x="196" y="262"/>
                    <a:pt x="197" y="262"/>
                  </a:cubicBezTo>
                  <a:close/>
                  <a:moveTo>
                    <a:pt x="186" y="277"/>
                  </a:moveTo>
                  <a:cubicBezTo>
                    <a:pt x="196" y="277"/>
                    <a:pt x="196" y="277"/>
                    <a:pt x="196" y="277"/>
                  </a:cubicBezTo>
                  <a:cubicBezTo>
                    <a:pt x="196" y="277"/>
                    <a:pt x="196" y="277"/>
                    <a:pt x="196" y="277"/>
                  </a:cubicBezTo>
                  <a:cubicBezTo>
                    <a:pt x="197" y="283"/>
                    <a:pt x="197" y="283"/>
                    <a:pt x="197" y="283"/>
                  </a:cubicBezTo>
                  <a:cubicBezTo>
                    <a:pt x="197" y="283"/>
                    <a:pt x="197" y="283"/>
                    <a:pt x="197" y="283"/>
                  </a:cubicBezTo>
                  <a:cubicBezTo>
                    <a:pt x="186" y="283"/>
                    <a:pt x="186" y="283"/>
                    <a:pt x="186" y="283"/>
                  </a:cubicBezTo>
                  <a:cubicBezTo>
                    <a:pt x="186" y="283"/>
                    <a:pt x="186" y="283"/>
                    <a:pt x="186" y="283"/>
                  </a:cubicBezTo>
                  <a:cubicBezTo>
                    <a:pt x="185" y="277"/>
                    <a:pt x="185" y="277"/>
                    <a:pt x="185" y="277"/>
                  </a:cubicBezTo>
                  <a:cubicBezTo>
                    <a:pt x="185" y="277"/>
                    <a:pt x="185" y="277"/>
                    <a:pt x="186" y="277"/>
                  </a:cubicBezTo>
                  <a:close/>
                  <a:moveTo>
                    <a:pt x="183" y="277"/>
                  </a:moveTo>
                  <a:cubicBezTo>
                    <a:pt x="183" y="283"/>
                    <a:pt x="183" y="283"/>
                    <a:pt x="183" y="283"/>
                  </a:cubicBezTo>
                  <a:cubicBezTo>
                    <a:pt x="184" y="283"/>
                    <a:pt x="183" y="283"/>
                    <a:pt x="183" y="283"/>
                  </a:cubicBezTo>
                  <a:cubicBezTo>
                    <a:pt x="173" y="283"/>
                    <a:pt x="173" y="283"/>
                    <a:pt x="173" y="283"/>
                  </a:cubicBezTo>
                  <a:cubicBezTo>
                    <a:pt x="172" y="283"/>
                    <a:pt x="172" y="283"/>
                    <a:pt x="172" y="283"/>
                  </a:cubicBezTo>
                  <a:cubicBezTo>
                    <a:pt x="172" y="277"/>
                    <a:pt x="172" y="277"/>
                    <a:pt x="172" y="277"/>
                  </a:cubicBezTo>
                  <a:cubicBezTo>
                    <a:pt x="172" y="277"/>
                    <a:pt x="172" y="277"/>
                    <a:pt x="172" y="277"/>
                  </a:cubicBezTo>
                  <a:cubicBezTo>
                    <a:pt x="182" y="277"/>
                    <a:pt x="182" y="277"/>
                    <a:pt x="182" y="277"/>
                  </a:cubicBezTo>
                  <a:cubicBezTo>
                    <a:pt x="183" y="277"/>
                    <a:pt x="183" y="277"/>
                    <a:pt x="183" y="277"/>
                  </a:cubicBezTo>
                  <a:close/>
                  <a:moveTo>
                    <a:pt x="170" y="262"/>
                  </a:moveTo>
                  <a:cubicBezTo>
                    <a:pt x="180" y="262"/>
                    <a:pt x="180" y="262"/>
                    <a:pt x="180" y="262"/>
                  </a:cubicBezTo>
                  <a:cubicBezTo>
                    <a:pt x="181" y="262"/>
                    <a:pt x="181" y="262"/>
                    <a:pt x="181" y="262"/>
                  </a:cubicBezTo>
                  <a:cubicBezTo>
                    <a:pt x="181" y="266"/>
                    <a:pt x="181" y="266"/>
                    <a:pt x="181" y="266"/>
                  </a:cubicBezTo>
                  <a:cubicBezTo>
                    <a:pt x="181" y="267"/>
                    <a:pt x="181" y="267"/>
                    <a:pt x="181" y="267"/>
                  </a:cubicBezTo>
                  <a:cubicBezTo>
                    <a:pt x="171" y="267"/>
                    <a:pt x="171" y="267"/>
                    <a:pt x="171" y="267"/>
                  </a:cubicBezTo>
                  <a:cubicBezTo>
                    <a:pt x="171" y="267"/>
                    <a:pt x="171" y="267"/>
                    <a:pt x="171" y="266"/>
                  </a:cubicBezTo>
                  <a:cubicBezTo>
                    <a:pt x="170" y="262"/>
                    <a:pt x="170" y="262"/>
                    <a:pt x="170" y="262"/>
                  </a:cubicBezTo>
                  <a:cubicBezTo>
                    <a:pt x="170" y="262"/>
                    <a:pt x="170" y="262"/>
                    <a:pt x="170" y="262"/>
                  </a:cubicBezTo>
                  <a:close/>
                  <a:moveTo>
                    <a:pt x="156" y="277"/>
                  </a:moveTo>
                  <a:cubicBezTo>
                    <a:pt x="156" y="283"/>
                    <a:pt x="156" y="283"/>
                    <a:pt x="156" y="283"/>
                  </a:cubicBezTo>
                  <a:cubicBezTo>
                    <a:pt x="156" y="283"/>
                    <a:pt x="156" y="283"/>
                    <a:pt x="156" y="283"/>
                  </a:cubicBezTo>
                  <a:cubicBezTo>
                    <a:pt x="145" y="283"/>
                    <a:pt x="145" y="283"/>
                    <a:pt x="145" y="283"/>
                  </a:cubicBezTo>
                  <a:cubicBezTo>
                    <a:pt x="145" y="283"/>
                    <a:pt x="145" y="283"/>
                    <a:pt x="145" y="283"/>
                  </a:cubicBezTo>
                  <a:cubicBezTo>
                    <a:pt x="145" y="277"/>
                    <a:pt x="145" y="277"/>
                    <a:pt x="145" y="277"/>
                  </a:cubicBezTo>
                  <a:cubicBezTo>
                    <a:pt x="145" y="277"/>
                    <a:pt x="145" y="277"/>
                    <a:pt x="145" y="277"/>
                  </a:cubicBezTo>
                  <a:cubicBezTo>
                    <a:pt x="155" y="277"/>
                    <a:pt x="155" y="277"/>
                    <a:pt x="155" y="277"/>
                  </a:cubicBezTo>
                  <a:cubicBezTo>
                    <a:pt x="156" y="277"/>
                    <a:pt x="156" y="277"/>
                    <a:pt x="156" y="277"/>
                  </a:cubicBezTo>
                  <a:close/>
                  <a:moveTo>
                    <a:pt x="145" y="262"/>
                  </a:moveTo>
                  <a:cubicBezTo>
                    <a:pt x="155" y="262"/>
                    <a:pt x="155" y="262"/>
                    <a:pt x="155" y="262"/>
                  </a:cubicBezTo>
                  <a:cubicBezTo>
                    <a:pt x="155" y="262"/>
                    <a:pt x="155" y="262"/>
                    <a:pt x="155" y="262"/>
                  </a:cubicBezTo>
                  <a:cubicBezTo>
                    <a:pt x="155" y="266"/>
                    <a:pt x="155" y="266"/>
                    <a:pt x="155" y="266"/>
                  </a:cubicBezTo>
                  <a:cubicBezTo>
                    <a:pt x="155" y="267"/>
                    <a:pt x="155" y="267"/>
                    <a:pt x="155" y="267"/>
                  </a:cubicBezTo>
                  <a:cubicBezTo>
                    <a:pt x="145" y="267"/>
                    <a:pt x="145" y="267"/>
                    <a:pt x="145" y="267"/>
                  </a:cubicBezTo>
                  <a:cubicBezTo>
                    <a:pt x="145" y="267"/>
                    <a:pt x="144" y="267"/>
                    <a:pt x="144" y="266"/>
                  </a:cubicBezTo>
                  <a:cubicBezTo>
                    <a:pt x="144" y="262"/>
                    <a:pt x="144" y="262"/>
                    <a:pt x="144" y="262"/>
                  </a:cubicBezTo>
                  <a:cubicBezTo>
                    <a:pt x="144" y="262"/>
                    <a:pt x="145" y="262"/>
                    <a:pt x="145" y="262"/>
                  </a:cubicBezTo>
                  <a:close/>
                  <a:moveTo>
                    <a:pt x="144" y="286"/>
                  </a:moveTo>
                  <a:cubicBezTo>
                    <a:pt x="144" y="285"/>
                    <a:pt x="144" y="285"/>
                    <a:pt x="144" y="285"/>
                  </a:cubicBezTo>
                  <a:cubicBezTo>
                    <a:pt x="155" y="285"/>
                    <a:pt x="155" y="285"/>
                    <a:pt x="155" y="285"/>
                  </a:cubicBezTo>
                  <a:cubicBezTo>
                    <a:pt x="155" y="285"/>
                    <a:pt x="155" y="285"/>
                    <a:pt x="155" y="286"/>
                  </a:cubicBezTo>
                  <a:cubicBezTo>
                    <a:pt x="155" y="291"/>
                    <a:pt x="155" y="291"/>
                    <a:pt x="155" y="291"/>
                  </a:cubicBezTo>
                  <a:cubicBezTo>
                    <a:pt x="156" y="297"/>
                    <a:pt x="156" y="297"/>
                    <a:pt x="156" y="297"/>
                  </a:cubicBezTo>
                  <a:cubicBezTo>
                    <a:pt x="156" y="297"/>
                    <a:pt x="155" y="298"/>
                    <a:pt x="155" y="298"/>
                  </a:cubicBezTo>
                  <a:cubicBezTo>
                    <a:pt x="133" y="298"/>
                    <a:pt x="133" y="298"/>
                    <a:pt x="133" y="298"/>
                  </a:cubicBezTo>
                  <a:cubicBezTo>
                    <a:pt x="132" y="298"/>
                    <a:pt x="132" y="297"/>
                    <a:pt x="132" y="297"/>
                  </a:cubicBezTo>
                  <a:cubicBezTo>
                    <a:pt x="132" y="292"/>
                    <a:pt x="132" y="292"/>
                    <a:pt x="132" y="292"/>
                  </a:cubicBezTo>
                  <a:cubicBezTo>
                    <a:pt x="132" y="292"/>
                    <a:pt x="132" y="291"/>
                    <a:pt x="133" y="291"/>
                  </a:cubicBezTo>
                  <a:cubicBezTo>
                    <a:pt x="143" y="291"/>
                    <a:pt x="143" y="291"/>
                    <a:pt x="143" y="291"/>
                  </a:cubicBezTo>
                  <a:cubicBezTo>
                    <a:pt x="144" y="291"/>
                    <a:pt x="144" y="291"/>
                    <a:pt x="144" y="291"/>
                  </a:cubicBezTo>
                  <a:lnTo>
                    <a:pt x="144" y="286"/>
                  </a:lnTo>
                  <a:close/>
                  <a:moveTo>
                    <a:pt x="131" y="277"/>
                  </a:moveTo>
                  <a:cubicBezTo>
                    <a:pt x="131" y="277"/>
                    <a:pt x="131" y="277"/>
                    <a:pt x="132" y="277"/>
                  </a:cubicBezTo>
                  <a:cubicBezTo>
                    <a:pt x="142" y="277"/>
                    <a:pt x="142" y="277"/>
                    <a:pt x="142" y="277"/>
                  </a:cubicBezTo>
                  <a:cubicBezTo>
                    <a:pt x="142" y="277"/>
                    <a:pt x="142" y="277"/>
                    <a:pt x="142" y="277"/>
                  </a:cubicBezTo>
                  <a:cubicBezTo>
                    <a:pt x="142" y="283"/>
                    <a:pt x="142" y="283"/>
                    <a:pt x="142" y="283"/>
                  </a:cubicBezTo>
                  <a:cubicBezTo>
                    <a:pt x="142" y="283"/>
                    <a:pt x="142" y="283"/>
                    <a:pt x="142" y="283"/>
                  </a:cubicBezTo>
                  <a:cubicBezTo>
                    <a:pt x="132" y="283"/>
                    <a:pt x="132" y="283"/>
                    <a:pt x="132" y="283"/>
                  </a:cubicBezTo>
                  <a:cubicBezTo>
                    <a:pt x="131" y="283"/>
                    <a:pt x="131" y="283"/>
                    <a:pt x="131" y="283"/>
                  </a:cubicBezTo>
                  <a:lnTo>
                    <a:pt x="131" y="277"/>
                  </a:lnTo>
                  <a:close/>
                  <a:moveTo>
                    <a:pt x="131" y="285"/>
                  </a:moveTo>
                  <a:cubicBezTo>
                    <a:pt x="131" y="285"/>
                    <a:pt x="131" y="284"/>
                    <a:pt x="132" y="284"/>
                  </a:cubicBezTo>
                  <a:cubicBezTo>
                    <a:pt x="142" y="284"/>
                    <a:pt x="142" y="284"/>
                    <a:pt x="142" y="284"/>
                  </a:cubicBezTo>
                  <a:cubicBezTo>
                    <a:pt x="142" y="284"/>
                    <a:pt x="142" y="285"/>
                    <a:pt x="142" y="285"/>
                  </a:cubicBezTo>
                  <a:cubicBezTo>
                    <a:pt x="143" y="290"/>
                    <a:pt x="143" y="290"/>
                    <a:pt x="143" y="290"/>
                  </a:cubicBezTo>
                  <a:cubicBezTo>
                    <a:pt x="143" y="291"/>
                    <a:pt x="142" y="291"/>
                    <a:pt x="142" y="291"/>
                  </a:cubicBezTo>
                  <a:cubicBezTo>
                    <a:pt x="131" y="291"/>
                    <a:pt x="131" y="291"/>
                    <a:pt x="131" y="291"/>
                  </a:cubicBezTo>
                  <a:cubicBezTo>
                    <a:pt x="131" y="291"/>
                    <a:pt x="131" y="291"/>
                    <a:pt x="131" y="290"/>
                  </a:cubicBezTo>
                  <a:lnTo>
                    <a:pt x="131" y="285"/>
                  </a:lnTo>
                  <a:close/>
                  <a:moveTo>
                    <a:pt x="131" y="300"/>
                  </a:moveTo>
                  <a:cubicBezTo>
                    <a:pt x="131" y="300"/>
                    <a:pt x="131" y="299"/>
                    <a:pt x="131" y="299"/>
                  </a:cubicBezTo>
                  <a:cubicBezTo>
                    <a:pt x="142" y="299"/>
                    <a:pt x="142" y="299"/>
                    <a:pt x="142" y="299"/>
                  </a:cubicBezTo>
                  <a:cubicBezTo>
                    <a:pt x="143" y="299"/>
                    <a:pt x="143" y="300"/>
                    <a:pt x="143" y="300"/>
                  </a:cubicBezTo>
                  <a:cubicBezTo>
                    <a:pt x="143" y="305"/>
                    <a:pt x="143" y="305"/>
                    <a:pt x="143" y="305"/>
                  </a:cubicBezTo>
                  <a:cubicBezTo>
                    <a:pt x="143" y="306"/>
                    <a:pt x="143" y="306"/>
                    <a:pt x="142" y="306"/>
                  </a:cubicBezTo>
                  <a:cubicBezTo>
                    <a:pt x="131" y="306"/>
                    <a:pt x="131" y="306"/>
                    <a:pt x="131" y="306"/>
                  </a:cubicBezTo>
                  <a:cubicBezTo>
                    <a:pt x="131" y="306"/>
                    <a:pt x="131" y="306"/>
                    <a:pt x="131" y="305"/>
                  </a:cubicBezTo>
                  <a:lnTo>
                    <a:pt x="131" y="300"/>
                  </a:lnTo>
                  <a:close/>
                  <a:moveTo>
                    <a:pt x="106" y="262"/>
                  </a:moveTo>
                  <a:cubicBezTo>
                    <a:pt x="106" y="262"/>
                    <a:pt x="106" y="262"/>
                    <a:pt x="106" y="262"/>
                  </a:cubicBezTo>
                  <a:cubicBezTo>
                    <a:pt x="116" y="262"/>
                    <a:pt x="116" y="262"/>
                    <a:pt x="116" y="262"/>
                  </a:cubicBezTo>
                  <a:cubicBezTo>
                    <a:pt x="116" y="262"/>
                    <a:pt x="116" y="262"/>
                    <a:pt x="116" y="262"/>
                  </a:cubicBezTo>
                  <a:cubicBezTo>
                    <a:pt x="116" y="266"/>
                    <a:pt x="116" y="266"/>
                    <a:pt x="116" y="266"/>
                  </a:cubicBezTo>
                  <a:cubicBezTo>
                    <a:pt x="116" y="267"/>
                    <a:pt x="116" y="267"/>
                    <a:pt x="116" y="267"/>
                  </a:cubicBezTo>
                  <a:cubicBezTo>
                    <a:pt x="106" y="267"/>
                    <a:pt x="106" y="267"/>
                    <a:pt x="106" y="267"/>
                  </a:cubicBezTo>
                  <a:cubicBezTo>
                    <a:pt x="106" y="267"/>
                    <a:pt x="105" y="267"/>
                    <a:pt x="105" y="266"/>
                  </a:cubicBezTo>
                  <a:lnTo>
                    <a:pt x="106" y="262"/>
                  </a:lnTo>
                  <a:close/>
                  <a:moveTo>
                    <a:pt x="104" y="277"/>
                  </a:moveTo>
                  <a:cubicBezTo>
                    <a:pt x="104" y="277"/>
                    <a:pt x="105" y="277"/>
                    <a:pt x="105" y="277"/>
                  </a:cubicBezTo>
                  <a:cubicBezTo>
                    <a:pt x="115" y="277"/>
                    <a:pt x="115" y="277"/>
                    <a:pt x="115" y="277"/>
                  </a:cubicBezTo>
                  <a:cubicBezTo>
                    <a:pt x="115" y="277"/>
                    <a:pt x="116" y="277"/>
                    <a:pt x="116" y="277"/>
                  </a:cubicBezTo>
                  <a:cubicBezTo>
                    <a:pt x="115" y="283"/>
                    <a:pt x="115" y="283"/>
                    <a:pt x="115" y="283"/>
                  </a:cubicBezTo>
                  <a:cubicBezTo>
                    <a:pt x="115" y="283"/>
                    <a:pt x="115" y="283"/>
                    <a:pt x="115" y="283"/>
                  </a:cubicBezTo>
                  <a:cubicBezTo>
                    <a:pt x="104" y="283"/>
                    <a:pt x="104" y="283"/>
                    <a:pt x="104" y="283"/>
                  </a:cubicBezTo>
                  <a:cubicBezTo>
                    <a:pt x="104" y="283"/>
                    <a:pt x="104" y="283"/>
                    <a:pt x="104" y="283"/>
                  </a:cubicBezTo>
                  <a:lnTo>
                    <a:pt x="104" y="277"/>
                  </a:lnTo>
                  <a:close/>
                  <a:moveTo>
                    <a:pt x="104" y="284"/>
                  </a:moveTo>
                  <a:cubicBezTo>
                    <a:pt x="115" y="284"/>
                    <a:pt x="115" y="284"/>
                    <a:pt x="115" y="284"/>
                  </a:cubicBezTo>
                  <a:cubicBezTo>
                    <a:pt x="115" y="284"/>
                    <a:pt x="115" y="285"/>
                    <a:pt x="115" y="285"/>
                  </a:cubicBezTo>
                  <a:cubicBezTo>
                    <a:pt x="115" y="290"/>
                    <a:pt x="115" y="290"/>
                    <a:pt x="115" y="290"/>
                  </a:cubicBezTo>
                  <a:cubicBezTo>
                    <a:pt x="115" y="291"/>
                    <a:pt x="115" y="291"/>
                    <a:pt x="114" y="291"/>
                  </a:cubicBezTo>
                  <a:cubicBezTo>
                    <a:pt x="104" y="291"/>
                    <a:pt x="104" y="291"/>
                    <a:pt x="104" y="291"/>
                  </a:cubicBezTo>
                  <a:cubicBezTo>
                    <a:pt x="103" y="291"/>
                    <a:pt x="103" y="291"/>
                    <a:pt x="103" y="290"/>
                  </a:cubicBezTo>
                  <a:cubicBezTo>
                    <a:pt x="104" y="285"/>
                    <a:pt x="104" y="285"/>
                    <a:pt x="104" y="285"/>
                  </a:cubicBezTo>
                  <a:cubicBezTo>
                    <a:pt x="104" y="285"/>
                    <a:pt x="104" y="284"/>
                    <a:pt x="104" y="284"/>
                  </a:cubicBezTo>
                  <a:close/>
                  <a:moveTo>
                    <a:pt x="114" y="298"/>
                  </a:moveTo>
                  <a:cubicBezTo>
                    <a:pt x="103" y="298"/>
                    <a:pt x="103" y="298"/>
                    <a:pt x="103" y="298"/>
                  </a:cubicBezTo>
                  <a:cubicBezTo>
                    <a:pt x="103" y="298"/>
                    <a:pt x="103" y="298"/>
                    <a:pt x="103" y="298"/>
                  </a:cubicBezTo>
                  <a:cubicBezTo>
                    <a:pt x="103" y="292"/>
                    <a:pt x="103" y="292"/>
                    <a:pt x="103" y="292"/>
                  </a:cubicBezTo>
                  <a:cubicBezTo>
                    <a:pt x="103" y="292"/>
                    <a:pt x="103" y="292"/>
                    <a:pt x="104" y="292"/>
                  </a:cubicBezTo>
                  <a:cubicBezTo>
                    <a:pt x="114" y="292"/>
                    <a:pt x="114" y="292"/>
                    <a:pt x="114" y="292"/>
                  </a:cubicBezTo>
                  <a:cubicBezTo>
                    <a:pt x="114" y="292"/>
                    <a:pt x="115" y="292"/>
                    <a:pt x="115" y="292"/>
                  </a:cubicBezTo>
                  <a:cubicBezTo>
                    <a:pt x="114" y="298"/>
                    <a:pt x="114" y="298"/>
                    <a:pt x="114" y="298"/>
                  </a:cubicBezTo>
                  <a:cubicBezTo>
                    <a:pt x="114" y="298"/>
                    <a:pt x="114" y="298"/>
                    <a:pt x="114" y="298"/>
                  </a:cubicBezTo>
                  <a:close/>
                  <a:moveTo>
                    <a:pt x="114" y="300"/>
                  </a:moveTo>
                  <a:cubicBezTo>
                    <a:pt x="114" y="305"/>
                    <a:pt x="114" y="305"/>
                    <a:pt x="114" y="305"/>
                  </a:cubicBezTo>
                  <a:cubicBezTo>
                    <a:pt x="114" y="306"/>
                    <a:pt x="114" y="306"/>
                    <a:pt x="114" y="306"/>
                  </a:cubicBezTo>
                  <a:cubicBezTo>
                    <a:pt x="102" y="306"/>
                    <a:pt x="102" y="306"/>
                    <a:pt x="102" y="306"/>
                  </a:cubicBezTo>
                  <a:cubicBezTo>
                    <a:pt x="102" y="306"/>
                    <a:pt x="102" y="306"/>
                    <a:pt x="102" y="305"/>
                  </a:cubicBezTo>
                  <a:cubicBezTo>
                    <a:pt x="102" y="300"/>
                    <a:pt x="102" y="300"/>
                    <a:pt x="102" y="300"/>
                  </a:cubicBezTo>
                  <a:cubicBezTo>
                    <a:pt x="102" y="300"/>
                    <a:pt x="103" y="299"/>
                    <a:pt x="103" y="299"/>
                  </a:cubicBezTo>
                  <a:cubicBezTo>
                    <a:pt x="114" y="299"/>
                    <a:pt x="114" y="299"/>
                    <a:pt x="114" y="299"/>
                  </a:cubicBezTo>
                  <a:cubicBezTo>
                    <a:pt x="114" y="299"/>
                    <a:pt x="114" y="300"/>
                    <a:pt x="114" y="300"/>
                  </a:cubicBezTo>
                  <a:close/>
                  <a:moveTo>
                    <a:pt x="93" y="262"/>
                  </a:moveTo>
                  <a:cubicBezTo>
                    <a:pt x="93" y="262"/>
                    <a:pt x="93" y="262"/>
                    <a:pt x="93" y="262"/>
                  </a:cubicBezTo>
                  <a:cubicBezTo>
                    <a:pt x="103" y="262"/>
                    <a:pt x="103" y="262"/>
                    <a:pt x="103" y="262"/>
                  </a:cubicBezTo>
                  <a:cubicBezTo>
                    <a:pt x="103" y="262"/>
                    <a:pt x="104" y="262"/>
                    <a:pt x="104" y="262"/>
                  </a:cubicBezTo>
                  <a:cubicBezTo>
                    <a:pt x="103" y="266"/>
                    <a:pt x="103" y="266"/>
                    <a:pt x="103" y="266"/>
                  </a:cubicBezTo>
                  <a:cubicBezTo>
                    <a:pt x="103" y="267"/>
                    <a:pt x="103" y="267"/>
                    <a:pt x="103" y="267"/>
                  </a:cubicBezTo>
                  <a:cubicBezTo>
                    <a:pt x="93" y="267"/>
                    <a:pt x="93" y="267"/>
                    <a:pt x="93" y="267"/>
                  </a:cubicBezTo>
                  <a:cubicBezTo>
                    <a:pt x="92" y="267"/>
                    <a:pt x="92" y="267"/>
                    <a:pt x="92" y="266"/>
                  </a:cubicBezTo>
                  <a:lnTo>
                    <a:pt x="93" y="262"/>
                  </a:lnTo>
                  <a:close/>
                  <a:moveTo>
                    <a:pt x="91" y="277"/>
                  </a:moveTo>
                  <a:cubicBezTo>
                    <a:pt x="91" y="277"/>
                    <a:pt x="91" y="277"/>
                    <a:pt x="91" y="277"/>
                  </a:cubicBezTo>
                  <a:cubicBezTo>
                    <a:pt x="102" y="277"/>
                    <a:pt x="102" y="277"/>
                    <a:pt x="102" y="277"/>
                  </a:cubicBezTo>
                  <a:cubicBezTo>
                    <a:pt x="102" y="277"/>
                    <a:pt x="102" y="277"/>
                    <a:pt x="102" y="277"/>
                  </a:cubicBezTo>
                  <a:cubicBezTo>
                    <a:pt x="102" y="283"/>
                    <a:pt x="102" y="283"/>
                    <a:pt x="102" y="283"/>
                  </a:cubicBezTo>
                  <a:cubicBezTo>
                    <a:pt x="102" y="283"/>
                    <a:pt x="101" y="283"/>
                    <a:pt x="101" y="283"/>
                  </a:cubicBezTo>
                  <a:cubicBezTo>
                    <a:pt x="91" y="283"/>
                    <a:pt x="91" y="283"/>
                    <a:pt x="91" y="283"/>
                  </a:cubicBezTo>
                  <a:cubicBezTo>
                    <a:pt x="90" y="283"/>
                    <a:pt x="90" y="283"/>
                    <a:pt x="90" y="283"/>
                  </a:cubicBezTo>
                  <a:lnTo>
                    <a:pt x="91" y="277"/>
                  </a:lnTo>
                  <a:close/>
                  <a:moveTo>
                    <a:pt x="90" y="285"/>
                  </a:moveTo>
                  <a:cubicBezTo>
                    <a:pt x="90" y="285"/>
                    <a:pt x="90" y="284"/>
                    <a:pt x="90" y="284"/>
                  </a:cubicBezTo>
                  <a:cubicBezTo>
                    <a:pt x="101" y="284"/>
                    <a:pt x="101" y="284"/>
                    <a:pt x="101" y="284"/>
                  </a:cubicBezTo>
                  <a:cubicBezTo>
                    <a:pt x="101" y="284"/>
                    <a:pt x="101" y="285"/>
                    <a:pt x="101" y="285"/>
                  </a:cubicBezTo>
                  <a:cubicBezTo>
                    <a:pt x="101" y="290"/>
                    <a:pt x="101" y="290"/>
                    <a:pt x="101" y="290"/>
                  </a:cubicBezTo>
                  <a:cubicBezTo>
                    <a:pt x="101" y="291"/>
                    <a:pt x="101" y="291"/>
                    <a:pt x="100" y="291"/>
                  </a:cubicBezTo>
                  <a:cubicBezTo>
                    <a:pt x="90" y="291"/>
                    <a:pt x="90" y="291"/>
                    <a:pt x="90" y="291"/>
                  </a:cubicBezTo>
                  <a:cubicBezTo>
                    <a:pt x="89" y="291"/>
                    <a:pt x="89" y="291"/>
                    <a:pt x="89" y="290"/>
                  </a:cubicBezTo>
                  <a:lnTo>
                    <a:pt x="90" y="285"/>
                  </a:lnTo>
                  <a:close/>
                  <a:moveTo>
                    <a:pt x="89" y="292"/>
                  </a:moveTo>
                  <a:cubicBezTo>
                    <a:pt x="100" y="292"/>
                    <a:pt x="100" y="292"/>
                    <a:pt x="100" y="292"/>
                  </a:cubicBezTo>
                  <a:cubicBezTo>
                    <a:pt x="100" y="292"/>
                    <a:pt x="101" y="292"/>
                    <a:pt x="101" y="292"/>
                  </a:cubicBezTo>
                  <a:cubicBezTo>
                    <a:pt x="100" y="298"/>
                    <a:pt x="100" y="298"/>
                    <a:pt x="100" y="298"/>
                  </a:cubicBezTo>
                  <a:cubicBezTo>
                    <a:pt x="100" y="298"/>
                    <a:pt x="100" y="298"/>
                    <a:pt x="100" y="298"/>
                  </a:cubicBezTo>
                  <a:cubicBezTo>
                    <a:pt x="89" y="298"/>
                    <a:pt x="89" y="298"/>
                    <a:pt x="89" y="298"/>
                  </a:cubicBezTo>
                  <a:cubicBezTo>
                    <a:pt x="88" y="298"/>
                    <a:pt x="88" y="298"/>
                    <a:pt x="88" y="298"/>
                  </a:cubicBezTo>
                  <a:cubicBezTo>
                    <a:pt x="89" y="292"/>
                    <a:pt x="89" y="292"/>
                    <a:pt x="89" y="292"/>
                  </a:cubicBezTo>
                  <a:cubicBezTo>
                    <a:pt x="89" y="292"/>
                    <a:pt x="89" y="292"/>
                    <a:pt x="89" y="292"/>
                  </a:cubicBezTo>
                  <a:close/>
                  <a:moveTo>
                    <a:pt x="75" y="292"/>
                  </a:moveTo>
                  <a:cubicBezTo>
                    <a:pt x="75" y="292"/>
                    <a:pt x="75" y="292"/>
                    <a:pt x="75" y="292"/>
                  </a:cubicBezTo>
                  <a:cubicBezTo>
                    <a:pt x="86" y="292"/>
                    <a:pt x="86" y="292"/>
                    <a:pt x="86" y="292"/>
                  </a:cubicBezTo>
                  <a:cubicBezTo>
                    <a:pt x="86" y="292"/>
                    <a:pt x="87" y="292"/>
                    <a:pt x="86" y="292"/>
                  </a:cubicBezTo>
                  <a:cubicBezTo>
                    <a:pt x="86" y="298"/>
                    <a:pt x="86" y="298"/>
                    <a:pt x="86" y="298"/>
                  </a:cubicBezTo>
                  <a:cubicBezTo>
                    <a:pt x="86" y="298"/>
                    <a:pt x="86" y="298"/>
                    <a:pt x="85" y="298"/>
                  </a:cubicBezTo>
                  <a:cubicBezTo>
                    <a:pt x="74" y="298"/>
                    <a:pt x="74" y="298"/>
                    <a:pt x="74" y="298"/>
                  </a:cubicBezTo>
                  <a:cubicBezTo>
                    <a:pt x="74" y="298"/>
                    <a:pt x="74" y="298"/>
                    <a:pt x="74" y="298"/>
                  </a:cubicBezTo>
                  <a:lnTo>
                    <a:pt x="75" y="292"/>
                  </a:lnTo>
                  <a:close/>
                  <a:moveTo>
                    <a:pt x="73" y="283"/>
                  </a:moveTo>
                  <a:cubicBezTo>
                    <a:pt x="63" y="283"/>
                    <a:pt x="63" y="283"/>
                    <a:pt x="63" y="283"/>
                  </a:cubicBezTo>
                  <a:cubicBezTo>
                    <a:pt x="62" y="283"/>
                    <a:pt x="62" y="283"/>
                    <a:pt x="62" y="283"/>
                  </a:cubicBezTo>
                  <a:cubicBezTo>
                    <a:pt x="63" y="277"/>
                    <a:pt x="63" y="277"/>
                    <a:pt x="63" y="277"/>
                  </a:cubicBezTo>
                  <a:cubicBezTo>
                    <a:pt x="63" y="277"/>
                    <a:pt x="64" y="277"/>
                    <a:pt x="64" y="277"/>
                  </a:cubicBezTo>
                  <a:cubicBezTo>
                    <a:pt x="74" y="277"/>
                    <a:pt x="74" y="277"/>
                    <a:pt x="74" y="277"/>
                  </a:cubicBezTo>
                  <a:cubicBezTo>
                    <a:pt x="75" y="277"/>
                    <a:pt x="75" y="277"/>
                    <a:pt x="75" y="277"/>
                  </a:cubicBezTo>
                  <a:cubicBezTo>
                    <a:pt x="74" y="283"/>
                    <a:pt x="74" y="283"/>
                    <a:pt x="74" y="283"/>
                  </a:cubicBezTo>
                  <a:cubicBezTo>
                    <a:pt x="74" y="283"/>
                    <a:pt x="74" y="283"/>
                    <a:pt x="73" y="283"/>
                  </a:cubicBezTo>
                  <a:close/>
                  <a:moveTo>
                    <a:pt x="86" y="291"/>
                  </a:moveTo>
                  <a:cubicBezTo>
                    <a:pt x="75" y="291"/>
                    <a:pt x="75" y="291"/>
                    <a:pt x="75" y="291"/>
                  </a:cubicBezTo>
                  <a:cubicBezTo>
                    <a:pt x="75" y="291"/>
                    <a:pt x="75" y="291"/>
                    <a:pt x="75" y="290"/>
                  </a:cubicBezTo>
                  <a:cubicBezTo>
                    <a:pt x="76" y="285"/>
                    <a:pt x="76" y="285"/>
                    <a:pt x="76" y="285"/>
                  </a:cubicBezTo>
                  <a:cubicBezTo>
                    <a:pt x="76" y="285"/>
                    <a:pt x="76" y="284"/>
                    <a:pt x="76" y="284"/>
                  </a:cubicBezTo>
                  <a:cubicBezTo>
                    <a:pt x="87" y="284"/>
                    <a:pt x="87" y="284"/>
                    <a:pt x="87" y="284"/>
                  </a:cubicBezTo>
                  <a:cubicBezTo>
                    <a:pt x="87" y="284"/>
                    <a:pt x="87" y="285"/>
                    <a:pt x="87" y="285"/>
                  </a:cubicBezTo>
                  <a:cubicBezTo>
                    <a:pt x="87" y="290"/>
                    <a:pt x="87" y="290"/>
                    <a:pt x="87" y="290"/>
                  </a:cubicBezTo>
                  <a:cubicBezTo>
                    <a:pt x="87" y="291"/>
                    <a:pt x="87" y="291"/>
                    <a:pt x="86" y="291"/>
                  </a:cubicBezTo>
                  <a:close/>
                  <a:moveTo>
                    <a:pt x="88" y="300"/>
                  </a:moveTo>
                  <a:cubicBezTo>
                    <a:pt x="88" y="300"/>
                    <a:pt x="88" y="299"/>
                    <a:pt x="88" y="299"/>
                  </a:cubicBezTo>
                  <a:cubicBezTo>
                    <a:pt x="100" y="299"/>
                    <a:pt x="100" y="299"/>
                    <a:pt x="100" y="299"/>
                  </a:cubicBezTo>
                  <a:cubicBezTo>
                    <a:pt x="100" y="299"/>
                    <a:pt x="100" y="300"/>
                    <a:pt x="100" y="300"/>
                  </a:cubicBezTo>
                  <a:cubicBezTo>
                    <a:pt x="99" y="305"/>
                    <a:pt x="99" y="305"/>
                    <a:pt x="99" y="305"/>
                  </a:cubicBezTo>
                  <a:cubicBezTo>
                    <a:pt x="99" y="306"/>
                    <a:pt x="99" y="306"/>
                    <a:pt x="99" y="306"/>
                  </a:cubicBezTo>
                  <a:cubicBezTo>
                    <a:pt x="88" y="306"/>
                    <a:pt x="88" y="306"/>
                    <a:pt x="88" y="306"/>
                  </a:cubicBezTo>
                  <a:cubicBezTo>
                    <a:pt x="87" y="306"/>
                    <a:pt x="87" y="306"/>
                    <a:pt x="87" y="305"/>
                  </a:cubicBezTo>
                  <a:lnTo>
                    <a:pt x="88" y="300"/>
                  </a:lnTo>
                  <a:close/>
                  <a:moveTo>
                    <a:pt x="88" y="277"/>
                  </a:moveTo>
                  <a:cubicBezTo>
                    <a:pt x="88" y="277"/>
                    <a:pt x="89" y="277"/>
                    <a:pt x="89" y="277"/>
                  </a:cubicBezTo>
                  <a:cubicBezTo>
                    <a:pt x="88" y="283"/>
                    <a:pt x="88" y="283"/>
                    <a:pt x="88" y="283"/>
                  </a:cubicBezTo>
                  <a:cubicBezTo>
                    <a:pt x="88" y="283"/>
                    <a:pt x="88" y="283"/>
                    <a:pt x="87" y="283"/>
                  </a:cubicBezTo>
                  <a:cubicBezTo>
                    <a:pt x="77" y="283"/>
                    <a:pt x="77" y="283"/>
                    <a:pt x="77" y="283"/>
                  </a:cubicBezTo>
                  <a:cubicBezTo>
                    <a:pt x="76" y="283"/>
                    <a:pt x="76" y="283"/>
                    <a:pt x="76" y="283"/>
                  </a:cubicBezTo>
                  <a:cubicBezTo>
                    <a:pt x="77" y="277"/>
                    <a:pt x="77" y="277"/>
                    <a:pt x="77" y="277"/>
                  </a:cubicBezTo>
                  <a:cubicBezTo>
                    <a:pt x="77" y="277"/>
                    <a:pt x="77" y="277"/>
                    <a:pt x="78" y="277"/>
                  </a:cubicBezTo>
                  <a:lnTo>
                    <a:pt x="88" y="277"/>
                  </a:lnTo>
                  <a:close/>
                  <a:moveTo>
                    <a:pt x="66" y="262"/>
                  </a:moveTo>
                  <a:cubicBezTo>
                    <a:pt x="66" y="262"/>
                    <a:pt x="67" y="262"/>
                    <a:pt x="67" y="262"/>
                  </a:cubicBezTo>
                  <a:cubicBezTo>
                    <a:pt x="77" y="262"/>
                    <a:pt x="77" y="262"/>
                    <a:pt x="77" y="262"/>
                  </a:cubicBezTo>
                  <a:cubicBezTo>
                    <a:pt x="77" y="262"/>
                    <a:pt x="77" y="262"/>
                    <a:pt x="77" y="262"/>
                  </a:cubicBezTo>
                  <a:cubicBezTo>
                    <a:pt x="77" y="266"/>
                    <a:pt x="77" y="266"/>
                    <a:pt x="77" y="266"/>
                  </a:cubicBezTo>
                  <a:cubicBezTo>
                    <a:pt x="77" y="267"/>
                    <a:pt x="76" y="267"/>
                    <a:pt x="76" y="267"/>
                  </a:cubicBezTo>
                  <a:cubicBezTo>
                    <a:pt x="66" y="267"/>
                    <a:pt x="66" y="267"/>
                    <a:pt x="66" y="267"/>
                  </a:cubicBezTo>
                  <a:cubicBezTo>
                    <a:pt x="66" y="267"/>
                    <a:pt x="66" y="267"/>
                    <a:pt x="66" y="266"/>
                  </a:cubicBezTo>
                  <a:lnTo>
                    <a:pt x="66" y="262"/>
                  </a:lnTo>
                  <a:close/>
                  <a:moveTo>
                    <a:pt x="53" y="262"/>
                  </a:moveTo>
                  <a:cubicBezTo>
                    <a:pt x="53" y="262"/>
                    <a:pt x="53" y="262"/>
                    <a:pt x="53" y="262"/>
                  </a:cubicBezTo>
                  <a:cubicBezTo>
                    <a:pt x="64" y="262"/>
                    <a:pt x="64" y="262"/>
                    <a:pt x="64" y="262"/>
                  </a:cubicBezTo>
                  <a:cubicBezTo>
                    <a:pt x="64" y="262"/>
                    <a:pt x="64" y="262"/>
                    <a:pt x="64" y="262"/>
                  </a:cubicBezTo>
                  <a:cubicBezTo>
                    <a:pt x="63" y="266"/>
                    <a:pt x="63" y="266"/>
                    <a:pt x="63" y="266"/>
                  </a:cubicBezTo>
                  <a:cubicBezTo>
                    <a:pt x="63" y="267"/>
                    <a:pt x="63" y="267"/>
                    <a:pt x="63" y="267"/>
                  </a:cubicBezTo>
                  <a:cubicBezTo>
                    <a:pt x="52" y="267"/>
                    <a:pt x="52" y="267"/>
                    <a:pt x="52" y="267"/>
                  </a:cubicBezTo>
                  <a:cubicBezTo>
                    <a:pt x="52" y="267"/>
                    <a:pt x="52" y="267"/>
                    <a:pt x="52" y="266"/>
                  </a:cubicBezTo>
                  <a:lnTo>
                    <a:pt x="53" y="262"/>
                  </a:lnTo>
                  <a:close/>
                  <a:moveTo>
                    <a:pt x="58" y="291"/>
                  </a:moveTo>
                  <a:cubicBezTo>
                    <a:pt x="47" y="291"/>
                    <a:pt x="47" y="291"/>
                    <a:pt x="47" y="291"/>
                  </a:cubicBezTo>
                  <a:cubicBezTo>
                    <a:pt x="46" y="291"/>
                    <a:pt x="46" y="291"/>
                    <a:pt x="46" y="290"/>
                  </a:cubicBezTo>
                  <a:cubicBezTo>
                    <a:pt x="47" y="285"/>
                    <a:pt x="47" y="285"/>
                    <a:pt x="47" y="285"/>
                  </a:cubicBezTo>
                  <a:cubicBezTo>
                    <a:pt x="48" y="285"/>
                    <a:pt x="48" y="284"/>
                    <a:pt x="48" y="284"/>
                  </a:cubicBezTo>
                  <a:cubicBezTo>
                    <a:pt x="59" y="284"/>
                    <a:pt x="59" y="284"/>
                    <a:pt x="59" y="284"/>
                  </a:cubicBezTo>
                  <a:cubicBezTo>
                    <a:pt x="59" y="284"/>
                    <a:pt x="59" y="285"/>
                    <a:pt x="59" y="285"/>
                  </a:cubicBezTo>
                  <a:cubicBezTo>
                    <a:pt x="58" y="290"/>
                    <a:pt x="58" y="290"/>
                    <a:pt x="58" y="290"/>
                  </a:cubicBezTo>
                  <a:cubicBezTo>
                    <a:pt x="58" y="291"/>
                    <a:pt x="58" y="291"/>
                    <a:pt x="58" y="291"/>
                  </a:cubicBezTo>
                  <a:close/>
                  <a:moveTo>
                    <a:pt x="58" y="292"/>
                  </a:moveTo>
                  <a:cubicBezTo>
                    <a:pt x="57" y="298"/>
                    <a:pt x="57" y="298"/>
                    <a:pt x="57" y="298"/>
                  </a:cubicBezTo>
                  <a:cubicBezTo>
                    <a:pt x="57" y="298"/>
                    <a:pt x="56" y="298"/>
                    <a:pt x="56" y="298"/>
                  </a:cubicBezTo>
                  <a:cubicBezTo>
                    <a:pt x="45" y="298"/>
                    <a:pt x="45" y="298"/>
                    <a:pt x="45" y="298"/>
                  </a:cubicBezTo>
                  <a:cubicBezTo>
                    <a:pt x="44" y="298"/>
                    <a:pt x="44" y="298"/>
                    <a:pt x="44" y="298"/>
                  </a:cubicBezTo>
                  <a:cubicBezTo>
                    <a:pt x="46" y="292"/>
                    <a:pt x="46" y="292"/>
                    <a:pt x="46" y="292"/>
                  </a:cubicBezTo>
                  <a:cubicBezTo>
                    <a:pt x="46" y="292"/>
                    <a:pt x="46" y="292"/>
                    <a:pt x="46" y="292"/>
                  </a:cubicBezTo>
                  <a:cubicBezTo>
                    <a:pt x="57" y="292"/>
                    <a:pt x="57" y="292"/>
                    <a:pt x="57" y="292"/>
                  </a:cubicBezTo>
                  <a:cubicBezTo>
                    <a:pt x="58" y="292"/>
                    <a:pt x="58" y="292"/>
                    <a:pt x="58" y="292"/>
                  </a:cubicBezTo>
                  <a:close/>
                  <a:moveTo>
                    <a:pt x="59" y="283"/>
                  </a:moveTo>
                  <a:cubicBezTo>
                    <a:pt x="48" y="283"/>
                    <a:pt x="48" y="283"/>
                    <a:pt x="48" y="283"/>
                  </a:cubicBezTo>
                  <a:cubicBezTo>
                    <a:pt x="48" y="283"/>
                    <a:pt x="48" y="283"/>
                    <a:pt x="48" y="283"/>
                  </a:cubicBezTo>
                  <a:cubicBezTo>
                    <a:pt x="49" y="277"/>
                    <a:pt x="49" y="277"/>
                    <a:pt x="49" y="277"/>
                  </a:cubicBezTo>
                  <a:cubicBezTo>
                    <a:pt x="49" y="277"/>
                    <a:pt x="50" y="277"/>
                    <a:pt x="50" y="277"/>
                  </a:cubicBezTo>
                  <a:cubicBezTo>
                    <a:pt x="61" y="277"/>
                    <a:pt x="61" y="277"/>
                    <a:pt x="61" y="277"/>
                  </a:cubicBezTo>
                  <a:cubicBezTo>
                    <a:pt x="61" y="277"/>
                    <a:pt x="61" y="277"/>
                    <a:pt x="61" y="277"/>
                  </a:cubicBezTo>
                  <a:cubicBezTo>
                    <a:pt x="60" y="283"/>
                    <a:pt x="60" y="283"/>
                    <a:pt x="60" y="283"/>
                  </a:cubicBezTo>
                  <a:cubicBezTo>
                    <a:pt x="60" y="283"/>
                    <a:pt x="60" y="283"/>
                    <a:pt x="59" y="283"/>
                  </a:cubicBezTo>
                  <a:close/>
                  <a:moveTo>
                    <a:pt x="39" y="262"/>
                  </a:moveTo>
                  <a:cubicBezTo>
                    <a:pt x="39" y="262"/>
                    <a:pt x="40" y="262"/>
                    <a:pt x="40" y="262"/>
                  </a:cubicBezTo>
                  <a:cubicBezTo>
                    <a:pt x="50" y="262"/>
                    <a:pt x="50" y="262"/>
                    <a:pt x="50" y="262"/>
                  </a:cubicBezTo>
                  <a:cubicBezTo>
                    <a:pt x="51" y="262"/>
                    <a:pt x="51" y="262"/>
                    <a:pt x="51" y="262"/>
                  </a:cubicBezTo>
                  <a:cubicBezTo>
                    <a:pt x="50" y="266"/>
                    <a:pt x="50" y="266"/>
                    <a:pt x="50" y="266"/>
                  </a:cubicBezTo>
                  <a:cubicBezTo>
                    <a:pt x="49" y="267"/>
                    <a:pt x="49" y="267"/>
                    <a:pt x="49" y="267"/>
                  </a:cubicBezTo>
                  <a:cubicBezTo>
                    <a:pt x="38" y="267"/>
                    <a:pt x="38" y="267"/>
                    <a:pt x="38" y="267"/>
                  </a:cubicBezTo>
                  <a:cubicBezTo>
                    <a:pt x="38" y="267"/>
                    <a:pt x="38" y="267"/>
                    <a:pt x="38" y="266"/>
                  </a:cubicBezTo>
                  <a:lnTo>
                    <a:pt x="39" y="262"/>
                  </a:lnTo>
                  <a:close/>
                  <a:moveTo>
                    <a:pt x="35" y="277"/>
                  </a:moveTo>
                  <a:cubicBezTo>
                    <a:pt x="35" y="277"/>
                    <a:pt x="35" y="277"/>
                    <a:pt x="36" y="277"/>
                  </a:cubicBezTo>
                  <a:cubicBezTo>
                    <a:pt x="47" y="277"/>
                    <a:pt x="47" y="277"/>
                    <a:pt x="47" y="277"/>
                  </a:cubicBezTo>
                  <a:cubicBezTo>
                    <a:pt x="47" y="277"/>
                    <a:pt x="47" y="277"/>
                    <a:pt x="47" y="277"/>
                  </a:cubicBezTo>
                  <a:cubicBezTo>
                    <a:pt x="45" y="283"/>
                    <a:pt x="45" y="283"/>
                    <a:pt x="45" y="283"/>
                  </a:cubicBezTo>
                  <a:cubicBezTo>
                    <a:pt x="45" y="283"/>
                    <a:pt x="45" y="283"/>
                    <a:pt x="45" y="283"/>
                  </a:cubicBezTo>
                  <a:cubicBezTo>
                    <a:pt x="34" y="283"/>
                    <a:pt x="34" y="283"/>
                    <a:pt x="34" y="283"/>
                  </a:cubicBezTo>
                  <a:cubicBezTo>
                    <a:pt x="34" y="283"/>
                    <a:pt x="33" y="283"/>
                    <a:pt x="33" y="283"/>
                  </a:cubicBezTo>
                  <a:lnTo>
                    <a:pt x="35" y="277"/>
                  </a:lnTo>
                  <a:close/>
                  <a:moveTo>
                    <a:pt x="33" y="285"/>
                  </a:moveTo>
                  <a:cubicBezTo>
                    <a:pt x="33" y="285"/>
                    <a:pt x="33" y="284"/>
                    <a:pt x="33" y="284"/>
                  </a:cubicBezTo>
                  <a:cubicBezTo>
                    <a:pt x="45" y="284"/>
                    <a:pt x="45" y="284"/>
                    <a:pt x="45" y="284"/>
                  </a:cubicBezTo>
                  <a:cubicBezTo>
                    <a:pt x="45" y="284"/>
                    <a:pt x="45" y="285"/>
                    <a:pt x="45" y="285"/>
                  </a:cubicBezTo>
                  <a:cubicBezTo>
                    <a:pt x="44" y="290"/>
                    <a:pt x="44" y="290"/>
                    <a:pt x="44" y="290"/>
                  </a:cubicBezTo>
                  <a:cubicBezTo>
                    <a:pt x="44" y="291"/>
                    <a:pt x="43" y="291"/>
                    <a:pt x="43" y="291"/>
                  </a:cubicBezTo>
                  <a:cubicBezTo>
                    <a:pt x="32" y="291"/>
                    <a:pt x="32" y="291"/>
                    <a:pt x="32" y="291"/>
                  </a:cubicBezTo>
                  <a:cubicBezTo>
                    <a:pt x="31" y="291"/>
                    <a:pt x="31" y="291"/>
                    <a:pt x="31" y="290"/>
                  </a:cubicBezTo>
                  <a:lnTo>
                    <a:pt x="33" y="285"/>
                  </a:lnTo>
                  <a:close/>
                  <a:moveTo>
                    <a:pt x="31" y="292"/>
                  </a:moveTo>
                  <a:cubicBezTo>
                    <a:pt x="31" y="292"/>
                    <a:pt x="31" y="292"/>
                    <a:pt x="31" y="292"/>
                  </a:cubicBezTo>
                  <a:cubicBezTo>
                    <a:pt x="43" y="292"/>
                    <a:pt x="43" y="292"/>
                    <a:pt x="43" y="292"/>
                  </a:cubicBezTo>
                  <a:cubicBezTo>
                    <a:pt x="43" y="292"/>
                    <a:pt x="43" y="292"/>
                    <a:pt x="43" y="292"/>
                  </a:cubicBezTo>
                  <a:cubicBezTo>
                    <a:pt x="42" y="298"/>
                    <a:pt x="42" y="298"/>
                    <a:pt x="42" y="298"/>
                  </a:cubicBezTo>
                  <a:cubicBezTo>
                    <a:pt x="42" y="298"/>
                    <a:pt x="42" y="298"/>
                    <a:pt x="41" y="298"/>
                  </a:cubicBezTo>
                  <a:cubicBezTo>
                    <a:pt x="30" y="298"/>
                    <a:pt x="30" y="298"/>
                    <a:pt x="30" y="298"/>
                  </a:cubicBezTo>
                  <a:cubicBezTo>
                    <a:pt x="29" y="298"/>
                    <a:pt x="29" y="298"/>
                    <a:pt x="29" y="298"/>
                  </a:cubicBezTo>
                  <a:lnTo>
                    <a:pt x="31" y="292"/>
                  </a:lnTo>
                  <a:close/>
                  <a:moveTo>
                    <a:pt x="38" y="313"/>
                  </a:moveTo>
                  <a:cubicBezTo>
                    <a:pt x="38" y="313"/>
                    <a:pt x="38" y="313"/>
                    <a:pt x="38" y="313"/>
                  </a:cubicBezTo>
                  <a:cubicBezTo>
                    <a:pt x="25" y="313"/>
                    <a:pt x="25" y="313"/>
                    <a:pt x="25" y="313"/>
                  </a:cubicBezTo>
                  <a:cubicBezTo>
                    <a:pt x="25" y="313"/>
                    <a:pt x="25" y="313"/>
                    <a:pt x="25" y="313"/>
                  </a:cubicBezTo>
                  <a:cubicBezTo>
                    <a:pt x="27" y="307"/>
                    <a:pt x="27" y="307"/>
                    <a:pt x="27" y="307"/>
                  </a:cubicBezTo>
                  <a:cubicBezTo>
                    <a:pt x="27" y="307"/>
                    <a:pt x="27" y="307"/>
                    <a:pt x="27" y="307"/>
                  </a:cubicBezTo>
                  <a:cubicBezTo>
                    <a:pt x="39" y="307"/>
                    <a:pt x="39" y="307"/>
                    <a:pt x="39" y="307"/>
                  </a:cubicBezTo>
                  <a:cubicBezTo>
                    <a:pt x="39" y="307"/>
                    <a:pt x="39" y="307"/>
                    <a:pt x="39" y="307"/>
                  </a:cubicBezTo>
                  <a:lnTo>
                    <a:pt x="38" y="313"/>
                  </a:lnTo>
                  <a:close/>
                  <a:moveTo>
                    <a:pt x="39" y="306"/>
                  </a:moveTo>
                  <a:cubicBezTo>
                    <a:pt x="27" y="306"/>
                    <a:pt x="27" y="306"/>
                    <a:pt x="27" y="306"/>
                  </a:cubicBezTo>
                  <a:cubicBezTo>
                    <a:pt x="27" y="306"/>
                    <a:pt x="27" y="306"/>
                    <a:pt x="27" y="305"/>
                  </a:cubicBezTo>
                  <a:cubicBezTo>
                    <a:pt x="29" y="300"/>
                    <a:pt x="29" y="300"/>
                    <a:pt x="29" y="300"/>
                  </a:cubicBezTo>
                  <a:cubicBezTo>
                    <a:pt x="29" y="300"/>
                    <a:pt x="29" y="299"/>
                    <a:pt x="29" y="299"/>
                  </a:cubicBezTo>
                  <a:cubicBezTo>
                    <a:pt x="41" y="299"/>
                    <a:pt x="41" y="299"/>
                    <a:pt x="41" y="299"/>
                  </a:cubicBezTo>
                  <a:cubicBezTo>
                    <a:pt x="41" y="299"/>
                    <a:pt x="41" y="300"/>
                    <a:pt x="41" y="300"/>
                  </a:cubicBezTo>
                  <a:cubicBezTo>
                    <a:pt x="40" y="305"/>
                    <a:pt x="40" y="305"/>
                    <a:pt x="40" y="305"/>
                  </a:cubicBezTo>
                  <a:cubicBezTo>
                    <a:pt x="40" y="306"/>
                    <a:pt x="40" y="306"/>
                    <a:pt x="39" y="306"/>
                  </a:cubicBezTo>
                  <a:close/>
                  <a:moveTo>
                    <a:pt x="54" y="313"/>
                  </a:moveTo>
                  <a:cubicBezTo>
                    <a:pt x="53" y="313"/>
                    <a:pt x="53" y="313"/>
                    <a:pt x="53" y="313"/>
                  </a:cubicBezTo>
                  <a:cubicBezTo>
                    <a:pt x="41" y="313"/>
                    <a:pt x="41" y="313"/>
                    <a:pt x="41" y="313"/>
                  </a:cubicBezTo>
                  <a:cubicBezTo>
                    <a:pt x="41" y="313"/>
                    <a:pt x="41" y="313"/>
                    <a:pt x="41" y="313"/>
                  </a:cubicBezTo>
                  <a:cubicBezTo>
                    <a:pt x="42" y="307"/>
                    <a:pt x="42" y="307"/>
                    <a:pt x="42" y="307"/>
                  </a:cubicBezTo>
                  <a:cubicBezTo>
                    <a:pt x="42" y="307"/>
                    <a:pt x="42" y="307"/>
                    <a:pt x="43" y="307"/>
                  </a:cubicBezTo>
                  <a:cubicBezTo>
                    <a:pt x="54" y="307"/>
                    <a:pt x="54" y="307"/>
                    <a:pt x="54" y="307"/>
                  </a:cubicBezTo>
                  <a:cubicBezTo>
                    <a:pt x="55" y="307"/>
                    <a:pt x="55" y="307"/>
                    <a:pt x="55" y="307"/>
                  </a:cubicBezTo>
                  <a:lnTo>
                    <a:pt x="54" y="313"/>
                  </a:lnTo>
                  <a:close/>
                  <a:moveTo>
                    <a:pt x="55" y="306"/>
                  </a:moveTo>
                  <a:cubicBezTo>
                    <a:pt x="43" y="306"/>
                    <a:pt x="43" y="306"/>
                    <a:pt x="43" y="306"/>
                  </a:cubicBezTo>
                  <a:cubicBezTo>
                    <a:pt x="43" y="306"/>
                    <a:pt x="42" y="306"/>
                    <a:pt x="43" y="305"/>
                  </a:cubicBezTo>
                  <a:cubicBezTo>
                    <a:pt x="44" y="300"/>
                    <a:pt x="44" y="300"/>
                    <a:pt x="44" y="300"/>
                  </a:cubicBezTo>
                  <a:cubicBezTo>
                    <a:pt x="44" y="300"/>
                    <a:pt x="44" y="299"/>
                    <a:pt x="44" y="299"/>
                  </a:cubicBezTo>
                  <a:cubicBezTo>
                    <a:pt x="56" y="299"/>
                    <a:pt x="56" y="299"/>
                    <a:pt x="56" y="299"/>
                  </a:cubicBezTo>
                  <a:cubicBezTo>
                    <a:pt x="56" y="299"/>
                    <a:pt x="56" y="300"/>
                    <a:pt x="56" y="300"/>
                  </a:cubicBezTo>
                  <a:cubicBezTo>
                    <a:pt x="55" y="305"/>
                    <a:pt x="55" y="305"/>
                    <a:pt x="55" y="305"/>
                  </a:cubicBezTo>
                  <a:cubicBezTo>
                    <a:pt x="55" y="306"/>
                    <a:pt x="55" y="306"/>
                    <a:pt x="55" y="306"/>
                  </a:cubicBezTo>
                  <a:close/>
                  <a:moveTo>
                    <a:pt x="69" y="313"/>
                  </a:moveTo>
                  <a:cubicBezTo>
                    <a:pt x="69" y="313"/>
                    <a:pt x="69" y="313"/>
                    <a:pt x="68" y="313"/>
                  </a:cubicBezTo>
                  <a:cubicBezTo>
                    <a:pt x="56" y="313"/>
                    <a:pt x="56" y="313"/>
                    <a:pt x="56" y="313"/>
                  </a:cubicBezTo>
                  <a:cubicBezTo>
                    <a:pt x="56" y="313"/>
                    <a:pt x="56" y="313"/>
                    <a:pt x="56" y="313"/>
                  </a:cubicBezTo>
                  <a:cubicBezTo>
                    <a:pt x="57" y="307"/>
                    <a:pt x="57" y="307"/>
                    <a:pt x="57" y="307"/>
                  </a:cubicBezTo>
                  <a:cubicBezTo>
                    <a:pt x="57" y="307"/>
                    <a:pt x="58" y="307"/>
                    <a:pt x="58" y="307"/>
                  </a:cubicBezTo>
                  <a:cubicBezTo>
                    <a:pt x="69" y="307"/>
                    <a:pt x="69" y="307"/>
                    <a:pt x="69" y="307"/>
                  </a:cubicBezTo>
                  <a:cubicBezTo>
                    <a:pt x="70" y="307"/>
                    <a:pt x="70" y="307"/>
                    <a:pt x="70" y="307"/>
                  </a:cubicBezTo>
                  <a:lnTo>
                    <a:pt x="69" y="313"/>
                  </a:lnTo>
                  <a:close/>
                  <a:moveTo>
                    <a:pt x="70" y="305"/>
                  </a:moveTo>
                  <a:cubicBezTo>
                    <a:pt x="70" y="306"/>
                    <a:pt x="70" y="306"/>
                    <a:pt x="70" y="306"/>
                  </a:cubicBezTo>
                  <a:cubicBezTo>
                    <a:pt x="58" y="306"/>
                    <a:pt x="58" y="306"/>
                    <a:pt x="58" y="306"/>
                  </a:cubicBezTo>
                  <a:cubicBezTo>
                    <a:pt x="58" y="306"/>
                    <a:pt x="58" y="306"/>
                    <a:pt x="58" y="305"/>
                  </a:cubicBezTo>
                  <a:cubicBezTo>
                    <a:pt x="59" y="300"/>
                    <a:pt x="59" y="300"/>
                    <a:pt x="59" y="300"/>
                  </a:cubicBezTo>
                  <a:cubicBezTo>
                    <a:pt x="59" y="300"/>
                    <a:pt x="59" y="299"/>
                    <a:pt x="59" y="299"/>
                  </a:cubicBezTo>
                  <a:cubicBezTo>
                    <a:pt x="71" y="299"/>
                    <a:pt x="71" y="299"/>
                    <a:pt x="71" y="299"/>
                  </a:cubicBezTo>
                  <a:cubicBezTo>
                    <a:pt x="71" y="299"/>
                    <a:pt x="71" y="300"/>
                    <a:pt x="71" y="300"/>
                  </a:cubicBezTo>
                  <a:lnTo>
                    <a:pt x="70" y="305"/>
                  </a:lnTo>
                  <a:close/>
                  <a:moveTo>
                    <a:pt x="71" y="298"/>
                  </a:moveTo>
                  <a:cubicBezTo>
                    <a:pt x="71" y="298"/>
                    <a:pt x="71" y="298"/>
                    <a:pt x="71" y="298"/>
                  </a:cubicBezTo>
                  <a:cubicBezTo>
                    <a:pt x="60" y="298"/>
                    <a:pt x="60" y="298"/>
                    <a:pt x="60" y="298"/>
                  </a:cubicBezTo>
                  <a:cubicBezTo>
                    <a:pt x="59" y="298"/>
                    <a:pt x="59" y="298"/>
                    <a:pt x="59" y="298"/>
                  </a:cubicBezTo>
                  <a:cubicBezTo>
                    <a:pt x="60" y="292"/>
                    <a:pt x="60" y="292"/>
                    <a:pt x="60" y="292"/>
                  </a:cubicBezTo>
                  <a:cubicBezTo>
                    <a:pt x="60" y="292"/>
                    <a:pt x="61" y="292"/>
                    <a:pt x="61" y="292"/>
                  </a:cubicBezTo>
                  <a:cubicBezTo>
                    <a:pt x="72" y="292"/>
                    <a:pt x="72" y="292"/>
                    <a:pt x="72" y="292"/>
                  </a:cubicBezTo>
                  <a:cubicBezTo>
                    <a:pt x="72" y="292"/>
                    <a:pt x="72" y="292"/>
                    <a:pt x="72" y="292"/>
                  </a:cubicBezTo>
                  <a:lnTo>
                    <a:pt x="71" y="298"/>
                  </a:lnTo>
                  <a:close/>
                  <a:moveTo>
                    <a:pt x="72" y="291"/>
                  </a:moveTo>
                  <a:cubicBezTo>
                    <a:pt x="61" y="291"/>
                    <a:pt x="61" y="291"/>
                    <a:pt x="61" y="291"/>
                  </a:cubicBezTo>
                  <a:cubicBezTo>
                    <a:pt x="61" y="291"/>
                    <a:pt x="61" y="291"/>
                    <a:pt x="61" y="290"/>
                  </a:cubicBezTo>
                  <a:cubicBezTo>
                    <a:pt x="62" y="285"/>
                    <a:pt x="62" y="285"/>
                    <a:pt x="62" y="285"/>
                  </a:cubicBezTo>
                  <a:cubicBezTo>
                    <a:pt x="62" y="285"/>
                    <a:pt x="62" y="284"/>
                    <a:pt x="62" y="284"/>
                  </a:cubicBezTo>
                  <a:cubicBezTo>
                    <a:pt x="73" y="284"/>
                    <a:pt x="73" y="284"/>
                    <a:pt x="73" y="284"/>
                  </a:cubicBezTo>
                  <a:cubicBezTo>
                    <a:pt x="73" y="284"/>
                    <a:pt x="74" y="285"/>
                    <a:pt x="74" y="285"/>
                  </a:cubicBezTo>
                  <a:cubicBezTo>
                    <a:pt x="73" y="290"/>
                    <a:pt x="73" y="290"/>
                    <a:pt x="73" y="290"/>
                  </a:cubicBezTo>
                  <a:cubicBezTo>
                    <a:pt x="73" y="291"/>
                    <a:pt x="72" y="291"/>
                    <a:pt x="72" y="291"/>
                  </a:cubicBezTo>
                  <a:close/>
                  <a:moveTo>
                    <a:pt x="73" y="305"/>
                  </a:moveTo>
                  <a:cubicBezTo>
                    <a:pt x="74" y="300"/>
                    <a:pt x="74" y="300"/>
                    <a:pt x="74" y="300"/>
                  </a:cubicBezTo>
                  <a:cubicBezTo>
                    <a:pt x="74" y="300"/>
                    <a:pt x="74" y="299"/>
                    <a:pt x="74" y="299"/>
                  </a:cubicBezTo>
                  <a:cubicBezTo>
                    <a:pt x="85" y="299"/>
                    <a:pt x="85" y="299"/>
                    <a:pt x="85" y="299"/>
                  </a:cubicBezTo>
                  <a:cubicBezTo>
                    <a:pt x="85" y="299"/>
                    <a:pt x="86" y="300"/>
                    <a:pt x="86" y="300"/>
                  </a:cubicBezTo>
                  <a:cubicBezTo>
                    <a:pt x="85" y="305"/>
                    <a:pt x="85" y="305"/>
                    <a:pt x="85" y="305"/>
                  </a:cubicBezTo>
                  <a:cubicBezTo>
                    <a:pt x="85" y="306"/>
                    <a:pt x="85" y="306"/>
                    <a:pt x="84" y="306"/>
                  </a:cubicBezTo>
                  <a:cubicBezTo>
                    <a:pt x="73" y="306"/>
                    <a:pt x="73" y="306"/>
                    <a:pt x="73" y="306"/>
                  </a:cubicBezTo>
                  <a:cubicBezTo>
                    <a:pt x="73" y="306"/>
                    <a:pt x="73" y="306"/>
                    <a:pt x="73" y="305"/>
                  </a:cubicBezTo>
                  <a:close/>
                  <a:moveTo>
                    <a:pt x="124" y="313"/>
                  </a:moveTo>
                  <a:cubicBezTo>
                    <a:pt x="124" y="313"/>
                    <a:pt x="124" y="313"/>
                    <a:pt x="124" y="313"/>
                  </a:cubicBezTo>
                  <a:cubicBezTo>
                    <a:pt x="76" y="313"/>
                    <a:pt x="76" y="313"/>
                    <a:pt x="76" y="313"/>
                  </a:cubicBezTo>
                  <a:cubicBezTo>
                    <a:pt x="75" y="313"/>
                    <a:pt x="75" y="313"/>
                    <a:pt x="75" y="313"/>
                  </a:cubicBezTo>
                  <a:cubicBezTo>
                    <a:pt x="76" y="307"/>
                    <a:pt x="76" y="307"/>
                    <a:pt x="76" y="307"/>
                  </a:cubicBezTo>
                  <a:cubicBezTo>
                    <a:pt x="76" y="307"/>
                    <a:pt x="76" y="307"/>
                    <a:pt x="77" y="307"/>
                  </a:cubicBezTo>
                  <a:cubicBezTo>
                    <a:pt x="124" y="307"/>
                    <a:pt x="124" y="307"/>
                    <a:pt x="124" y="307"/>
                  </a:cubicBezTo>
                  <a:cubicBezTo>
                    <a:pt x="124" y="307"/>
                    <a:pt x="124" y="307"/>
                    <a:pt x="124" y="307"/>
                  </a:cubicBezTo>
                  <a:lnTo>
                    <a:pt x="124" y="313"/>
                  </a:lnTo>
                  <a:close/>
                  <a:moveTo>
                    <a:pt x="128" y="305"/>
                  </a:moveTo>
                  <a:cubicBezTo>
                    <a:pt x="128" y="306"/>
                    <a:pt x="128" y="306"/>
                    <a:pt x="128" y="306"/>
                  </a:cubicBezTo>
                  <a:cubicBezTo>
                    <a:pt x="117" y="306"/>
                    <a:pt x="117" y="306"/>
                    <a:pt x="117" y="306"/>
                  </a:cubicBezTo>
                  <a:cubicBezTo>
                    <a:pt x="117" y="306"/>
                    <a:pt x="116" y="306"/>
                    <a:pt x="116" y="305"/>
                  </a:cubicBezTo>
                  <a:cubicBezTo>
                    <a:pt x="117" y="300"/>
                    <a:pt x="117" y="300"/>
                    <a:pt x="117" y="300"/>
                  </a:cubicBezTo>
                  <a:cubicBezTo>
                    <a:pt x="117" y="300"/>
                    <a:pt x="117" y="299"/>
                    <a:pt x="117" y="299"/>
                  </a:cubicBezTo>
                  <a:cubicBezTo>
                    <a:pt x="128" y="299"/>
                    <a:pt x="128" y="299"/>
                    <a:pt x="128" y="299"/>
                  </a:cubicBezTo>
                  <a:cubicBezTo>
                    <a:pt x="128" y="299"/>
                    <a:pt x="128" y="300"/>
                    <a:pt x="128" y="300"/>
                  </a:cubicBezTo>
                  <a:lnTo>
                    <a:pt x="128" y="305"/>
                  </a:lnTo>
                  <a:close/>
                  <a:moveTo>
                    <a:pt x="129" y="298"/>
                  </a:moveTo>
                  <a:cubicBezTo>
                    <a:pt x="129" y="298"/>
                    <a:pt x="128" y="298"/>
                    <a:pt x="128" y="298"/>
                  </a:cubicBezTo>
                  <a:cubicBezTo>
                    <a:pt x="117" y="298"/>
                    <a:pt x="117" y="298"/>
                    <a:pt x="117" y="298"/>
                  </a:cubicBezTo>
                  <a:cubicBezTo>
                    <a:pt x="117" y="298"/>
                    <a:pt x="117" y="298"/>
                    <a:pt x="117" y="298"/>
                  </a:cubicBezTo>
                  <a:cubicBezTo>
                    <a:pt x="117" y="292"/>
                    <a:pt x="117" y="292"/>
                    <a:pt x="117" y="292"/>
                  </a:cubicBezTo>
                  <a:cubicBezTo>
                    <a:pt x="117" y="292"/>
                    <a:pt x="117" y="292"/>
                    <a:pt x="118" y="292"/>
                  </a:cubicBezTo>
                  <a:cubicBezTo>
                    <a:pt x="128" y="292"/>
                    <a:pt x="128" y="292"/>
                    <a:pt x="128" y="292"/>
                  </a:cubicBezTo>
                  <a:cubicBezTo>
                    <a:pt x="128" y="292"/>
                    <a:pt x="129" y="292"/>
                    <a:pt x="129" y="292"/>
                  </a:cubicBezTo>
                  <a:lnTo>
                    <a:pt x="129" y="298"/>
                  </a:lnTo>
                  <a:close/>
                  <a:moveTo>
                    <a:pt x="129" y="290"/>
                  </a:moveTo>
                  <a:cubicBezTo>
                    <a:pt x="129" y="291"/>
                    <a:pt x="128" y="291"/>
                    <a:pt x="128" y="291"/>
                  </a:cubicBezTo>
                  <a:cubicBezTo>
                    <a:pt x="118" y="291"/>
                    <a:pt x="118" y="291"/>
                    <a:pt x="118" y="291"/>
                  </a:cubicBezTo>
                  <a:cubicBezTo>
                    <a:pt x="117" y="291"/>
                    <a:pt x="117" y="291"/>
                    <a:pt x="117" y="290"/>
                  </a:cubicBezTo>
                  <a:cubicBezTo>
                    <a:pt x="118" y="285"/>
                    <a:pt x="118" y="285"/>
                    <a:pt x="118" y="285"/>
                  </a:cubicBezTo>
                  <a:cubicBezTo>
                    <a:pt x="118" y="285"/>
                    <a:pt x="118" y="284"/>
                    <a:pt x="118" y="284"/>
                  </a:cubicBezTo>
                  <a:cubicBezTo>
                    <a:pt x="128" y="284"/>
                    <a:pt x="128" y="284"/>
                    <a:pt x="128" y="284"/>
                  </a:cubicBezTo>
                  <a:cubicBezTo>
                    <a:pt x="129" y="284"/>
                    <a:pt x="129" y="285"/>
                    <a:pt x="129" y="285"/>
                  </a:cubicBezTo>
                  <a:lnTo>
                    <a:pt x="129" y="290"/>
                  </a:lnTo>
                  <a:close/>
                  <a:moveTo>
                    <a:pt x="129" y="283"/>
                  </a:moveTo>
                  <a:cubicBezTo>
                    <a:pt x="129" y="283"/>
                    <a:pt x="129" y="283"/>
                    <a:pt x="128" y="283"/>
                  </a:cubicBezTo>
                  <a:cubicBezTo>
                    <a:pt x="118" y="283"/>
                    <a:pt x="118" y="283"/>
                    <a:pt x="118" y="283"/>
                  </a:cubicBezTo>
                  <a:cubicBezTo>
                    <a:pt x="118" y="283"/>
                    <a:pt x="118" y="283"/>
                    <a:pt x="118" y="283"/>
                  </a:cubicBezTo>
                  <a:cubicBezTo>
                    <a:pt x="118" y="277"/>
                    <a:pt x="118" y="277"/>
                    <a:pt x="118" y="277"/>
                  </a:cubicBezTo>
                  <a:cubicBezTo>
                    <a:pt x="118" y="277"/>
                    <a:pt x="118" y="277"/>
                    <a:pt x="118" y="277"/>
                  </a:cubicBezTo>
                  <a:cubicBezTo>
                    <a:pt x="129" y="277"/>
                    <a:pt x="129" y="277"/>
                    <a:pt x="129" y="277"/>
                  </a:cubicBezTo>
                  <a:cubicBezTo>
                    <a:pt x="129" y="277"/>
                    <a:pt x="129" y="277"/>
                    <a:pt x="129" y="277"/>
                  </a:cubicBezTo>
                  <a:lnTo>
                    <a:pt x="129" y="283"/>
                  </a:lnTo>
                  <a:close/>
                  <a:moveTo>
                    <a:pt x="129" y="266"/>
                  </a:moveTo>
                  <a:cubicBezTo>
                    <a:pt x="129" y="267"/>
                    <a:pt x="129" y="267"/>
                    <a:pt x="129" y="267"/>
                  </a:cubicBezTo>
                  <a:cubicBezTo>
                    <a:pt x="119" y="267"/>
                    <a:pt x="119" y="267"/>
                    <a:pt x="119" y="267"/>
                  </a:cubicBezTo>
                  <a:cubicBezTo>
                    <a:pt x="119" y="267"/>
                    <a:pt x="118" y="267"/>
                    <a:pt x="118" y="266"/>
                  </a:cubicBezTo>
                  <a:cubicBezTo>
                    <a:pt x="119" y="262"/>
                    <a:pt x="119" y="262"/>
                    <a:pt x="119" y="262"/>
                  </a:cubicBezTo>
                  <a:cubicBezTo>
                    <a:pt x="119" y="262"/>
                    <a:pt x="119" y="262"/>
                    <a:pt x="119" y="262"/>
                  </a:cubicBezTo>
                  <a:cubicBezTo>
                    <a:pt x="129" y="262"/>
                    <a:pt x="129" y="262"/>
                    <a:pt x="129" y="262"/>
                  </a:cubicBezTo>
                  <a:cubicBezTo>
                    <a:pt x="129" y="262"/>
                    <a:pt x="129" y="262"/>
                    <a:pt x="129" y="262"/>
                  </a:cubicBezTo>
                  <a:lnTo>
                    <a:pt x="129" y="266"/>
                  </a:lnTo>
                  <a:close/>
                  <a:moveTo>
                    <a:pt x="143" y="313"/>
                  </a:moveTo>
                  <a:cubicBezTo>
                    <a:pt x="131" y="313"/>
                    <a:pt x="131" y="313"/>
                    <a:pt x="131" y="313"/>
                  </a:cubicBezTo>
                  <a:cubicBezTo>
                    <a:pt x="131" y="313"/>
                    <a:pt x="131" y="313"/>
                    <a:pt x="131" y="313"/>
                  </a:cubicBezTo>
                  <a:cubicBezTo>
                    <a:pt x="131" y="307"/>
                    <a:pt x="131" y="307"/>
                    <a:pt x="131" y="307"/>
                  </a:cubicBezTo>
                  <a:cubicBezTo>
                    <a:pt x="131" y="307"/>
                    <a:pt x="131" y="307"/>
                    <a:pt x="131" y="307"/>
                  </a:cubicBezTo>
                  <a:cubicBezTo>
                    <a:pt x="142" y="307"/>
                    <a:pt x="142" y="307"/>
                    <a:pt x="142" y="307"/>
                  </a:cubicBezTo>
                  <a:cubicBezTo>
                    <a:pt x="143" y="307"/>
                    <a:pt x="143" y="307"/>
                    <a:pt x="143" y="307"/>
                  </a:cubicBezTo>
                  <a:cubicBezTo>
                    <a:pt x="143" y="313"/>
                    <a:pt x="143" y="313"/>
                    <a:pt x="143" y="313"/>
                  </a:cubicBezTo>
                  <a:cubicBezTo>
                    <a:pt x="143" y="313"/>
                    <a:pt x="143" y="313"/>
                    <a:pt x="143" y="313"/>
                  </a:cubicBezTo>
                  <a:close/>
                  <a:moveTo>
                    <a:pt x="145" y="300"/>
                  </a:moveTo>
                  <a:cubicBezTo>
                    <a:pt x="145" y="300"/>
                    <a:pt x="145" y="299"/>
                    <a:pt x="146" y="299"/>
                  </a:cubicBezTo>
                  <a:cubicBezTo>
                    <a:pt x="157" y="299"/>
                    <a:pt x="157" y="299"/>
                    <a:pt x="157" y="299"/>
                  </a:cubicBezTo>
                  <a:cubicBezTo>
                    <a:pt x="157" y="299"/>
                    <a:pt x="157" y="300"/>
                    <a:pt x="157" y="300"/>
                  </a:cubicBezTo>
                  <a:cubicBezTo>
                    <a:pt x="157" y="305"/>
                    <a:pt x="157" y="305"/>
                    <a:pt x="157" y="305"/>
                  </a:cubicBezTo>
                  <a:cubicBezTo>
                    <a:pt x="157" y="306"/>
                    <a:pt x="157" y="306"/>
                    <a:pt x="157" y="306"/>
                  </a:cubicBezTo>
                  <a:cubicBezTo>
                    <a:pt x="146" y="306"/>
                    <a:pt x="146" y="306"/>
                    <a:pt x="146" y="306"/>
                  </a:cubicBezTo>
                  <a:cubicBezTo>
                    <a:pt x="146" y="306"/>
                    <a:pt x="145" y="306"/>
                    <a:pt x="145" y="305"/>
                  </a:cubicBezTo>
                  <a:lnTo>
                    <a:pt x="145" y="300"/>
                  </a:lnTo>
                  <a:close/>
                  <a:moveTo>
                    <a:pt x="157" y="313"/>
                  </a:moveTo>
                  <a:cubicBezTo>
                    <a:pt x="146" y="313"/>
                    <a:pt x="146" y="313"/>
                    <a:pt x="146" y="313"/>
                  </a:cubicBezTo>
                  <a:cubicBezTo>
                    <a:pt x="146" y="313"/>
                    <a:pt x="146" y="313"/>
                    <a:pt x="146" y="313"/>
                  </a:cubicBezTo>
                  <a:cubicBezTo>
                    <a:pt x="145" y="307"/>
                    <a:pt x="145" y="307"/>
                    <a:pt x="145" y="307"/>
                  </a:cubicBezTo>
                  <a:cubicBezTo>
                    <a:pt x="145" y="307"/>
                    <a:pt x="146" y="307"/>
                    <a:pt x="146" y="307"/>
                  </a:cubicBezTo>
                  <a:cubicBezTo>
                    <a:pt x="157" y="307"/>
                    <a:pt x="157" y="307"/>
                    <a:pt x="157" y="307"/>
                  </a:cubicBezTo>
                  <a:cubicBezTo>
                    <a:pt x="157" y="307"/>
                    <a:pt x="157" y="307"/>
                    <a:pt x="157" y="307"/>
                  </a:cubicBezTo>
                  <a:cubicBezTo>
                    <a:pt x="158" y="313"/>
                    <a:pt x="158" y="313"/>
                    <a:pt x="158" y="313"/>
                  </a:cubicBezTo>
                  <a:cubicBezTo>
                    <a:pt x="158" y="313"/>
                    <a:pt x="157" y="313"/>
                    <a:pt x="157" y="313"/>
                  </a:cubicBezTo>
                  <a:close/>
                  <a:moveTo>
                    <a:pt x="157" y="266"/>
                  </a:moveTo>
                  <a:cubicBezTo>
                    <a:pt x="157" y="262"/>
                    <a:pt x="157" y="262"/>
                    <a:pt x="157" y="262"/>
                  </a:cubicBezTo>
                  <a:cubicBezTo>
                    <a:pt x="157" y="262"/>
                    <a:pt x="157" y="262"/>
                    <a:pt x="158" y="262"/>
                  </a:cubicBezTo>
                  <a:cubicBezTo>
                    <a:pt x="167" y="262"/>
                    <a:pt x="167" y="262"/>
                    <a:pt x="167" y="262"/>
                  </a:cubicBezTo>
                  <a:cubicBezTo>
                    <a:pt x="168" y="262"/>
                    <a:pt x="168" y="262"/>
                    <a:pt x="168" y="262"/>
                  </a:cubicBezTo>
                  <a:cubicBezTo>
                    <a:pt x="168" y="266"/>
                    <a:pt x="168" y="266"/>
                    <a:pt x="168" y="266"/>
                  </a:cubicBezTo>
                  <a:cubicBezTo>
                    <a:pt x="168" y="267"/>
                    <a:pt x="168" y="267"/>
                    <a:pt x="168" y="267"/>
                  </a:cubicBezTo>
                  <a:cubicBezTo>
                    <a:pt x="158" y="267"/>
                    <a:pt x="158" y="267"/>
                    <a:pt x="158" y="267"/>
                  </a:cubicBezTo>
                  <a:cubicBezTo>
                    <a:pt x="158" y="267"/>
                    <a:pt x="157" y="267"/>
                    <a:pt x="157" y="266"/>
                  </a:cubicBezTo>
                  <a:close/>
                  <a:moveTo>
                    <a:pt x="158" y="283"/>
                  </a:moveTo>
                  <a:cubicBezTo>
                    <a:pt x="158" y="277"/>
                    <a:pt x="158" y="277"/>
                    <a:pt x="158" y="277"/>
                  </a:cubicBezTo>
                  <a:cubicBezTo>
                    <a:pt x="158" y="277"/>
                    <a:pt x="158" y="277"/>
                    <a:pt x="159" y="277"/>
                  </a:cubicBezTo>
                  <a:cubicBezTo>
                    <a:pt x="169" y="277"/>
                    <a:pt x="169" y="277"/>
                    <a:pt x="169" y="277"/>
                  </a:cubicBezTo>
                  <a:cubicBezTo>
                    <a:pt x="169" y="277"/>
                    <a:pt x="169" y="277"/>
                    <a:pt x="169" y="277"/>
                  </a:cubicBezTo>
                  <a:cubicBezTo>
                    <a:pt x="170" y="283"/>
                    <a:pt x="170" y="283"/>
                    <a:pt x="170" y="283"/>
                  </a:cubicBezTo>
                  <a:cubicBezTo>
                    <a:pt x="170" y="283"/>
                    <a:pt x="170" y="283"/>
                    <a:pt x="169" y="283"/>
                  </a:cubicBezTo>
                  <a:cubicBezTo>
                    <a:pt x="159" y="283"/>
                    <a:pt x="159" y="283"/>
                    <a:pt x="159" y="283"/>
                  </a:cubicBezTo>
                  <a:cubicBezTo>
                    <a:pt x="159" y="283"/>
                    <a:pt x="158" y="283"/>
                    <a:pt x="158" y="283"/>
                  </a:cubicBezTo>
                  <a:close/>
                  <a:moveTo>
                    <a:pt x="159" y="290"/>
                  </a:moveTo>
                  <a:cubicBezTo>
                    <a:pt x="159" y="285"/>
                    <a:pt x="159" y="285"/>
                    <a:pt x="159" y="285"/>
                  </a:cubicBezTo>
                  <a:cubicBezTo>
                    <a:pt x="159" y="285"/>
                    <a:pt x="159" y="284"/>
                    <a:pt x="159" y="284"/>
                  </a:cubicBezTo>
                  <a:cubicBezTo>
                    <a:pt x="169" y="284"/>
                    <a:pt x="169" y="284"/>
                    <a:pt x="169" y="284"/>
                  </a:cubicBezTo>
                  <a:cubicBezTo>
                    <a:pt x="170" y="284"/>
                    <a:pt x="170" y="285"/>
                    <a:pt x="170" y="285"/>
                  </a:cubicBezTo>
                  <a:cubicBezTo>
                    <a:pt x="170" y="290"/>
                    <a:pt x="170" y="290"/>
                    <a:pt x="170" y="290"/>
                  </a:cubicBezTo>
                  <a:cubicBezTo>
                    <a:pt x="170" y="291"/>
                    <a:pt x="170" y="291"/>
                    <a:pt x="170" y="291"/>
                  </a:cubicBezTo>
                  <a:cubicBezTo>
                    <a:pt x="159" y="291"/>
                    <a:pt x="159" y="291"/>
                    <a:pt x="159" y="291"/>
                  </a:cubicBezTo>
                  <a:cubicBezTo>
                    <a:pt x="159" y="291"/>
                    <a:pt x="159" y="291"/>
                    <a:pt x="159" y="290"/>
                  </a:cubicBezTo>
                  <a:close/>
                  <a:moveTo>
                    <a:pt x="172" y="313"/>
                  </a:moveTo>
                  <a:cubicBezTo>
                    <a:pt x="161" y="313"/>
                    <a:pt x="161" y="313"/>
                    <a:pt x="161" y="313"/>
                  </a:cubicBezTo>
                  <a:cubicBezTo>
                    <a:pt x="160" y="313"/>
                    <a:pt x="160" y="313"/>
                    <a:pt x="160" y="313"/>
                  </a:cubicBezTo>
                  <a:cubicBezTo>
                    <a:pt x="160" y="307"/>
                    <a:pt x="160" y="307"/>
                    <a:pt x="160" y="307"/>
                  </a:cubicBezTo>
                  <a:cubicBezTo>
                    <a:pt x="160" y="307"/>
                    <a:pt x="160" y="307"/>
                    <a:pt x="160" y="307"/>
                  </a:cubicBezTo>
                  <a:cubicBezTo>
                    <a:pt x="172" y="307"/>
                    <a:pt x="172" y="307"/>
                    <a:pt x="172" y="307"/>
                  </a:cubicBezTo>
                  <a:cubicBezTo>
                    <a:pt x="172" y="307"/>
                    <a:pt x="172" y="307"/>
                    <a:pt x="172" y="307"/>
                  </a:cubicBezTo>
                  <a:cubicBezTo>
                    <a:pt x="172" y="313"/>
                    <a:pt x="172" y="313"/>
                    <a:pt x="172" y="313"/>
                  </a:cubicBezTo>
                  <a:cubicBezTo>
                    <a:pt x="172" y="313"/>
                    <a:pt x="172" y="313"/>
                    <a:pt x="172" y="313"/>
                  </a:cubicBezTo>
                  <a:close/>
                  <a:moveTo>
                    <a:pt x="173" y="290"/>
                  </a:moveTo>
                  <a:cubicBezTo>
                    <a:pt x="172" y="285"/>
                    <a:pt x="172" y="285"/>
                    <a:pt x="172" y="285"/>
                  </a:cubicBezTo>
                  <a:cubicBezTo>
                    <a:pt x="172" y="285"/>
                    <a:pt x="172" y="284"/>
                    <a:pt x="173" y="284"/>
                  </a:cubicBezTo>
                  <a:cubicBezTo>
                    <a:pt x="183" y="284"/>
                    <a:pt x="183" y="284"/>
                    <a:pt x="183" y="284"/>
                  </a:cubicBezTo>
                  <a:cubicBezTo>
                    <a:pt x="183" y="284"/>
                    <a:pt x="184" y="285"/>
                    <a:pt x="184" y="285"/>
                  </a:cubicBezTo>
                  <a:cubicBezTo>
                    <a:pt x="184" y="290"/>
                    <a:pt x="184" y="290"/>
                    <a:pt x="184" y="290"/>
                  </a:cubicBezTo>
                  <a:cubicBezTo>
                    <a:pt x="184" y="291"/>
                    <a:pt x="184" y="291"/>
                    <a:pt x="184" y="291"/>
                  </a:cubicBezTo>
                  <a:cubicBezTo>
                    <a:pt x="173" y="291"/>
                    <a:pt x="173" y="291"/>
                    <a:pt x="173" y="291"/>
                  </a:cubicBezTo>
                  <a:cubicBezTo>
                    <a:pt x="173" y="291"/>
                    <a:pt x="173" y="291"/>
                    <a:pt x="173" y="290"/>
                  </a:cubicBezTo>
                  <a:close/>
                  <a:moveTo>
                    <a:pt x="174" y="305"/>
                  </a:moveTo>
                  <a:cubicBezTo>
                    <a:pt x="174" y="300"/>
                    <a:pt x="174" y="300"/>
                    <a:pt x="174" y="300"/>
                  </a:cubicBezTo>
                  <a:cubicBezTo>
                    <a:pt x="174" y="300"/>
                    <a:pt x="174" y="299"/>
                    <a:pt x="174" y="299"/>
                  </a:cubicBezTo>
                  <a:cubicBezTo>
                    <a:pt x="185" y="299"/>
                    <a:pt x="185" y="299"/>
                    <a:pt x="185" y="299"/>
                  </a:cubicBezTo>
                  <a:cubicBezTo>
                    <a:pt x="185" y="299"/>
                    <a:pt x="186" y="300"/>
                    <a:pt x="186" y="300"/>
                  </a:cubicBezTo>
                  <a:cubicBezTo>
                    <a:pt x="186" y="305"/>
                    <a:pt x="186" y="305"/>
                    <a:pt x="186" y="305"/>
                  </a:cubicBezTo>
                  <a:cubicBezTo>
                    <a:pt x="186" y="306"/>
                    <a:pt x="186" y="306"/>
                    <a:pt x="186" y="306"/>
                  </a:cubicBezTo>
                  <a:cubicBezTo>
                    <a:pt x="175" y="306"/>
                    <a:pt x="175" y="306"/>
                    <a:pt x="175" y="306"/>
                  </a:cubicBezTo>
                  <a:cubicBezTo>
                    <a:pt x="174" y="306"/>
                    <a:pt x="174" y="306"/>
                    <a:pt x="174" y="305"/>
                  </a:cubicBezTo>
                  <a:close/>
                  <a:moveTo>
                    <a:pt x="187" y="313"/>
                  </a:moveTo>
                  <a:cubicBezTo>
                    <a:pt x="175" y="313"/>
                    <a:pt x="175" y="313"/>
                    <a:pt x="175" y="313"/>
                  </a:cubicBezTo>
                  <a:cubicBezTo>
                    <a:pt x="175" y="313"/>
                    <a:pt x="175" y="313"/>
                    <a:pt x="175" y="313"/>
                  </a:cubicBezTo>
                  <a:cubicBezTo>
                    <a:pt x="174" y="307"/>
                    <a:pt x="174" y="307"/>
                    <a:pt x="174" y="307"/>
                  </a:cubicBezTo>
                  <a:cubicBezTo>
                    <a:pt x="174" y="307"/>
                    <a:pt x="175" y="307"/>
                    <a:pt x="175" y="307"/>
                  </a:cubicBezTo>
                  <a:cubicBezTo>
                    <a:pt x="186" y="307"/>
                    <a:pt x="186" y="307"/>
                    <a:pt x="186" y="307"/>
                  </a:cubicBezTo>
                  <a:cubicBezTo>
                    <a:pt x="186" y="307"/>
                    <a:pt x="187" y="307"/>
                    <a:pt x="187" y="307"/>
                  </a:cubicBezTo>
                  <a:cubicBezTo>
                    <a:pt x="187" y="313"/>
                    <a:pt x="187" y="313"/>
                    <a:pt x="187" y="313"/>
                  </a:cubicBezTo>
                  <a:cubicBezTo>
                    <a:pt x="187" y="313"/>
                    <a:pt x="187" y="313"/>
                    <a:pt x="187" y="313"/>
                  </a:cubicBezTo>
                  <a:close/>
                  <a:moveTo>
                    <a:pt x="187" y="290"/>
                  </a:moveTo>
                  <a:cubicBezTo>
                    <a:pt x="186" y="285"/>
                    <a:pt x="186" y="285"/>
                    <a:pt x="186" y="285"/>
                  </a:cubicBezTo>
                  <a:cubicBezTo>
                    <a:pt x="186" y="285"/>
                    <a:pt x="186" y="284"/>
                    <a:pt x="186" y="284"/>
                  </a:cubicBezTo>
                  <a:cubicBezTo>
                    <a:pt x="197" y="284"/>
                    <a:pt x="197" y="284"/>
                    <a:pt x="197" y="284"/>
                  </a:cubicBezTo>
                  <a:cubicBezTo>
                    <a:pt x="197" y="284"/>
                    <a:pt x="198" y="285"/>
                    <a:pt x="198" y="285"/>
                  </a:cubicBezTo>
                  <a:cubicBezTo>
                    <a:pt x="199" y="290"/>
                    <a:pt x="199" y="290"/>
                    <a:pt x="199" y="290"/>
                  </a:cubicBezTo>
                  <a:cubicBezTo>
                    <a:pt x="199" y="291"/>
                    <a:pt x="198" y="291"/>
                    <a:pt x="198" y="291"/>
                  </a:cubicBezTo>
                  <a:cubicBezTo>
                    <a:pt x="187" y="291"/>
                    <a:pt x="187" y="291"/>
                    <a:pt x="187" y="291"/>
                  </a:cubicBezTo>
                  <a:cubicBezTo>
                    <a:pt x="187" y="291"/>
                    <a:pt x="187" y="291"/>
                    <a:pt x="187" y="290"/>
                  </a:cubicBezTo>
                  <a:close/>
                  <a:moveTo>
                    <a:pt x="202" y="313"/>
                  </a:moveTo>
                  <a:cubicBezTo>
                    <a:pt x="190" y="313"/>
                    <a:pt x="190" y="313"/>
                    <a:pt x="190" y="313"/>
                  </a:cubicBezTo>
                  <a:cubicBezTo>
                    <a:pt x="190" y="313"/>
                    <a:pt x="190" y="313"/>
                    <a:pt x="190" y="313"/>
                  </a:cubicBezTo>
                  <a:cubicBezTo>
                    <a:pt x="189" y="307"/>
                    <a:pt x="189" y="307"/>
                    <a:pt x="189" y="307"/>
                  </a:cubicBezTo>
                  <a:cubicBezTo>
                    <a:pt x="189" y="307"/>
                    <a:pt x="189" y="307"/>
                    <a:pt x="190" y="307"/>
                  </a:cubicBezTo>
                  <a:cubicBezTo>
                    <a:pt x="201" y="307"/>
                    <a:pt x="201" y="307"/>
                    <a:pt x="201" y="307"/>
                  </a:cubicBezTo>
                  <a:cubicBezTo>
                    <a:pt x="201" y="307"/>
                    <a:pt x="201" y="307"/>
                    <a:pt x="201" y="307"/>
                  </a:cubicBezTo>
                  <a:cubicBezTo>
                    <a:pt x="202" y="313"/>
                    <a:pt x="202" y="313"/>
                    <a:pt x="202" y="313"/>
                  </a:cubicBezTo>
                  <a:cubicBezTo>
                    <a:pt x="202" y="313"/>
                    <a:pt x="202" y="313"/>
                    <a:pt x="202" y="313"/>
                  </a:cubicBezTo>
                  <a:close/>
                  <a:moveTo>
                    <a:pt x="202" y="298"/>
                  </a:moveTo>
                  <a:cubicBezTo>
                    <a:pt x="201" y="292"/>
                    <a:pt x="201" y="292"/>
                    <a:pt x="201" y="292"/>
                  </a:cubicBezTo>
                  <a:cubicBezTo>
                    <a:pt x="201" y="292"/>
                    <a:pt x="202" y="292"/>
                    <a:pt x="202" y="292"/>
                  </a:cubicBezTo>
                  <a:cubicBezTo>
                    <a:pt x="213" y="292"/>
                    <a:pt x="213" y="292"/>
                    <a:pt x="213" y="292"/>
                  </a:cubicBezTo>
                  <a:cubicBezTo>
                    <a:pt x="213" y="292"/>
                    <a:pt x="213" y="292"/>
                    <a:pt x="213" y="292"/>
                  </a:cubicBezTo>
                  <a:cubicBezTo>
                    <a:pt x="214" y="298"/>
                    <a:pt x="214" y="298"/>
                    <a:pt x="214" y="298"/>
                  </a:cubicBezTo>
                  <a:cubicBezTo>
                    <a:pt x="215" y="298"/>
                    <a:pt x="214" y="298"/>
                    <a:pt x="214" y="298"/>
                  </a:cubicBezTo>
                  <a:cubicBezTo>
                    <a:pt x="203" y="298"/>
                    <a:pt x="203" y="298"/>
                    <a:pt x="203" y="298"/>
                  </a:cubicBezTo>
                  <a:cubicBezTo>
                    <a:pt x="203" y="298"/>
                    <a:pt x="202" y="298"/>
                    <a:pt x="202" y="298"/>
                  </a:cubicBezTo>
                  <a:close/>
                  <a:moveTo>
                    <a:pt x="204" y="305"/>
                  </a:moveTo>
                  <a:cubicBezTo>
                    <a:pt x="203" y="300"/>
                    <a:pt x="203" y="300"/>
                    <a:pt x="203" y="300"/>
                  </a:cubicBezTo>
                  <a:cubicBezTo>
                    <a:pt x="203" y="300"/>
                    <a:pt x="203" y="299"/>
                    <a:pt x="203" y="299"/>
                  </a:cubicBezTo>
                  <a:cubicBezTo>
                    <a:pt x="214" y="299"/>
                    <a:pt x="214" y="299"/>
                    <a:pt x="214" y="299"/>
                  </a:cubicBezTo>
                  <a:cubicBezTo>
                    <a:pt x="215" y="299"/>
                    <a:pt x="215" y="300"/>
                    <a:pt x="215" y="300"/>
                  </a:cubicBezTo>
                  <a:cubicBezTo>
                    <a:pt x="216" y="305"/>
                    <a:pt x="216" y="305"/>
                    <a:pt x="216" y="305"/>
                  </a:cubicBezTo>
                  <a:cubicBezTo>
                    <a:pt x="216" y="306"/>
                    <a:pt x="216" y="306"/>
                    <a:pt x="216" y="306"/>
                  </a:cubicBezTo>
                  <a:cubicBezTo>
                    <a:pt x="204" y="306"/>
                    <a:pt x="204" y="306"/>
                    <a:pt x="204" y="306"/>
                  </a:cubicBezTo>
                  <a:cubicBezTo>
                    <a:pt x="204" y="306"/>
                    <a:pt x="204" y="306"/>
                    <a:pt x="204" y="305"/>
                  </a:cubicBezTo>
                  <a:close/>
                  <a:moveTo>
                    <a:pt x="217" y="313"/>
                  </a:moveTo>
                  <a:cubicBezTo>
                    <a:pt x="205" y="313"/>
                    <a:pt x="205" y="313"/>
                    <a:pt x="205" y="313"/>
                  </a:cubicBezTo>
                  <a:cubicBezTo>
                    <a:pt x="205" y="313"/>
                    <a:pt x="205" y="313"/>
                    <a:pt x="205" y="313"/>
                  </a:cubicBezTo>
                  <a:cubicBezTo>
                    <a:pt x="204" y="307"/>
                    <a:pt x="204" y="307"/>
                    <a:pt x="204" y="307"/>
                  </a:cubicBezTo>
                  <a:cubicBezTo>
                    <a:pt x="204" y="307"/>
                    <a:pt x="204" y="307"/>
                    <a:pt x="204" y="307"/>
                  </a:cubicBezTo>
                  <a:cubicBezTo>
                    <a:pt x="216" y="307"/>
                    <a:pt x="216" y="307"/>
                    <a:pt x="216" y="307"/>
                  </a:cubicBezTo>
                  <a:cubicBezTo>
                    <a:pt x="216" y="307"/>
                    <a:pt x="216" y="307"/>
                    <a:pt x="216" y="307"/>
                  </a:cubicBezTo>
                  <a:cubicBezTo>
                    <a:pt x="218" y="313"/>
                    <a:pt x="218" y="313"/>
                    <a:pt x="218" y="313"/>
                  </a:cubicBezTo>
                  <a:cubicBezTo>
                    <a:pt x="218" y="313"/>
                    <a:pt x="217" y="313"/>
                    <a:pt x="217" y="313"/>
                  </a:cubicBezTo>
                  <a:close/>
                  <a:moveTo>
                    <a:pt x="219" y="305"/>
                  </a:moveTo>
                  <a:cubicBezTo>
                    <a:pt x="217" y="300"/>
                    <a:pt x="217" y="300"/>
                    <a:pt x="217" y="300"/>
                  </a:cubicBezTo>
                  <a:cubicBezTo>
                    <a:pt x="217" y="300"/>
                    <a:pt x="218" y="299"/>
                    <a:pt x="218" y="299"/>
                  </a:cubicBezTo>
                  <a:cubicBezTo>
                    <a:pt x="229" y="299"/>
                    <a:pt x="229" y="299"/>
                    <a:pt x="229" y="299"/>
                  </a:cubicBezTo>
                  <a:cubicBezTo>
                    <a:pt x="230" y="299"/>
                    <a:pt x="230" y="300"/>
                    <a:pt x="230" y="300"/>
                  </a:cubicBezTo>
                  <a:cubicBezTo>
                    <a:pt x="231" y="305"/>
                    <a:pt x="231" y="305"/>
                    <a:pt x="231" y="305"/>
                  </a:cubicBezTo>
                  <a:cubicBezTo>
                    <a:pt x="231" y="306"/>
                    <a:pt x="231" y="306"/>
                    <a:pt x="231" y="306"/>
                  </a:cubicBezTo>
                  <a:cubicBezTo>
                    <a:pt x="219" y="306"/>
                    <a:pt x="219" y="306"/>
                    <a:pt x="219" y="306"/>
                  </a:cubicBezTo>
                  <a:cubicBezTo>
                    <a:pt x="219" y="306"/>
                    <a:pt x="219" y="306"/>
                    <a:pt x="219" y="305"/>
                  </a:cubicBezTo>
                  <a:close/>
                  <a:moveTo>
                    <a:pt x="233" y="313"/>
                  </a:moveTo>
                  <a:cubicBezTo>
                    <a:pt x="221" y="313"/>
                    <a:pt x="221" y="313"/>
                    <a:pt x="221" y="313"/>
                  </a:cubicBezTo>
                  <a:cubicBezTo>
                    <a:pt x="220" y="313"/>
                    <a:pt x="220" y="313"/>
                    <a:pt x="220" y="313"/>
                  </a:cubicBezTo>
                  <a:cubicBezTo>
                    <a:pt x="219" y="307"/>
                    <a:pt x="219" y="307"/>
                    <a:pt x="219" y="307"/>
                  </a:cubicBezTo>
                  <a:cubicBezTo>
                    <a:pt x="219" y="307"/>
                    <a:pt x="219" y="307"/>
                    <a:pt x="219" y="307"/>
                  </a:cubicBezTo>
                  <a:cubicBezTo>
                    <a:pt x="231" y="307"/>
                    <a:pt x="231" y="307"/>
                    <a:pt x="231" y="307"/>
                  </a:cubicBezTo>
                  <a:cubicBezTo>
                    <a:pt x="231" y="307"/>
                    <a:pt x="232" y="307"/>
                    <a:pt x="232" y="307"/>
                  </a:cubicBezTo>
                  <a:cubicBezTo>
                    <a:pt x="233" y="313"/>
                    <a:pt x="233" y="313"/>
                    <a:pt x="233" y="313"/>
                  </a:cubicBezTo>
                  <a:cubicBezTo>
                    <a:pt x="233" y="313"/>
                    <a:pt x="233" y="313"/>
                    <a:pt x="233" y="313"/>
                  </a:cubicBezTo>
                  <a:close/>
                  <a:moveTo>
                    <a:pt x="234" y="305"/>
                  </a:moveTo>
                  <a:cubicBezTo>
                    <a:pt x="232" y="300"/>
                    <a:pt x="232" y="300"/>
                    <a:pt x="232" y="300"/>
                  </a:cubicBezTo>
                  <a:cubicBezTo>
                    <a:pt x="232" y="300"/>
                    <a:pt x="233" y="299"/>
                    <a:pt x="233" y="299"/>
                  </a:cubicBezTo>
                  <a:cubicBezTo>
                    <a:pt x="245" y="299"/>
                    <a:pt x="245" y="299"/>
                    <a:pt x="245" y="299"/>
                  </a:cubicBezTo>
                  <a:cubicBezTo>
                    <a:pt x="245" y="299"/>
                    <a:pt x="245" y="300"/>
                    <a:pt x="245" y="300"/>
                  </a:cubicBezTo>
                  <a:cubicBezTo>
                    <a:pt x="247" y="305"/>
                    <a:pt x="247" y="305"/>
                    <a:pt x="247" y="305"/>
                  </a:cubicBezTo>
                  <a:cubicBezTo>
                    <a:pt x="247" y="306"/>
                    <a:pt x="247" y="306"/>
                    <a:pt x="246" y="306"/>
                  </a:cubicBezTo>
                  <a:cubicBezTo>
                    <a:pt x="234" y="306"/>
                    <a:pt x="234" y="306"/>
                    <a:pt x="234" y="306"/>
                  </a:cubicBezTo>
                  <a:cubicBezTo>
                    <a:pt x="234" y="306"/>
                    <a:pt x="234" y="306"/>
                    <a:pt x="234" y="305"/>
                  </a:cubicBezTo>
                  <a:close/>
                  <a:moveTo>
                    <a:pt x="248" y="313"/>
                  </a:moveTo>
                  <a:cubicBezTo>
                    <a:pt x="236" y="313"/>
                    <a:pt x="236" y="313"/>
                    <a:pt x="236" y="313"/>
                  </a:cubicBezTo>
                  <a:cubicBezTo>
                    <a:pt x="236" y="313"/>
                    <a:pt x="236" y="313"/>
                    <a:pt x="236" y="313"/>
                  </a:cubicBezTo>
                  <a:cubicBezTo>
                    <a:pt x="234" y="307"/>
                    <a:pt x="234" y="307"/>
                    <a:pt x="234" y="307"/>
                  </a:cubicBezTo>
                  <a:cubicBezTo>
                    <a:pt x="234" y="307"/>
                    <a:pt x="234" y="307"/>
                    <a:pt x="235" y="307"/>
                  </a:cubicBezTo>
                  <a:cubicBezTo>
                    <a:pt x="247" y="307"/>
                    <a:pt x="247" y="307"/>
                    <a:pt x="247" y="307"/>
                  </a:cubicBezTo>
                  <a:cubicBezTo>
                    <a:pt x="247" y="307"/>
                    <a:pt x="247" y="307"/>
                    <a:pt x="247" y="307"/>
                  </a:cubicBezTo>
                  <a:cubicBezTo>
                    <a:pt x="249" y="313"/>
                    <a:pt x="249" y="313"/>
                    <a:pt x="249" y="313"/>
                  </a:cubicBezTo>
                  <a:cubicBezTo>
                    <a:pt x="249" y="313"/>
                    <a:pt x="249" y="313"/>
                    <a:pt x="248" y="313"/>
                  </a:cubicBezTo>
                  <a:close/>
                  <a:moveTo>
                    <a:pt x="324" y="273"/>
                  </a:moveTo>
                  <a:cubicBezTo>
                    <a:pt x="325" y="273"/>
                    <a:pt x="325" y="273"/>
                    <a:pt x="325" y="273"/>
                  </a:cubicBezTo>
                  <a:cubicBezTo>
                    <a:pt x="325" y="273"/>
                    <a:pt x="325" y="273"/>
                    <a:pt x="325" y="273"/>
                  </a:cubicBezTo>
                  <a:cubicBezTo>
                    <a:pt x="325" y="273"/>
                    <a:pt x="325" y="273"/>
                    <a:pt x="324" y="273"/>
                  </a:cubicBezTo>
                  <a:close/>
                  <a:moveTo>
                    <a:pt x="324" y="273"/>
                  </a:moveTo>
                  <a:cubicBezTo>
                    <a:pt x="324" y="273"/>
                    <a:pt x="324" y="273"/>
                    <a:pt x="324" y="273"/>
                  </a:cubicBezTo>
                  <a:cubicBezTo>
                    <a:pt x="324" y="273"/>
                    <a:pt x="324" y="273"/>
                    <a:pt x="324" y="273"/>
                  </a:cubicBezTo>
                  <a:close/>
                  <a:moveTo>
                    <a:pt x="302" y="291"/>
                  </a:moveTo>
                  <a:cubicBezTo>
                    <a:pt x="312" y="289"/>
                    <a:pt x="318" y="288"/>
                    <a:pt x="324" y="288"/>
                  </a:cubicBezTo>
                  <a:cubicBezTo>
                    <a:pt x="324" y="283"/>
                    <a:pt x="324" y="283"/>
                    <a:pt x="324" y="283"/>
                  </a:cubicBezTo>
                  <a:cubicBezTo>
                    <a:pt x="322" y="283"/>
                    <a:pt x="321" y="282"/>
                    <a:pt x="321" y="281"/>
                  </a:cubicBezTo>
                  <a:cubicBezTo>
                    <a:pt x="321" y="277"/>
                    <a:pt x="321" y="277"/>
                    <a:pt x="321" y="277"/>
                  </a:cubicBezTo>
                  <a:cubicBezTo>
                    <a:pt x="321" y="276"/>
                    <a:pt x="322" y="275"/>
                    <a:pt x="324" y="275"/>
                  </a:cubicBezTo>
                  <a:cubicBezTo>
                    <a:pt x="324" y="273"/>
                    <a:pt x="324" y="273"/>
                    <a:pt x="324" y="273"/>
                  </a:cubicBezTo>
                  <a:cubicBezTo>
                    <a:pt x="313" y="273"/>
                    <a:pt x="306" y="280"/>
                    <a:pt x="302" y="291"/>
                  </a:cubicBezTo>
                  <a:close/>
                  <a:moveTo>
                    <a:pt x="347" y="291"/>
                  </a:moveTo>
                  <a:cubicBezTo>
                    <a:pt x="347" y="291"/>
                    <a:pt x="347" y="291"/>
                    <a:pt x="347" y="291"/>
                  </a:cubicBezTo>
                  <a:cubicBezTo>
                    <a:pt x="347" y="292"/>
                    <a:pt x="347" y="292"/>
                    <a:pt x="347" y="292"/>
                  </a:cubicBezTo>
                  <a:cubicBezTo>
                    <a:pt x="347" y="292"/>
                    <a:pt x="347" y="292"/>
                    <a:pt x="347" y="291"/>
                  </a:cubicBezTo>
                  <a:close/>
                  <a:moveTo>
                    <a:pt x="347" y="292"/>
                  </a:moveTo>
                  <a:cubicBezTo>
                    <a:pt x="348" y="292"/>
                    <a:pt x="348" y="293"/>
                    <a:pt x="348" y="293"/>
                  </a:cubicBezTo>
                  <a:cubicBezTo>
                    <a:pt x="348" y="293"/>
                    <a:pt x="348" y="293"/>
                    <a:pt x="348" y="293"/>
                  </a:cubicBezTo>
                  <a:cubicBezTo>
                    <a:pt x="348" y="293"/>
                    <a:pt x="348" y="292"/>
                    <a:pt x="347" y="292"/>
                  </a:cubicBezTo>
                  <a:close/>
                  <a:moveTo>
                    <a:pt x="301" y="293"/>
                  </a:moveTo>
                  <a:cubicBezTo>
                    <a:pt x="301" y="293"/>
                    <a:pt x="301" y="293"/>
                    <a:pt x="301" y="293"/>
                  </a:cubicBezTo>
                  <a:cubicBezTo>
                    <a:pt x="301" y="293"/>
                    <a:pt x="301" y="292"/>
                    <a:pt x="301" y="292"/>
                  </a:cubicBezTo>
                  <a:cubicBezTo>
                    <a:pt x="301" y="292"/>
                    <a:pt x="301" y="293"/>
                    <a:pt x="301" y="293"/>
                  </a:cubicBezTo>
                  <a:close/>
                  <a:moveTo>
                    <a:pt x="348" y="293"/>
                  </a:moveTo>
                  <a:cubicBezTo>
                    <a:pt x="336" y="291"/>
                    <a:pt x="330" y="290"/>
                    <a:pt x="324" y="290"/>
                  </a:cubicBezTo>
                  <a:cubicBezTo>
                    <a:pt x="318" y="290"/>
                    <a:pt x="312" y="291"/>
                    <a:pt x="301" y="293"/>
                  </a:cubicBezTo>
                  <a:cubicBezTo>
                    <a:pt x="301" y="294"/>
                    <a:pt x="300" y="296"/>
                    <a:pt x="300" y="297"/>
                  </a:cubicBezTo>
                  <a:cubicBezTo>
                    <a:pt x="294" y="320"/>
                    <a:pt x="301" y="331"/>
                    <a:pt x="324" y="331"/>
                  </a:cubicBezTo>
                  <a:cubicBezTo>
                    <a:pt x="348" y="331"/>
                    <a:pt x="355" y="320"/>
                    <a:pt x="349" y="297"/>
                  </a:cubicBezTo>
                  <a:cubicBezTo>
                    <a:pt x="349" y="296"/>
                    <a:pt x="348" y="294"/>
                    <a:pt x="348" y="293"/>
                  </a:cubicBezTo>
                  <a:close/>
                  <a:moveTo>
                    <a:pt x="302" y="292"/>
                  </a:moveTo>
                  <a:cubicBezTo>
                    <a:pt x="302" y="292"/>
                    <a:pt x="302" y="291"/>
                    <a:pt x="302" y="291"/>
                  </a:cubicBezTo>
                  <a:cubicBezTo>
                    <a:pt x="302" y="291"/>
                    <a:pt x="302" y="291"/>
                    <a:pt x="302" y="291"/>
                  </a:cubicBezTo>
                  <a:cubicBezTo>
                    <a:pt x="302" y="291"/>
                    <a:pt x="302" y="292"/>
                    <a:pt x="302" y="292"/>
                  </a:cubicBezTo>
                  <a:close/>
                  <a:moveTo>
                    <a:pt x="328" y="277"/>
                  </a:moveTo>
                  <a:cubicBezTo>
                    <a:pt x="328" y="281"/>
                    <a:pt x="328" y="281"/>
                    <a:pt x="328" y="281"/>
                  </a:cubicBezTo>
                  <a:cubicBezTo>
                    <a:pt x="328" y="282"/>
                    <a:pt x="327" y="283"/>
                    <a:pt x="325" y="283"/>
                  </a:cubicBezTo>
                  <a:cubicBezTo>
                    <a:pt x="325" y="288"/>
                    <a:pt x="325" y="288"/>
                    <a:pt x="325" y="288"/>
                  </a:cubicBezTo>
                  <a:cubicBezTo>
                    <a:pt x="331" y="288"/>
                    <a:pt x="337" y="289"/>
                    <a:pt x="347" y="291"/>
                  </a:cubicBezTo>
                  <a:cubicBezTo>
                    <a:pt x="343" y="280"/>
                    <a:pt x="336" y="273"/>
                    <a:pt x="325" y="273"/>
                  </a:cubicBezTo>
                  <a:cubicBezTo>
                    <a:pt x="325" y="275"/>
                    <a:pt x="325" y="275"/>
                    <a:pt x="325" y="275"/>
                  </a:cubicBezTo>
                  <a:cubicBezTo>
                    <a:pt x="327" y="275"/>
                    <a:pt x="328" y="276"/>
                    <a:pt x="328" y="277"/>
                  </a:cubicBezTo>
                  <a:close/>
                  <a:moveTo>
                    <a:pt x="357" y="0"/>
                  </a:moveTo>
                  <a:cubicBezTo>
                    <a:pt x="6" y="0"/>
                    <a:pt x="6" y="0"/>
                    <a:pt x="6" y="0"/>
                  </a:cubicBezTo>
                  <a:cubicBezTo>
                    <a:pt x="3" y="0"/>
                    <a:pt x="0" y="3"/>
                    <a:pt x="0" y="8"/>
                  </a:cubicBezTo>
                  <a:cubicBezTo>
                    <a:pt x="0" y="201"/>
                    <a:pt x="0" y="201"/>
                    <a:pt x="0" y="201"/>
                  </a:cubicBezTo>
                  <a:cubicBezTo>
                    <a:pt x="0" y="206"/>
                    <a:pt x="3" y="209"/>
                    <a:pt x="6" y="209"/>
                  </a:cubicBezTo>
                  <a:cubicBezTo>
                    <a:pt x="119" y="209"/>
                    <a:pt x="119" y="209"/>
                    <a:pt x="119" y="209"/>
                  </a:cubicBezTo>
                  <a:cubicBezTo>
                    <a:pt x="119" y="225"/>
                    <a:pt x="119" y="225"/>
                    <a:pt x="119" y="225"/>
                  </a:cubicBezTo>
                  <a:cubicBezTo>
                    <a:pt x="101" y="225"/>
                    <a:pt x="101" y="225"/>
                    <a:pt x="101" y="225"/>
                  </a:cubicBezTo>
                  <a:cubicBezTo>
                    <a:pt x="98" y="225"/>
                    <a:pt x="95" y="226"/>
                    <a:pt x="95" y="228"/>
                  </a:cubicBezTo>
                  <a:cubicBezTo>
                    <a:pt x="95" y="236"/>
                    <a:pt x="95" y="236"/>
                    <a:pt x="95" y="236"/>
                  </a:cubicBezTo>
                  <a:cubicBezTo>
                    <a:pt x="95" y="237"/>
                    <a:pt x="98" y="239"/>
                    <a:pt x="101" y="239"/>
                  </a:cubicBezTo>
                  <a:cubicBezTo>
                    <a:pt x="262" y="239"/>
                    <a:pt x="262" y="239"/>
                    <a:pt x="262" y="239"/>
                  </a:cubicBezTo>
                  <a:cubicBezTo>
                    <a:pt x="265" y="239"/>
                    <a:pt x="268" y="237"/>
                    <a:pt x="268" y="236"/>
                  </a:cubicBezTo>
                  <a:cubicBezTo>
                    <a:pt x="268" y="228"/>
                    <a:pt x="268" y="228"/>
                    <a:pt x="268" y="228"/>
                  </a:cubicBezTo>
                  <a:cubicBezTo>
                    <a:pt x="268" y="226"/>
                    <a:pt x="265" y="225"/>
                    <a:pt x="262" y="225"/>
                  </a:cubicBezTo>
                  <a:cubicBezTo>
                    <a:pt x="244" y="225"/>
                    <a:pt x="244" y="225"/>
                    <a:pt x="244" y="225"/>
                  </a:cubicBezTo>
                  <a:cubicBezTo>
                    <a:pt x="244" y="209"/>
                    <a:pt x="244" y="209"/>
                    <a:pt x="244" y="209"/>
                  </a:cubicBezTo>
                  <a:cubicBezTo>
                    <a:pt x="357" y="209"/>
                    <a:pt x="357" y="209"/>
                    <a:pt x="357" y="209"/>
                  </a:cubicBezTo>
                  <a:cubicBezTo>
                    <a:pt x="360" y="209"/>
                    <a:pt x="363" y="206"/>
                    <a:pt x="363" y="201"/>
                  </a:cubicBezTo>
                  <a:cubicBezTo>
                    <a:pt x="363" y="8"/>
                    <a:pt x="363" y="8"/>
                    <a:pt x="363" y="8"/>
                  </a:cubicBezTo>
                  <a:cubicBezTo>
                    <a:pt x="363" y="3"/>
                    <a:pt x="360" y="0"/>
                    <a:pt x="357" y="0"/>
                  </a:cubicBezTo>
                  <a:close/>
                  <a:moveTo>
                    <a:pt x="12" y="197"/>
                  </a:moveTo>
                  <a:cubicBezTo>
                    <a:pt x="12" y="11"/>
                    <a:pt x="12" y="11"/>
                    <a:pt x="12" y="11"/>
                  </a:cubicBezTo>
                  <a:cubicBezTo>
                    <a:pt x="351" y="11"/>
                    <a:pt x="351" y="11"/>
                    <a:pt x="351" y="11"/>
                  </a:cubicBezTo>
                  <a:cubicBezTo>
                    <a:pt x="351" y="197"/>
                    <a:pt x="351" y="197"/>
                    <a:pt x="351" y="197"/>
                  </a:cubicBezTo>
                  <a:lnTo>
                    <a:pt x="12" y="197"/>
                  </a:lnTo>
                  <a:close/>
                  <a:moveTo>
                    <a:pt x="353" y="206"/>
                  </a:moveTo>
                  <a:cubicBezTo>
                    <a:pt x="352" y="206"/>
                    <a:pt x="351" y="205"/>
                    <a:pt x="351" y="203"/>
                  </a:cubicBezTo>
                  <a:cubicBezTo>
                    <a:pt x="351" y="202"/>
                    <a:pt x="352" y="200"/>
                    <a:pt x="353" y="200"/>
                  </a:cubicBezTo>
                  <a:cubicBezTo>
                    <a:pt x="355" y="200"/>
                    <a:pt x="356" y="202"/>
                    <a:pt x="356" y="203"/>
                  </a:cubicBezTo>
                  <a:cubicBezTo>
                    <a:pt x="356" y="205"/>
                    <a:pt x="355" y="206"/>
                    <a:pt x="353" y="206"/>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grpSp>
          <p:nvGrpSpPr>
            <p:cNvPr id="2" name="Group 1">
              <a:extLst>
                <a:ext uri="{FF2B5EF4-FFF2-40B4-BE49-F238E27FC236}">
                  <a16:creationId xmlns:a16="http://schemas.microsoft.com/office/drawing/2014/main" id="{DD7073C6-D442-4DB8-9285-7744F27E9D03}"/>
                </a:ext>
              </a:extLst>
            </p:cNvPr>
            <p:cNvGrpSpPr/>
            <p:nvPr/>
          </p:nvGrpSpPr>
          <p:grpSpPr>
            <a:xfrm>
              <a:off x="711747" y="2265528"/>
              <a:ext cx="2045101" cy="1043543"/>
              <a:chOff x="711747" y="2265528"/>
              <a:chExt cx="2045101" cy="1043543"/>
            </a:xfrm>
          </p:grpSpPr>
          <p:sp>
            <p:nvSpPr>
              <p:cNvPr id="19" name="Freeform 43">
                <a:extLst>
                  <a:ext uri="{FF2B5EF4-FFF2-40B4-BE49-F238E27FC236}">
                    <a16:creationId xmlns:a16="http://schemas.microsoft.com/office/drawing/2014/main" id="{FE12D91E-8249-4EBD-985B-910C66CD1678}"/>
                  </a:ext>
                </a:extLst>
              </p:cNvPr>
              <p:cNvSpPr>
                <a:spLocks noEditPoints="1"/>
              </p:cNvSpPr>
              <p:nvPr/>
            </p:nvSpPr>
            <p:spPr bwMode="auto">
              <a:xfrm rot="11564431">
                <a:off x="1206353" y="2360618"/>
                <a:ext cx="663874" cy="525659"/>
              </a:xfrm>
              <a:custGeom>
                <a:avLst/>
                <a:gdLst>
                  <a:gd name="T0" fmla="*/ 172 w 320"/>
                  <a:gd name="T1" fmla="*/ 163 h 258"/>
                  <a:gd name="T2" fmla="*/ 193 w 320"/>
                  <a:gd name="T3" fmla="*/ 130 h 258"/>
                  <a:gd name="T4" fmla="*/ 162 w 320"/>
                  <a:gd name="T5" fmla="*/ 104 h 258"/>
                  <a:gd name="T6" fmla="*/ 154 w 320"/>
                  <a:gd name="T7" fmla="*/ 66 h 258"/>
                  <a:gd name="T8" fmla="*/ 115 w 320"/>
                  <a:gd name="T9" fmla="*/ 69 h 258"/>
                  <a:gd name="T10" fmla="*/ 81 w 320"/>
                  <a:gd name="T11" fmla="*/ 48 h 258"/>
                  <a:gd name="T12" fmla="*/ 56 w 320"/>
                  <a:gd name="T13" fmla="*/ 78 h 258"/>
                  <a:gd name="T14" fmla="*/ 18 w 320"/>
                  <a:gd name="T15" fmla="*/ 86 h 258"/>
                  <a:gd name="T16" fmla="*/ 21 w 320"/>
                  <a:gd name="T17" fmla="*/ 126 h 258"/>
                  <a:gd name="T18" fmla="*/ 0 w 320"/>
                  <a:gd name="T19" fmla="*/ 159 h 258"/>
                  <a:gd name="T20" fmla="*/ 30 w 320"/>
                  <a:gd name="T21" fmla="*/ 185 h 258"/>
                  <a:gd name="T22" fmla="*/ 38 w 320"/>
                  <a:gd name="T23" fmla="*/ 223 h 258"/>
                  <a:gd name="T24" fmla="*/ 78 w 320"/>
                  <a:gd name="T25" fmla="*/ 220 h 258"/>
                  <a:gd name="T26" fmla="*/ 111 w 320"/>
                  <a:gd name="T27" fmla="*/ 241 h 258"/>
                  <a:gd name="T28" fmla="*/ 136 w 320"/>
                  <a:gd name="T29" fmla="*/ 211 h 258"/>
                  <a:gd name="T30" fmla="*/ 175 w 320"/>
                  <a:gd name="T31" fmla="*/ 202 h 258"/>
                  <a:gd name="T32" fmla="*/ 34 w 320"/>
                  <a:gd name="T33" fmla="*/ 144 h 258"/>
                  <a:gd name="T34" fmla="*/ 96 w 320"/>
                  <a:gd name="T35" fmla="*/ 207 h 258"/>
                  <a:gd name="T36" fmla="*/ 60 w 320"/>
                  <a:gd name="T37" fmla="*/ 144 h 258"/>
                  <a:gd name="T38" fmla="*/ 318 w 320"/>
                  <a:gd name="T39" fmla="*/ 84 h 258"/>
                  <a:gd name="T40" fmla="*/ 315 w 320"/>
                  <a:gd name="T41" fmla="*/ 55 h 258"/>
                  <a:gd name="T42" fmla="*/ 301 w 320"/>
                  <a:gd name="T43" fmla="*/ 29 h 258"/>
                  <a:gd name="T44" fmla="*/ 279 w 320"/>
                  <a:gd name="T45" fmla="*/ 11 h 258"/>
                  <a:gd name="T46" fmla="*/ 251 w 320"/>
                  <a:gd name="T47" fmla="*/ 2 h 258"/>
                  <a:gd name="T48" fmla="*/ 222 w 320"/>
                  <a:gd name="T49" fmla="*/ 5 h 258"/>
                  <a:gd name="T50" fmla="*/ 196 w 320"/>
                  <a:gd name="T51" fmla="*/ 19 h 258"/>
                  <a:gd name="T52" fmla="*/ 178 w 320"/>
                  <a:gd name="T53" fmla="*/ 41 h 258"/>
                  <a:gd name="T54" fmla="*/ 169 w 320"/>
                  <a:gd name="T55" fmla="*/ 69 h 258"/>
                  <a:gd name="T56" fmla="*/ 172 w 320"/>
                  <a:gd name="T57" fmla="*/ 98 h 258"/>
                  <a:gd name="T58" fmla="*/ 186 w 320"/>
                  <a:gd name="T59" fmla="*/ 124 h 258"/>
                  <a:gd name="T60" fmla="*/ 208 w 320"/>
                  <a:gd name="T61" fmla="*/ 142 h 258"/>
                  <a:gd name="T62" fmla="*/ 236 w 320"/>
                  <a:gd name="T63" fmla="*/ 151 h 258"/>
                  <a:gd name="T64" fmla="*/ 265 w 320"/>
                  <a:gd name="T65" fmla="*/ 148 h 258"/>
                  <a:gd name="T66" fmla="*/ 290 w 320"/>
                  <a:gd name="T67" fmla="*/ 134 h 258"/>
                  <a:gd name="T68" fmla="*/ 309 w 320"/>
                  <a:gd name="T69" fmla="*/ 112 h 258"/>
                  <a:gd name="T70" fmla="*/ 318 w 320"/>
                  <a:gd name="T71" fmla="*/ 84 h 258"/>
                  <a:gd name="T72" fmla="*/ 196 w 320"/>
                  <a:gd name="T73" fmla="*/ 62 h 258"/>
                  <a:gd name="T74" fmla="*/ 271 w 320"/>
                  <a:gd name="T75" fmla="*/ 85 h 258"/>
                  <a:gd name="T76" fmla="*/ 252 w 320"/>
                  <a:gd name="T77" fmla="*/ 49 h 258"/>
                  <a:gd name="T78" fmla="*/ 272 w 320"/>
                  <a:gd name="T79" fmla="*/ 182 h 258"/>
                  <a:gd name="T80" fmla="*/ 260 w 320"/>
                  <a:gd name="T81" fmla="*/ 166 h 258"/>
                  <a:gd name="T82" fmla="*/ 242 w 320"/>
                  <a:gd name="T83" fmla="*/ 155 h 258"/>
                  <a:gd name="T84" fmla="*/ 222 w 320"/>
                  <a:gd name="T85" fmla="*/ 152 h 258"/>
                  <a:gd name="T86" fmla="*/ 203 w 320"/>
                  <a:gd name="T87" fmla="*/ 157 h 258"/>
                  <a:gd name="T88" fmla="*/ 186 w 320"/>
                  <a:gd name="T89" fmla="*/ 170 h 258"/>
                  <a:gd name="T90" fmla="*/ 176 w 320"/>
                  <a:gd name="T91" fmla="*/ 187 h 258"/>
                  <a:gd name="T92" fmla="*/ 173 w 320"/>
                  <a:gd name="T93" fmla="*/ 208 h 258"/>
                  <a:gd name="T94" fmla="*/ 178 w 320"/>
                  <a:gd name="T95" fmla="*/ 227 h 258"/>
                  <a:gd name="T96" fmla="*/ 191 w 320"/>
                  <a:gd name="T97" fmla="*/ 243 h 258"/>
                  <a:gd name="T98" fmla="*/ 208 w 320"/>
                  <a:gd name="T99" fmla="*/ 254 h 258"/>
                  <a:gd name="T100" fmla="*/ 228 w 320"/>
                  <a:gd name="T101" fmla="*/ 257 h 258"/>
                  <a:gd name="T102" fmla="*/ 248 w 320"/>
                  <a:gd name="T103" fmla="*/ 251 h 258"/>
                  <a:gd name="T104" fmla="*/ 264 w 320"/>
                  <a:gd name="T105" fmla="*/ 239 h 258"/>
                  <a:gd name="T106" fmla="*/ 275 w 320"/>
                  <a:gd name="T107" fmla="*/ 222 h 258"/>
                  <a:gd name="T108" fmla="*/ 277 w 320"/>
                  <a:gd name="T109" fmla="*/ 201 h 258"/>
                  <a:gd name="T110" fmla="*/ 234 w 320"/>
                  <a:gd name="T111" fmla="*/ 238 h 258"/>
                  <a:gd name="T112" fmla="*/ 259 w 320"/>
                  <a:gd name="T113" fmla="*/ 196 h 258"/>
                  <a:gd name="T114" fmla="*/ 230 w 320"/>
                  <a:gd name="T115" fmla="*/ 224 h 258"/>
                  <a:gd name="T116" fmla="*/ 245 w 320"/>
                  <a:gd name="T117" fmla="*/ 19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0" h="258">
                    <a:moveTo>
                      <a:pt x="175" y="197"/>
                    </a:moveTo>
                    <a:cubicBezTo>
                      <a:pt x="162" y="185"/>
                      <a:pt x="162" y="185"/>
                      <a:pt x="162" y="185"/>
                    </a:cubicBezTo>
                    <a:cubicBezTo>
                      <a:pt x="167" y="178"/>
                      <a:pt x="170" y="170"/>
                      <a:pt x="172" y="163"/>
                    </a:cubicBezTo>
                    <a:cubicBezTo>
                      <a:pt x="189" y="163"/>
                      <a:pt x="189" y="163"/>
                      <a:pt x="189" y="163"/>
                    </a:cubicBezTo>
                    <a:cubicBezTo>
                      <a:pt x="191" y="163"/>
                      <a:pt x="193" y="161"/>
                      <a:pt x="193" y="159"/>
                    </a:cubicBezTo>
                    <a:cubicBezTo>
                      <a:pt x="193" y="130"/>
                      <a:pt x="193" y="130"/>
                      <a:pt x="193" y="130"/>
                    </a:cubicBezTo>
                    <a:cubicBezTo>
                      <a:pt x="193" y="128"/>
                      <a:pt x="191" y="126"/>
                      <a:pt x="189" y="126"/>
                    </a:cubicBezTo>
                    <a:cubicBezTo>
                      <a:pt x="172" y="126"/>
                      <a:pt x="172" y="126"/>
                      <a:pt x="172" y="126"/>
                    </a:cubicBezTo>
                    <a:cubicBezTo>
                      <a:pt x="170" y="118"/>
                      <a:pt x="167" y="111"/>
                      <a:pt x="162" y="104"/>
                    </a:cubicBezTo>
                    <a:cubicBezTo>
                      <a:pt x="175" y="92"/>
                      <a:pt x="175" y="92"/>
                      <a:pt x="175" y="92"/>
                    </a:cubicBezTo>
                    <a:cubicBezTo>
                      <a:pt x="176" y="90"/>
                      <a:pt x="176" y="88"/>
                      <a:pt x="175" y="86"/>
                    </a:cubicBezTo>
                    <a:cubicBezTo>
                      <a:pt x="154" y="66"/>
                      <a:pt x="154" y="66"/>
                      <a:pt x="154" y="66"/>
                    </a:cubicBezTo>
                    <a:cubicBezTo>
                      <a:pt x="153" y="64"/>
                      <a:pt x="150" y="64"/>
                      <a:pt x="149" y="66"/>
                    </a:cubicBezTo>
                    <a:cubicBezTo>
                      <a:pt x="136" y="78"/>
                      <a:pt x="136" y="78"/>
                      <a:pt x="136" y="78"/>
                    </a:cubicBezTo>
                    <a:cubicBezTo>
                      <a:pt x="130" y="74"/>
                      <a:pt x="122" y="71"/>
                      <a:pt x="115" y="69"/>
                    </a:cubicBezTo>
                    <a:cubicBezTo>
                      <a:pt x="115" y="51"/>
                      <a:pt x="115" y="51"/>
                      <a:pt x="115" y="51"/>
                    </a:cubicBezTo>
                    <a:cubicBezTo>
                      <a:pt x="115" y="49"/>
                      <a:pt x="113" y="48"/>
                      <a:pt x="111" y="48"/>
                    </a:cubicBezTo>
                    <a:cubicBezTo>
                      <a:pt x="81" y="48"/>
                      <a:pt x="81" y="48"/>
                      <a:pt x="81" y="48"/>
                    </a:cubicBezTo>
                    <a:cubicBezTo>
                      <a:pt x="79" y="48"/>
                      <a:pt x="78" y="49"/>
                      <a:pt x="78" y="51"/>
                    </a:cubicBezTo>
                    <a:cubicBezTo>
                      <a:pt x="78" y="69"/>
                      <a:pt x="78" y="69"/>
                      <a:pt x="78" y="69"/>
                    </a:cubicBezTo>
                    <a:cubicBezTo>
                      <a:pt x="70" y="71"/>
                      <a:pt x="63" y="74"/>
                      <a:pt x="56" y="78"/>
                    </a:cubicBezTo>
                    <a:cubicBezTo>
                      <a:pt x="44" y="66"/>
                      <a:pt x="44" y="66"/>
                      <a:pt x="44" y="66"/>
                    </a:cubicBezTo>
                    <a:cubicBezTo>
                      <a:pt x="42" y="64"/>
                      <a:pt x="40" y="64"/>
                      <a:pt x="38" y="66"/>
                    </a:cubicBezTo>
                    <a:cubicBezTo>
                      <a:pt x="18" y="86"/>
                      <a:pt x="18" y="86"/>
                      <a:pt x="18" y="86"/>
                    </a:cubicBezTo>
                    <a:cubicBezTo>
                      <a:pt x="16" y="88"/>
                      <a:pt x="16" y="90"/>
                      <a:pt x="18" y="92"/>
                    </a:cubicBezTo>
                    <a:cubicBezTo>
                      <a:pt x="30" y="104"/>
                      <a:pt x="30" y="104"/>
                      <a:pt x="30" y="104"/>
                    </a:cubicBezTo>
                    <a:cubicBezTo>
                      <a:pt x="26" y="111"/>
                      <a:pt x="23" y="118"/>
                      <a:pt x="21" y="126"/>
                    </a:cubicBezTo>
                    <a:cubicBezTo>
                      <a:pt x="3" y="126"/>
                      <a:pt x="3" y="126"/>
                      <a:pt x="3" y="126"/>
                    </a:cubicBezTo>
                    <a:cubicBezTo>
                      <a:pt x="1" y="126"/>
                      <a:pt x="0" y="128"/>
                      <a:pt x="0" y="130"/>
                    </a:cubicBezTo>
                    <a:cubicBezTo>
                      <a:pt x="0" y="159"/>
                      <a:pt x="0" y="159"/>
                      <a:pt x="0" y="159"/>
                    </a:cubicBezTo>
                    <a:cubicBezTo>
                      <a:pt x="0" y="161"/>
                      <a:pt x="1" y="163"/>
                      <a:pt x="3" y="163"/>
                    </a:cubicBezTo>
                    <a:cubicBezTo>
                      <a:pt x="21" y="163"/>
                      <a:pt x="21" y="163"/>
                      <a:pt x="21" y="163"/>
                    </a:cubicBezTo>
                    <a:cubicBezTo>
                      <a:pt x="23" y="170"/>
                      <a:pt x="26" y="178"/>
                      <a:pt x="30" y="185"/>
                    </a:cubicBezTo>
                    <a:cubicBezTo>
                      <a:pt x="18" y="197"/>
                      <a:pt x="18" y="197"/>
                      <a:pt x="18" y="197"/>
                    </a:cubicBezTo>
                    <a:cubicBezTo>
                      <a:pt x="16" y="198"/>
                      <a:pt x="16" y="201"/>
                      <a:pt x="18" y="202"/>
                    </a:cubicBezTo>
                    <a:cubicBezTo>
                      <a:pt x="38" y="223"/>
                      <a:pt x="38" y="223"/>
                      <a:pt x="38" y="223"/>
                    </a:cubicBezTo>
                    <a:cubicBezTo>
                      <a:pt x="40" y="224"/>
                      <a:pt x="42" y="224"/>
                      <a:pt x="44" y="223"/>
                    </a:cubicBezTo>
                    <a:cubicBezTo>
                      <a:pt x="56" y="211"/>
                      <a:pt x="56" y="211"/>
                      <a:pt x="56" y="211"/>
                    </a:cubicBezTo>
                    <a:cubicBezTo>
                      <a:pt x="63" y="215"/>
                      <a:pt x="70" y="218"/>
                      <a:pt x="78" y="220"/>
                    </a:cubicBezTo>
                    <a:cubicBezTo>
                      <a:pt x="78" y="237"/>
                      <a:pt x="78" y="237"/>
                      <a:pt x="78" y="237"/>
                    </a:cubicBezTo>
                    <a:cubicBezTo>
                      <a:pt x="78" y="239"/>
                      <a:pt x="79" y="241"/>
                      <a:pt x="81" y="241"/>
                    </a:cubicBezTo>
                    <a:cubicBezTo>
                      <a:pt x="111" y="241"/>
                      <a:pt x="111" y="241"/>
                      <a:pt x="111" y="241"/>
                    </a:cubicBezTo>
                    <a:cubicBezTo>
                      <a:pt x="113" y="241"/>
                      <a:pt x="115" y="239"/>
                      <a:pt x="115" y="237"/>
                    </a:cubicBezTo>
                    <a:cubicBezTo>
                      <a:pt x="115" y="220"/>
                      <a:pt x="115" y="220"/>
                      <a:pt x="115" y="220"/>
                    </a:cubicBezTo>
                    <a:cubicBezTo>
                      <a:pt x="122" y="218"/>
                      <a:pt x="130" y="215"/>
                      <a:pt x="136" y="211"/>
                    </a:cubicBezTo>
                    <a:cubicBezTo>
                      <a:pt x="149" y="223"/>
                      <a:pt x="149" y="223"/>
                      <a:pt x="149" y="223"/>
                    </a:cubicBezTo>
                    <a:cubicBezTo>
                      <a:pt x="150" y="224"/>
                      <a:pt x="153" y="224"/>
                      <a:pt x="154" y="223"/>
                    </a:cubicBezTo>
                    <a:cubicBezTo>
                      <a:pt x="175" y="202"/>
                      <a:pt x="175" y="202"/>
                      <a:pt x="175" y="202"/>
                    </a:cubicBezTo>
                    <a:cubicBezTo>
                      <a:pt x="176" y="201"/>
                      <a:pt x="176" y="198"/>
                      <a:pt x="175" y="197"/>
                    </a:cubicBezTo>
                    <a:close/>
                    <a:moveTo>
                      <a:pt x="96" y="207"/>
                    </a:moveTo>
                    <a:cubicBezTo>
                      <a:pt x="62" y="207"/>
                      <a:pt x="34" y="179"/>
                      <a:pt x="34" y="144"/>
                    </a:cubicBezTo>
                    <a:cubicBezTo>
                      <a:pt x="34" y="110"/>
                      <a:pt x="62" y="82"/>
                      <a:pt x="96" y="82"/>
                    </a:cubicBezTo>
                    <a:cubicBezTo>
                      <a:pt x="131" y="82"/>
                      <a:pt x="159" y="110"/>
                      <a:pt x="159" y="144"/>
                    </a:cubicBezTo>
                    <a:cubicBezTo>
                      <a:pt x="159" y="179"/>
                      <a:pt x="131" y="207"/>
                      <a:pt x="96" y="207"/>
                    </a:cubicBezTo>
                    <a:close/>
                    <a:moveTo>
                      <a:pt x="133" y="144"/>
                    </a:moveTo>
                    <a:cubicBezTo>
                      <a:pt x="133" y="164"/>
                      <a:pt x="116" y="181"/>
                      <a:pt x="96" y="181"/>
                    </a:cubicBezTo>
                    <a:cubicBezTo>
                      <a:pt x="76" y="181"/>
                      <a:pt x="60" y="164"/>
                      <a:pt x="60" y="144"/>
                    </a:cubicBezTo>
                    <a:cubicBezTo>
                      <a:pt x="60" y="124"/>
                      <a:pt x="76" y="108"/>
                      <a:pt x="96" y="108"/>
                    </a:cubicBezTo>
                    <a:cubicBezTo>
                      <a:pt x="116" y="108"/>
                      <a:pt x="133" y="124"/>
                      <a:pt x="133" y="144"/>
                    </a:cubicBezTo>
                    <a:close/>
                    <a:moveTo>
                      <a:pt x="318" y="84"/>
                    </a:moveTo>
                    <a:cubicBezTo>
                      <a:pt x="304" y="80"/>
                      <a:pt x="304" y="80"/>
                      <a:pt x="304" y="80"/>
                    </a:cubicBezTo>
                    <a:cubicBezTo>
                      <a:pt x="305" y="74"/>
                      <a:pt x="304" y="67"/>
                      <a:pt x="303" y="61"/>
                    </a:cubicBezTo>
                    <a:cubicBezTo>
                      <a:pt x="315" y="55"/>
                      <a:pt x="315" y="55"/>
                      <a:pt x="315" y="55"/>
                    </a:cubicBezTo>
                    <a:cubicBezTo>
                      <a:pt x="316" y="54"/>
                      <a:pt x="317" y="52"/>
                      <a:pt x="316" y="51"/>
                    </a:cubicBezTo>
                    <a:cubicBezTo>
                      <a:pt x="305" y="31"/>
                      <a:pt x="305" y="31"/>
                      <a:pt x="305" y="31"/>
                    </a:cubicBezTo>
                    <a:cubicBezTo>
                      <a:pt x="304" y="29"/>
                      <a:pt x="303" y="29"/>
                      <a:pt x="301" y="29"/>
                    </a:cubicBezTo>
                    <a:cubicBezTo>
                      <a:pt x="289" y="36"/>
                      <a:pt x="289" y="36"/>
                      <a:pt x="289" y="36"/>
                    </a:cubicBezTo>
                    <a:cubicBezTo>
                      <a:pt x="285" y="31"/>
                      <a:pt x="280" y="27"/>
                      <a:pt x="275" y="24"/>
                    </a:cubicBezTo>
                    <a:cubicBezTo>
                      <a:pt x="279" y="11"/>
                      <a:pt x="279" y="11"/>
                      <a:pt x="279" y="11"/>
                    </a:cubicBezTo>
                    <a:cubicBezTo>
                      <a:pt x="279" y="9"/>
                      <a:pt x="278" y="8"/>
                      <a:pt x="277" y="7"/>
                    </a:cubicBezTo>
                    <a:cubicBezTo>
                      <a:pt x="255" y="0"/>
                      <a:pt x="255" y="0"/>
                      <a:pt x="255" y="0"/>
                    </a:cubicBezTo>
                    <a:cubicBezTo>
                      <a:pt x="253" y="0"/>
                      <a:pt x="251" y="1"/>
                      <a:pt x="251" y="2"/>
                    </a:cubicBezTo>
                    <a:cubicBezTo>
                      <a:pt x="247" y="15"/>
                      <a:pt x="247" y="15"/>
                      <a:pt x="247" y="15"/>
                    </a:cubicBezTo>
                    <a:cubicBezTo>
                      <a:pt x="241" y="15"/>
                      <a:pt x="234" y="16"/>
                      <a:pt x="228" y="17"/>
                    </a:cubicBezTo>
                    <a:cubicBezTo>
                      <a:pt x="222" y="5"/>
                      <a:pt x="222" y="5"/>
                      <a:pt x="222" y="5"/>
                    </a:cubicBezTo>
                    <a:cubicBezTo>
                      <a:pt x="221" y="4"/>
                      <a:pt x="219" y="3"/>
                      <a:pt x="218" y="4"/>
                    </a:cubicBezTo>
                    <a:cubicBezTo>
                      <a:pt x="197" y="15"/>
                      <a:pt x="197" y="15"/>
                      <a:pt x="197" y="15"/>
                    </a:cubicBezTo>
                    <a:cubicBezTo>
                      <a:pt x="196" y="15"/>
                      <a:pt x="196" y="17"/>
                      <a:pt x="196" y="19"/>
                    </a:cubicBezTo>
                    <a:cubicBezTo>
                      <a:pt x="203" y="31"/>
                      <a:pt x="203" y="31"/>
                      <a:pt x="203" y="31"/>
                    </a:cubicBezTo>
                    <a:cubicBezTo>
                      <a:pt x="198" y="35"/>
                      <a:pt x="194" y="40"/>
                      <a:pt x="191" y="45"/>
                    </a:cubicBezTo>
                    <a:cubicBezTo>
                      <a:pt x="178" y="41"/>
                      <a:pt x="178" y="41"/>
                      <a:pt x="178" y="41"/>
                    </a:cubicBezTo>
                    <a:cubicBezTo>
                      <a:pt x="176" y="41"/>
                      <a:pt x="175" y="42"/>
                      <a:pt x="174" y="43"/>
                    </a:cubicBezTo>
                    <a:cubicBezTo>
                      <a:pt x="167" y="65"/>
                      <a:pt x="167" y="65"/>
                      <a:pt x="167" y="65"/>
                    </a:cubicBezTo>
                    <a:cubicBezTo>
                      <a:pt x="167" y="67"/>
                      <a:pt x="168" y="68"/>
                      <a:pt x="169" y="69"/>
                    </a:cubicBezTo>
                    <a:cubicBezTo>
                      <a:pt x="182" y="73"/>
                      <a:pt x="182" y="73"/>
                      <a:pt x="182" y="73"/>
                    </a:cubicBezTo>
                    <a:cubicBezTo>
                      <a:pt x="182" y="79"/>
                      <a:pt x="183" y="86"/>
                      <a:pt x="184" y="92"/>
                    </a:cubicBezTo>
                    <a:cubicBezTo>
                      <a:pt x="172" y="98"/>
                      <a:pt x="172" y="98"/>
                      <a:pt x="172" y="98"/>
                    </a:cubicBezTo>
                    <a:cubicBezTo>
                      <a:pt x="171" y="99"/>
                      <a:pt x="170" y="100"/>
                      <a:pt x="171" y="102"/>
                    </a:cubicBezTo>
                    <a:cubicBezTo>
                      <a:pt x="182" y="122"/>
                      <a:pt x="182" y="122"/>
                      <a:pt x="182" y="122"/>
                    </a:cubicBezTo>
                    <a:cubicBezTo>
                      <a:pt x="182" y="124"/>
                      <a:pt x="184" y="124"/>
                      <a:pt x="186" y="124"/>
                    </a:cubicBezTo>
                    <a:cubicBezTo>
                      <a:pt x="198" y="117"/>
                      <a:pt x="198" y="117"/>
                      <a:pt x="198" y="117"/>
                    </a:cubicBezTo>
                    <a:cubicBezTo>
                      <a:pt x="202" y="122"/>
                      <a:pt x="207" y="126"/>
                      <a:pt x="212" y="129"/>
                    </a:cubicBezTo>
                    <a:cubicBezTo>
                      <a:pt x="208" y="142"/>
                      <a:pt x="208" y="142"/>
                      <a:pt x="208" y="142"/>
                    </a:cubicBezTo>
                    <a:cubicBezTo>
                      <a:pt x="208" y="144"/>
                      <a:pt x="208" y="145"/>
                      <a:pt x="210" y="146"/>
                    </a:cubicBezTo>
                    <a:cubicBezTo>
                      <a:pt x="232" y="153"/>
                      <a:pt x="232" y="153"/>
                      <a:pt x="232" y="153"/>
                    </a:cubicBezTo>
                    <a:cubicBezTo>
                      <a:pt x="234" y="153"/>
                      <a:pt x="235" y="152"/>
                      <a:pt x="236" y="151"/>
                    </a:cubicBezTo>
                    <a:cubicBezTo>
                      <a:pt x="240" y="137"/>
                      <a:pt x="240" y="137"/>
                      <a:pt x="240" y="137"/>
                    </a:cubicBezTo>
                    <a:cubicBezTo>
                      <a:pt x="246" y="138"/>
                      <a:pt x="252" y="137"/>
                      <a:pt x="258" y="136"/>
                    </a:cubicBezTo>
                    <a:cubicBezTo>
                      <a:pt x="265" y="148"/>
                      <a:pt x="265" y="148"/>
                      <a:pt x="265" y="148"/>
                    </a:cubicBezTo>
                    <a:cubicBezTo>
                      <a:pt x="266" y="149"/>
                      <a:pt x="267" y="150"/>
                      <a:pt x="269" y="149"/>
                    </a:cubicBezTo>
                    <a:cubicBezTo>
                      <a:pt x="289" y="138"/>
                      <a:pt x="289" y="138"/>
                      <a:pt x="289" y="138"/>
                    </a:cubicBezTo>
                    <a:cubicBezTo>
                      <a:pt x="291" y="137"/>
                      <a:pt x="291" y="136"/>
                      <a:pt x="290" y="134"/>
                    </a:cubicBezTo>
                    <a:cubicBezTo>
                      <a:pt x="284" y="122"/>
                      <a:pt x="284" y="122"/>
                      <a:pt x="284" y="122"/>
                    </a:cubicBezTo>
                    <a:cubicBezTo>
                      <a:pt x="289" y="118"/>
                      <a:pt x="293" y="113"/>
                      <a:pt x="296" y="108"/>
                    </a:cubicBezTo>
                    <a:cubicBezTo>
                      <a:pt x="309" y="112"/>
                      <a:pt x="309" y="112"/>
                      <a:pt x="309" y="112"/>
                    </a:cubicBezTo>
                    <a:cubicBezTo>
                      <a:pt x="311" y="112"/>
                      <a:pt x="312" y="111"/>
                      <a:pt x="313" y="110"/>
                    </a:cubicBezTo>
                    <a:cubicBezTo>
                      <a:pt x="319" y="88"/>
                      <a:pt x="319" y="88"/>
                      <a:pt x="319" y="88"/>
                    </a:cubicBezTo>
                    <a:cubicBezTo>
                      <a:pt x="320" y="86"/>
                      <a:pt x="319" y="85"/>
                      <a:pt x="318" y="84"/>
                    </a:cubicBezTo>
                    <a:close/>
                    <a:moveTo>
                      <a:pt x="290" y="91"/>
                    </a:moveTo>
                    <a:cubicBezTo>
                      <a:pt x="282" y="117"/>
                      <a:pt x="255" y="131"/>
                      <a:pt x="229" y="123"/>
                    </a:cubicBezTo>
                    <a:cubicBezTo>
                      <a:pt x="203" y="116"/>
                      <a:pt x="188" y="88"/>
                      <a:pt x="196" y="62"/>
                    </a:cubicBezTo>
                    <a:cubicBezTo>
                      <a:pt x="204" y="36"/>
                      <a:pt x="232" y="22"/>
                      <a:pt x="258" y="29"/>
                    </a:cubicBezTo>
                    <a:cubicBezTo>
                      <a:pt x="284" y="37"/>
                      <a:pt x="298" y="65"/>
                      <a:pt x="290" y="91"/>
                    </a:cubicBezTo>
                    <a:close/>
                    <a:moveTo>
                      <a:pt x="271" y="85"/>
                    </a:moveTo>
                    <a:cubicBezTo>
                      <a:pt x="266" y="100"/>
                      <a:pt x="250" y="109"/>
                      <a:pt x="235" y="104"/>
                    </a:cubicBezTo>
                    <a:cubicBezTo>
                      <a:pt x="220" y="99"/>
                      <a:pt x="211" y="83"/>
                      <a:pt x="216" y="68"/>
                    </a:cubicBezTo>
                    <a:cubicBezTo>
                      <a:pt x="221" y="53"/>
                      <a:pt x="237" y="44"/>
                      <a:pt x="252" y="49"/>
                    </a:cubicBezTo>
                    <a:cubicBezTo>
                      <a:pt x="267" y="54"/>
                      <a:pt x="275" y="70"/>
                      <a:pt x="271" y="85"/>
                    </a:cubicBezTo>
                    <a:close/>
                    <a:moveTo>
                      <a:pt x="275" y="183"/>
                    </a:moveTo>
                    <a:cubicBezTo>
                      <a:pt x="274" y="182"/>
                      <a:pt x="273" y="182"/>
                      <a:pt x="272" y="182"/>
                    </a:cubicBezTo>
                    <a:cubicBezTo>
                      <a:pt x="263" y="184"/>
                      <a:pt x="263" y="184"/>
                      <a:pt x="263" y="184"/>
                    </a:cubicBezTo>
                    <a:cubicBezTo>
                      <a:pt x="261" y="180"/>
                      <a:pt x="258" y="177"/>
                      <a:pt x="255" y="174"/>
                    </a:cubicBezTo>
                    <a:cubicBezTo>
                      <a:pt x="260" y="166"/>
                      <a:pt x="260" y="166"/>
                      <a:pt x="260" y="166"/>
                    </a:cubicBezTo>
                    <a:cubicBezTo>
                      <a:pt x="261" y="165"/>
                      <a:pt x="260" y="163"/>
                      <a:pt x="259" y="163"/>
                    </a:cubicBezTo>
                    <a:cubicBezTo>
                      <a:pt x="245" y="154"/>
                      <a:pt x="245" y="154"/>
                      <a:pt x="245" y="154"/>
                    </a:cubicBezTo>
                    <a:cubicBezTo>
                      <a:pt x="244" y="154"/>
                      <a:pt x="243" y="154"/>
                      <a:pt x="242" y="155"/>
                    </a:cubicBezTo>
                    <a:cubicBezTo>
                      <a:pt x="238" y="164"/>
                      <a:pt x="238" y="164"/>
                      <a:pt x="238" y="164"/>
                    </a:cubicBezTo>
                    <a:cubicBezTo>
                      <a:pt x="233" y="162"/>
                      <a:pt x="229" y="162"/>
                      <a:pt x="225" y="162"/>
                    </a:cubicBezTo>
                    <a:cubicBezTo>
                      <a:pt x="222" y="152"/>
                      <a:pt x="222" y="152"/>
                      <a:pt x="222" y="152"/>
                    </a:cubicBezTo>
                    <a:cubicBezTo>
                      <a:pt x="222" y="151"/>
                      <a:pt x="221" y="151"/>
                      <a:pt x="220" y="151"/>
                    </a:cubicBezTo>
                    <a:cubicBezTo>
                      <a:pt x="204" y="155"/>
                      <a:pt x="204" y="155"/>
                      <a:pt x="204" y="155"/>
                    </a:cubicBezTo>
                    <a:cubicBezTo>
                      <a:pt x="203" y="155"/>
                      <a:pt x="202" y="156"/>
                      <a:pt x="203" y="157"/>
                    </a:cubicBezTo>
                    <a:cubicBezTo>
                      <a:pt x="205" y="167"/>
                      <a:pt x="205" y="167"/>
                      <a:pt x="205" y="167"/>
                    </a:cubicBezTo>
                    <a:cubicBezTo>
                      <a:pt x="201" y="169"/>
                      <a:pt x="198" y="172"/>
                      <a:pt x="195" y="175"/>
                    </a:cubicBezTo>
                    <a:cubicBezTo>
                      <a:pt x="186" y="170"/>
                      <a:pt x="186" y="170"/>
                      <a:pt x="186" y="170"/>
                    </a:cubicBezTo>
                    <a:cubicBezTo>
                      <a:pt x="185" y="169"/>
                      <a:pt x="184" y="170"/>
                      <a:pt x="184" y="171"/>
                    </a:cubicBezTo>
                    <a:cubicBezTo>
                      <a:pt x="175" y="185"/>
                      <a:pt x="175" y="185"/>
                      <a:pt x="175" y="185"/>
                    </a:cubicBezTo>
                    <a:cubicBezTo>
                      <a:pt x="175" y="185"/>
                      <a:pt x="175" y="187"/>
                      <a:pt x="176" y="187"/>
                    </a:cubicBezTo>
                    <a:cubicBezTo>
                      <a:pt x="184" y="192"/>
                      <a:pt x="184" y="192"/>
                      <a:pt x="184" y="192"/>
                    </a:cubicBezTo>
                    <a:cubicBezTo>
                      <a:pt x="183" y="196"/>
                      <a:pt x="182" y="201"/>
                      <a:pt x="183" y="205"/>
                    </a:cubicBezTo>
                    <a:cubicBezTo>
                      <a:pt x="173" y="208"/>
                      <a:pt x="173" y="208"/>
                      <a:pt x="173" y="208"/>
                    </a:cubicBezTo>
                    <a:cubicBezTo>
                      <a:pt x="172" y="208"/>
                      <a:pt x="171" y="209"/>
                      <a:pt x="172" y="210"/>
                    </a:cubicBezTo>
                    <a:cubicBezTo>
                      <a:pt x="176" y="226"/>
                      <a:pt x="176" y="226"/>
                      <a:pt x="176" y="226"/>
                    </a:cubicBezTo>
                    <a:cubicBezTo>
                      <a:pt x="176" y="227"/>
                      <a:pt x="177" y="227"/>
                      <a:pt x="178" y="227"/>
                    </a:cubicBezTo>
                    <a:cubicBezTo>
                      <a:pt x="188" y="225"/>
                      <a:pt x="188" y="225"/>
                      <a:pt x="188" y="225"/>
                    </a:cubicBezTo>
                    <a:cubicBezTo>
                      <a:pt x="190" y="229"/>
                      <a:pt x="192" y="232"/>
                      <a:pt x="196" y="235"/>
                    </a:cubicBezTo>
                    <a:cubicBezTo>
                      <a:pt x="191" y="243"/>
                      <a:pt x="191" y="243"/>
                      <a:pt x="191" y="243"/>
                    </a:cubicBezTo>
                    <a:cubicBezTo>
                      <a:pt x="190" y="244"/>
                      <a:pt x="190" y="246"/>
                      <a:pt x="191" y="246"/>
                    </a:cubicBezTo>
                    <a:cubicBezTo>
                      <a:pt x="205" y="254"/>
                      <a:pt x="205" y="254"/>
                      <a:pt x="205" y="254"/>
                    </a:cubicBezTo>
                    <a:cubicBezTo>
                      <a:pt x="206" y="255"/>
                      <a:pt x="208" y="255"/>
                      <a:pt x="208" y="254"/>
                    </a:cubicBezTo>
                    <a:cubicBezTo>
                      <a:pt x="213" y="245"/>
                      <a:pt x="213" y="245"/>
                      <a:pt x="213" y="245"/>
                    </a:cubicBezTo>
                    <a:cubicBezTo>
                      <a:pt x="217" y="247"/>
                      <a:pt x="221" y="247"/>
                      <a:pt x="226" y="247"/>
                    </a:cubicBezTo>
                    <a:cubicBezTo>
                      <a:pt x="228" y="257"/>
                      <a:pt x="228" y="257"/>
                      <a:pt x="228" y="257"/>
                    </a:cubicBezTo>
                    <a:cubicBezTo>
                      <a:pt x="229" y="258"/>
                      <a:pt x="230" y="258"/>
                      <a:pt x="231" y="258"/>
                    </a:cubicBezTo>
                    <a:cubicBezTo>
                      <a:pt x="247" y="254"/>
                      <a:pt x="247" y="254"/>
                      <a:pt x="247" y="254"/>
                    </a:cubicBezTo>
                    <a:cubicBezTo>
                      <a:pt x="248" y="254"/>
                      <a:pt x="248" y="253"/>
                      <a:pt x="248" y="251"/>
                    </a:cubicBezTo>
                    <a:cubicBezTo>
                      <a:pt x="246" y="242"/>
                      <a:pt x="246" y="242"/>
                      <a:pt x="246" y="242"/>
                    </a:cubicBezTo>
                    <a:cubicBezTo>
                      <a:pt x="249" y="240"/>
                      <a:pt x="253" y="237"/>
                      <a:pt x="256" y="234"/>
                    </a:cubicBezTo>
                    <a:cubicBezTo>
                      <a:pt x="264" y="239"/>
                      <a:pt x="264" y="239"/>
                      <a:pt x="264" y="239"/>
                    </a:cubicBezTo>
                    <a:cubicBezTo>
                      <a:pt x="265" y="240"/>
                      <a:pt x="266" y="239"/>
                      <a:pt x="267" y="238"/>
                    </a:cubicBezTo>
                    <a:cubicBezTo>
                      <a:pt x="275" y="224"/>
                      <a:pt x="275" y="224"/>
                      <a:pt x="275" y="224"/>
                    </a:cubicBezTo>
                    <a:cubicBezTo>
                      <a:pt x="276" y="223"/>
                      <a:pt x="276" y="222"/>
                      <a:pt x="275" y="222"/>
                    </a:cubicBezTo>
                    <a:cubicBezTo>
                      <a:pt x="266" y="217"/>
                      <a:pt x="266" y="217"/>
                      <a:pt x="266" y="217"/>
                    </a:cubicBezTo>
                    <a:cubicBezTo>
                      <a:pt x="267" y="213"/>
                      <a:pt x="268" y="208"/>
                      <a:pt x="268" y="204"/>
                    </a:cubicBezTo>
                    <a:cubicBezTo>
                      <a:pt x="277" y="201"/>
                      <a:pt x="277" y="201"/>
                      <a:pt x="277" y="201"/>
                    </a:cubicBezTo>
                    <a:cubicBezTo>
                      <a:pt x="278" y="201"/>
                      <a:pt x="279" y="200"/>
                      <a:pt x="279" y="199"/>
                    </a:cubicBezTo>
                    <a:lnTo>
                      <a:pt x="275" y="183"/>
                    </a:lnTo>
                    <a:close/>
                    <a:moveTo>
                      <a:pt x="234" y="238"/>
                    </a:moveTo>
                    <a:cubicBezTo>
                      <a:pt x="216" y="243"/>
                      <a:pt x="197" y="232"/>
                      <a:pt x="192" y="213"/>
                    </a:cubicBezTo>
                    <a:cubicBezTo>
                      <a:pt x="187" y="195"/>
                      <a:pt x="198" y="176"/>
                      <a:pt x="217" y="171"/>
                    </a:cubicBezTo>
                    <a:cubicBezTo>
                      <a:pt x="235" y="166"/>
                      <a:pt x="254" y="177"/>
                      <a:pt x="259" y="196"/>
                    </a:cubicBezTo>
                    <a:cubicBezTo>
                      <a:pt x="263" y="214"/>
                      <a:pt x="252" y="233"/>
                      <a:pt x="234" y="238"/>
                    </a:cubicBezTo>
                    <a:close/>
                    <a:moveTo>
                      <a:pt x="245" y="199"/>
                    </a:moveTo>
                    <a:cubicBezTo>
                      <a:pt x="248" y="210"/>
                      <a:pt x="241" y="221"/>
                      <a:pt x="230" y="224"/>
                    </a:cubicBezTo>
                    <a:cubicBezTo>
                      <a:pt x="220" y="227"/>
                      <a:pt x="209" y="220"/>
                      <a:pt x="206" y="210"/>
                    </a:cubicBezTo>
                    <a:cubicBezTo>
                      <a:pt x="203" y="199"/>
                      <a:pt x="210" y="188"/>
                      <a:pt x="220" y="185"/>
                    </a:cubicBezTo>
                    <a:cubicBezTo>
                      <a:pt x="231" y="182"/>
                      <a:pt x="242" y="189"/>
                      <a:pt x="245" y="199"/>
                    </a:cubicBez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9" name="Group 8">
                <a:extLst>
                  <a:ext uri="{FF2B5EF4-FFF2-40B4-BE49-F238E27FC236}">
                    <a16:creationId xmlns:a16="http://schemas.microsoft.com/office/drawing/2014/main" id="{31677FF4-3947-4074-B258-2F3F7684E17F}"/>
                  </a:ext>
                </a:extLst>
              </p:cNvPr>
              <p:cNvGrpSpPr/>
              <p:nvPr/>
            </p:nvGrpSpPr>
            <p:grpSpPr>
              <a:xfrm>
                <a:off x="2092975" y="2265528"/>
                <a:ext cx="663873" cy="532263"/>
                <a:chOff x="0" y="0"/>
                <a:chExt cx="1047750" cy="933450"/>
              </a:xfrm>
            </p:grpSpPr>
            <p:sp>
              <p:nvSpPr>
                <p:cNvPr id="10" name="Freeform 96">
                  <a:extLst>
                    <a:ext uri="{FF2B5EF4-FFF2-40B4-BE49-F238E27FC236}">
                      <a16:creationId xmlns:a16="http://schemas.microsoft.com/office/drawing/2014/main" id="{6F33BFFD-4C9F-421C-82B9-55310DA51B98}"/>
                    </a:ext>
                  </a:extLst>
                </p:cNvPr>
                <p:cNvSpPr>
                  <a:spLocks noEditPoints="1"/>
                </p:cNvSpPr>
                <p:nvPr/>
              </p:nvSpPr>
              <p:spPr bwMode="auto">
                <a:xfrm>
                  <a:off x="0" y="0"/>
                  <a:ext cx="1047750" cy="933450"/>
                </a:xfrm>
                <a:custGeom>
                  <a:avLst/>
                  <a:gdLst>
                    <a:gd name="T0" fmla="*/ 335 w 346"/>
                    <a:gd name="T1" fmla="*/ 0 h 308"/>
                    <a:gd name="T2" fmla="*/ 11 w 346"/>
                    <a:gd name="T3" fmla="*/ 0 h 308"/>
                    <a:gd name="T4" fmla="*/ 0 w 346"/>
                    <a:gd name="T5" fmla="*/ 11 h 308"/>
                    <a:gd name="T6" fmla="*/ 0 w 346"/>
                    <a:gd name="T7" fmla="*/ 297 h 308"/>
                    <a:gd name="T8" fmla="*/ 11 w 346"/>
                    <a:gd name="T9" fmla="*/ 308 h 308"/>
                    <a:gd name="T10" fmla="*/ 335 w 346"/>
                    <a:gd name="T11" fmla="*/ 308 h 308"/>
                    <a:gd name="T12" fmla="*/ 346 w 346"/>
                    <a:gd name="T13" fmla="*/ 297 h 308"/>
                    <a:gd name="T14" fmla="*/ 346 w 346"/>
                    <a:gd name="T15" fmla="*/ 11 h 308"/>
                    <a:gd name="T16" fmla="*/ 335 w 346"/>
                    <a:gd name="T17" fmla="*/ 0 h 308"/>
                    <a:gd name="T18" fmla="*/ 266 w 346"/>
                    <a:gd name="T19" fmla="*/ 24 h 308"/>
                    <a:gd name="T20" fmla="*/ 281 w 346"/>
                    <a:gd name="T21" fmla="*/ 39 h 308"/>
                    <a:gd name="T22" fmla="*/ 266 w 346"/>
                    <a:gd name="T23" fmla="*/ 53 h 308"/>
                    <a:gd name="T24" fmla="*/ 252 w 346"/>
                    <a:gd name="T25" fmla="*/ 39 h 308"/>
                    <a:gd name="T26" fmla="*/ 266 w 346"/>
                    <a:gd name="T27" fmla="*/ 24 h 308"/>
                    <a:gd name="T28" fmla="*/ 223 w 346"/>
                    <a:gd name="T29" fmla="*/ 24 h 308"/>
                    <a:gd name="T30" fmla="*/ 238 w 346"/>
                    <a:gd name="T31" fmla="*/ 39 h 308"/>
                    <a:gd name="T32" fmla="*/ 223 w 346"/>
                    <a:gd name="T33" fmla="*/ 53 h 308"/>
                    <a:gd name="T34" fmla="*/ 209 w 346"/>
                    <a:gd name="T35" fmla="*/ 39 h 308"/>
                    <a:gd name="T36" fmla="*/ 223 w 346"/>
                    <a:gd name="T37" fmla="*/ 24 h 308"/>
                    <a:gd name="T38" fmla="*/ 324 w 346"/>
                    <a:gd name="T39" fmla="*/ 286 h 308"/>
                    <a:gd name="T40" fmla="*/ 22 w 346"/>
                    <a:gd name="T41" fmla="*/ 286 h 308"/>
                    <a:gd name="T42" fmla="*/ 22 w 346"/>
                    <a:gd name="T43" fmla="*/ 77 h 308"/>
                    <a:gd name="T44" fmla="*/ 324 w 346"/>
                    <a:gd name="T45" fmla="*/ 77 h 308"/>
                    <a:gd name="T46" fmla="*/ 324 w 346"/>
                    <a:gd name="T47" fmla="*/ 286 h 308"/>
                    <a:gd name="T48" fmla="*/ 310 w 346"/>
                    <a:gd name="T49" fmla="*/ 53 h 308"/>
                    <a:gd name="T50" fmla="*/ 295 w 346"/>
                    <a:gd name="T51" fmla="*/ 39 h 308"/>
                    <a:gd name="T52" fmla="*/ 310 w 346"/>
                    <a:gd name="T53" fmla="*/ 24 h 308"/>
                    <a:gd name="T54" fmla="*/ 324 w 346"/>
                    <a:gd name="T55" fmla="*/ 39 h 308"/>
                    <a:gd name="T56" fmla="*/ 310 w 346"/>
                    <a:gd name="T57" fmla="*/ 53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308">
                      <a:moveTo>
                        <a:pt x="335" y="0"/>
                      </a:moveTo>
                      <a:cubicBezTo>
                        <a:pt x="11" y="0"/>
                        <a:pt x="11" y="0"/>
                        <a:pt x="11" y="0"/>
                      </a:cubicBezTo>
                      <a:cubicBezTo>
                        <a:pt x="5" y="0"/>
                        <a:pt x="0" y="5"/>
                        <a:pt x="0" y="11"/>
                      </a:cubicBezTo>
                      <a:cubicBezTo>
                        <a:pt x="0" y="297"/>
                        <a:pt x="0" y="297"/>
                        <a:pt x="0" y="297"/>
                      </a:cubicBezTo>
                      <a:cubicBezTo>
                        <a:pt x="0" y="303"/>
                        <a:pt x="5" y="308"/>
                        <a:pt x="11" y="308"/>
                      </a:cubicBezTo>
                      <a:cubicBezTo>
                        <a:pt x="335" y="308"/>
                        <a:pt x="335" y="308"/>
                        <a:pt x="335" y="308"/>
                      </a:cubicBezTo>
                      <a:cubicBezTo>
                        <a:pt x="341" y="308"/>
                        <a:pt x="346" y="303"/>
                        <a:pt x="346" y="297"/>
                      </a:cubicBezTo>
                      <a:cubicBezTo>
                        <a:pt x="346" y="11"/>
                        <a:pt x="346" y="11"/>
                        <a:pt x="346" y="11"/>
                      </a:cubicBezTo>
                      <a:cubicBezTo>
                        <a:pt x="346" y="5"/>
                        <a:pt x="341" y="0"/>
                        <a:pt x="335" y="0"/>
                      </a:cubicBezTo>
                      <a:close/>
                      <a:moveTo>
                        <a:pt x="266" y="24"/>
                      </a:moveTo>
                      <a:cubicBezTo>
                        <a:pt x="275" y="24"/>
                        <a:pt x="281" y="30"/>
                        <a:pt x="281" y="39"/>
                      </a:cubicBezTo>
                      <a:cubicBezTo>
                        <a:pt x="281" y="47"/>
                        <a:pt x="275" y="53"/>
                        <a:pt x="266" y="53"/>
                      </a:cubicBezTo>
                      <a:cubicBezTo>
                        <a:pt x="258" y="53"/>
                        <a:pt x="252" y="47"/>
                        <a:pt x="252" y="39"/>
                      </a:cubicBezTo>
                      <a:cubicBezTo>
                        <a:pt x="252" y="30"/>
                        <a:pt x="258" y="24"/>
                        <a:pt x="266" y="24"/>
                      </a:cubicBezTo>
                      <a:close/>
                      <a:moveTo>
                        <a:pt x="223" y="24"/>
                      </a:moveTo>
                      <a:cubicBezTo>
                        <a:pt x="232" y="24"/>
                        <a:pt x="238" y="30"/>
                        <a:pt x="238" y="39"/>
                      </a:cubicBezTo>
                      <a:cubicBezTo>
                        <a:pt x="238" y="47"/>
                        <a:pt x="232" y="53"/>
                        <a:pt x="223" y="53"/>
                      </a:cubicBezTo>
                      <a:cubicBezTo>
                        <a:pt x="215" y="53"/>
                        <a:pt x="209" y="47"/>
                        <a:pt x="209" y="39"/>
                      </a:cubicBezTo>
                      <a:cubicBezTo>
                        <a:pt x="209" y="30"/>
                        <a:pt x="215" y="24"/>
                        <a:pt x="223" y="24"/>
                      </a:cubicBezTo>
                      <a:close/>
                      <a:moveTo>
                        <a:pt x="324" y="286"/>
                      </a:moveTo>
                      <a:cubicBezTo>
                        <a:pt x="22" y="286"/>
                        <a:pt x="22" y="286"/>
                        <a:pt x="22" y="286"/>
                      </a:cubicBezTo>
                      <a:cubicBezTo>
                        <a:pt x="22" y="77"/>
                        <a:pt x="22" y="77"/>
                        <a:pt x="22" y="77"/>
                      </a:cubicBezTo>
                      <a:cubicBezTo>
                        <a:pt x="324" y="77"/>
                        <a:pt x="324" y="77"/>
                        <a:pt x="324" y="77"/>
                      </a:cubicBezTo>
                      <a:lnTo>
                        <a:pt x="324" y="286"/>
                      </a:lnTo>
                      <a:close/>
                      <a:moveTo>
                        <a:pt x="310" y="53"/>
                      </a:moveTo>
                      <a:cubicBezTo>
                        <a:pt x="301" y="53"/>
                        <a:pt x="295" y="47"/>
                        <a:pt x="295" y="39"/>
                      </a:cubicBezTo>
                      <a:cubicBezTo>
                        <a:pt x="295" y="30"/>
                        <a:pt x="301" y="24"/>
                        <a:pt x="310" y="24"/>
                      </a:cubicBezTo>
                      <a:cubicBezTo>
                        <a:pt x="318" y="24"/>
                        <a:pt x="324" y="30"/>
                        <a:pt x="324" y="39"/>
                      </a:cubicBezTo>
                      <a:cubicBezTo>
                        <a:pt x="324" y="47"/>
                        <a:pt x="318" y="53"/>
                        <a:pt x="310" y="5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7">
                  <a:extLst>
                    <a:ext uri="{FF2B5EF4-FFF2-40B4-BE49-F238E27FC236}">
                      <a16:creationId xmlns:a16="http://schemas.microsoft.com/office/drawing/2014/main" id="{DF8E0BCC-2AA4-4828-A22D-69EB44ACABF3}"/>
                    </a:ext>
                  </a:extLst>
                </p:cNvPr>
                <p:cNvSpPr>
                  <a:spLocks/>
                </p:cNvSpPr>
                <p:nvPr/>
              </p:nvSpPr>
              <p:spPr bwMode="auto">
                <a:xfrm>
                  <a:off x="663575" y="282575"/>
                  <a:ext cx="100013" cy="80963"/>
                </a:xfrm>
                <a:custGeom>
                  <a:avLst/>
                  <a:gdLst>
                    <a:gd name="T0" fmla="*/ 33 w 33"/>
                    <a:gd name="T1" fmla="*/ 22 h 27"/>
                    <a:gd name="T2" fmla="*/ 28 w 33"/>
                    <a:gd name="T3" fmla="*/ 27 h 27"/>
                    <a:gd name="T4" fmla="*/ 6 w 33"/>
                    <a:gd name="T5" fmla="*/ 27 h 27"/>
                    <a:gd name="T6" fmla="*/ 0 w 33"/>
                    <a:gd name="T7" fmla="*/ 22 h 27"/>
                    <a:gd name="T8" fmla="*/ 0 w 33"/>
                    <a:gd name="T9" fmla="*/ 5 h 27"/>
                    <a:gd name="T10" fmla="*/ 6 w 33"/>
                    <a:gd name="T11" fmla="*/ 0 h 27"/>
                    <a:gd name="T12" fmla="*/ 28 w 33"/>
                    <a:gd name="T13" fmla="*/ 0 h 27"/>
                    <a:gd name="T14" fmla="*/ 33 w 33"/>
                    <a:gd name="T15" fmla="*/ 5 h 27"/>
                    <a:gd name="T16" fmla="*/ 33 w 33"/>
                    <a:gd name="T17" fmla="*/ 2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7">
                      <a:moveTo>
                        <a:pt x="33" y="22"/>
                      </a:moveTo>
                      <a:cubicBezTo>
                        <a:pt x="33" y="25"/>
                        <a:pt x="31" y="27"/>
                        <a:pt x="28" y="27"/>
                      </a:cubicBezTo>
                      <a:cubicBezTo>
                        <a:pt x="6" y="27"/>
                        <a:pt x="6" y="27"/>
                        <a:pt x="6" y="27"/>
                      </a:cubicBezTo>
                      <a:cubicBezTo>
                        <a:pt x="3" y="27"/>
                        <a:pt x="0" y="25"/>
                        <a:pt x="0" y="22"/>
                      </a:cubicBezTo>
                      <a:cubicBezTo>
                        <a:pt x="0" y="5"/>
                        <a:pt x="0" y="5"/>
                        <a:pt x="0" y="5"/>
                      </a:cubicBezTo>
                      <a:cubicBezTo>
                        <a:pt x="0" y="2"/>
                        <a:pt x="3" y="0"/>
                        <a:pt x="6" y="0"/>
                      </a:cubicBezTo>
                      <a:cubicBezTo>
                        <a:pt x="28" y="0"/>
                        <a:pt x="28" y="0"/>
                        <a:pt x="28" y="0"/>
                      </a:cubicBezTo>
                      <a:cubicBezTo>
                        <a:pt x="31" y="0"/>
                        <a:pt x="33" y="2"/>
                        <a:pt x="33" y="5"/>
                      </a:cubicBezTo>
                      <a:lnTo>
                        <a:pt x="33" y="22"/>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98">
                  <a:extLst>
                    <a:ext uri="{FF2B5EF4-FFF2-40B4-BE49-F238E27FC236}">
                      <a16:creationId xmlns:a16="http://schemas.microsoft.com/office/drawing/2014/main" id="{61F191E7-5210-48CB-A956-F45F9E6AD15A}"/>
                    </a:ext>
                  </a:extLst>
                </p:cNvPr>
                <p:cNvSpPr>
                  <a:spLocks/>
                </p:cNvSpPr>
                <p:nvPr/>
              </p:nvSpPr>
              <p:spPr bwMode="auto">
                <a:xfrm>
                  <a:off x="511175" y="354013"/>
                  <a:ext cx="115888" cy="119063"/>
                </a:xfrm>
                <a:custGeom>
                  <a:avLst/>
                  <a:gdLst>
                    <a:gd name="T0" fmla="*/ 34 w 38"/>
                    <a:gd name="T1" fmla="*/ 9 h 39"/>
                    <a:gd name="T2" fmla="*/ 36 w 38"/>
                    <a:gd name="T3" fmla="*/ 17 h 39"/>
                    <a:gd name="T4" fmla="*/ 25 w 38"/>
                    <a:gd name="T5" fmla="*/ 36 h 39"/>
                    <a:gd name="T6" fmla="*/ 18 w 38"/>
                    <a:gd name="T7" fmla="*/ 38 h 39"/>
                    <a:gd name="T8" fmla="*/ 3 w 38"/>
                    <a:gd name="T9" fmla="*/ 29 h 39"/>
                    <a:gd name="T10" fmla="*/ 1 w 38"/>
                    <a:gd name="T11" fmla="*/ 22 h 39"/>
                    <a:gd name="T12" fmla="*/ 12 w 38"/>
                    <a:gd name="T13" fmla="*/ 3 h 39"/>
                    <a:gd name="T14" fmla="*/ 20 w 38"/>
                    <a:gd name="T15" fmla="*/ 1 h 39"/>
                    <a:gd name="T16" fmla="*/ 34 w 38"/>
                    <a:gd name="T17"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9">
                      <a:moveTo>
                        <a:pt x="34" y="9"/>
                      </a:moveTo>
                      <a:cubicBezTo>
                        <a:pt x="37" y="11"/>
                        <a:pt x="38" y="14"/>
                        <a:pt x="36" y="17"/>
                      </a:cubicBezTo>
                      <a:cubicBezTo>
                        <a:pt x="25" y="36"/>
                        <a:pt x="25" y="36"/>
                        <a:pt x="25" y="36"/>
                      </a:cubicBezTo>
                      <a:cubicBezTo>
                        <a:pt x="24" y="38"/>
                        <a:pt x="20" y="39"/>
                        <a:pt x="18" y="38"/>
                      </a:cubicBezTo>
                      <a:cubicBezTo>
                        <a:pt x="3" y="29"/>
                        <a:pt x="3" y="29"/>
                        <a:pt x="3" y="29"/>
                      </a:cubicBezTo>
                      <a:cubicBezTo>
                        <a:pt x="1" y="28"/>
                        <a:pt x="0" y="25"/>
                        <a:pt x="1" y="22"/>
                      </a:cubicBezTo>
                      <a:cubicBezTo>
                        <a:pt x="12" y="3"/>
                        <a:pt x="12" y="3"/>
                        <a:pt x="12" y="3"/>
                      </a:cubicBezTo>
                      <a:cubicBezTo>
                        <a:pt x="14" y="0"/>
                        <a:pt x="17" y="0"/>
                        <a:pt x="20" y="1"/>
                      </a:cubicBezTo>
                      <a:lnTo>
                        <a:pt x="34" y="9"/>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99">
                  <a:extLst>
                    <a:ext uri="{FF2B5EF4-FFF2-40B4-BE49-F238E27FC236}">
                      <a16:creationId xmlns:a16="http://schemas.microsoft.com/office/drawing/2014/main" id="{B3458347-CCEC-441D-A9DA-41201FA00881}"/>
                    </a:ext>
                  </a:extLst>
                </p:cNvPr>
                <p:cNvSpPr>
                  <a:spLocks/>
                </p:cNvSpPr>
                <p:nvPr/>
              </p:nvSpPr>
              <p:spPr bwMode="auto">
                <a:xfrm>
                  <a:off x="517525" y="523875"/>
                  <a:ext cx="115888" cy="122238"/>
                </a:xfrm>
                <a:custGeom>
                  <a:avLst/>
                  <a:gdLst>
                    <a:gd name="T0" fmla="*/ 18 w 38"/>
                    <a:gd name="T1" fmla="*/ 2 h 40"/>
                    <a:gd name="T2" fmla="*/ 25 w 38"/>
                    <a:gd name="T3" fmla="*/ 3 h 40"/>
                    <a:gd name="T4" fmla="*/ 36 w 38"/>
                    <a:gd name="T5" fmla="*/ 23 h 40"/>
                    <a:gd name="T6" fmla="*/ 34 w 38"/>
                    <a:gd name="T7" fmla="*/ 30 h 40"/>
                    <a:gd name="T8" fmla="*/ 20 w 38"/>
                    <a:gd name="T9" fmla="*/ 38 h 40"/>
                    <a:gd name="T10" fmla="*/ 12 w 38"/>
                    <a:gd name="T11" fmla="*/ 36 h 40"/>
                    <a:gd name="T12" fmla="*/ 1 w 38"/>
                    <a:gd name="T13" fmla="*/ 17 h 40"/>
                    <a:gd name="T14" fmla="*/ 3 w 38"/>
                    <a:gd name="T15" fmla="*/ 10 h 40"/>
                    <a:gd name="T16" fmla="*/ 18 w 38"/>
                    <a:gd name="T17"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0">
                      <a:moveTo>
                        <a:pt x="18" y="2"/>
                      </a:moveTo>
                      <a:cubicBezTo>
                        <a:pt x="20" y="0"/>
                        <a:pt x="24" y="1"/>
                        <a:pt x="25" y="3"/>
                      </a:cubicBezTo>
                      <a:cubicBezTo>
                        <a:pt x="36" y="23"/>
                        <a:pt x="36" y="23"/>
                        <a:pt x="36" y="23"/>
                      </a:cubicBezTo>
                      <a:cubicBezTo>
                        <a:pt x="38" y="25"/>
                        <a:pt x="37" y="28"/>
                        <a:pt x="34" y="30"/>
                      </a:cubicBezTo>
                      <a:cubicBezTo>
                        <a:pt x="20" y="38"/>
                        <a:pt x="20" y="38"/>
                        <a:pt x="20" y="38"/>
                      </a:cubicBezTo>
                      <a:cubicBezTo>
                        <a:pt x="17" y="40"/>
                        <a:pt x="14" y="39"/>
                        <a:pt x="12" y="36"/>
                      </a:cubicBezTo>
                      <a:cubicBezTo>
                        <a:pt x="1" y="17"/>
                        <a:pt x="1" y="17"/>
                        <a:pt x="1" y="17"/>
                      </a:cubicBezTo>
                      <a:cubicBezTo>
                        <a:pt x="0" y="15"/>
                        <a:pt x="1" y="11"/>
                        <a:pt x="3" y="10"/>
                      </a:cubicBezTo>
                      <a:lnTo>
                        <a:pt x="18" y="2"/>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0">
                  <a:extLst>
                    <a:ext uri="{FF2B5EF4-FFF2-40B4-BE49-F238E27FC236}">
                      <a16:creationId xmlns:a16="http://schemas.microsoft.com/office/drawing/2014/main" id="{D142BCF9-7B1C-47A2-BFD9-FCA949C34C9B}"/>
                    </a:ext>
                  </a:extLst>
                </p:cNvPr>
                <p:cNvSpPr>
                  <a:spLocks/>
                </p:cNvSpPr>
                <p:nvPr/>
              </p:nvSpPr>
              <p:spPr bwMode="auto">
                <a:xfrm>
                  <a:off x="674688" y="623888"/>
                  <a:ext cx="100013" cy="82550"/>
                </a:xfrm>
                <a:custGeom>
                  <a:avLst/>
                  <a:gdLst>
                    <a:gd name="T0" fmla="*/ 0 w 33"/>
                    <a:gd name="T1" fmla="*/ 5 h 27"/>
                    <a:gd name="T2" fmla="*/ 6 w 33"/>
                    <a:gd name="T3" fmla="*/ 0 h 27"/>
                    <a:gd name="T4" fmla="*/ 28 w 33"/>
                    <a:gd name="T5" fmla="*/ 0 h 27"/>
                    <a:gd name="T6" fmla="*/ 33 w 33"/>
                    <a:gd name="T7" fmla="*/ 5 h 27"/>
                    <a:gd name="T8" fmla="*/ 33 w 33"/>
                    <a:gd name="T9" fmla="*/ 22 h 27"/>
                    <a:gd name="T10" fmla="*/ 28 w 33"/>
                    <a:gd name="T11" fmla="*/ 27 h 27"/>
                    <a:gd name="T12" fmla="*/ 6 w 33"/>
                    <a:gd name="T13" fmla="*/ 27 h 27"/>
                    <a:gd name="T14" fmla="*/ 0 w 33"/>
                    <a:gd name="T15" fmla="*/ 22 h 27"/>
                    <a:gd name="T16" fmla="*/ 0 w 33"/>
                    <a:gd name="T17" fmla="*/ 5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7">
                      <a:moveTo>
                        <a:pt x="0" y="5"/>
                      </a:moveTo>
                      <a:cubicBezTo>
                        <a:pt x="0" y="2"/>
                        <a:pt x="3" y="0"/>
                        <a:pt x="6" y="0"/>
                      </a:cubicBezTo>
                      <a:cubicBezTo>
                        <a:pt x="28" y="0"/>
                        <a:pt x="28" y="0"/>
                        <a:pt x="28" y="0"/>
                      </a:cubicBezTo>
                      <a:cubicBezTo>
                        <a:pt x="31" y="0"/>
                        <a:pt x="33" y="2"/>
                        <a:pt x="33" y="5"/>
                      </a:cubicBezTo>
                      <a:cubicBezTo>
                        <a:pt x="33" y="22"/>
                        <a:pt x="33" y="22"/>
                        <a:pt x="33" y="22"/>
                      </a:cubicBezTo>
                      <a:cubicBezTo>
                        <a:pt x="33" y="25"/>
                        <a:pt x="31" y="27"/>
                        <a:pt x="28" y="27"/>
                      </a:cubicBezTo>
                      <a:cubicBezTo>
                        <a:pt x="6" y="27"/>
                        <a:pt x="6" y="27"/>
                        <a:pt x="6" y="27"/>
                      </a:cubicBezTo>
                      <a:cubicBezTo>
                        <a:pt x="3" y="27"/>
                        <a:pt x="0" y="25"/>
                        <a:pt x="0" y="22"/>
                      </a:cubicBezTo>
                      <a:lnTo>
                        <a:pt x="0" y="5"/>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01">
                  <a:extLst>
                    <a:ext uri="{FF2B5EF4-FFF2-40B4-BE49-F238E27FC236}">
                      <a16:creationId xmlns:a16="http://schemas.microsoft.com/office/drawing/2014/main" id="{209D242E-2612-4F38-AF03-7762ACABC535}"/>
                    </a:ext>
                  </a:extLst>
                </p:cNvPr>
                <p:cNvSpPr>
                  <a:spLocks/>
                </p:cNvSpPr>
                <p:nvPr/>
              </p:nvSpPr>
              <p:spPr bwMode="auto">
                <a:xfrm>
                  <a:off x="814388" y="515938"/>
                  <a:ext cx="115888" cy="117475"/>
                </a:xfrm>
                <a:custGeom>
                  <a:avLst/>
                  <a:gdLst>
                    <a:gd name="T0" fmla="*/ 3 w 38"/>
                    <a:gd name="T1" fmla="*/ 29 h 39"/>
                    <a:gd name="T2" fmla="*/ 1 w 38"/>
                    <a:gd name="T3" fmla="*/ 22 h 39"/>
                    <a:gd name="T4" fmla="*/ 12 w 38"/>
                    <a:gd name="T5" fmla="*/ 3 h 39"/>
                    <a:gd name="T6" fmla="*/ 20 w 38"/>
                    <a:gd name="T7" fmla="*/ 1 h 39"/>
                    <a:gd name="T8" fmla="*/ 34 w 38"/>
                    <a:gd name="T9" fmla="*/ 9 h 39"/>
                    <a:gd name="T10" fmla="*/ 36 w 38"/>
                    <a:gd name="T11" fmla="*/ 17 h 39"/>
                    <a:gd name="T12" fmla="*/ 25 w 38"/>
                    <a:gd name="T13" fmla="*/ 36 h 39"/>
                    <a:gd name="T14" fmla="*/ 18 w 38"/>
                    <a:gd name="T15" fmla="*/ 38 h 39"/>
                    <a:gd name="T16" fmla="*/ 3 w 38"/>
                    <a:gd name="T17" fmla="*/ 2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9">
                      <a:moveTo>
                        <a:pt x="3" y="29"/>
                      </a:moveTo>
                      <a:cubicBezTo>
                        <a:pt x="1" y="28"/>
                        <a:pt x="0" y="25"/>
                        <a:pt x="1" y="22"/>
                      </a:cubicBezTo>
                      <a:cubicBezTo>
                        <a:pt x="12" y="3"/>
                        <a:pt x="12" y="3"/>
                        <a:pt x="12" y="3"/>
                      </a:cubicBezTo>
                      <a:cubicBezTo>
                        <a:pt x="14" y="0"/>
                        <a:pt x="17" y="0"/>
                        <a:pt x="20" y="1"/>
                      </a:cubicBezTo>
                      <a:cubicBezTo>
                        <a:pt x="34" y="9"/>
                        <a:pt x="34" y="9"/>
                        <a:pt x="34" y="9"/>
                      </a:cubicBezTo>
                      <a:cubicBezTo>
                        <a:pt x="37" y="11"/>
                        <a:pt x="38" y="14"/>
                        <a:pt x="36" y="17"/>
                      </a:cubicBezTo>
                      <a:cubicBezTo>
                        <a:pt x="25" y="36"/>
                        <a:pt x="25" y="36"/>
                        <a:pt x="25" y="36"/>
                      </a:cubicBezTo>
                      <a:cubicBezTo>
                        <a:pt x="24" y="38"/>
                        <a:pt x="20" y="39"/>
                        <a:pt x="18" y="38"/>
                      </a:cubicBezTo>
                      <a:lnTo>
                        <a:pt x="3" y="29"/>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2">
                  <a:extLst>
                    <a:ext uri="{FF2B5EF4-FFF2-40B4-BE49-F238E27FC236}">
                      <a16:creationId xmlns:a16="http://schemas.microsoft.com/office/drawing/2014/main" id="{F28129F0-6FFE-4E5E-B1F4-CB2FF7B687A5}"/>
                    </a:ext>
                  </a:extLst>
                </p:cNvPr>
                <p:cNvSpPr>
                  <a:spLocks/>
                </p:cNvSpPr>
                <p:nvPr/>
              </p:nvSpPr>
              <p:spPr bwMode="auto">
                <a:xfrm>
                  <a:off x="808038" y="342900"/>
                  <a:ext cx="112713" cy="120650"/>
                </a:xfrm>
                <a:custGeom>
                  <a:avLst/>
                  <a:gdLst>
                    <a:gd name="T0" fmla="*/ 19 w 37"/>
                    <a:gd name="T1" fmla="*/ 38 h 40"/>
                    <a:gd name="T2" fmla="*/ 12 w 37"/>
                    <a:gd name="T3" fmla="*/ 36 h 40"/>
                    <a:gd name="T4" fmla="*/ 1 w 37"/>
                    <a:gd name="T5" fmla="*/ 17 h 40"/>
                    <a:gd name="T6" fmla="*/ 3 w 37"/>
                    <a:gd name="T7" fmla="*/ 10 h 40"/>
                    <a:gd name="T8" fmla="*/ 18 w 37"/>
                    <a:gd name="T9" fmla="*/ 1 h 40"/>
                    <a:gd name="T10" fmla="*/ 25 w 37"/>
                    <a:gd name="T11" fmla="*/ 3 h 40"/>
                    <a:gd name="T12" fmla="*/ 36 w 37"/>
                    <a:gd name="T13" fmla="*/ 23 h 40"/>
                    <a:gd name="T14" fmla="*/ 34 w 37"/>
                    <a:gd name="T15" fmla="*/ 30 h 40"/>
                    <a:gd name="T16" fmla="*/ 19 w 37"/>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0">
                      <a:moveTo>
                        <a:pt x="19" y="38"/>
                      </a:moveTo>
                      <a:cubicBezTo>
                        <a:pt x="17" y="40"/>
                        <a:pt x="14" y="39"/>
                        <a:pt x="12" y="36"/>
                      </a:cubicBezTo>
                      <a:cubicBezTo>
                        <a:pt x="1" y="17"/>
                        <a:pt x="1" y="17"/>
                        <a:pt x="1" y="17"/>
                      </a:cubicBezTo>
                      <a:cubicBezTo>
                        <a:pt x="0" y="15"/>
                        <a:pt x="1" y="11"/>
                        <a:pt x="3" y="10"/>
                      </a:cubicBezTo>
                      <a:cubicBezTo>
                        <a:pt x="18" y="1"/>
                        <a:pt x="18" y="1"/>
                        <a:pt x="18" y="1"/>
                      </a:cubicBezTo>
                      <a:cubicBezTo>
                        <a:pt x="20" y="0"/>
                        <a:pt x="24" y="1"/>
                        <a:pt x="25" y="3"/>
                      </a:cubicBezTo>
                      <a:cubicBezTo>
                        <a:pt x="36" y="23"/>
                        <a:pt x="36" y="23"/>
                        <a:pt x="36" y="23"/>
                      </a:cubicBezTo>
                      <a:cubicBezTo>
                        <a:pt x="37" y="25"/>
                        <a:pt x="37" y="28"/>
                        <a:pt x="34" y="30"/>
                      </a:cubicBezTo>
                      <a:lnTo>
                        <a:pt x="19" y="38"/>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3">
                  <a:extLst>
                    <a:ext uri="{FF2B5EF4-FFF2-40B4-BE49-F238E27FC236}">
                      <a16:creationId xmlns:a16="http://schemas.microsoft.com/office/drawing/2014/main" id="{D2EA7798-E55D-4127-AFF7-22AD88D7E992}"/>
                    </a:ext>
                  </a:extLst>
                </p:cNvPr>
                <p:cNvSpPr>
                  <a:spLocks noEditPoints="1"/>
                </p:cNvSpPr>
                <p:nvPr/>
              </p:nvSpPr>
              <p:spPr bwMode="auto">
                <a:xfrm>
                  <a:off x="566738" y="347220"/>
                  <a:ext cx="304800" cy="306388"/>
                </a:xfrm>
                <a:custGeom>
                  <a:avLst/>
                  <a:gdLst>
                    <a:gd name="T0" fmla="*/ 51 w 101"/>
                    <a:gd name="T1" fmla="*/ 0 h 101"/>
                    <a:gd name="T2" fmla="*/ 0 w 101"/>
                    <a:gd name="T3" fmla="*/ 51 h 101"/>
                    <a:gd name="T4" fmla="*/ 51 w 101"/>
                    <a:gd name="T5" fmla="*/ 101 h 101"/>
                    <a:gd name="T6" fmla="*/ 101 w 101"/>
                    <a:gd name="T7" fmla="*/ 51 h 101"/>
                    <a:gd name="T8" fmla="*/ 51 w 101"/>
                    <a:gd name="T9" fmla="*/ 0 h 101"/>
                    <a:gd name="T10" fmla="*/ 51 w 101"/>
                    <a:gd name="T11" fmla="*/ 75 h 101"/>
                    <a:gd name="T12" fmla="*/ 27 w 101"/>
                    <a:gd name="T13" fmla="*/ 51 h 101"/>
                    <a:gd name="T14" fmla="*/ 51 w 101"/>
                    <a:gd name="T15" fmla="*/ 27 h 101"/>
                    <a:gd name="T16" fmla="*/ 75 w 101"/>
                    <a:gd name="T17" fmla="*/ 51 h 101"/>
                    <a:gd name="T18" fmla="*/ 51 w 101"/>
                    <a:gd name="T19" fmla="*/ 7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1">
                      <a:moveTo>
                        <a:pt x="51" y="0"/>
                      </a:moveTo>
                      <a:cubicBezTo>
                        <a:pt x="23" y="0"/>
                        <a:pt x="0" y="23"/>
                        <a:pt x="0" y="51"/>
                      </a:cubicBezTo>
                      <a:cubicBezTo>
                        <a:pt x="0" y="79"/>
                        <a:pt x="23" y="101"/>
                        <a:pt x="51" y="101"/>
                      </a:cubicBezTo>
                      <a:cubicBezTo>
                        <a:pt x="79" y="101"/>
                        <a:pt x="101" y="79"/>
                        <a:pt x="101" y="51"/>
                      </a:cubicBezTo>
                      <a:cubicBezTo>
                        <a:pt x="101" y="23"/>
                        <a:pt x="79" y="0"/>
                        <a:pt x="51" y="0"/>
                      </a:cubicBezTo>
                      <a:close/>
                      <a:moveTo>
                        <a:pt x="51" y="75"/>
                      </a:moveTo>
                      <a:cubicBezTo>
                        <a:pt x="37" y="75"/>
                        <a:pt x="27" y="64"/>
                        <a:pt x="27" y="51"/>
                      </a:cubicBezTo>
                      <a:cubicBezTo>
                        <a:pt x="27" y="37"/>
                        <a:pt x="37" y="27"/>
                        <a:pt x="51" y="27"/>
                      </a:cubicBezTo>
                      <a:cubicBezTo>
                        <a:pt x="64" y="27"/>
                        <a:pt x="75" y="37"/>
                        <a:pt x="75" y="51"/>
                      </a:cubicBezTo>
                      <a:cubicBezTo>
                        <a:pt x="75" y="64"/>
                        <a:pt x="64" y="75"/>
                        <a:pt x="51" y="75"/>
                      </a:cubicBez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04">
                  <a:extLst>
                    <a:ext uri="{FF2B5EF4-FFF2-40B4-BE49-F238E27FC236}">
                      <a16:creationId xmlns:a16="http://schemas.microsoft.com/office/drawing/2014/main" id="{5A1E4516-BD4D-4E72-9EFC-9D4E08E3869F}"/>
                    </a:ext>
                  </a:extLst>
                </p:cNvPr>
                <p:cNvSpPr>
                  <a:spLocks/>
                </p:cNvSpPr>
                <p:nvPr/>
              </p:nvSpPr>
              <p:spPr bwMode="auto">
                <a:xfrm>
                  <a:off x="57150" y="315913"/>
                  <a:ext cx="450850" cy="560388"/>
                </a:xfrm>
                <a:custGeom>
                  <a:avLst/>
                  <a:gdLst>
                    <a:gd name="T0" fmla="*/ 142 w 149"/>
                    <a:gd name="T1" fmla="*/ 113 h 185"/>
                    <a:gd name="T2" fmla="*/ 125 w 149"/>
                    <a:gd name="T3" fmla="*/ 113 h 185"/>
                    <a:gd name="T4" fmla="*/ 120 w 149"/>
                    <a:gd name="T5" fmla="*/ 96 h 185"/>
                    <a:gd name="T6" fmla="*/ 134 w 149"/>
                    <a:gd name="T7" fmla="*/ 88 h 185"/>
                    <a:gd name="T8" fmla="*/ 137 w 149"/>
                    <a:gd name="T9" fmla="*/ 79 h 185"/>
                    <a:gd name="T10" fmla="*/ 123 w 149"/>
                    <a:gd name="T11" fmla="*/ 54 h 185"/>
                    <a:gd name="T12" fmla="*/ 113 w 149"/>
                    <a:gd name="T13" fmla="*/ 52 h 185"/>
                    <a:gd name="T14" fmla="*/ 99 w 149"/>
                    <a:gd name="T15" fmla="*/ 60 h 185"/>
                    <a:gd name="T16" fmla="*/ 86 w 149"/>
                    <a:gd name="T17" fmla="*/ 48 h 185"/>
                    <a:gd name="T18" fmla="*/ 94 w 149"/>
                    <a:gd name="T19" fmla="*/ 34 h 185"/>
                    <a:gd name="T20" fmla="*/ 92 w 149"/>
                    <a:gd name="T21" fmla="*/ 24 h 185"/>
                    <a:gd name="T22" fmla="*/ 68 w 149"/>
                    <a:gd name="T23" fmla="*/ 10 h 185"/>
                    <a:gd name="T24" fmla="*/ 58 w 149"/>
                    <a:gd name="T25" fmla="*/ 13 h 185"/>
                    <a:gd name="T26" fmla="*/ 50 w 149"/>
                    <a:gd name="T27" fmla="*/ 27 h 185"/>
                    <a:gd name="T28" fmla="*/ 32 w 149"/>
                    <a:gd name="T29" fmla="*/ 23 h 185"/>
                    <a:gd name="T30" fmla="*/ 32 w 149"/>
                    <a:gd name="T31" fmla="*/ 7 h 185"/>
                    <a:gd name="T32" fmla="*/ 25 w 149"/>
                    <a:gd name="T33" fmla="*/ 0 h 185"/>
                    <a:gd name="T34" fmla="*/ 0 w 149"/>
                    <a:gd name="T35" fmla="*/ 0 h 185"/>
                    <a:gd name="T36" fmla="*/ 0 w 149"/>
                    <a:gd name="T37" fmla="*/ 51 h 185"/>
                    <a:gd name="T38" fmla="*/ 13 w 149"/>
                    <a:gd name="T39" fmla="*/ 50 h 185"/>
                    <a:gd name="T40" fmla="*/ 99 w 149"/>
                    <a:gd name="T41" fmla="*/ 136 h 185"/>
                    <a:gd name="T42" fmla="*/ 84 w 149"/>
                    <a:gd name="T43" fmla="*/ 185 h 185"/>
                    <a:gd name="T44" fmla="*/ 139 w 149"/>
                    <a:gd name="T45" fmla="*/ 185 h 185"/>
                    <a:gd name="T46" fmla="*/ 136 w 149"/>
                    <a:gd name="T47" fmla="*/ 181 h 185"/>
                    <a:gd name="T48" fmla="*/ 122 w 149"/>
                    <a:gd name="T49" fmla="*/ 172 h 185"/>
                    <a:gd name="T50" fmla="*/ 126 w 149"/>
                    <a:gd name="T51" fmla="*/ 155 h 185"/>
                    <a:gd name="T52" fmla="*/ 142 w 149"/>
                    <a:gd name="T53" fmla="*/ 155 h 185"/>
                    <a:gd name="T54" fmla="*/ 149 w 149"/>
                    <a:gd name="T55" fmla="*/ 148 h 185"/>
                    <a:gd name="T56" fmla="*/ 149 w 149"/>
                    <a:gd name="T57" fmla="*/ 120 h 185"/>
                    <a:gd name="T58" fmla="*/ 142 w 149"/>
                    <a:gd name="T59" fmla="*/ 11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185">
                      <a:moveTo>
                        <a:pt x="142" y="113"/>
                      </a:moveTo>
                      <a:cubicBezTo>
                        <a:pt x="125" y="113"/>
                        <a:pt x="125" y="113"/>
                        <a:pt x="125" y="113"/>
                      </a:cubicBezTo>
                      <a:cubicBezTo>
                        <a:pt x="124" y="107"/>
                        <a:pt x="123" y="102"/>
                        <a:pt x="120" y="96"/>
                      </a:cubicBezTo>
                      <a:cubicBezTo>
                        <a:pt x="134" y="88"/>
                        <a:pt x="134" y="88"/>
                        <a:pt x="134" y="88"/>
                      </a:cubicBezTo>
                      <a:cubicBezTo>
                        <a:pt x="138" y="86"/>
                        <a:pt x="139" y="82"/>
                        <a:pt x="137" y="79"/>
                      </a:cubicBezTo>
                      <a:cubicBezTo>
                        <a:pt x="123" y="54"/>
                        <a:pt x="123" y="54"/>
                        <a:pt x="123" y="54"/>
                      </a:cubicBezTo>
                      <a:cubicBezTo>
                        <a:pt x="121" y="51"/>
                        <a:pt x="117" y="50"/>
                        <a:pt x="113" y="52"/>
                      </a:cubicBezTo>
                      <a:cubicBezTo>
                        <a:pt x="99" y="60"/>
                        <a:pt x="99" y="60"/>
                        <a:pt x="99" y="60"/>
                      </a:cubicBezTo>
                      <a:cubicBezTo>
                        <a:pt x="95" y="56"/>
                        <a:pt x="91" y="52"/>
                        <a:pt x="86" y="48"/>
                      </a:cubicBezTo>
                      <a:cubicBezTo>
                        <a:pt x="94" y="34"/>
                        <a:pt x="94" y="34"/>
                        <a:pt x="94" y="34"/>
                      </a:cubicBezTo>
                      <a:cubicBezTo>
                        <a:pt x="96" y="30"/>
                        <a:pt x="95" y="26"/>
                        <a:pt x="92" y="24"/>
                      </a:cubicBezTo>
                      <a:cubicBezTo>
                        <a:pt x="68" y="10"/>
                        <a:pt x="68" y="10"/>
                        <a:pt x="68" y="10"/>
                      </a:cubicBezTo>
                      <a:cubicBezTo>
                        <a:pt x="64" y="8"/>
                        <a:pt x="60" y="9"/>
                        <a:pt x="58" y="13"/>
                      </a:cubicBezTo>
                      <a:cubicBezTo>
                        <a:pt x="50" y="27"/>
                        <a:pt x="50" y="27"/>
                        <a:pt x="50" y="27"/>
                      </a:cubicBezTo>
                      <a:cubicBezTo>
                        <a:pt x="44" y="25"/>
                        <a:pt x="38" y="24"/>
                        <a:pt x="32" y="23"/>
                      </a:cubicBezTo>
                      <a:cubicBezTo>
                        <a:pt x="32" y="7"/>
                        <a:pt x="32" y="7"/>
                        <a:pt x="32" y="7"/>
                      </a:cubicBezTo>
                      <a:cubicBezTo>
                        <a:pt x="32" y="3"/>
                        <a:pt x="29" y="0"/>
                        <a:pt x="25" y="0"/>
                      </a:cubicBezTo>
                      <a:cubicBezTo>
                        <a:pt x="0" y="0"/>
                        <a:pt x="0" y="0"/>
                        <a:pt x="0" y="0"/>
                      </a:cubicBezTo>
                      <a:cubicBezTo>
                        <a:pt x="0" y="51"/>
                        <a:pt x="0" y="51"/>
                        <a:pt x="0" y="51"/>
                      </a:cubicBezTo>
                      <a:cubicBezTo>
                        <a:pt x="4" y="50"/>
                        <a:pt x="9" y="50"/>
                        <a:pt x="13" y="50"/>
                      </a:cubicBezTo>
                      <a:cubicBezTo>
                        <a:pt x="61" y="50"/>
                        <a:pt x="99" y="88"/>
                        <a:pt x="99" y="136"/>
                      </a:cubicBezTo>
                      <a:cubicBezTo>
                        <a:pt x="99" y="154"/>
                        <a:pt x="93" y="171"/>
                        <a:pt x="84" y="185"/>
                      </a:cubicBezTo>
                      <a:cubicBezTo>
                        <a:pt x="139" y="185"/>
                        <a:pt x="139" y="185"/>
                        <a:pt x="139" y="185"/>
                      </a:cubicBezTo>
                      <a:cubicBezTo>
                        <a:pt x="139" y="183"/>
                        <a:pt x="138" y="182"/>
                        <a:pt x="136" y="181"/>
                      </a:cubicBezTo>
                      <a:cubicBezTo>
                        <a:pt x="122" y="172"/>
                        <a:pt x="122" y="172"/>
                        <a:pt x="122" y="172"/>
                      </a:cubicBezTo>
                      <a:cubicBezTo>
                        <a:pt x="123" y="167"/>
                        <a:pt x="125" y="161"/>
                        <a:pt x="126" y="155"/>
                      </a:cubicBezTo>
                      <a:cubicBezTo>
                        <a:pt x="142" y="155"/>
                        <a:pt x="142" y="155"/>
                        <a:pt x="142" y="155"/>
                      </a:cubicBezTo>
                      <a:cubicBezTo>
                        <a:pt x="146" y="155"/>
                        <a:pt x="149" y="152"/>
                        <a:pt x="149" y="148"/>
                      </a:cubicBezTo>
                      <a:cubicBezTo>
                        <a:pt x="149" y="120"/>
                        <a:pt x="149" y="120"/>
                        <a:pt x="149" y="120"/>
                      </a:cubicBezTo>
                      <a:cubicBezTo>
                        <a:pt x="149" y="116"/>
                        <a:pt x="146" y="113"/>
                        <a:pt x="142" y="113"/>
                      </a:cubicBez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0" name="Group 19">
                <a:extLst>
                  <a:ext uri="{FF2B5EF4-FFF2-40B4-BE49-F238E27FC236}">
                    <a16:creationId xmlns:a16="http://schemas.microsoft.com/office/drawing/2014/main" id="{52315929-516D-479F-862E-B80333E8FC3A}"/>
                  </a:ext>
                </a:extLst>
              </p:cNvPr>
              <p:cNvGrpSpPr/>
              <p:nvPr/>
            </p:nvGrpSpPr>
            <p:grpSpPr>
              <a:xfrm rot="10800000">
                <a:off x="878285" y="2298452"/>
                <a:ext cx="450939" cy="398510"/>
                <a:chOff x="0" y="0"/>
                <a:chExt cx="1143001" cy="1158875"/>
              </a:xfrm>
              <a:solidFill>
                <a:srgbClr val="FFC000"/>
              </a:solidFill>
            </p:grpSpPr>
            <p:sp>
              <p:nvSpPr>
                <p:cNvPr id="21" name="Freeform 48">
                  <a:extLst>
                    <a:ext uri="{FF2B5EF4-FFF2-40B4-BE49-F238E27FC236}">
                      <a16:creationId xmlns:a16="http://schemas.microsoft.com/office/drawing/2014/main" id="{48BB67E7-7082-4ADF-89EB-DFB9CB94A3B4}"/>
                    </a:ext>
                  </a:extLst>
                </p:cNvPr>
                <p:cNvSpPr>
                  <a:spLocks noEditPoints="1"/>
                </p:cNvSpPr>
                <p:nvPr/>
              </p:nvSpPr>
              <p:spPr bwMode="auto">
                <a:xfrm>
                  <a:off x="0" y="393700"/>
                  <a:ext cx="765175" cy="765175"/>
                </a:xfrm>
                <a:custGeom>
                  <a:avLst/>
                  <a:gdLst>
                    <a:gd name="T0" fmla="*/ 196 w 204"/>
                    <a:gd name="T1" fmla="*/ 118 h 204"/>
                    <a:gd name="T2" fmla="*/ 181 w 204"/>
                    <a:gd name="T3" fmla="*/ 113 h 204"/>
                    <a:gd name="T4" fmla="*/ 181 w 204"/>
                    <a:gd name="T5" fmla="*/ 87 h 204"/>
                    <a:gd name="T6" fmla="*/ 195 w 204"/>
                    <a:gd name="T7" fmla="*/ 80 h 204"/>
                    <a:gd name="T8" fmla="*/ 200 w 204"/>
                    <a:gd name="T9" fmla="*/ 66 h 204"/>
                    <a:gd name="T10" fmla="*/ 194 w 204"/>
                    <a:gd name="T11" fmla="*/ 53 h 204"/>
                    <a:gd name="T12" fmla="*/ 180 w 204"/>
                    <a:gd name="T13" fmla="*/ 47 h 204"/>
                    <a:gd name="T14" fmla="*/ 166 w 204"/>
                    <a:gd name="T15" fmla="*/ 54 h 204"/>
                    <a:gd name="T16" fmla="*/ 147 w 204"/>
                    <a:gd name="T17" fmla="*/ 35 h 204"/>
                    <a:gd name="T18" fmla="*/ 152 w 204"/>
                    <a:gd name="T19" fmla="*/ 21 h 204"/>
                    <a:gd name="T20" fmla="*/ 146 w 204"/>
                    <a:gd name="T21" fmla="*/ 7 h 204"/>
                    <a:gd name="T22" fmla="*/ 133 w 204"/>
                    <a:gd name="T23" fmla="*/ 2 h 204"/>
                    <a:gd name="T24" fmla="*/ 119 w 204"/>
                    <a:gd name="T25" fmla="*/ 8 h 204"/>
                    <a:gd name="T26" fmla="*/ 113 w 204"/>
                    <a:gd name="T27" fmla="*/ 23 h 204"/>
                    <a:gd name="T28" fmla="*/ 87 w 204"/>
                    <a:gd name="T29" fmla="*/ 23 h 204"/>
                    <a:gd name="T30" fmla="*/ 81 w 204"/>
                    <a:gd name="T31" fmla="*/ 9 h 204"/>
                    <a:gd name="T32" fmla="*/ 66 w 204"/>
                    <a:gd name="T33" fmla="*/ 4 h 204"/>
                    <a:gd name="T34" fmla="*/ 53 w 204"/>
                    <a:gd name="T35" fmla="*/ 10 h 204"/>
                    <a:gd name="T36" fmla="*/ 48 w 204"/>
                    <a:gd name="T37" fmla="*/ 24 h 204"/>
                    <a:gd name="T38" fmla="*/ 54 w 204"/>
                    <a:gd name="T39" fmla="*/ 38 h 204"/>
                    <a:gd name="T40" fmla="*/ 36 w 204"/>
                    <a:gd name="T41" fmla="*/ 57 h 204"/>
                    <a:gd name="T42" fmla="*/ 21 w 204"/>
                    <a:gd name="T43" fmla="*/ 52 h 204"/>
                    <a:gd name="T44" fmla="*/ 7 w 204"/>
                    <a:gd name="T45" fmla="*/ 58 h 204"/>
                    <a:gd name="T46" fmla="*/ 2 w 204"/>
                    <a:gd name="T47" fmla="*/ 71 h 204"/>
                    <a:gd name="T48" fmla="*/ 9 w 204"/>
                    <a:gd name="T49" fmla="*/ 85 h 204"/>
                    <a:gd name="T50" fmla="*/ 23 w 204"/>
                    <a:gd name="T51" fmla="*/ 91 h 204"/>
                    <a:gd name="T52" fmla="*/ 23 w 204"/>
                    <a:gd name="T53" fmla="*/ 117 h 204"/>
                    <a:gd name="T54" fmla="*/ 10 w 204"/>
                    <a:gd name="T55" fmla="*/ 123 h 204"/>
                    <a:gd name="T56" fmla="*/ 4 w 204"/>
                    <a:gd name="T57" fmla="*/ 138 h 204"/>
                    <a:gd name="T58" fmla="*/ 10 w 204"/>
                    <a:gd name="T59" fmla="*/ 151 h 204"/>
                    <a:gd name="T60" fmla="*/ 24 w 204"/>
                    <a:gd name="T61" fmla="*/ 156 h 204"/>
                    <a:gd name="T62" fmla="*/ 38 w 204"/>
                    <a:gd name="T63" fmla="*/ 150 h 204"/>
                    <a:gd name="T64" fmla="*/ 57 w 204"/>
                    <a:gd name="T65" fmla="*/ 168 h 204"/>
                    <a:gd name="T66" fmla="*/ 52 w 204"/>
                    <a:gd name="T67" fmla="*/ 183 h 204"/>
                    <a:gd name="T68" fmla="*/ 58 w 204"/>
                    <a:gd name="T69" fmla="*/ 197 h 204"/>
                    <a:gd name="T70" fmla="*/ 72 w 204"/>
                    <a:gd name="T71" fmla="*/ 202 h 204"/>
                    <a:gd name="T72" fmla="*/ 86 w 204"/>
                    <a:gd name="T73" fmla="*/ 195 h 204"/>
                    <a:gd name="T74" fmla="*/ 91 w 204"/>
                    <a:gd name="T75" fmla="*/ 181 h 204"/>
                    <a:gd name="T76" fmla="*/ 117 w 204"/>
                    <a:gd name="T77" fmla="*/ 181 h 204"/>
                    <a:gd name="T78" fmla="*/ 124 w 204"/>
                    <a:gd name="T79" fmla="*/ 194 h 204"/>
                    <a:gd name="T80" fmla="*/ 138 w 204"/>
                    <a:gd name="T81" fmla="*/ 200 h 204"/>
                    <a:gd name="T82" fmla="*/ 151 w 204"/>
                    <a:gd name="T83" fmla="*/ 194 h 204"/>
                    <a:gd name="T84" fmla="*/ 157 w 204"/>
                    <a:gd name="T85" fmla="*/ 180 h 204"/>
                    <a:gd name="T86" fmla="*/ 150 w 204"/>
                    <a:gd name="T87" fmla="*/ 166 h 204"/>
                    <a:gd name="T88" fmla="*/ 169 w 204"/>
                    <a:gd name="T89" fmla="*/ 147 h 204"/>
                    <a:gd name="T90" fmla="*/ 183 w 204"/>
                    <a:gd name="T91" fmla="*/ 152 h 204"/>
                    <a:gd name="T92" fmla="*/ 197 w 204"/>
                    <a:gd name="T93" fmla="*/ 146 h 204"/>
                    <a:gd name="T94" fmla="*/ 202 w 204"/>
                    <a:gd name="T95" fmla="*/ 132 h 204"/>
                    <a:gd name="T96" fmla="*/ 196 w 204"/>
                    <a:gd name="T97" fmla="*/ 118 h 204"/>
                    <a:gd name="T98" fmla="*/ 122 w 204"/>
                    <a:gd name="T99" fmla="*/ 147 h 204"/>
                    <a:gd name="T100" fmla="*/ 57 w 204"/>
                    <a:gd name="T101" fmla="*/ 122 h 204"/>
                    <a:gd name="T102" fmla="*/ 82 w 204"/>
                    <a:gd name="T103" fmla="*/ 57 h 204"/>
                    <a:gd name="T104" fmla="*/ 148 w 204"/>
                    <a:gd name="T105" fmla="*/ 82 h 204"/>
                    <a:gd name="T106" fmla="*/ 122 w 204"/>
                    <a:gd name="T107" fmla="*/ 147 h 204"/>
                    <a:gd name="T108" fmla="*/ 118 w 204"/>
                    <a:gd name="T109" fmla="*/ 104 h 204"/>
                    <a:gd name="T110" fmla="*/ 111 w 204"/>
                    <a:gd name="T111" fmla="*/ 89 h 204"/>
                    <a:gd name="T112" fmla="*/ 125 w 204"/>
                    <a:gd name="T113" fmla="*/ 83 h 204"/>
                    <a:gd name="T114" fmla="*/ 102 w 204"/>
                    <a:gd name="T115" fmla="*/ 72 h 204"/>
                    <a:gd name="T116" fmla="*/ 72 w 204"/>
                    <a:gd name="T117" fmla="*/ 102 h 204"/>
                    <a:gd name="T118" fmla="*/ 102 w 204"/>
                    <a:gd name="T119" fmla="*/ 132 h 204"/>
                    <a:gd name="T120" fmla="*/ 132 w 204"/>
                    <a:gd name="T121" fmla="*/ 102 h 204"/>
                    <a:gd name="T122" fmla="*/ 132 w 204"/>
                    <a:gd name="T123" fmla="*/ 98 h 204"/>
                    <a:gd name="T124" fmla="*/ 118 w 204"/>
                    <a:gd name="T125" fmla="*/ 10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 h="204">
                      <a:moveTo>
                        <a:pt x="196" y="118"/>
                      </a:moveTo>
                      <a:cubicBezTo>
                        <a:pt x="181" y="113"/>
                        <a:pt x="181" y="113"/>
                        <a:pt x="181" y="113"/>
                      </a:cubicBezTo>
                      <a:cubicBezTo>
                        <a:pt x="183" y="104"/>
                        <a:pt x="183" y="95"/>
                        <a:pt x="181" y="87"/>
                      </a:cubicBezTo>
                      <a:cubicBezTo>
                        <a:pt x="195" y="80"/>
                        <a:pt x="195" y="80"/>
                        <a:pt x="195" y="80"/>
                      </a:cubicBezTo>
                      <a:cubicBezTo>
                        <a:pt x="200" y="78"/>
                        <a:pt x="203" y="72"/>
                        <a:pt x="200" y="66"/>
                      </a:cubicBezTo>
                      <a:cubicBezTo>
                        <a:pt x="194" y="53"/>
                        <a:pt x="194" y="53"/>
                        <a:pt x="194" y="53"/>
                      </a:cubicBezTo>
                      <a:cubicBezTo>
                        <a:pt x="192" y="48"/>
                        <a:pt x="185" y="45"/>
                        <a:pt x="180" y="47"/>
                      </a:cubicBezTo>
                      <a:cubicBezTo>
                        <a:pt x="166" y="54"/>
                        <a:pt x="166" y="54"/>
                        <a:pt x="166" y="54"/>
                      </a:cubicBezTo>
                      <a:cubicBezTo>
                        <a:pt x="161" y="46"/>
                        <a:pt x="154" y="40"/>
                        <a:pt x="147" y="35"/>
                      </a:cubicBezTo>
                      <a:cubicBezTo>
                        <a:pt x="152" y="21"/>
                        <a:pt x="152" y="21"/>
                        <a:pt x="152" y="21"/>
                      </a:cubicBezTo>
                      <a:cubicBezTo>
                        <a:pt x="154" y="16"/>
                        <a:pt x="152" y="9"/>
                        <a:pt x="146" y="7"/>
                      </a:cubicBezTo>
                      <a:cubicBezTo>
                        <a:pt x="133" y="2"/>
                        <a:pt x="133" y="2"/>
                        <a:pt x="133" y="2"/>
                      </a:cubicBezTo>
                      <a:cubicBezTo>
                        <a:pt x="127" y="0"/>
                        <a:pt x="121" y="3"/>
                        <a:pt x="119" y="8"/>
                      </a:cubicBezTo>
                      <a:cubicBezTo>
                        <a:pt x="113" y="23"/>
                        <a:pt x="113" y="23"/>
                        <a:pt x="113" y="23"/>
                      </a:cubicBezTo>
                      <a:cubicBezTo>
                        <a:pt x="105" y="21"/>
                        <a:pt x="96" y="22"/>
                        <a:pt x="87" y="23"/>
                      </a:cubicBezTo>
                      <a:cubicBezTo>
                        <a:pt x="81" y="9"/>
                        <a:pt x="81" y="9"/>
                        <a:pt x="81" y="9"/>
                      </a:cubicBezTo>
                      <a:cubicBezTo>
                        <a:pt x="78" y="4"/>
                        <a:pt x="72" y="2"/>
                        <a:pt x="66" y="4"/>
                      </a:cubicBezTo>
                      <a:cubicBezTo>
                        <a:pt x="53" y="10"/>
                        <a:pt x="53" y="10"/>
                        <a:pt x="53" y="10"/>
                      </a:cubicBezTo>
                      <a:cubicBezTo>
                        <a:pt x="48" y="12"/>
                        <a:pt x="45" y="19"/>
                        <a:pt x="48" y="24"/>
                      </a:cubicBezTo>
                      <a:cubicBezTo>
                        <a:pt x="54" y="38"/>
                        <a:pt x="54" y="38"/>
                        <a:pt x="54" y="38"/>
                      </a:cubicBezTo>
                      <a:cubicBezTo>
                        <a:pt x="47" y="43"/>
                        <a:pt x="40" y="50"/>
                        <a:pt x="36" y="57"/>
                      </a:cubicBezTo>
                      <a:cubicBezTo>
                        <a:pt x="21" y="52"/>
                        <a:pt x="21" y="52"/>
                        <a:pt x="21" y="52"/>
                      </a:cubicBezTo>
                      <a:cubicBezTo>
                        <a:pt x="16" y="50"/>
                        <a:pt x="10" y="52"/>
                        <a:pt x="7" y="58"/>
                      </a:cubicBezTo>
                      <a:cubicBezTo>
                        <a:pt x="2" y="71"/>
                        <a:pt x="2" y="71"/>
                        <a:pt x="2" y="71"/>
                      </a:cubicBezTo>
                      <a:cubicBezTo>
                        <a:pt x="0" y="77"/>
                        <a:pt x="3" y="83"/>
                        <a:pt x="9" y="85"/>
                      </a:cubicBezTo>
                      <a:cubicBezTo>
                        <a:pt x="23" y="91"/>
                        <a:pt x="23" y="91"/>
                        <a:pt x="23" y="91"/>
                      </a:cubicBezTo>
                      <a:cubicBezTo>
                        <a:pt x="21" y="99"/>
                        <a:pt x="22" y="108"/>
                        <a:pt x="23" y="117"/>
                      </a:cubicBezTo>
                      <a:cubicBezTo>
                        <a:pt x="10" y="123"/>
                        <a:pt x="10" y="123"/>
                        <a:pt x="10" y="123"/>
                      </a:cubicBezTo>
                      <a:cubicBezTo>
                        <a:pt x="4" y="126"/>
                        <a:pt x="2" y="132"/>
                        <a:pt x="4" y="138"/>
                      </a:cubicBezTo>
                      <a:cubicBezTo>
                        <a:pt x="10" y="151"/>
                        <a:pt x="10" y="151"/>
                        <a:pt x="10" y="151"/>
                      </a:cubicBezTo>
                      <a:cubicBezTo>
                        <a:pt x="12" y="156"/>
                        <a:pt x="19" y="159"/>
                        <a:pt x="24" y="156"/>
                      </a:cubicBezTo>
                      <a:cubicBezTo>
                        <a:pt x="38" y="150"/>
                        <a:pt x="38" y="150"/>
                        <a:pt x="38" y="150"/>
                      </a:cubicBezTo>
                      <a:cubicBezTo>
                        <a:pt x="43" y="157"/>
                        <a:pt x="50" y="164"/>
                        <a:pt x="57" y="168"/>
                      </a:cubicBezTo>
                      <a:cubicBezTo>
                        <a:pt x="52" y="183"/>
                        <a:pt x="52" y="183"/>
                        <a:pt x="52" y="183"/>
                      </a:cubicBezTo>
                      <a:cubicBezTo>
                        <a:pt x="50" y="188"/>
                        <a:pt x="53" y="194"/>
                        <a:pt x="58" y="197"/>
                      </a:cubicBezTo>
                      <a:cubicBezTo>
                        <a:pt x="72" y="202"/>
                        <a:pt x="72" y="202"/>
                        <a:pt x="72" y="202"/>
                      </a:cubicBezTo>
                      <a:cubicBezTo>
                        <a:pt x="77" y="204"/>
                        <a:pt x="83" y="201"/>
                        <a:pt x="86" y="195"/>
                      </a:cubicBezTo>
                      <a:cubicBezTo>
                        <a:pt x="91" y="181"/>
                        <a:pt x="91" y="181"/>
                        <a:pt x="91" y="181"/>
                      </a:cubicBezTo>
                      <a:cubicBezTo>
                        <a:pt x="100" y="183"/>
                        <a:pt x="109" y="182"/>
                        <a:pt x="117" y="181"/>
                      </a:cubicBezTo>
                      <a:cubicBezTo>
                        <a:pt x="124" y="194"/>
                        <a:pt x="124" y="194"/>
                        <a:pt x="124" y="194"/>
                      </a:cubicBezTo>
                      <a:cubicBezTo>
                        <a:pt x="126" y="200"/>
                        <a:pt x="132" y="202"/>
                        <a:pt x="138" y="200"/>
                      </a:cubicBezTo>
                      <a:cubicBezTo>
                        <a:pt x="151" y="194"/>
                        <a:pt x="151" y="194"/>
                        <a:pt x="151" y="194"/>
                      </a:cubicBezTo>
                      <a:cubicBezTo>
                        <a:pt x="157" y="192"/>
                        <a:pt x="159" y="185"/>
                        <a:pt x="157" y="180"/>
                      </a:cubicBezTo>
                      <a:cubicBezTo>
                        <a:pt x="150" y="166"/>
                        <a:pt x="150" y="166"/>
                        <a:pt x="150" y="166"/>
                      </a:cubicBezTo>
                      <a:cubicBezTo>
                        <a:pt x="158" y="161"/>
                        <a:pt x="164" y="154"/>
                        <a:pt x="169" y="147"/>
                      </a:cubicBezTo>
                      <a:cubicBezTo>
                        <a:pt x="183" y="152"/>
                        <a:pt x="183" y="152"/>
                        <a:pt x="183" y="152"/>
                      </a:cubicBezTo>
                      <a:cubicBezTo>
                        <a:pt x="188" y="154"/>
                        <a:pt x="195" y="151"/>
                        <a:pt x="197" y="146"/>
                      </a:cubicBezTo>
                      <a:cubicBezTo>
                        <a:pt x="202" y="132"/>
                        <a:pt x="202" y="132"/>
                        <a:pt x="202" y="132"/>
                      </a:cubicBezTo>
                      <a:cubicBezTo>
                        <a:pt x="204" y="127"/>
                        <a:pt x="201" y="121"/>
                        <a:pt x="196" y="118"/>
                      </a:cubicBezTo>
                      <a:close/>
                      <a:moveTo>
                        <a:pt x="122" y="147"/>
                      </a:moveTo>
                      <a:cubicBezTo>
                        <a:pt x="97" y="159"/>
                        <a:pt x="68" y="147"/>
                        <a:pt x="57" y="122"/>
                      </a:cubicBezTo>
                      <a:cubicBezTo>
                        <a:pt x="45" y="97"/>
                        <a:pt x="57" y="68"/>
                        <a:pt x="82" y="57"/>
                      </a:cubicBezTo>
                      <a:cubicBezTo>
                        <a:pt x="107" y="45"/>
                        <a:pt x="136" y="57"/>
                        <a:pt x="148" y="82"/>
                      </a:cubicBezTo>
                      <a:cubicBezTo>
                        <a:pt x="159" y="107"/>
                        <a:pt x="147" y="136"/>
                        <a:pt x="122" y="147"/>
                      </a:cubicBezTo>
                      <a:close/>
                      <a:moveTo>
                        <a:pt x="118" y="104"/>
                      </a:moveTo>
                      <a:cubicBezTo>
                        <a:pt x="111" y="89"/>
                        <a:pt x="111" y="89"/>
                        <a:pt x="111" y="89"/>
                      </a:cubicBezTo>
                      <a:cubicBezTo>
                        <a:pt x="125" y="83"/>
                        <a:pt x="125" y="83"/>
                        <a:pt x="125" y="83"/>
                      </a:cubicBezTo>
                      <a:cubicBezTo>
                        <a:pt x="120" y="76"/>
                        <a:pt x="111" y="72"/>
                        <a:pt x="102" y="72"/>
                      </a:cubicBezTo>
                      <a:cubicBezTo>
                        <a:pt x="85" y="72"/>
                        <a:pt x="72" y="85"/>
                        <a:pt x="72" y="102"/>
                      </a:cubicBezTo>
                      <a:cubicBezTo>
                        <a:pt x="72" y="119"/>
                        <a:pt x="85" y="132"/>
                        <a:pt x="102" y="132"/>
                      </a:cubicBezTo>
                      <a:cubicBezTo>
                        <a:pt x="119" y="132"/>
                        <a:pt x="132" y="119"/>
                        <a:pt x="132" y="102"/>
                      </a:cubicBezTo>
                      <a:cubicBezTo>
                        <a:pt x="132" y="101"/>
                        <a:pt x="132" y="99"/>
                        <a:pt x="132" y="98"/>
                      </a:cubicBezTo>
                      <a:lnTo>
                        <a:pt x="118"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49">
                  <a:extLst>
                    <a:ext uri="{FF2B5EF4-FFF2-40B4-BE49-F238E27FC236}">
                      <a16:creationId xmlns:a16="http://schemas.microsoft.com/office/drawing/2014/main" id="{C026BF31-B61F-48AF-BFE0-11B034931A17}"/>
                    </a:ext>
                  </a:extLst>
                </p:cNvPr>
                <p:cNvSpPr>
                  <a:spLocks noEditPoints="1"/>
                </p:cNvSpPr>
                <p:nvPr/>
              </p:nvSpPr>
              <p:spPr bwMode="auto">
                <a:xfrm>
                  <a:off x="528638" y="0"/>
                  <a:ext cx="614363" cy="619125"/>
                </a:xfrm>
                <a:custGeom>
                  <a:avLst/>
                  <a:gdLst>
                    <a:gd name="T0" fmla="*/ 164 w 164"/>
                    <a:gd name="T1" fmla="*/ 79 h 165"/>
                    <a:gd name="T2" fmla="*/ 157 w 164"/>
                    <a:gd name="T3" fmla="*/ 71 h 165"/>
                    <a:gd name="T4" fmla="*/ 145 w 164"/>
                    <a:gd name="T5" fmla="*/ 71 h 165"/>
                    <a:gd name="T6" fmla="*/ 135 w 164"/>
                    <a:gd name="T7" fmla="*/ 46 h 165"/>
                    <a:gd name="T8" fmla="*/ 143 w 164"/>
                    <a:gd name="T9" fmla="*/ 38 h 165"/>
                    <a:gd name="T10" fmla="*/ 143 w 164"/>
                    <a:gd name="T11" fmla="*/ 27 h 165"/>
                    <a:gd name="T12" fmla="*/ 137 w 164"/>
                    <a:gd name="T13" fmla="*/ 22 h 165"/>
                    <a:gd name="T14" fmla="*/ 127 w 164"/>
                    <a:gd name="T15" fmla="*/ 22 h 165"/>
                    <a:gd name="T16" fmla="*/ 119 w 164"/>
                    <a:gd name="T17" fmla="*/ 30 h 165"/>
                    <a:gd name="T18" fmla="*/ 94 w 164"/>
                    <a:gd name="T19" fmla="*/ 19 h 165"/>
                    <a:gd name="T20" fmla="*/ 94 w 164"/>
                    <a:gd name="T21" fmla="*/ 8 h 165"/>
                    <a:gd name="T22" fmla="*/ 86 w 164"/>
                    <a:gd name="T23" fmla="*/ 0 h 165"/>
                    <a:gd name="T24" fmla="*/ 78 w 164"/>
                    <a:gd name="T25" fmla="*/ 0 h 165"/>
                    <a:gd name="T26" fmla="*/ 71 w 164"/>
                    <a:gd name="T27" fmla="*/ 8 h 165"/>
                    <a:gd name="T28" fmla="*/ 71 w 164"/>
                    <a:gd name="T29" fmla="*/ 19 h 165"/>
                    <a:gd name="T30" fmla="*/ 45 w 164"/>
                    <a:gd name="T31" fmla="*/ 30 h 165"/>
                    <a:gd name="T32" fmla="*/ 37 w 164"/>
                    <a:gd name="T33" fmla="*/ 22 h 165"/>
                    <a:gd name="T34" fmla="*/ 27 w 164"/>
                    <a:gd name="T35" fmla="*/ 22 h 165"/>
                    <a:gd name="T36" fmla="*/ 21 w 164"/>
                    <a:gd name="T37" fmla="*/ 27 h 165"/>
                    <a:gd name="T38" fmla="*/ 21 w 164"/>
                    <a:gd name="T39" fmla="*/ 38 h 165"/>
                    <a:gd name="T40" fmla="*/ 29 w 164"/>
                    <a:gd name="T41" fmla="*/ 46 h 165"/>
                    <a:gd name="T42" fmla="*/ 19 w 164"/>
                    <a:gd name="T43" fmla="*/ 71 h 165"/>
                    <a:gd name="T44" fmla="*/ 7 w 164"/>
                    <a:gd name="T45" fmla="*/ 71 h 165"/>
                    <a:gd name="T46" fmla="*/ 0 w 164"/>
                    <a:gd name="T47" fmla="*/ 79 h 165"/>
                    <a:gd name="T48" fmla="*/ 0 w 164"/>
                    <a:gd name="T49" fmla="*/ 87 h 165"/>
                    <a:gd name="T50" fmla="*/ 7 w 164"/>
                    <a:gd name="T51" fmla="*/ 94 h 165"/>
                    <a:gd name="T52" fmla="*/ 19 w 164"/>
                    <a:gd name="T53" fmla="*/ 94 h 165"/>
                    <a:gd name="T54" fmla="*/ 29 w 164"/>
                    <a:gd name="T55" fmla="*/ 119 h 165"/>
                    <a:gd name="T56" fmla="*/ 21 w 164"/>
                    <a:gd name="T57" fmla="*/ 127 h 165"/>
                    <a:gd name="T58" fmla="*/ 21 w 164"/>
                    <a:gd name="T59" fmla="*/ 138 h 165"/>
                    <a:gd name="T60" fmla="*/ 27 w 164"/>
                    <a:gd name="T61" fmla="*/ 144 h 165"/>
                    <a:gd name="T62" fmla="*/ 37 w 164"/>
                    <a:gd name="T63" fmla="*/ 144 h 165"/>
                    <a:gd name="T64" fmla="*/ 45 w 164"/>
                    <a:gd name="T65" fmla="*/ 135 h 165"/>
                    <a:gd name="T66" fmla="*/ 71 w 164"/>
                    <a:gd name="T67" fmla="*/ 146 h 165"/>
                    <a:gd name="T68" fmla="*/ 71 w 164"/>
                    <a:gd name="T69" fmla="*/ 157 h 165"/>
                    <a:gd name="T70" fmla="*/ 78 w 164"/>
                    <a:gd name="T71" fmla="*/ 165 h 165"/>
                    <a:gd name="T72" fmla="*/ 86 w 164"/>
                    <a:gd name="T73" fmla="*/ 165 h 165"/>
                    <a:gd name="T74" fmla="*/ 94 w 164"/>
                    <a:gd name="T75" fmla="*/ 157 h 165"/>
                    <a:gd name="T76" fmla="*/ 94 w 164"/>
                    <a:gd name="T77" fmla="*/ 146 h 165"/>
                    <a:gd name="T78" fmla="*/ 119 w 164"/>
                    <a:gd name="T79" fmla="*/ 135 h 165"/>
                    <a:gd name="T80" fmla="*/ 127 w 164"/>
                    <a:gd name="T81" fmla="*/ 144 h 165"/>
                    <a:gd name="T82" fmla="*/ 137 w 164"/>
                    <a:gd name="T83" fmla="*/ 144 h 165"/>
                    <a:gd name="T84" fmla="*/ 143 w 164"/>
                    <a:gd name="T85" fmla="*/ 138 h 165"/>
                    <a:gd name="T86" fmla="*/ 143 w 164"/>
                    <a:gd name="T87" fmla="*/ 127 h 165"/>
                    <a:gd name="T88" fmla="*/ 135 w 164"/>
                    <a:gd name="T89" fmla="*/ 119 h 165"/>
                    <a:gd name="T90" fmla="*/ 145 w 164"/>
                    <a:gd name="T91" fmla="*/ 94 h 165"/>
                    <a:gd name="T92" fmla="*/ 157 w 164"/>
                    <a:gd name="T93" fmla="*/ 94 h 165"/>
                    <a:gd name="T94" fmla="*/ 164 w 164"/>
                    <a:gd name="T95" fmla="*/ 87 h 165"/>
                    <a:gd name="T96" fmla="*/ 164 w 164"/>
                    <a:gd name="T97" fmla="*/ 79 h 165"/>
                    <a:gd name="T98" fmla="*/ 98 w 164"/>
                    <a:gd name="T99" fmla="*/ 115 h 165"/>
                    <a:gd name="T100" fmla="*/ 50 w 164"/>
                    <a:gd name="T101" fmla="*/ 99 h 165"/>
                    <a:gd name="T102" fmla="*/ 66 w 164"/>
                    <a:gd name="T103" fmla="*/ 50 h 165"/>
                    <a:gd name="T104" fmla="*/ 115 w 164"/>
                    <a:gd name="T105" fmla="*/ 67 h 165"/>
                    <a:gd name="T106" fmla="*/ 98 w 164"/>
                    <a:gd name="T107" fmla="*/ 115 h 165"/>
                    <a:gd name="T108" fmla="*/ 82 w 164"/>
                    <a:gd name="T109" fmla="*/ 59 h 165"/>
                    <a:gd name="T110" fmla="*/ 58 w 164"/>
                    <a:gd name="T111" fmla="*/ 83 h 165"/>
                    <a:gd name="T112" fmla="*/ 82 w 164"/>
                    <a:gd name="T113" fmla="*/ 106 h 165"/>
                    <a:gd name="T114" fmla="*/ 106 w 164"/>
                    <a:gd name="T115" fmla="*/ 83 h 165"/>
                    <a:gd name="T116" fmla="*/ 82 w 164"/>
                    <a:gd name="T117" fmla="*/ 59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4" h="165">
                      <a:moveTo>
                        <a:pt x="164" y="79"/>
                      </a:moveTo>
                      <a:cubicBezTo>
                        <a:pt x="164" y="74"/>
                        <a:pt x="161" y="71"/>
                        <a:pt x="157" y="71"/>
                      </a:cubicBezTo>
                      <a:cubicBezTo>
                        <a:pt x="145" y="71"/>
                        <a:pt x="145" y="71"/>
                        <a:pt x="145" y="71"/>
                      </a:cubicBezTo>
                      <a:cubicBezTo>
                        <a:pt x="144" y="62"/>
                        <a:pt x="140" y="54"/>
                        <a:pt x="135" y="46"/>
                      </a:cubicBezTo>
                      <a:cubicBezTo>
                        <a:pt x="143" y="38"/>
                        <a:pt x="143" y="38"/>
                        <a:pt x="143" y="38"/>
                      </a:cubicBezTo>
                      <a:cubicBezTo>
                        <a:pt x="146" y="35"/>
                        <a:pt x="146" y="30"/>
                        <a:pt x="143" y="27"/>
                      </a:cubicBezTo>
                      <a:cubicBezTo>
                        <a:pt x="137" y="22"/>
                        <a:pt x="137" y="22"/>
                        <a:pt x="137" y="22"/>
                      </a:cubicBezTo>
                      <a:cubicBezTo>
                        <a:pt x="135" y="19"/>
                        <a:pt x="130" y="19"/>
                        <a:pt x="127" y="22"/>
                      </a:cubicBezTo>
                      <a:cubicBezTo>
                        <a:pt x="119" y="30"/>
                        <a:pt x="119" y="30"/>
                        <a:pt x="119" y="30"/>
                      </a:cubicBezTo>
                      <a:cubicBezTo>
                        <a:pt x="111" y="24"/>
                        <a:pt x="102" y="21"/>
                        <a:pt x="94" y="19"/>
                      </a:cubicBezTo>
                      <a:cubicBezTo>
                        <a:pt x="94" y="8"/>
                        <a:pt x="94" y="8"/>
                        <a:pt x="94" y="8"/>
                      </a:cubicBezTo>
                      <a:cubicBezTo>
                        <a:pt x="94" y="4"/>
                        <a:pt x="90" y="0"/>
                        <a:pt x="86" y="0"/>
                      </a:cubicBezTo>
                      <a:cubicBezTo>
                        <a:pt x="78" y="0"/>
                        <a:pt x="78" y="0"/>
                        <a:pt x="78" y="0"/>
                      </a:cubicBezTo>
                      <a:cubicBezTo>
                        <a:pt x="74" y="0"/>
                        <a:pt x="71" y="4"/>
                        <a:pt x="71" y="8"/>
                      </a:cubicBezTo>
                      <a:cubicBezTo>
                        <a:pt x="71" y="19"/>
                        <a:pt x="71" y="19"/>
                        <a:pt x="71" y="19"/>
                      </a:cubicBezTo>
                      <a:cubicBezTo>
                        <a:pt x="62" y="21"/>
                        <a:pt x="53" y="24"/>
                        <a:pt x="45" y="30"/>
                      </a:cubicBezTo>
                      <a:cubicBezTo>
                        <a:pt x="37" y="22"/>
                        <a:pt x="37" y="22"/>
                        <a:pt x="37" y="22"/>
                      </a:cubicBezTo>
                      <a:cubicBezTo>
                        <a:pt x="34" y="19"/>
                        <a:pt x="30" y="19"/>
                        <a:pt x="27" y="22"/>
                      </a:cubicBezTo>
                      <a:cubicBezTo>
                        <a:pt x="21" y="27"/>
                        <a:pt x="21" y="27"/>
                        <a:pt x="21" y="27"/>
                      </a:cubicBezTo>
                      <a:cubicBezTo>
                        <a:pt x="18" y="30"/>
                        <a:pt x="18" y="35"/>
                        <a:pt x="21" y="38"/>
                      </a:cubicBezTo>
                      <a:cubicBezTo>
                        <a:pt x="29" y="46"/>
                        <a:pt x="29" y="46"/>
                        <a:pt x="29" y="46"/>
                      </a:cubicBezTo>
                      <a:cubicBezTo>
                        <a:pt x="24" y="54"/>
                        <a:pt x="20" y="62"/>
                        <a:pt x="19" y="71"/>
                      </a:cubicBezTo>
                      <a:cubicBezTo>
                        <a:pt x="7" y="71"/>
                        <a:pt x="7" y="71"/>
                        <a:pt x="7" y="71"/>
                      </a:cubicBezTo>
                      <a:cubicBezTo>
                        <a:pt x="3" y="71"/>
                        <a:pt x="0" y="74"/>
                        <a:pt x="0" y="79"/>
                      </a:cubicBezTo>
                      <a:cubicBezTo>
                        <a:pt x="0" y="87"/>
                        <a:pt x="0" y="87"/>
                        <a:pt x="0" y="87"/>
                      </a:cubicBezTo>
                      <a:cubicBezTo>
                        <a:pt x="0" y="91"/>
                        <a:pt x="3" y="94"/>
                        <a:pt x="7" y="94"/>
                      </a:cubicBezTo>
                      <a:cubicBezTo>
                        <a:pt x="19" y="94"/>
                        <a:pt x="19" y="94"/>
                        <a:pt x="19" y="94"/>
                      </a:cubicBezTo>
                      <a:cubicBezTo>
                        <a:pt x="20" y="103"/>
                        <a:pt x="24" y="112"/>
                        <a:pt x="29" y="119"/>
                      </a:cubicBezTo>
                      <a:cubicBezTo>
                        <a:pt x="21" y="127"/>
                        <a:pt x="21" y="127"/>
                        <a:pt x="21" y="127"/>
                      </a:cubicBezTo>
                      <a:cubicBezTo>
                        <a:pt x="18" y="130"/>
                        <a:pt x="18" y="135"/>
                        <a:pt x="21" y="138"/>
                      </a:cubicBezTo>
                      <a:cubicBezTo>
                        <a:pt x="27" y="144"/>
                        <a:pt x="27" y="144"/>
                        <a:pt x="27" y="144"/>
                      </a:cubicBezTo>
                      <a:cubicBezTo>
                        <a:pt x="30" y="146"/>
                        <a:pt x="34" y="146"/>
                        <a:pt x="37" y="144"/>
                      </a:cubicBezTo>
                      <a:cubicBezTo>
                        <a:pt x="45" y="135"/>
                        <a:pt x="45" y="135"/>
                        <a:pt x="45" y="135"/>
                      </a:cubicBezTo>
                      <a:cubicBezTo>
                        <a:pt x="53" y="141"/>
                        <a:pt x="62" y="144"/>
                        <a:pt x="71" y="146"/>
                      </a:cubicBezTo>
                      <a:cubicBezTo>
                        <a:pt x="71" y="157"/>
                        <a:pt x="71" y="157"/>
                        <a:pt x="71" y="157"/>
                      </a:cubicBezTo>
                      <a:cubicBezTo>
                        <a:pt x="71" y="161"/>
                        <a:pt x="74" y="165"/>
                        <a:pt x="78" y="165"/>
                      </a:cubicBezTo>
                      <a:cubicBezTo>
                        <a:pt x="86" y="165"/>
                        <a:pt x="86" y="165"/>
                        <a:pt x="86" y="165"/>
                      </a:cubicBezTo>
                      <a:cubicBezTo>
                        <a:pt x="90" y="165"/>
                        <a:pt x="94" y="161"/>
                        <a:pt x="94" y="157"/>
                      </a:cubicBezTo>
                      <a:cubicBezTo>
                        <a:pt x="94" y="146"/>
                        <a:pt x="94" y="146"/>
                        <a:pt x="94" y="146"/>
                      </a:cubicBezTo>
                      <a:cubicBezTo>
                        <a:pt x="102" y="144"/>
                        <a:pt x="111" y="141"/>
                        <a:pt x="119" y="135"/>
                      </a:cubicBezTo>
                      <a:cubicBezTo>
                        <a:pt x="127" y="144"/>
                        <a:pt x="127" y="144"/>
                        <a:pt x="127" y="144"/>
                      </a:cubicBezTo>
                      <a:cubicBezTo>
                        <a:pt x="130" y="146"/>
                        <a:pt x="135" y="146"/>
                        <a:pt x="137" y="144"/>
                      </a:cubicBezTo>
                      <a:cubicBezTo>
                        <a:pt x="143" y="138"/>
                        <a:pt x="143" y="138"/>
                        <a:pt x="143" y="138"/>
                      </a:cubicBezTo>
                      <a:cubicBezTo>
                        <a:pt x="146" y="135"/>
                        <a:pt x="146" y="130"/>
                        <a:pt x="143" y="127"/>
                      </a:cubicBezTo>
                      <a:cubicBezTo>
                        <a:pt x="135" y="119"/>
                        <a:pt x="135" y="119"/>
                        <a:pt x="135" y="119"/>
                      </a:cubicBezTo>
                      <a:cubicBezTo>
                        <a:pt x="140" y="112"/>
                        <a:pt x="144" y="103"/>
                        <a:pt x="145" y="94"/>
                      </a:cubicBezTo>
                      <a:cubicBezTo>
                        <a:pt x="157" y="94"/>
                        <a:pt x="157" y="94"/>
                        <a:pt x="157" y="94"/>
                      </a:cubicBezTo>
                      <a:cubicBezTo>
                        <a:pt x="161" y="94"/>
                        <a:pt x="164" y="91"/>
                        <a:pt x="164" y="87"/>
                      </a:cubicBezTo>
                      <a:lnTo>
                        <a:pt x="164" y="79"/>
                      </a:lnTo>
                      <a:close/>
                      <a:moveTo>
                        <a:pt x="98" y="115"/>
                      </a:moveTo>
                      <a:cubicBezTo>
                        <a:pt x="80" y="124"/>
                        <a:pt x="58" y="116"/>
                        <a:pt x="50" y="99"/>
                      </a:cubicBezTo>
                      <a:cubicBezTo>
                        <a:pt x="41" y="81"/>
                        <a:pt x="48" y="59"/>
                        <a:pt x="66" y="50"/>
                      </a:cubicBezTo>
                      <a:cubicBezTo>
                        <a:pt x="84" y="41"/>
                        <a:pt x="106" y="49"/>
                        <a:pt x="115" y="67"/>
                      </a:cubicBezTo>
                      <a:cubicBezTo>
                        <a:pt x="123" y="85"/>
                        <a:pt x="116" y="106"/>
                        <a:pt x="98" y="115"/>
                      </a:cubicBezTo>
                      <a:close/>
                      <a:moveTo>
                        <a:pt x="82" y="59"/>
                      </a:moveTo>
                      <a:cubicBezTo>
                        <a:pt x="69" y="59"/>
                        <a:pt x="58" y="69"/>
                        <a:pt x="58" y="83"/>
                      </a:cubicBezTo>
                      <a:cubicBezTo>
                        <a:pt x="58" y="96"/>
                        <a:pt x="69" y="106"/>
                        <a:pt x="82" y="106"/>
                      </a:cubicBezTo>
                      <a:cubicBezTo>
                        <a:pt x="95" y="106"/>
                        <a:pt x="106" y="96"/>
                        <a:pt x="106" y="83"/>
                      </a:cubicBezTo>
                      <a:cubicBezTo>
                        <a:pt x="106" y="69"/>
                        <a:pt x="95" y="59"/>
                        <a:pt x="82"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 name="Group 22">
                <a:extLst>
                  <a:ext uri="{FF2B5EF4-FFF2-40B4-BE49-F238E27FC236}">
                    <a16:creationId xmlns:a16="http://schemas.microsoft.com/office/drawing/2014/main" id="{64D66315-9CDB-43B0-AF04-2011B240A4DE}"/>
                  </a:ext>
                </a:extLst>
              </p:cNvPr>
              <p:cNvGrpSpPr/>
              <p:nvPr/>
            </p:nvGrpSpPr>
            <p:grpSpPr>
              <a:xfrm>
                <a:off x="711747" y="2941162"/>
                <a:ext cx="374826" cy="169004"/>
                <a:chOff x="139700" y="363538"/>
                <a:chExt cx="762000" cy="398463"/>
              </a:xfrm>
              <a:solidFill>
                <a:srgbClr val="6CC24A"/>
              </a:solidFill>
            </p:grpSpPr>
            <p:sp>
              <p:nvSpPr>
                <p:cNvPr id="24" name="Freeform 110">
                  <a:extLst>
                    <a:ext uri="{FF2B5EF4-FFF2-40B4-BE49-F238E27FC236}">
                      <a16:creationId xmlns:a16="http://schemas.microsoft.com/office/drawing/2014/main" id="{B3B537D5-3713-4762-AC1A-46DFE8A75251}"/>
                    </a:ext>
                  </a:extLst>
                </p:cNvPr>
                <p:cNvSpPr>
                  <a:spLocks noEditPoints="1"/>
                </p:cNvSpPr>
                <p:nvPr/>
              </p:nvSpPr>
              <p:spPr bwMode="auto">
                <a:xfrm>
                  <a:off x="139700"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4"/>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11">
                  <a:extLst>
                    <a:ext uri="{FF2B5EF4-FFF2-40B4-BE49-F238E27FC236}">
                      <a16:creationId xmlns:a16="http://schemas.microsoft.com/office/drawing/2014/main" id="{E2F92D6B-2411-4D94-88A3-A3D46A02306A}"/>
                    </a:ext>
                  </a:extLst>
                </p:cNvPr>
                <p:cNvSpPr>
                  <a:spLocks/>
                </p:cNvSpPr>
                <p:nvPr/>
              </p:nvSpPr>
              <p:spPr bwMode="auto">
                <a:xfrm>
                  <a:off x="277813"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9 w 56"/>
                    <a:gd name="T17" fmla="*/ 0 h 94"/>
                    <a:gd name="T18" fmla="*/ 39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9" y="0"/>
                      </a:lnTo>
                      <a:lnTo>
                        <a:pt x="39"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12">
                  <a:extLst>
                    <a:ext uri="{FF2B5EF4-FFF2-40B4-BE49-F238E27FC236}">
                      <a16:creationId xmlns:a16="http://schemas.microsoft.com/office/drawing/2014/main" id="{FD75D5D7-3905-49CF-B57A-713046D2C0C2}"/>
                    </a:ext>
                  </a:extLst>
                </p:cNvPr>
                <p:cNvSpPr>
                  <a:spLocks noEditPoints="1"/>
                </p:cNvSpPr>
                <p:nvPr/>
              </p:nvSpPr>
              <p:spPr bwMode="auto">
                <a:xfrm>
                  <a:off x="404813"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1" y="46"/>
                        <a:pt x="0" y="38"/>
                        <a:pt x="0" y="29"/>
                      </a:cubicBezTo>
                      <a:close/>
                      <a:moveTo>
                        <a:pt x="10" y="29"/>
                      </a:moveTo>
                      <a:cubicBezTo>
                        <a:pt x="10" y="36"/>
                        <a:pt x="11" y="41"/>
                        <a:pt x="12" y="44"/>
                      </a:cubicBezTo>
                      <a:cubicBezTo>
                        <a:pt x="14" y="48"/>
                        <a:pt x="16" y="49"/>
                        <a:pt x="19" y="49"/>
                      </a:cubicBezTo>
                      <a:cubicBezTo>
                        <a:pt x="22" y="49"/>
                        <a:pt x="25" y="48"/>
                        <a:pt x="26" y="44"/>
                      </a:cubicBezTo>
                      <a:cubicBezTo>
                        <a:pt x="28" y="41"/>
                        <a:pt x="28" y="36"/>
                        <a:pt x="28" y="29"/>
                      </a:cubicBezTo>
                      <a:cubicBezTo>
                        <a:pt x="28" y="23"/>
                        <a:pt x="28"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13">
                  <a:extLst>
                    <a:ext uri="{FF2B5EF4-FFF2-40B4-BE49-F238E27FC236}">
                      <a16:creationId xmlns:a16="http://schemas.microsoft.com/office/drawing/2014/main" id="{03143E79-DB83-48D6-B1B1-9F7171CA34CC}"/>
                    </a:ext>
                  </a:extLst>
                </p:cNvPr>
                <p:cNvSpPr>
                  <a:spLocks/>
                </p:cNvSpPr>
                <p:nvPr/>
              </p:nvSpPr>
              <p:spPr bwMode="auto">
                <a:xfrm>
                  <a:off x="542925"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8 w 56"/>
                    <a:gd name="T17" fmla="*/ 0 h 94"/>
                    <a:gd name="T18" fmla="*/ 38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8" y="0"/>
                      </a:lnTo>
                      <a:lnTo>
                        <a:pt x="38"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14">
                  <a:extLst>
                    <a:ext uri="{FF2B5EF4-FFF2-40B4-BE49-F238E27FC236}">
                      <a16:creationId xmlns:a16="http://schemas.microsoft.com/office/drawing/2014/main" id="{7BE7B003-D6FD-45CF-9BA8-2980BF19167E}"/>
                    </a:ext>
                  </a:extLst>
                </p:cNvPr>
                <p:cNvSpPr>
                  <a:spLocks noEditPoints="1"/>
                </p:cNvSpPr>
                <p:nvPr/>
              </p:nvSpPr>
              <p:spPr bwMode="auto">
                <a:xfrm>
                  <a:off x="671513" y="363538"/>
                  <a:ext cx="98425" cy="150813"/>
                </a:xfrm>
                <a:custGeom>
                  <a:avLst/>
                  <a:gdLst>
                    <a:gd name="T0" fmla="*/ 0 w 38"/>
                    <a:gd name="T1" fmla="*/ 29 h 58"/>
                    <a:gd name="T2" fmla="*/ 5 w 38"/>
                    <a:gd name="T3" fmla="*/ 7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4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7"/>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4"/>
                      </a:cubicBezTo>
                      <a:cubicBezTo>
                        <a:pt x="27" y="41"/>
                        <a:pt x="28" y="36"/>
                        <a:pt x="28" y="29"/>
                      </a:cubicBezTo>
                      <a:cubicBezTo>
                        <a:pt x="28" y="23"/>
                        <a:pt x="27" y="18"/>
                        <a:pt x="26" y="14"/>
                      </a:cubicBezTo>
                      <a:cubicBezTo>
                        <a:pt x="25"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15">
                  <a:extLst>
                    <a:ext uri="{FF2B5EF4-FFF2-40B4-BE49-F238E27FC236}">
                      <a16:creationId xmlns:a16="http://schemas.microsoft.com/office/drawing/2014/main" id="{89DD604A-CFFD-4CB0-9D75-A20498D13BB9}"/>
                    </a:ext>
                  </a:extLst>
                </p:cNvPr>
                <p:cNvSpPr>
                  <a:spLocks/>
                </p:cNvSpPr>
                <p:nvPr/>
              </p:nvSpPr>
              <p:spPr bwMode="auto">
                <a:xfrm>
                  <a:off x="806450" y="363538"/>
                  <a:ext cx="90488" cy="149225"/>
                </a:xfrm>
                <a:custGeom>
                  <a:avLst/>
                  <a:gdLst>
                    <a:gd name="T0" fmla="*/ 5 w 57"/>
                    <a:gd name="T1" fmla="*/ 79 h 94"/>
                    <a:gd name="T2" fmla="*/ 23 w 57"/>
                    <a:gd name="T3" fmla="*/ 79 h 94"/>
                    <a:gd name="T4" fmla="*/ 23 w 57"/>
                    <a:gd name="T5" fmla="*/ 28 h 94"/>
                    <a:gd name="T6" fmla="*/ 26 w 57"/>
                    <a:gd name="T7" fmla="*/ 20 h 94"/>
                    <a:gd name="T8" fmla="*/ 19 w 57"/>
                    <a:gd name="T9" fmla="*/ 27 h 94"/>
                    <a:gd name="T10" fmla="*/ 8 w 57"/>
                    <a:gd name="T11" fmla="*/ 35 h 94"/>
                    <a:gd name="T12" fmla="*/ 0 w 57"/>
                    <a:gd name="T13" fmla="*/ 25 h 94"/>
                    <a:gd name="T14" fmla="*/ 29 w 57"/>
                    <a:gd name="T15" fmla="*/ 0 h 94"/>
                    <a:gd name="T16" fmla="*/ 39 w 57"/>
                    <a:gd name="T17" fmla="*/ 0 h 94"/>
                    <a:gd name="T18" fmla="*/ 39 w 57"/>
                    <a:gd name="T19" fmla="*/ 79 h 94"/>
                    <a:gd name="T20" fmla="*/ 57 w 57"/>
                    <a:gd name="T21" fmla="*/ 79 h 94"/>
                    <a:gd name="T22" fmla="*/ 57 w 57"/>
                    <a:gd name="T23" fmla="*/ 94 h 94"/>
                    <a:gd name="T24" fmla="*/ 5 w 57"/>
                    <a:gd name="T25" fmla="*/ 94 h 94"/>
                    <a:gd name="T26" fmla="*/ 5 w 57"/>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94">
                      <a:moveTo>
                        <a:pt x="5" y="79"/>
                      </a:moveTo>
                      <a:lnTo>
                        <a:pt x="23" y="79"/>
                      </a:lnTo>
                      <a:lnTo>
                        <a:pt x="23" y="28"/>
                      </a:lnTo>
                      <a:lnTo>
                        <a:pt x="26" y="20"/>
                      </a:lnTo>
                      <a:lnTo>
                        <a:pt x="19" y="27"/>
                      </a:lnTo>
                      <a:lnTo>
                        <a:pt x="8" y="35"/>
                      </a:lnTo>
                      <a:lnTo>
                        <a:pt x="0" y="25"/>
                      </a:lnTo>
                      <a:lnTo>
                        <a:pt x="29" y="0"/>
                      </a:lnTo>
                      <a:lnTo>
                        <a:pt x="39" y="0"/>
                      </a:lnTo>
                      <a:lnTo>
                        <a:pt x="39" y="79"/>
                      </a:lnTo>
                      <a:lnTo>
                        <a:pt x="57" y="79"/>
                      </a:lnTo>
                      <a:lnTo>
                        <a:pt x="57"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16">
                  <a:extLst>
                    <a:ext uri="{FF2B5EF4-FFF2-40B4-BE49-F238E27FC236}">
                      <a16:creationId xmlns:a16="http://schemas.microsoft.com/office/drawing/2014/main" id="{1996C203-8268-441C-B6C1-E8173F0F4547}"/>
                    </a:ext>
                  </a:extLst>
                </p:cNvPr>
                <p:cNvSpPr>
                  <a:spLocks noEditPoints="1"/>
                </p:cNvSpPr>
                <p:nvPr/>
              </p:nvSpPr>
              <p:spPr bwMode="auto">
                <a:xfrm>
                  <a:off x="13970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5"/>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17">
                  <a:extLst>
                    <a:ext uri="{FF2B5EF4-FFF2-40B4-BE49-F238E27FC236}">
                      <a16:creationId xmlns:a16="http://schemas.microsoft.com/office/drawing/2014/main" id="{E7CF431F-580D-4F90-9152-B595D7BF8134}"/>
                    </a:ext>
                  </a:extLst>
                </p:cNvPr>
                <p:cNvSpPr>
                  <a:spLocks noEditPoints="1"/>
                </p:cNvSpPr>
                <p:nvPr/>
              </p:nvSpPr>
              <p:spPr bwMode="auto">
                <a:xfrm>
                  <a:off x="27305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2" y="46"/>
                        <a:pt x="0" y="38"/>
                        <a:pt x="0" y="29"/>
                      </a:cubicBezTo>
                      <a:close/>
                      <a:moveTo>
                        <a:pt x="10" y="29"/>
                      </a:moveTo>
                      <a:cubicBezTo>
                        <a:pt x="10" y="36"/>
                        <a:pt x="11" y="41"/>
                        <a:pt x="12" y="44"/>
                      </a:cubicBezTo>
                      <a:cubicBezTo>
                        <a:pt x="14" y="48"/>
                        <a:pt x="16" y="49"/>
                        <a:pt x="19" y="49"/>
                      </a:cubicBezTo>
                      <a:cubicBezTo>
                        <a:pt x="22" y="49"/>
                        <a:pt x="25" y="48"/>
                        <a:pt x="26" y="45"/>
                      </a:cubicBezTo>
                      <a:cubicBezTo>
                        <a:pt x="28" y="41"/>
                        <a:pt x="28" y="36"/>
                        <a:pt x="28" y="29"/>
                      </a:cubicBezTo>
                      <a:cubicBezTo>
                        <a:pt x="28" y="23"/>
                        <a:pt x="28" y="18"/>
                        <a:pt x="26" y="14"/>
                      </a:cubicBezTo>
                      <a:cubicBezTo>
                        <a:pt x="25" y="11"/>
                        <a:pt x="23"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18">
                  <a:extLst>
                    <a:ext uri="{FF2B5EF4-FFF2-40B4-BE49-F238E27FC236}">
                      <a16:creationId xmlns:a16="http://schemas.microsoft.com/office/drawing/2014/main" id="{7EAE42FE-DF1C-4F7C-BDFC-3F6FB11D10F3}"/>
                    </a:ext>
                  </a:extLst>
                </p:cNvPr>
                <p:cNvSpPr>
                  <a:spLocks/>
                </p:cNvSpPr>
                <p:nvPr/>
              </p:nvSpPr>
              <p:spPr bwMode="auto">
                <a:xfrm>
                  <a:off x="411163" y="614363"/>
                  <a:ext cx="87313" cy="144463"/>
                </a:xfrm>
                <a:custGeom>
                  <a:avLst/>
                  <a:gdLst>
                    <a:gd name="T0" fmla="*/ 5 w 55"/>
                    <a:gd name="T1" fmla="*/ 77 h 91"/>
                    <a:gd name="T2" fmla="*/ 23 w 55"/>
                    <a:gd name="T3" fmla="*/ 77 h 91"/>
                    <a:gd name="T4" fmla="*/ 23 w 55"/>
                    <a:gd name="T5" fmla="*/ 26 h 91"/>
                    <a:gd name="T6" fmla="*/ 24 w 55"/>
                    <a:gd name="T7" fmla="*/ 18 h 91"/>
                    <a:gd name="T8" fmla="*/ 18 w 55"/>
                    <a:gd name="T9" fmla="*/ 24 h 91"/>
                    <a:gd name="T10" fmla="*/ 6 w 55"/>
                    <a:gd name="T11" fmla="*/ 32 h 91"/>
                    <a:gd name="T12" fmla="*/ 0 w 55"/>
                    <a:gd name="T13" fmla="*/ 23 h 91"/>
                    <a:gd name="T14" fmla="*/ 29 w 55"/>
                    <a:gd name="T15" fmla="*/ 0 h 91"/>
                    <a:gd name="T16" fmla="*/ 39 w 55"/>
                    <a:gd name="T17" fmla="*/ 0 h 91"/>
                    <a:gd name="T18" fmla="*/ 39 w 55"/>
                    <a:gd name="T19" fmla="*/ 77 h 91"/>
                    <a:gd name="T20" fmla="*/ 55 w 55"/>
                    <a:gd name="T21" fmla="*/ 77 h 91"/>
                    <a:gd name="T22" fmla="*/ 55 w 55"/>
                    <a:gd name="T23" fmla="*/ 91 h 91"/>
                    <a:gd name="T24" fmla="*/ 5 w 55"/>
                    <a:gd name="T25" fmla="*/ 91 h 91"/>
                    <a:gd name="T26" fmla="*/ 5 w 55"/>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91">
                      <a:moveTo>
                        <a:pt x="5" y="77"/>
                      </a:moveTo>
                      <a:lnTo>
                        <a:pt x="23" y="77"/>
                      </a:lnTo>
                      <a:lnTo>
                        <a:pt x="23" y="26"/>
                      </a:lnTo>
                      <a:lnTo>
                        <a:pt x="24" y="18"/>
                      </a:lnTo>
                      <a:lnTo>
                        <a:pt x="18" y="24"/>
                      </a:lnTo>
                      <a:lnTo>
                        <a:pt x="6" y="32"/>
                      </a:lnTo>
                      <a:lnTo>
                        <a:pt x="0" y="23"/>
                      </a:lnTo>
                      <a:lnTo>
                        <a:pt x="29" y="0"/>
                      </a:lnTo>
                      <a:lnTo>
                        <a:pt x="39" y="0"/>
                      </a:lnTo>
                      <a:lnTo>
                        <a:pt x="39" y="77"/>
                      </a:lnTo>
                      <a:lnTo>
                        <a:pt x="55" y="77"/>
                      </a:lnTo>
                      <a:lnTo>
                        <a:pt x="55"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19">
                  <a:extLst>
                    <a:ext uri="{FF2B5EF4-FFF2-40B4-BE49-F238E27FC236}">
                      <a16:creationId xmlns:a16="http://schemas.microsoft.com/office/drawing/2014/main" id="{F8893951-5201-4994-8E95-C47988C5CCCA}"/>
                    </a:ext>
                  </a:extLst>
                </p:cNvPr>
                <p:cNvSpPr>
                  <a:spLocks noEditPoints="1"/>
                </p:cNvSpPr>
                <p:nvPr/>
              </p:nvSpPr>
              <p:spPr bwMode="auto">
                <a:xfrm>
                  <a:off x="538163"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8" y="56"/>
                        <a:pt x="4" y="51"/>
                      </a:cubicBezTo>
                      <a:cubicBezTo>
                        <a:pt x="1" y="46"/>
                        <a:pt x="0" y="38"/>
                        <a:pt x="0" y="29"/>
                      </a:cubicBezTo>
                      <a:close/>
                      <a:moveTo>
                        <a:pt x="10" y="29"/>
                      </a:moveTo>
                      <a:cubicBezTo>
                        <a:pt x="10" y="36"/>
                        <a:pt x="11" y="41"/>
                        <a:pt x="12" y="44"/>
                      </a:cubicBezTo>
                      <a:cubicBezTo>
                        <a:pt x="14" y="48"/>
                        <a:pt x="16" y="49"/>
                        <a:pt x="19" y="49"/>
                      </a:cubicBezTo>
                      <a:cubicBezTo>
                        <a:pt x="22" y="49"/>
                        <a:pt x="24" y="48"/>
                        <a:pt x="26" y="45"/>
                      </a:cubicBezTo>
                      <a:cubicBezTo>
                        <a:pt x="27" y="41"/>
                        <a:pt x="28" y="36"/>
                        <a:pt x="28" y="29"/>
                      </a:cubicBezTo>
                      <a:cubicBezTo>
                        <a:pt x="28" y="23"/>
                        <a:pt x="27"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20">
                  <a:extLst>
                    <a:ext uri="{FF2B5EF4-FFF2-40B4-BE49-F238E27FC236}">
                      <a16:creationId xmlns:a16="http://schemas.microsoft.com/office/drawing/2014/main" id="{BA756E03-3030-444A-B281-EEEC47DE3D21}"/>
                    </a:ext>
                  </a:extLst>
                </p:cNvPr>
                <p:cNvSpPr>
                  <a:spLocks/>
                </p:cNvSpPr>
                <p:nvPr/>
              </p:nvSpPr>
              <p:spPr bwMode="auto">
                <a:xfrm>
                  <a:off x="673100" y="614363"/>
                  <a:ext cx="92075" cy="144463"/>
                </a:xfrm>
                <a:custGeom>
                  <a:avLst/>
                  <a:gdLst>
                    <a:gd name="T0" fmla="*/ 5 w 58"/>
                    <a:gd name="T1" fmla="*/ 77 h 91"/>
                    <a:gd name="T2" fmla="*/ 23 w 58"/>
                    <a:gd name="T3" fmla="*/ 77 h 91"/>
                    <a:gd name="T4" fmla="*/ 23 w 58"/>
                    <a:gd name="T5" fmla="*/ 26 h 91"/>
                    <a:gd name="T6" fmla="*/ 26 w 58"/>
                    <a:gd name="T7" fmla="*/ 18 h 91"/>
                    <a:gd name="T8" fmla="*/ 20 w 58"/>
                    <a:gd name="T9" fmla="*/ 24 h 91"/>
                    <a:gd name="T10" fmla="*/ 8 w 58"/>
                    <a:gd name="T11" fmla="*/ 32 h 91"/>
                    <a:gd name="T12" fmla="*/ 0 w 58"/>
                    <a:gd name="T13" fmla="*/ 23 h 91"/>
                    <a:gd name="T14" fmla="*/ 31 w 58"/>
                    <a:gd name="T15" fmla="*/ 0 h 91"/>
                    <a:gd name="T16" fmla="*/ 39 w 58"/>
                    <a:gd name="T17" fmla="*/ 0 h 91"/>
                    <a:gd name="T18" fmla="*/ 39 w 58"/>
                    <a:gd name="T19" fmla="*/ 77 h 91"/>
                    <a:gd name="T20" fmla="*/ 58 w 58"/>
                    <a:gd name="T21" fmla="*/ 77 h 91"/>
                    <a:gd name="T22" fmla="*/ 58 w 58"/>
                    <a:gd name="T23" fmla="*/ 91 h 91"/>
                    <a:gd name="T24" fmla="*/ 5 w 58"/>
                    <a:gd name="T25" fmla="*/ 91 h 91"/>
                    <a:gd name="T26" fmla="*/ 5 w 58"/>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1">
                      <a:moveTo>
                        <a:pt x="5" y="77"/>
                      </a:moveTo>
                      <a:lnTo>
                        <a:pt x="23" y="77"/>
                      </a:lnTo>
                      <a:lnTo>
                        <a:pt x="23" y="26"/>
                      </a:lnTo>
                      <a:lnTo>
                        <a:pt x="26" y="18"/>
                      </a:lnTo>
                      <a:lnTo>
                        <a:pt x="20" y="24"/>
                      </a:lnTo>
                      <a:lnTo>
                        <a:pt x="8" y="32"/>
                      </a:lnTo>
                      <a:lnTo>
                        <a:pt x="0" y="23"/>
                      </a:lnTo>
                      <a:lnTo>
                        <a:pt x="31" y="0"/>
                      </a:lnTo>
                      <a:lnTo>
                        <a:pt x="39" y="0"/>
                      </a:lnTo>
                      <a:lnTo>
                        <a:pt x="39" y="77"/>
                      </a:lnTo>
                      <a:lnTo>
                        <a:pt x="58" y="77"/>
                      </a:lnTo>
                      <a:lnTo>
                        <a:pt x="58"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21">
                  <a:extLst>
                    <a:ext uri="{FF2B5EF4-FFF2-40B4-BE49-F238E27FC236}">
                      <a16:creationId xmlns:a16="http://schemas.microsoft.com/office/drawing/2014/main" id="{FDB062EC-416A-4004-8201-C6E9D8866C84}"/>
                    </a:ext>
                  </a:extLst>
                </p:cNvPr>
                <p:cNvSpPr>
                  <a:spLocks noEditPoints="1"/>
                </p:cNvSpPr>
                <p:nvPr/>
              </p:nvSpPr>
              <p:spPr bwMode="auto">
                <a:xfrm>
                  <a:off x="803275"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0"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5"/>
                      </a:cubicBezTo>
                      <a:cubicBezTo>
                        <a:pt x="27" y="41"/>
                        <a:pt x="28" y="36"/>
                        <a:pt x="28" y="29"/>
                      </a:cubicBezTo>
                      <a:cubicBezTo>
                        <a:pt x="28" y="23"/>
                        <a:pt x="27" y="18"/>
                        <a:pt x="26" y="14"/>
                      </a:cubicBezTo>
                      <a:cubicBezTo>
                        <a:pt x="24"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6" name="Freeform 90">
                <a:extLst>
                  <a:ext uri="{FF2B5EF4-FFF2-40B4-BE49-F238E27FC236}">
                    <a16:creationId xmlns:a16="http://schemas.microsoft.com/office/drawing/2014/main" id="{0374F1D2-EEA0-4F80-B164-0D6FCBC0618D}"/>
                  </a:ext>
                </a:extLst>
              </p:cNvPr>
              <p:cNvSpPr>
                <a:spLocks/>
              </p:cNvSpPr>
              <p:nvPr/>
            </p:nvSpPr>
            <p:spPr bwMode="auto">
              <a:xfrm>
                <a:off x="1955915" y="2904463"/>
                <a:ext cx="749935" cy="344170"/>
              </a:xfrm>
              <a:custGeom>
                <a:avLst/>
                <a:gdLst>
                  <a:gd name="T0" fmla="*/ 8 w 255"/>
                  <a:gd name="T1" fmla="*/ 117 h 117"/>
                  <a:gd name="T2" fmla="*/ 2 w 255"/>
                  <a:gd name="T3" fmla="*/ 114 h 117"/>
                  <a:gd name="T4" fmla="*/ 4 w 255"/>
                  <a:gd name="T5" fmla="*/ 104 h 117"/>
                  <a:gd name="T6" fmla="*/ 57 w 255"/>
                  <a:gd name="T7" fmla="*/ 69 h 117"/>
                  <a:gd name="T8" fmla="*/ 112 w 255"/>
                  <a:gd name="T9" fmla="*/ 85 h 117"/>
                  <a:gd name="T10" fmla="*/ 158 w 255"/>
                  <a:gd name="T11" fmla="*/ 32 h 117"/>
                  <a:gd name="T12" fmla="*/ 200 w 255"/>
                  <a:gd name="T13" fmla="*/ 63 h 117"/>
                  <a:gd name="T14" fmla="*/ 241 w 255"/>
                  <a:gd name="T15" fmla="*/ 4 h 117"/>
                  <a:gd name="T16" fmla="*/ 251 w 255"/>
                  <a:gd name="T17" fmla="*/ 3 h 117"/>
                  <a:gd name="T18" fmla="*/ 253 w 255"/>
                  <a:gd name="T19" fmla="*/ 13 h 117"/>
                  <a:gd name="T20" fmla="*/ 203 w 255"/>
                  <a:gd name="T21" fmla="*/ 84 h 117"/>
                  <a:gd name="T22" fmla="*/ 160 w 255"/>
                  <a:gd name="T23" fmla="*/ 52 h 117"/>
                  <a:gd name="T24" fmla="*/ 117 w 255"/>
                  <a:gd name="T25" fmla="*/ 101 h 117"/>
                  <a:gd name="T26" fmla="*/ 60 w 255"/>
                  <a:gd name="T27" fmla="*/ 85 h 117"/>
                  <a:gd name="T28" fmla="*/ 12 w 255"/>
                  <a:gd name="T29" fmla="*/ 116 h 117"/>
                  <a:gd name="T30" fmla="*/ 8 w 255"/>
                  <a:gd name="T31"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5" h="117">
                    <a:moveTo>
                      <a:pt x="8" y="117"/>
                    </a:moveTo>
                    <a:cubicBezTo>
                      <a:pt x="6" y="117"/>
                      <a:pt x="4" y="116"/>
                      <a:pt x="2" y="114"/>
                    </a:cubicBezTo>
                    <a:cubicBezTo>
                      <a:pt x="0" y="111"/>
                      <a:pt x="1" y="106"/>
                      <a:pt x="4" y="104"/>
                    </a:cubicBezTo>
                    <a:cubicBezTo>
                      <a:pt x="57" y="69"/>
                      <a:pt x="57" y="69"/>
                      <a:pt x="57" y="69"/>
                    </a:cubicBezTo>
                    <a:cubicBezTo>
                      <a:pt x="112" y="85"/>
                      <a:pt x="112" y="85"/>
                      <a:pt x="112" y="85"/>
                    </a:cubicBezTo>
                    <a:cubicBezTo>
                      <a:pt x="158" y="32"/>
                      <a:pt x="158" y="32"/>
                      <a:pt x="158" y="32"/>
                    </a:cubicBezTo>
                    <a:cubicBezTo>
                      <a:pt x="200" y="63"/>
                      <a:pt x="200" y="63"/>
                      <a:pt x="200" y="63"/>
                    </a:cubicBezTo>
                    <a:cubicBezTo>
                      <a:pt x="241" y="4"/>
                      <a:pt x="241" y="4"/>
                      <a:pt x="241" y="4"/>
                    </a:cubicBezTo>
                    <a:cubicBezTo>
                      <a:pt x="243" y="1"/>
                      <a:pt x="248" y="0"/>
                      <a:pt x="251" y="3"/>
                    </a:cubicBezTo>
                    <a:cubicBezTo>
                      <a:pt x="255" y="5"/>
                      <a:pt x="255" y="9"/>
                      <a:pt x="253" y="13"/>
                    </a:cubicBezTo>
                    <a:cubicBezTo>
                      <a:pt x="203" y="84"/>
                      <a:pt x="203" y="84"/>
                      <a:pt x="203" y="84"/>
                    </a:cubicBezTo>
                    <a:cubicBezTo>
                      <a:pt x="160" y="52"/>
                      <a:pt x="160" y="52"/>
                      <a:pt x="160" y="52"/>
                    </a:cubicBezTo>
                    <a:cubicBezTo>
                      <a:pt x="117" y="101"/>
                      <a:pt x="117" y="101"/>
                      <a:pt x="117" y="101"/>
                    </a:cubicBezTo>
                    <a:cubicBezTo>
                      <a:pt x="60" y="85"/>
                      <a:pt x="60" y="85"/>
                      <a:pt x="60" y="85"/>
                    </a:cubicBezTo>
                    <a:cubicBezTo>
                      <a:pt x="12" y="116"/>
                      <a:pt x="12" y="116"/>
                      <a:pt x="12" y="116"/>
                    </a:cubicBezTo>
                    <a:cubicBezTo>
                      <a:pt x="11" y="117"/>
                      <a:pt x="10" y="117"/>
                      <a:pt x="8" y="117"/>
                    </a:cubicBezTo>
                    <a:close/>
                  </a:path>
                </a:pathLst>
              </a:cu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Oval 36">
                <a:extLst>
                  <a:ext uri="{FF2B5EF4-FFF2-40B4-BE49-F238E27FC236}">
                    <a16:creationId xmlns:a16="http://schemas.microsoft.com/office/drawing/2014/main" id="{3F42E394-953A-4715-A61D-360E0981272F}"/>
                  </a:ext>
                </a:extLst>
              </p:cNvPr>
              <p:cNvSpPr>
                <a:spLocks noChangeArrowheads="1"/>
              </p:cNvSpPr>
              <p:nvPr/>
            </p:nvSpPr>
            <p:spPr bwMode="auto">
              <a:xfrm>
                <a:off x="1862868" y="3191483"/>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8" name="Oval 37">
                <a:extLst>
                  <a:ext uri="{FF2B5EF4-FFF2-40B4-BE49-F238E27FC236}">
                    <a16:creationId xmlns:a16="http://schemas.microsoft.com/office/drawing/2014/main" id="{728A3F69-1BAB-4301-A793-EA7E3955CD52}"/>
                  </a:ext>
                </a:extLst>
              </p:cNvPr>
              <p:cNvSpPr>
                <a:spLocks noChangeArrowheads="1"/>
              </p:cNvSpPr>
              <p:nvPr/>
            </p:nvSpPr>
            <p:spPr bwMode="auto">
              <a:xfrm>
                <a:off x="2057234" y="3068724"/>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9" name="Oval 38">
                <a:extLst>
                  <a:ext uri="{FF2B5EF4-FFF2-40B4-BE49-F238E27FC236}">
                    <a16:creationId xmlns:a16="http://schemas.microsoft.com/office/drawing/2014/main" id="{21D21280-C8DC-4847-A7C6-BB37CDD513DC}"/>
                  </a:ext>
                </a:extLst>
              </p:cNvPr>
              <p:cNvSpPr>
                <a:spLocks noChangeArrowheads="1"/>
              </p:cNvSpPr>
              <p:nvPr/>
            </p:nvSpPr>
            <p:spPr bwMode="auto">
              <a:xfrm>
                <a:off x="2372988" y="2995083"/>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0" name="Oval 39">
                <a:extLst>
                  <a:ext uri="{FF2B5EF4-FFF2-40B4-BE49-F238E27FC236}">
                    <a16:creationId xmlns:a16="http://schemas.microsoft.com/office/drawing/2014/main" id="{8C9C6B27-A7D9-4598-9100-7A311AF058EE}"/>
                  </a:ext>
                </a:extLst>
              </p:cNvPr>
              <p:cNvSpPr>
                <a:spLocks noChangeArrowheads="1"/>
              </p:cNvSpPr>
              <p:nvPr/>
            </p:nvSpPr>
            <p:spPr bwMode="auto">
              <a:xfrm>
                <a:off x="2627467" y="2855368"/>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1" name="Oval 40">
                <a:extLst>
                  <a:ext uri="{FF2B5EF4-FFF2-40B4-BE49-F238E27FC236}">
                    <a16:creationId xmlns:a16="http://schemas.microsoft.com/office/drawing/2014/main" id="{80BE12BA-9FCE-4AC5-BC81-8F2EDCDB6CC7}"/>
                  </a:ext>
                </a:extLst>
              </p:cNvPr>
              <p:cNvSpPr>
                <a:spLocks noChangeArrowheads="1"/>
              </p:cNvSpPr>
              <p:nvPr/>
            </p:nvSpPr>
            <p:spPr bwMode="auto">
              <a:xfrm>
                <a:off x="2487288" y="3065960"/>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2" name="Oval 41">
                <a:extLst>
                  <a:ext uri="{FF2B5EF4-FFF2-40B4-BE49-F238E27FC236}">
                    <a16:creationId xmlns:a16="http://schemas.microsoft.com/office/drawing/2014/main" id="{106057DE-73F2-486E-A979-96C3AE522F20}"/>
                  </a:ext>
                </a:extLst>
              </p:cNvPr>
              <p:cNvSpPr>
                <a:spLocks noChangeArrowheads="1"/>
              </p:cNvSpPr>
              <p:nvPr/>
            </p:nvSpPr>
            <p:spPr bwMode="auto">
              <a:xfrm>
                <a:off x="2214869" y="3123560"/>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43" name="Group 42">
                <a:extLst>
                  <a:ext uri="{FF2B5EF4-FFF2-40B4-BE49-F238E27FC236}">
                    <a16:creationId xmlns:a16="http://schemas.microsoft.com/office/drawing/2014/main" id="{54331A8F-DD31-483F-9765-DB2212681660}"/>
                  </a:ext>
                </a:extLst>
              </p:cNvPr>
              <p:cNvGrpSpPr/>
              <p:nvPr/>
            </p:nvGrpSpPr>
            <p:grpSpPr>
              <a:xfrm>
                <a:off x="1139750" y="2937064"/>
                <a:ext cx="374826" cy="169004"/>
                <a:chOff x="139700" y="363538"/>
                <a:chExt cx="762000" cy="398463"/>
              </a:xfrm>
              <a:solidFill>
                <a:srgbClr val="6CC24A"/>
              </a:solidFill>
            </p:grpSpPr>
            <p:sp>
              <p:nvSpPr>
                <p:cNvPr id="44" name="Freeform 110">
                  <a:extLst>
                    <a:ext uri="{FF2B5EF4-FFF2-40B4-BE49-F238E27FC236}">
                      <a16:creationId xmlns:a16="http://schemas.microsoft.com/office/drawing/2014/main" id="{85B9ABB9-A785-4918-8800-8FCD21912CD3}"/>
                    </a:ext>
                  </a:extLst>
                </p:cNvPr>
                <p:cNvSpPr>
                  <a:spLocks noEditPoints="1"/>
                </p:cNvSpPr>
                <p:nvPr/>
              </p:nvSpPr>
              <p:spPr bwMode="auto">
                <a:xfrm>
                  <a:off x="139700"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4"/>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11">
                  <a:extLst>
                    <a:ext uri="{FF2B5EF4-FFF2-40B4-BE49-F238E27FC236}">
                      <a16:creationId xmlns:a16="http://schemas.microsoft.com/office/drawing/2014/main" id="{8196DF20-BF98-4714-B0BC-93A267A9C6F0}"/>
                    </a:ext>
                  </a:extLst>
                </p:cNvPr>
                <p:cNvSpPr>
                  <a:spLocks/>
                </p:cNvSpPr>
                <p:nvPr/>
              </p:nvSpPr>
              <p:spPr bwMode="auto">
                <a:xfrm>
                  <a:off x="277813"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9 w 56"/>
                    <a:gd name="T17" fmla="*/ 0 h 94"/>
                    <a:gd name="T18" fmla="*/ 39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9" y="0"/>
                      </a:lnTo>
                      <a:lnTo>
                        <a:pt x="39"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12">
                  <a:extLst>
                    <a:ext uri="{FF2B5EF4-FFF2-40B4-BE49-F238E27FC236}">
                      <a16:creationId xmlns:a16="http://schemas.microsoft.com/office/drawing/2014/main" id="{CC8A772F-4C88-4063-8948-2DB6C456F984}"/>
                    </a:ext>
                  </a:extLst>
                </p:cNvPr>
                <p:cNvSpPr>
                  <a:spLocks noEditPoints="1"/>
                </p:cNvSpPr>
                <p:nvPr/>
              </p:nvSpPr>
              <p:spPr bwMode="auto">
                <a:xfrm>
                  <a:off x="404813"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1" y="46"/>
                        <a:pt x="0" y="38"/>
                        <a:pt x="0" y="29"/>
                      </a:cubicBezTo>
                      <a:close/>
                      <a:moveTo>
                        <a:pt x="10" y="29"/>
                      </a:moveTo>
                      <a:cubicBezTo>
                        <a:pt x="10" y="36"/>
                        <a:pt x="11" y="41"/>
                        <a:pt x="12" y="44"/>
                      </a:cubicBezTo>
                      <a:cubicBezTo>
                        <a:pt x="14" y="48"/>
                        <a:pt x="16" y="49"/>
                        <a:pt x="19" y="49"/>
                      </a:cubicBezTo>
                      <a:cubicBezTo>
                        <a:pt x="22" y="49"/>
                        <a:pt x="25" y="48"/>
                        <a:pt x="26" y="44"/>
                      </a:cubicBezTo>
                      <a:cubicBezTo>
                        <a:pt x="28" y="41"/>
                        <a:pt x="28" y="36"/>
                        <a:pt x="28" y="29"/>
                      </a:cubicBezTo>
                      <a:cubicBezTo>
                        <a:pt x="28" y="23"/>
                        <a:pt x="28"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13">
                  <a:extLst>
                    <a:ext uri="{FF2B5EF4-FFF2-40B4-BE49-F238E27FC236}">
                      <a16:creationId xmlns:a16="http://schemas.microsoft.com/office/drawing/2014/main" id="{4FF39F66-2513-49A7-B43E-3ECA56C86F75}"/>
                    </a:ext>
                  </a:extLst>
                </p:cNvPr>
                <p:cNvSpPr>
                  <a:spLocks/>
                </p:cNvSpPr>
                <p:nvPr/>
              </p:nvSpPr>
              <p:spPr bwMode="auto">
                <a:xfrm>
                  <a:off x="542925"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8 w 56"/>
                    <a:gd name="T17" fmla="*/ 0 h 94"/>
                    <a:gd name="T18" fmla="*/ 38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8" y="0"/>
                      </a:lnTo>
                      <a:lnTo>
                        <a:pt x="38"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14">
                  <a:extLst>
                    <a:ext uri="{FF2B5EF4-FFF2-40B4-BE49-F238E27FC236}">
                      <a16:creationId xmlns:a16="http://schemas.microsoft.com/office/drawing/2014/main" id="{73817C37-CA05-4E33-A681-368386E3B791}"/>
                    </a:ext>
                  </a:extLst>
                </p:cNvPr>
                <p:cNvSpPr>
                  <a:spLocks noEditPoints="1"/>
                </p:cNvSpPr>
                <p:nvPr/>
              </p:nvSpPr>
              <p:spPr bwMode="auto">
                <a:xfrm>
                  <a:off x="671513" y="363538"/>
                  <a:ext cx="98425" cy="150813"/>
                </a:xfrm>
                <a:custGeom>
                  <a:avLst/>
                  <a:gdLst>
                    <a:gd name="T0" fmla="*/ 0 w 38"/>
                    <a:gd name="T1" fmla="*/ 29 h 58"/>
                    <a:gd name="T2" fmla="*/ 5 w 38"/>
                    <a:gd name="T3" fmla="*/ 7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4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7"/>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4"/>
                      </a:cubicBezTo>
                      <a:cubicBezTo>
                        <a:pt x="27" y="41"/>
                        <a:pt x="28" y="36"/>
                        <a:pt x="28" y="29"/>
                      </a:cubicBezTo>
                      <a:cubicBezTo>
                        <a:pt x="28" y="23"/>
                        <a:pt x="27" y="18"/>
                        <a:pt x="26" y="14"/>
                      </a:cubicBezTo>
                      <a:cubicBezTo>
                        <a:pt x="25"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15">
                  <a:extLst>
                    <a:ext uri="{FF2B5EF4-FFF2-40B4-BE49-F238E27FC236}">
                      <a16:creationId xmlns:a16="http://schemas.microsoft.com/office/drawing/2014/main" id="{73B45688-D908-4F74-BE85-A288619F4720}"/>
                    </a:ext>
                  </a:extLst>
                </p:cNvPr>
                <p:cNvSpPr>
                  <a:spLocks/>
                </p:cNvSpPr>
                <p:nvPr/>
              </p:nvSpPr>
              <p:spPr bwMode="auto">
                <a:xfrm>
                  <a:off x="806450" y="363538"/>
                  <a:ext cx="90488" cy="149225"/>
                </a:xfrm>
                <a:custGeom>
                  <a:avLst/>
                  <a:gdLst>
                    <a:gd name="T0" fmla="*/ 5 w 57"/>
                    <a:gd name="T1" fmla="*/ 79 h 94"/>
                    <a:gd name="T2" fmla="*/ 23 w 57"/>
                    <a:gd name="T3" fmla="*/ 79 h 94"/>
                    <a:gd name="T4" fmla="*/ 23 w 57"/>
                    <a:gd name="T5" fmla="*/ 28 h 94"/>
                    <a:gd name="T6" fmla="*/ 26 w 57"/>
                    <a:gd name="T7" fmla="*/ 20 h 94"/>
                    <a:gd name="T8" fmla="*/ 19 w 57"/>
                    <a:gd name="T9" fmla="*/ 27 h 94"/>
                    <a:gd name="T10" fmla="*/ 8 w 57"/>
                    <a:gd name="T11" fmla="*/ 35 h 94"/>
                    <a:gd name="T12" fmla="*/ 0 w 57"/>
                    <a:gd name="T13" fmla="*/ 25 h 94"/>
                    <a:gd name="T14" fmla="*/ 29 w 57"/>
                    <a:gd name="T15" fmla="*/ 0 h 94"/>
                    <a:gd name="T16" fmla="*/ 39 w 57"/>
                    <a:gd name="T17" fmla="*/ 0 h 94"/>
                    <a:gd name="T18" fmla="*/ 39 w 57"/>
                    <a:gd name="T19" fmla="*/ 79 h 94"/>
                    <a:gd name="T20" fmla="*/ 57 w 57"/>
                    <a:gd name="T21" fmla="*/ 79 h 94"/>
                    <a:gd name="T22" fmla="*/ 57 w 57"/>
                    <a:gd name="T23" fmla="*/ 94 h 94"/>
                    <a:gd name="T24" fmla="*/ 5 w 57"/>
                    <a:gd name="T25" fmla="*/ 94 h 94"/>
                    <a:gd name="T26" fmla="*/ 5 w 57"/>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94">
                      <a:moveTo>
                        <a:pt x="5" y="79"/>
                      </a:moveTo>
                      <a:lnTo>
                        <a:pt x="23" y="79"/>
                      </a:lnTo>
                      <a:lnTo>
                        <a:pt x="23" y="28"/>
                      </a:lnTo>
                      <a:lnTo>
                        <a:pt x="26" y="20"/>
                      </a:lnTo>
                      <a:lnTo>
                        <a:pt x="19" y="27"/>
                      </a:lnTo>
                      <a:lnTo>
                        <a:pt x="8" y="35"/>
                      </a:lnTo>
                      <a:lnTo>
                        <a:pt x="0" y="25"/>
                      </a:lnTo>
                      <a:lnTo>
                        <a:pt x="29" y="0"/>
                      </a:lnTo>
                      <a:lnTo>
                        <a:pt x="39" y="0"/>
                      </a:lnTo>
                      <a:lnTo>
                        <a:pt x="39" y="79"/>
                      </a:lnTo>
                      <a:lnTo>
                        <a:pt x="57" y="79"/>
                      </a:lnTo>
                      <a:lnTo>
                        <a:pt x="57"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16">
                  <a:extLst>
                    <a:ext uri="{FF2B5EF4-FFF2-40B4-BE49-F238E27FC236}">
                      <a16:creationId xmlns:a16="http://schemas.microsoft.com/office/drawing/2014/main" id="{A3093418-524C-4749-8E67-857CDCC1B938}"/>
                    </a:ext>
                  </a:extLst>
                </p:cNvPr>
                <p:cNvSpPr>
                  <a:spLocks noEditPoints="1"/>
                </p:cNvSpPr>
                <p:nvPr/>
              </p:nvSpPr>
              <p:spPr bwMode="auto">
                <a:xfrm>
                  <a:off x="13970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5"/>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17">
                  <a:extLst>
                    <a:ext uri="{FF2B5EF4-FFF2-40B4-BE49-F238E27FC236}">
                      <a16:creationId xmlns:a16="http://schemas.microsoft.com/office/drawing/2014/main" id="{D909694C-BAB0-41A3-A78D-2F3C746DD0F8}"/>
                    </a:ext>
                  </a:extLst>
                </p:cNvPr>
                <p:cNvSpPr>
                  <a:spLocks noEditPoints="1"/>
                </p:cNvSpPr>
                <p:nvPr/>
              </p:nvSpPr>
              <p:spPr bwMode="auto">
                <a:xfrm>
                  <a:off x="27305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2" y="46"/>
                        <a:pt x="0" y="38"/>
                        <a:pt x="0" y="29"/>
                      </a:cubicBezTo>
                      <a:close/>
                      <a:moveTo>
                        <a:pt x="10" y="29"/>
                      </a:moveTo>
                      <a:cubicBezTo>
                        <a:pt x="10" y="36"/>
                        <a:pt x="11" y="41"/>
                        <a:pt x="12" y="44"/>
                      </a:cubicBezTo>
                      <a:cubicBezTo>
                        <a:pt x="14" y="48"/>
                        <a:pt x="16" y="49"/>
                        <a:pt x="19" y="49"/>
                      </a:cubicBezTo>
                      <a:cubicBezTo>
                        <a:pt x="22" y="49"/>
                        <a:pt x="25" y="48"/>
                        <a:pt x="26" y="45"/>
                      </a:cubicBezTo>
                      <a:cubicBezTo>
                        <a:pt x="28" y="41"/>
                        <a:pt x="28" y="36"/>
                        <a:pt x="28" y="29"/>
                      </a:cubicBezTo>
                      <a:cubicBezTo>
                        <a:pt x="28" y="23"/>
                        <a:pt x="28" y="18"/>
                        <a:pt x="26" y="14"/>
                      </a:cubicBezTo>
                      <a:cubicBezTo>
                        <a:pt x="25" y="11"/>
                        <a:pt x="23"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18">
                  <a:extLst>
                    <a:ext uri="{FF2B5EF4-FFF2-40B4-BE49-F238E27FC236}">
                      <a16:creationId xmlns:a16="http://schemas.microsoft.com/office/drawing/2014/main" id="{8D85908C-FEE6-4B04-BCE5-5F668E5A9069}"/>
                    </a:ext>
                  </a:extLst>
                </p:cNvPr>
                <p:cNvSpPr>
                  <a:spLocks/>
                </p:cNvSpPr>
                <p:nvPr/>
              </p:nvSpPr>
              <p:spPr bwMode="auto">
                <a:xfrm>
                  <a:off x="411163" y="614363"/>
                  <a:ext cx="87313" cy="144463"/>
                </a:xfrm>
                <a:custGeom>
                  <a:avLst/>
                  <a:gdLst>
                    <a:gd name="T0" fmla="*/ 5 w 55"/>
                    <a:gd name="T1" fmla="*/ 77 h 91"/>
                    <a:gd name="T2" fmla="*/ 23 w 55"/>
                    <a:gd name="T3" fmla="*/ 77 h 91"/>
                    <a:gd name="T4" fmla="*/ 23 w 55"/>
                    <a:gd name="T5" fmla="*/ 26 h 91"/>
                    <a:gd name="T6" fmla="*/ 24 w 55"/>
                    <a:gd name="T7" fmla="*/ 18 h 91"/>
                    <a:gd name="T8" fmla="*/ 18 w 55"/>
                    <a:gd name="T9" fmla="*/ 24 h 91"/>
                    <a:gd name="T10" fmla="*/ 6 w 55"/>
                    <a:gd name="T11" fmla="*/ 32 h 91"/>
                    <a:gd name="T12" fmla="*/ 0 w 55"/>
                    <a:gd name="T13" fmla="*/ 23 h 91"/>
                    <a:gd name="T14" fmla="*/ 29 w 55"/>
                    <a:gd name="T15" fmla="*/ 0 h 91"/>
                    <a:gd name="T16" fmla="*/ 39 w 55"/>
                    <a:gd name="T17" fmla="*/ 0 h 91"/>
                    <a:gd name="T18" fmla="*/ 39 w 55"/>
                    <a:gd name="T19" fmla="*/ 77 h 91"/>
                    <a:gd name="T20" fmla="*/ 55 w 55"/>
                    <a:gd name="T21" fmla="*/ 77 h 91"/>
                    <a:gd name="T22" fmla="*/ 55 w 55"/>
                    <a:gd name="T23" fmla="*/ 91 h 91"/>
                    <a:gd name="T24" fmla="*/ 5 w 55"/>
                    <a:gd name="T25" fmla="*/ 91 h 91"/>
                    <a:gd name="T26" fmla="*/ 5 w 55"/>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91">
                      <a:moveTo>
                        <a:pt x="5" y="77"/>
                      </a:moveTo>
                      <a:lnTo>
                        <a:pt x="23" y="77"/>
                      </a:lnTo>
                      <a:lnTo>
                        <a:pt x="23" y="26"/>
                      </a:lnTo>
                      <a:lnTo>
                        <a:pt x="24" y="18"/>
                      </a:lnTo>
                      <a:lnTo>
                        <a:pt x="18" y="24"/>
                      </a:lnTo>
                      <a:lnTo>
                        <a:pt x="6" y="32"/>
                      </a:lnTo>
                      <a:lnTo>
                        <a:pt x="0" y="23"/>
                      </a:lnTo>
                      <a:lnTo>
                        <a:pt x="29" y="0"/>
                      </a:lnTo>
                      <a:lnTo>
                        <a:pt x="39" y="0"/>
                      </a:lnTo>
                      <a:lnTo>
                        <a:pt x="39" y="77"/>
                      </a:lnTo>
                      <a:lnTo>
                        <a:pt x="55" y="77"/>
                      </a:lnTo>
                      <a:lnTo>
                        <a:pt x="55"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19">
                  <a:extLst>
                    <a:ext uri="{FF2B5EF4-FFF2-40B4-BE49-F238E27FC236}">
                      <a16:creationId xmlns:a16="http://schemas.microsoft.com/office/drawing/2014/main" id="{B6BF7510-7AFD-4291-90C4-370603A558F8}"/>
                    </a:ext>
                  </a:extLst>
                </p:cNvPr>
                <p:cNvSpPr>
                  <a:spLocks noEditPoints="1"/>
                </p:cNvSpPr>
                <p:nvPr/>
              </p:nvSpPr>
              <p:spPr bwMode="auto">
                <a:xfrm>
                  <a:off x="538163"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8" y="56"/>
                        <a:pt x="4" y="51"/>
                      </a:cubicBezTo>
                      <a:cubicBezTo>
                        <a:pt x="1" y="46"/>
                        <a:pt x="0" y="38"/>
                        <a:pt x="0" y="29"/>
                      </a:cubicBezTo>
                      <a:close/>
                      <a:moveTo>
                        <a:pt x="10" y="29"/>
                      </a:moveTo>
                      <a:cubicBezTo>
                        <a:pt x="10" y="36"/>
                        <a:pt x="11" y="41"/>
                        <a:pt x="12" y="44"/>
                      </a:cubicBezTo>
                      <a:cubicBezTo>
                        <a:pt x="14" y="48"/>
                        <a:pt x="16" y="49"/>
                        <a:pt x="19" y="49"/>
                      </a:cubicBezTo>
                      <a:cubicBezTo>
                        <a:pt x="22" y="49"/>
                        <a:pt x="24" y="48"/>
                        <a:pt x="26" y="45"/>
                      </a:cubicBezTo>
                      <a:cubicBezTo>
                        <a:pt x="27" y="41"/>
                        <a:pt x="28" y="36"/>
                        <a:pt x="28" y="29"/>
                      </a:cubicBezTo>
                      <a:cubicBezTo>
                        <a:pt x="28" y="23"/>
                        <a:pt x="27"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20">
                  <a:extLst>
                    <a:ext uri="{FF2B5EF4-FFF2-40B4-BE49-F238E27FC236}">
                      <a16:creationId xmlns:a16="http://schemas.microsoft.com/office/drawing/2014/main" id="{D4801A41-C7D2-4ABB-A603-7A278874EB1D}"/>
                    </a:ext>
                  </a:extLst>
                </p:cNvPr>
                <p:cNvSpPr>
                  <a:spLocks/>
                </p:cNvSpPr>
                <p:nvPr/>
              </p:nvSpPr>
              <p:spPr bwMode="auto">
                <a:xfrm>
                  <a:off x="673100" y="614363"/>
                  <a:ext cx="92075" cy="144463"/>
                </a:xfrm>
                <a:custGeom>
                  <a:avLst/>
                  <a:gdLst>
                    <a:gd name="T0" fmla="*/ 5 w 58"/>
                    <a:gd name="T1" fmla="*/ 77 h 91"/>
                    <a:gd name="T2" fmla="*/ 23 w 58"/>
                    <a:gd name="T3" fmla="*/ 77 h 91"/>
                    <a:gd name="T4" fmla="*/ 23 w 58"/>
                    <a:gd name="T5" fmla="*/ 26 h 91"/>
                    <a:gd name="T6" fmla="*/ 26 w 58"/>
                    <a:gd name="T7" fmla="*/ 18 h 91"/>
                    <a:gd name="T8" fmla="*/ 20 w 58"/>
                    <a:gd name="T9" fmla="*/ 24 h 91"/>
                    <a:gd name="T10" fmla="*/ 8 w 58"/>
                    <a:gd name="T11" fmla="*/ 32 h 91"/>
                    <a:gd name="T12" fmla="*/ 0 w 58"/>
                    <a:gd name="T13" fmla="*/ 23 h 91"/>
                    <a:gd name="T14" fmla="*/ 31 w 58"/>
                    <a:gd name="T15" fmla="*/ 0 h 91"/>
                    <a:gd name="T16" fmla="*/ 39 w 58"/>
                    <a:gd name="T17" fmla="*/ 0 h 91"/>
                    <a:gd name="T18" fmla="*/ 39 w 58"/>
                    <a:gd name="T19" fmla="*/ 77 h 91"/>
                    <a:gd name="T20" fmla="*/ 58 w 58"/>
                    <a:gd name="T21" fmla="*/ 77 h 91"/>
                    <a:gd name="T22" fmla="*/ 58 w 58"/>
                    <a:gd name="T23" fmla="*/ 91 h 91"/>
                    <a:gd name="T24" fmla="*/ 5 w 58"/>
                    <a:gd name="T25" fmla="*/ 91 h 91"/>
                    <a:gd name="T26" fmla="*/ 5 w 58"/>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1">
                      <a:moveTo>
                        <a:pt x="5" y="77"/>
                      </a:moveTo>
                      <a:lnTo>
                        <a:pt x="23" y="77"/>
                      </a:lnTo>
                      <a:lnTo>
                        <a:pt x="23" y="26"/>
                      </a:lnTo>
                      <a:lnTo>
                        <a:pt x="26" y="18"/>
                      </a:lnTo>
                      <a:lnTo>
                        <a:pt x="20" y="24"/>
                      </a:lnTo>
                      <a:lnTo>
                        <a:pt x="8" y="32"/>
                      </a:lnTo>
                      <a:lnTo>
                        <a:pt x="0" y="23"/>
                      </a:lnTo>
                      <a:lnTo>
                        <a:pt x="31" y="0"/>
                      </a:lnTo>
                      <a:lnTo>
                        <a:pt x="39" y="0"/>
                      </a:lnTo>
                      <a:lnTo>
                        <a:pt x="39" y="77"/>
                      </a:lnTo>
                      <a:lnTo>
                        <a:pt x="58" y="77"/>
                      </a:lnTo>
                      <a:lnTo>
                        <a:pt x="58"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21">
                  <a:extLst>
                    <a:ext uri="{FF2B5EF4-FFF2-40B4-BE49-F238E27FC236}">
                      <a16:creationId xmlns:a16="http://schemas.microsoft.com/office/drawing/2014/main" id="{4E15D816-C82A-40F0-BFB9-89B8F998DA31}"/>
                    </a:ext>
                  </a:extLst>
                </p:cNvPr>
                <p:cNvSpPr>
                  <a:spLocks noEditPoints="1"/>
                </p:cNvSpPr>
                <p:nvPr/>
              </p:nvSpPr>
              <p:spPr bwMode="auto">
                <a:xfrm>
                  <a:off x="803275"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0"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5"/>
                      </a:cubicBezTo>
                      <a:cubicBezTo>
                        <a:pt x="27" y="41"/>
                        <a:pt x="28" y="36"/>
                        <a:pt x="28" y="29"/>
                      </a:cubicBezTo>
                      <a:cubicBezTo>
                        <a:pt x="28" y="23"/>
                        <a:pt x="27" y="18"/>
                        <a:pt x="26" y="14"/>
                      </a:cubicBezTo>
                      <a:cubicBezTo>
                        <a:pt x="24"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6" name="Group 55">
                <a:extLst>
                  <a:ext uri="{FF2B5EF4-FFF2-40B4-BE49-F238E27FC236}">
                    <a16:creationId xmlns:a16="http://schemas.microsoft.com/office/drawing/2014/main" id="{B21A47E0-0C01-42F9-8E76-0313DB112A01}"/>
                  </a:ext>
                </a:extLst>
              </p:cNvPr>
              <p:cNvGrpSpPr/>
              <p:nvPr/>
            </p:nvGrpSpPr>
            <p:grpSpPr>
              <a:xfrm>
                <a:off x="716829" y="3140067"/>
                <a:ext cx="374826" cy="169004"/>
                <a:chOff x="139700" y="363538"/>
                <a:chExt cx="762000" cy="398463"/>
              </a:xfrm>
              <a:solidFill>
                <a:srgbClr val="6CC24A"/>
              </a:solidFill>
            </p:grpSpPr>
            <p:sp>
              <p:nvSpPr>
                <p:cNvPr id="57" name="Freeform 110">
                  <a:extLst>
                    <a:ext uri="{FF2B5EF4-FFF2-40B4-BE49-F238E27FC236}">
                      <a16:creationId xmlns:a16="http://schemas.microsoft.com/office/drawing/2014/main" id="{CAB30894-6F81-4164-BBBE-7258A77ECCF8}"/>
                    </a:ext>
                  </a:extLst>
                </p:cNvPr>
                <p:cNvSpPr>
                  <a:spLocks noEditPoints="1"/>
                </p:cNvSpPr>
                <p:nvPr/>
              </p:nvSpPr>
              <p:spPr bwMode="auto">
                <a:xfrm>
                  <a:off x="139700"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4"/>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1">
                  <a:extLst>
                    <a:ext uri="{FF2B5EF4-FFF2-40B4-BE49-F238E27FC236}">
                      <a16:creationId xmlns:a16="http://schemas.microsoft.com/office/drawing/2014/main" id="{436CE143-531B-4EBB-8B0C-4451DDE2FEB2}"/>
                    </a:ext>
                  </a:extLst>
                </p:cNvPr>
                <p:cNvSpPr>
                  <a:spLocks/>
                </p:cNvSpPr>
                <p:nvPr/>
              </p:nvSpPr>
              <p:spPr bwMode="auto">
                <a:xfrm>
                  <a:off x="277813"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9 w 56"/>
                    <a:gd name="T17" fmla="*/ 0 h 94"/>
                    <a:gd name="T18" fmla="*/ 39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9" y="0"/>
                      </a:lnTo>
                      <a:lnTo>
                        <a:pt x="39"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2">
                  <a:extLst>
                    <a:ext uri="{FF2B5EF4-FFF2-40B4-BE49-F238E27FC236}">
                      <a16:creationId xmlns:a16="http://schemas.microsoft.com/office/drawing/2014/main" id="{3DDE4007-23CD-4A77-BFB7-8C14A9E6B2A7}"/>
                    </a:ext>
                  </a:extLst>
                </p:cNvPr>
                <p:cNvSpPr>
                  <a:spLocks noEditPoints="1"/>
                </p:cNvSpPr>
                <p:nvPr/>
              </p:nvSpPr>
              <p:spPr bwMode="auto">
                <a:xfrm>
                  <a:off x="404813"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1" y="46"/>
                        <a:pt x="0" y="38"/>
                        <a:pt x="0" y="29"/>
                      </a:cubicBezTo>
                      <a:close/>
                      <a:moveTo>
                        <a:pt x="10" y="29"/>
                      </a:moveTo>
                      <a:cubicBezTo>
                        <a:pt x="10" y="36"/>
                        <a:pt x="11" y="41"/>
                        <a:pt x="12" y="44"/>
                      </a:cubicBezTo>
                      <a:cubicBezTo>
                        <a:pt x="14" y="48"/>
                        <a:pt x="16" y="49"/>
                        <a:pt x="19" y="49"/>
                      </a:cubicBezTo>
                      <a:cubicBezTo>
                        <a:pt x="22" y="49"/>
                        <a:pt x="25" y="48"/>
                        <a:pt x="26" y="44"/>
                      </a:cubicBezTo>
                      <a:cubicBezTo>
                        <a:pt x="28" y="41"/>
                        <a:pt x="28" y="36"/>
                        <a:pt x="28" y="29"/>
                      </a:cubicBezTo>
                      <a:cubicBezTo>
                        <a:pt x="28" y="23"/>
                        <a:pt x="28"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3">
                  <a:extLst>
                    <a:ext uri="{FF2B5EF4-FFF2-40B4-BE49-F238E27FC236}">
                      <a16:creationId xmlns:a16="http://schemas.microsoft.com/office/drawing/2014/main" id="{0AF65DA1-354E-49CA-98EA-5DD0D527EE8B}"/>
                    </a:ext>
                  </a:extLst>
                </p:cNvPr>
                <p:cNvSpPr>
                  <a:spLocks/>
                </p:cNvSpPr>
                <p:nvPr/>
              </p:nvSpPr>
              <p:spPr bwMode="auto">
                <a:xfrm>
                  <a:off x="542925"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8 w 56"/>
                    <a:gd name="T17" fmla="*/ 0 h 94"/>
                    <a:gd name="T18" fmla="*/ 38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8" y="0"/>
                      </a:lnTo>
                      <a:lnTo>
                        <a:pt x="38"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4">
                  <a:extLst>
                    <a:ext uri="{FF2B5EF4-FFF2-40B4-BE49-F238E27FC236}">
                      <a16:creationId xmlns:a16="http://schemas.microsoft.com/office/drawing/2014/main" id="{E3298275-7D50-4AE8-9500-BDD61DE15739}"/>
                    </a:ext>
                  </a:extLst>
                </p:cNvPr>
                <p:cNvSpPr>
                  <a:spLocks noEditPoints="1"/>
                </p:cNvSpPr>
                <p:nvPr/>
              </p:nvSpPr>
              <p:spPr bwMode="auto">
                <a:xfrm>
                  <a:off x="671513" y="363538"/>
                  <a:ext cx="98425" cy="150813"/>
                </a:xfrm>
                <a:custGeom>
                  <a:avLst/>
                  <a:gdLst>
                    <a:gd name="T0" fmla="*/ 0 w 38"/>
                    <a:gd name="T1" fmla="*/ 29 h 58"/>
                    <a:gd name="T2" fmla="*/ 5 w 38"/>
                    <a:gd name="T3" fmla="*/ 7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4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7"/>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4"/>
                      </a:cubicBezTo>
                      <a:cubicBezTo>
                        <a:pt x="27" y="41"/>
                        <a:pt x="28" y="36"/>
                        <a:pt x="28" y="29"/>
                      </a:cubicBezTo>
                      <a:cubicBezTo>
                        <a:pt x="28" y="23"/>
                        <a:pt x="27" y="18"/>
                        <a:pt x="26" y="14"/>
                      </a:cubicBezTo>
                      <a:cubicBezTo>
                        <a:pt x="25"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5">
                  <a:extLst>
                    <a:ext uri="{FF2B5EF4-FFF2-40B4-BE49-F238E27FC236}">
                      <a16:creationId xmlns:a16="http://schemas.microsoft.com/office/drawing/2014/main" id="{D01A1B93-4CF1-49F3-9329-33423C8593AA}"/>
                    </a:ext>
                  </a:extLst>
                </p:cNvPr>
                <p:cNvSpPr>
                  <a:spLocks/>
                </p:cNvSpPr>
                <p:nvPr/>
              </p:nvSpPr>
              <p:spPr bwMode="auto">
                <a:xfrm>
                  <a:off x="806450" y="363538"/>
                  <a:ext cx="90488" cy="149225"/>
                </a:xfrm>
                <a:custGeom>
                  <a:avLst/>
                  <a:gdLst>
                    <a:gd name="T0" fmla="*/ 5 w 57"/>
                    <a:gd name="T1" fmla="*/ 79 h 94"/>
                    <a:gd name="T2" fmla="*/ 23 w 57"/>
                    <a:gd name="T3" fmla="*/ 79 h 94"/>
                    <a:gd name="T4" fmla="*/ 23 w 57"/>
                    <a:gd name="T5" fmla="*/ 28 h 94"/>
                    <a:gd name="T6" fmla="*/ 26 w 57"/>
                    <a:gd name="T7" fmla="*/ 20 h 94"/>
                    <a:gd name="T8" fmla="*/ 19 w 57"/>
                    <a:gd name="T9" fmla="*/ 27 h 94"/>
                    <a:gd name="T10" fmla="*/ 8 w 57"/>
                    <a:gd name="T11" fmla="*/ 35 h 94"/>
                    <a:gd name="T12" fmla="*/ 0 w 57"/>
                    <a:gd name="T13" fmla="*/ 25 h 94"/>
                    <a:gd name="T14" fmla="*/ 29 w 57"/>
                    <a:gd name="T15" fmla="*/ 0 h 94"/>
                    <a:gd name="T16" fmla="*/ 39 w 57"/>
                    <a:gd name="T17" fmla="*/ 0 h 94"/>
                    <a:gd name="T18" fmla="*/ 39 w 57"/>
                    <a:gd name="T19" fmla="*/ 79 h 94"/>
                    <a:gd name="T20" fmla="*/ 57 w 57"/>
                    <a:gd name="T21" fmla="*/ 79 h 94"/>
                    <a:gd name="T22" fmla="*/ 57 w 57"/>
                    <a:gd name="T23" fmla="*/ 94 h 94"/>
                    <a:gd name="T24" fmla="*/ 5 w 57"/>
                    <a:gd name="T25" fmla="*/ 94 h 94"/>
                    <a:gd name="T26" fmla="*/ 5 w 57"/>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94">
                      <a:moveTo>
                        <a:pt x="5" y="79"/>
                      </a:moveTo>
                      <a:lnTo>
                        <a:pt x="23" y="79"/>
                      </a:lnTo>
                      <a:lnTo>
                        <a:pt x="23" y="28"/>
                      </a:lnTo>
                      <a:lnTo>
                        <a:pt x="26" y="20"/>
                      </a:lnTo>
                      <a:lnTo>
                        <a:pt x="19" y="27"/>
                      </a:lnTo>
                      <a:lnTo>
                        <a:pt x="8" y="35"/>
                      </a:lnTo>
                      <a:lnTo>
                        <a:pt x="0" y="25"/>
                      </a:lnTo>
                      <a:lnTo>
                        <a:pt x="29" y="0"/>
                      </a:lnTo>
                      <a:lnTo>
                        <a:pt x="39" y="0"/>
                      </a:lnTo>
                      <a:lnTo>
                        <a:pt x="39" y="79"/>
                      </a:lnTo>
                      <a:lnTo>
                        <a:pt x="57" y="79"/>
                      </a:lnTo>
                      <a:lnTo>
                        <a:pt x="57"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6">
                  <a:extLst>
                    <a:ext uri="{FF2B5EF4-FFF2-40B4-BE49-F238E27FC236}">
                      <a16:creationId xmlns:a16="http://schemas.microsoft.com/office/drawing/2014/main" id="{A16026BD-342F-4146-8C5C-039FD4DA936D}"/>
                    </a:ext>
                  </a:extLst>
                </p:cNvPr>
                <p:cNvSpPr>
                  <a:spLocks noEditPoints="1"/>
                </p:cNvSpPr>
                <p:nvPr/>
              </p:nvSpPr>
              <p:spPr bwMode="auto">
                <a:xfrm>
                  <a:off x="13970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5"/>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7">
                  <a:extLst>
                    <a:ext uri="{FF2B5EF4-FFF2-40B4-BE49-F238E27FC236}">
                      <a16:creationId xmlns:a16="http://schemas.microsoft.com/office/drawing/2014/main" id="{C7D1E6C9-99FE-44B0-A4C3-D91C5FD61335}"/>
                    </a:ext>
                  </a:extLst>
                </p:cNvPr>
                <p:cNvSpPr>
                  <a:spLocks noEditPoints="1"/>
                </p:cNvSpPr>
                <p:nvPr/>
              </p:nvSpPr>
              <p:spPr bwMode="auto">
                <a:xfrm>
                  <a:off x="27305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2" y="46"/>
                        <a:pt x="0" y="38"/>
                        <a:pt x="0" y="29"/>
                      </a:cubicBezTo>
                      <a:close/>
                      <a:moveTo>
                        <a:pt x="10" y="29"/>
                      </a:moveTo>
                      <a:cubicBezTo>
                        <a:pt x="10" y="36"/>
                        <a:pt x="11" y="41"/>
                        <a:pt x="12" y="44"/>
                      </a:cubicBezTo>
                      <a:cubicBezTo>
                        <a:pt x="14" y="48"/>
                        <a:pt x="16" y="49"/>
                        <a:pt x="19" y="49"/>
                      </a:cubicBezTo>
                      <a:cubicBezTo>
                        <a:pt x="22" y="49"/>
                        <a:pt x="25" y="48"/>
                        <a:pt x="26" y="45"/>
                      </a:cubicBezTo>
                      <a:cubicBezTo>
                        <a:pt x="28" y="41"/>
                        <a:pt x="28" y="36"/>
                        <a:pt x="28" y="29"/>
                      </a:cubicBezTo>
                      <a:cubicBezTo>
                        <a:pt x="28" y="23"/>
                        <a:pt x="28" y="18"/>
                        <a:pt x="26" y="14"/>
                      </a:cubicBezTo>
                      <a:cubicBezTo>
                        <a:pt x="25" y="11"/>
                        <a:pt x="23"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8">
                  <a:extLst>
                    <a:ext uri="{FF2B5EF4-FFF2-40B4-BE49-F238E27FC236}">
                      <a16:creationId xmlns:a16="http://schemas.microsoft.com/office/drawing/2014/main" id="{E481CB34-9F07-453F-8C6A-AD85878B3F86}"/>
                    </a:ext>
                  </a:extLst>
                </p:cNvPr>
                <p:cNvSpPr>
                  <a:spLocks/>
                </p:cNvSpPr>
                <p:nvPr/>
              </p:nvSpPr>
              <p:spPr bwMode="auto">
                <a:xfrm>
                  <a:off x="411163" y="614363"/>
                  <a:ext cx="87313" cy="144463"/>
                </a:xfrm>
                <a:custGeom>
                  <a:avLst/>
                  <a:gdLst>
                    <a:gd name="T0" fmla="*/ 5 w 55"/>
                    <a:gd name="T1" fmla="*/ 77 h 91"/>
                    <a:gd name="T2" fmla="*/ 23 w 55"/>
                    <a:gd name="T3" fmla="*/ 77 h 91"/>
                    <a:gd name="T4" fmla="*/ 23 w 55"/>
                    <a:gd name="T5" fmla="*/ 26 h 91"/>
                    <a:gd name="T6" fmla="*/ 24 w 55"/>
                    <a:gd name="T7" fmla="*/ 18 h 91"/>
                    <a:gd name="T8" fmla="*/ 18 w 55"/>
                    <a:gd name="T9" fmla="*/ 24 h 91"/>
                    <a:gd name="T10" fmla="*/ 6 w 55"/>
                    <a:gd name="T11" fmla="*/ 32 h 91"/>
                    <a:gd name="T12" fmla="*/ 0 w 55"/>
                    <a:gd name="T13" fmla="*/ 23 h 91"/>
                    <a:gd name="T14" fmla="*/ 29 w 55"/>
                    <a:gd name="T15" fmla="*/ 0 h 91"/>
                    <a:gd name="T16" fmla="*/ 39 w 55"/>
                    <a:gd name="T17" fmla="*/ 0 h 91"/>
                    <a:gd name="T18" fmla="*/ 39 w 55"/>
                    <a:gd name="T19" fmla="*/ 77 h 91"/>
                    <a:gd name="T20" fmla="*/ 55 w 55"/>
                    <a:gd name="T21" fmla="*/ 77 h 91"/>
                    <a:gd name="T22" fmla="*/ 55 w 55"/>
                    <a:gd name="T23" fmla="*/ 91 h 91"/>
                    <a:gd name="T24" fmla="*/ 5 w 55"/>
                    <a:gd name="T25" fmla="*/ 91 h 91"/>
                    <a:gd name="T26" fmla="*/ 5 w 55"/>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91">
                      <a:moveTo>
                        <a:pt x="5" y="77"/>
                      </a:moveTo>
                      <a:lnTo>
                        <a:pt x="23" y="77"/>
                      </a:lnTo>
                      <a:lnTo>
                        <a:pt x="23" y="26"/>
                      </a:lnTo>
                      <a:lnTo>
                        <a:pt x="24" y="18"/>
                      </a:lnTo>
                      <a:lnTo>
                        <a:pt x="18" y="24"/>
                      </a:lnTo>
                      <a:lnTo>
                        <a:pt x="6" y="32"/>
                      </a:lnTo>
                      <a:lnTo>
                        <a:pt x="0" y="23"/>
                      </a:lnTo>
                      <a:lnTo>
                        <a:pt x="29" y="0"/>
                      </a:lnTo>
                      <a:lnTo>
                        <a:pt x="39" y="0"/>
                      </a:lnTo>
                      <a:lnTo>
                        <a:pt x="39" y="77"/>
                      </a:lnTo>
                      <a:lnTo>
                        <a:pt x="55" y="77"/>
                      </a:lnTo>
                      <a:lnTo>
                        <a:pt x="55"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9">
                  <a:extLst>
                    <a:ext uri="{FF2B5EF4-FFF2-40B4-BE49-F238E27FC236}">
                      <a16:creationId xmlns:a16="http://schemas.microsoft.com/office/drawing/2014/main" id="{A47157C8-2F03-4108-94E6-D967F370CFEA}"/>
                    </a:ext>
                  </a:extLst>
                </p:cNvPr>
                <p:cNvSpPr>
                  <a:spLocks noEditPoints="1"/>
                </p:cNvSpPr>
                <p:nvPr/>
              </p:nvSpPr>
              <p:spPr bwMode="auto">
                <a:xfrm>
                  <a:off x="538163"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8" y="56"/>
                        <a:pt x="4" y="51"/>
                      </a:cubicBezTo>
                      <a:cubicBezTo>
                        <a:pt x="1" y="46"/>
                        <a:pt x="0" y="38"/>
                        <a:pt x="0" y="29"/>
                      </a:cubicBezTo>
                      <a:close/>
                      <a:moveTo>
                        <a:pt x="10" y="29"/>
                      </a:moveTo>
                      <a:cubicBezTo>
                        <a:pt x="10" y="36"/>
                        <a:pt x="11" y="41"/>
                        <a:pt x="12" y="44"/>
                      </a:cubicBezTo>
                      <a:cubicBezTo>
                        <a:pt x="14" y="48"/>
                        <a:pt x="16" y="49"/>
                        <a:pt x="19" y="49"/>
                      </a:cubicBezTo>
                      <a:cubicBezTo>
                        <a:pt x="22" y="49"/>
                        <a:pt x="24" y="48"/>
                        <a:pt x="26" y="45"/>
                      </a:cubicBezTo>
                      <a:cubicBezTo>
                        <a:pt x="27" y="41"/>
                        <a:pt x="28" y="36"/>
                        <a:pt x="28" y="29"/>
                      </a:cubicBezTo>
                      <a:cubicBezTo>
                        <a:pt x="28" y="23"/>
                        <a:pt x="27"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20">
                  <a:extLst>
                    <a:ext uri="{FF2B5EF4-FFF2-40B4-BE49-F238E27FC236}">
                      <a16:creationId xmlns:a16="http://schemas.microsoft.com/office/drawing/2014/main" id="{8DDA7FA3-AAE0-458D-858A-FBFE05041904}"/>
                    </a:ext>
                  </a:extLst>
                </p:cNvPr>
                <p:cNvSpPr>
                  <a:spLocks/>
                </p:cNvSpPr>
                <p:nvPr/>
              </p:nvSpPr>
              <p:spPr bwMode="auto">
                <a:xfrm>
                  <a:off x="673100" y="614363"/>
                  <a:ext cx="92075" cy="144463"/>
                </a:xfrm>
                <a:custGeom>
                  <a:avLst/>
                  <a:gdLst>
                    <a:gd name="T0" fmla="*/ 5 w 58"/>
                    <a:gd name="T1" fmla="*/ 77 h 91"/>
                    <a:gd name="T2" fmla="*/ 23 w 58"/>
                    <a:gd name="T3" fmla="*/ 77 h 91"/>
                    <a:gd name="T4" fmla="*/ 23 w 58"/>
                    <a:gd name="T5" fmla="*/ 26 h 91"/>
                    <a:gd name="T6" fmla="*/ 26 w 58"/>
                    <a:gd name="T7" fmla="*/ 18 h 91"/>
                    <a:gd name="T8" fmla="*/ 20 w 58"/>
                    <a:gd name="T9" fmla="*/ 24 h 91"/>
                    <a:gd name="T10" fmla="*/ 8 w 58"/>
                    <a:gd name="T11" fmla="*/ 32 h 91"/>
                    <a:gd name="T12" fmla="*/ 0 w 58"/>
                    <a:gd name="T13" fmla="*/ 23 h 91"/>
                    <a:gd name="T14" fmla="*/ 31 w 58"/>
                    <a:gd name="T15" fmla="*/ 0 h 91"/>
                    <a:gd name="T16" fmla="*/ 39 w 58"/>
                    <a:gd name="T17" fmla="*/ 0 h 91"/>
                    <a:gd name="T18" fmla="*/ 39 w 58"/>
                    <a:gd name="T19" fmla="*/ 77 h 91"/>
                    <a:gd name="T20" fmla="*/ 58 w 58"/>
                    <a:gd name="T21" fmla="*/ 77 h 91"/>
                    <a:gd name="T22" fmla="*/ 58 w 58"/>
                    <a:gd name="T23" fmla="*/ 91 h 91"/>
                    <a:gd name="T24" fmla="*/ 5 w 58"/>
                    <a:gd name="T25" fmla="*/ 91 h 91"/>
                    <a:gd name="T26" fmla="*/ 5 w 58"/>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1">
                      <a:moveTo>
                        <a:pt x="5" y="77"/>
                      </a:moveTo>
                      <a:lnTo>
                        <a:pt x="23" y="77"/>
                      </a:lnTo>
                      <a:lnTo>
                        <a:pt x="23" y="26"/>
                      </a:lnTo>
                      <a:lnTo>
                        <a:pt x="26" y="18"/>
                      </a:lnTo>
                      <a:lnTo>
                        <a:pt x="20" y="24"/>
                      </a:lnTo>
                      <a:lnTo>
                        <a:pt x="8" y="32"/>
                      </a:lnTo>
                      <a:lnTo>
                        <a:pt x="0" y="23"/>
                      </a:lnTo>
                      <a:lnTo>
                        <a:pt x="31" y="0"/>
                      </a:lnTo>
                      <a:lnTo>
                        <a:pt x="39" y="0"/>
                      </a:lnTo>
                      <a:lnTo>
                        <a:pt x="39" y="77"/>
                      </a:lnTo>
                      <a:lnTo>
                        <a:pt x="58" y="77"/>
                      </a:lnTo>
                      <a:lnTo>
                        <a:pt x="58"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1">
                  <a:extLst>
                    <a:ext uri="{FF2B5EF4-FFF2-40B4-BE49-F238E27FC236}">
                      <a16:creationId xmlns:a16="http://schemas.microsoft.com/office/drawing/2014/main" id="{C3572938-A477-4694-8799-03CA2DBD1C83}"/>
                    </a:ext>
                  </a:extLst>
                </p:cNvPr>
                <p:cNvSpPr>
                  <a:spLocks noEditPoints="1"/>
                </p:cNvSpPr>
                <p:nvPr/>
              </p:nvSpPr>
              <p:spPr bwMode="auto">
                <a:xfrm>
                  <a:off x="803275"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0"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5"/>
                      </a:cubicBezTo>
                      <a:cubicBezTo>
                        <a:pt x="27" y="41"/>
                        <a:pt x="28" y="36"/>
                        <a:pt x="28" y="29"/>
                      </a:cubicBezTo>
                      <a:cubicBezTo>
                        <a:pt x="28" y="23"/>
                        <a:pt x="27" y="18"/>
                        <a:pt x="26" y="14"/>
                      </a:cubicBezTo>
                      <a:cubicBezTo>
                        <a:pt x="24"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9" name="Group 68">
                <a:extLst>
                  <a:ext uri="{FF2B5EF4-FFF2-40B4-BE49-F238E27FC236}">
                    <a16:creationId xmlns:a16="http://schemas.microsoft.com/office/drawing/2014/main" id="{C508E760-305F-42B4-AA9D-BBB68F633047}"/>
                  </a:ext>
                </a:extLst>
              </p:cNvPr>
              <p:cNvGrpSpPr/>
              <p:nvPr/>
            </p:nvGrpSpPr>
            <p:grpSpPr>
              <a:xfrm>
                <a:off x="1140406" y="3136779"/>
                <a:ext cx="371828" cy="169004"/>
                <a:chOff x="139700" y="363538"/>
                <a:chExt cx="762000" cy="398463"/>
              </a:xfrm>
              <a:solidFill>
                <a:srgbClr val="6CC24A"/>
              </a:solidFill>
            </p:grpSpPr>
            <p:sp>
              <p:nvSpPr>
                <p:cNvPr id="70" name="Freeform 110">
                  <a:extLst>
                    <a:ext uri="{FF2B5EF4-FFF2-40B4-BE49-F238E27FC236}">
                      <a16:creationId xmlns:a16="http://schemas.microsoft.com/office/drawing/2014/main" id="{346D0D5A-BADF-4935-873A-BED0640153EB}"/>
                    </a:ext>
                  </a:extLst>
                </p:cNvPr>
                <p:cNvSpPr>
                  <a:spLocks noEditPoints="1"/>
                </p:cNvSpPr>
                <p:nvPr/>
              </p:nvSpPr>
              <p:spPr bwMode="auto">
                <a:xfrm>
                  <a:off x="139700"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4"/>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11">
                  <a:extLst>
                    <a:ext uri="{FF2B5EF4-FFF2-40B4-BE49-F238E27FC236}">
                      <a16:creationId xmlns:a16="http://schemas.microsoft.com/office/drawing/2014/main" id="{B25D03C5-41A3-4247-A484-840D8013C438}"/>
                    </a:ext>
                  </a:extLst>
                </p:cNvPr>
                <p:cNvSpPr>
                  <a:spLocks/>
                </p:cNvSpPr>
                <p:nvPr/>
              </p:nvSpPr>
              <p:spPr bwMode="auto">
                <a:xfrm>
                  <a:off x="277813"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9 w 56"/>
                    <a:gd name="T17" fmla="*/ 0 h 94"/>
                    <a:gd name="T18" fmla="*/ 39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9" y="0"/>
                      </a:lnTo>
                      <a:lnTo>
                        <a:pt x="39"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12">
                  <a:extLst>
                    <a:ext uri="{FF2B5EF4-FFF2-40B4-BE49-F238E27FC236}">
                      <a16:creationId xmlns:a16="http://schemas.microsoft.com/office/drawing/2014/main" id="{B5E50F0A-832A-48A5-96F0-9694F527CF2D}"/>
                    </a:ext>
                  </a:extLst>
                </p:cNvPr>
                <p:cNvSpPr>
                  <a:spLocks noEditPoints="1"/>
                </p:cNvSpPr>
                <p:nvPr/>
              </p:nvSpPr>
              <p:spPr bwMode="auto">
                <a:xfrm>
                  <a:off x="404813"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1" y="46"/>
                        <a:pt x="0" y="38"/>
                        <a:pt x="0" y="29"/>
                      </a:cubicBezTo>
                      <a:close/>
                      <a:moveTo>
                        <a:pt x="10" y="29"/>
                      </a:moveTo>
                      <a:cubicBezTo>
                        <a:pt x="10" y="36"/>
                        <a:pt x="11" y="41"/>
                        <a:pt x="12" y="44"/>
                      </a:cubicBezTo>
                      <a:cubicBezTo>
                        <a:pt x="14" y="48"/>
                        <a:pt x="16" y="49"/>
                        <a:pt x="19" y="49"/>
                      </a:cubicBezTo>
                      <a:cubicBezTo>
                        <a:pt x="22" y="49"/>
                        <a:pt x="25" y="48"/>
                        <a:pt x="26" y="44"/>
                      </a:cubicBezTo>
                      <a:cubicBezTo>
                        <a:pt x="28" y="41"/>
                        <a:pt x="28" y="36"/>
                        <a:pt x="28" y="29"/>
                      </a:cubicBezTo>
                      <a:cubicBezTo>
                        <a:pt x="28" y="23"/>
                        <a:pt x="28"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13">
                  <a:extLst>
                    <a:ext uri="{FF2B5EF4-FFF2-40B4-BE49-F238E27FC236}">
                      <a16:creationId xmlns:a16="http://schemas.microsoft.com/office/drawing/2014/main" id="{FD4947E7-CFD5-418B-91D0-401F1BB21F0A}"/>
                    </a:ext>
                  </a:extLst>
                </p:cNvPr>
                <p:cNvSpPr>
                  <a:spLocks/>
                </p:cNvSpPr>
                <p:nvPr/>
              </p:nvSpPr>
              <p:spPr bwMode="auto">
                <a:xfrm>
                  <a:off x="542925"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8 w 56"/>
                    <a:gd name="T17" fmla="*/ 0 h 94"/>
                    <a:gd name="T18" fmla="*/ 38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8" y="0"/>
                      </a:lnTo>
                      <a:lnTo>
                        <a:pt x="38"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14">
                  <a:extLst>
                    <a:ext uri="{FF2B5EF4-FFF2-40B4-BE49-F238E27FC236}">
                      <a16:creationId xmlns:a16="http://schemas.microsoft.com/office/drawing/2014/main" id="{6D4B1DDE-975D-4360-BD16-B215BEBB9228}"/>
                    </a:ext>
                  </a:extLst>
                </p:cNvPr>
                <p:cNvSpPr>
                  <a:spLocks noEditPoints="1"/>
                </p:cNvSpPr>
                <p:nvPr/>
              </p:nvSpPr>
              <p:spPr bwMode="auto">
                <a:xfrm>
                  <a:off x="671513" y="363538"/>
                  <a:ext cx="98425" cy="150813"/>
                </a:xfrm>
                <a:custGeom>
                  <a:avLst/>
                  <a:gdLst>
                    <a:gd name="T0" fmla="*/ 0 w 38"/>
                    <a:gd name="T1" fmla="*/ 29 h 58"/>
                    <a:gd name="T2" fmla="*/ 5 w 38"/>
                    <a:gd name="T3" fmla="*/ 7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4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7"/>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4"/>
                      </a:cubicBezTo>
                      <a:cubicBezTo>
                        <a:pt x="27" y="41"/>
                        <a:pt x="28" y="36"/>
                        <a:pt x="28" y="29"/>
                      </a:cubicBezTo>
                      <a:cubicBezTo>
                        <a:pt x="28" y="23"/>
                        <a:pt x="27" y="18"/>
                        <a:pt x="26" y="14"/>
                      </a:cubicBezTo>
                      <a:cubicBezTo>
                        <a:pt x="25"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15">
                  <a:extLst>
                    <a:ext uri="{FF2B5EF4-FFF2-40B4-BE49-F238E27FC236}">
                      <a16:creationId xmlns:a16="http://schemas.microsoft.com/office/drawing/2014/main" id="{2CF30D4D-9085-4AFA-85EE-8BA3001BAB93}"/>
                    </a:ext>
                  </a:extLst>
                </p:cNvPr>
                <p:cNvSpPr>
                  <a:spLocks/>
                </p:cNvSpPr>
                <p:nvPr/>
              </p:nvSpPr>
              <p:spPr bwMode="auto">
                <a:xfrm>
                  <a:off x="806450" y="363538"/>
                  <a:ext cx="90488" cy="149225"/>
                </a:xfrm>
                <a:custGeom>
                  <a:avLst/>
                  <a:gdLst>
                    <a:gd name="T0" fmla="*/ 5 w 57"/>
                    <a:gd name="T1" fmla="*/ 79 h 94"/>
                    <a:gd name="T2" fmla="*/ 23 w 57"/>
                    <a:gd name="T3" fmla="*/ 79 h 94"/>
                    <a:gd name="T4" fmla="*/ 23 w 57"/>
                    <a:gd name="T5" fmla="*/ 28 h 94"/>
                    <a:gd name="T6" fmla="*/ 26 w 57"/>
                    <a:gd name="T7" fmla="*/ 20 h 94"/>
                    <a:gd name="T8" fmla="*/ 19 w 57"/>
                    <a:gd name="T9" fmla="*/ 27 h 94"/>
                    <a:gd name="T10" fmla="*/ 8 w 57"/>
                    <a:gd name="T11" fmla="*/ 35 h 94"/>
                    <a:gd name="T12" fmla="*/ 0 w 57"/>
                    <a:gd name="T13" fmla="*/ 25 h 94"/>
                    <a:gd name="T14" fmla="*/ 29 w 57"/>
                    <a:gd name="T15" fmla="*/ 0 h 94"/>
                    <a:gd name="T16" fmla="*/ 39 w 57"/>
                    <a:gd name="T17" fmla="*/ 0 h 94"/>
                    <a:gd name="T18" fmla="*/ 39 w 57"/>
                    <a:gd name="T19" fmla="*/ 79 h 94"/>
                    <a:gd name="T20" fmla="*/ 57 w 57"/>
                    <a:gd name="T21" fmla="*/ 79 h 94"/>
                    <a:gd name="T22" fmla="*/ 57 w 57"/>
                    <a:gd name="T23" fmla="*/ 94 h 94"/>
                    <a:gd name="T24" fmla="*/ 5 w 57"/>
                    <a:gd name="T25" fmla="*/ 94 h 94"/>
                    <a:gd name="T26" fmla="*/ 5 w 57"/>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94">
                      <a:moveTo>
                        <a:pt x="5" y="79"/>
                      </a:moveTo>
                      <a:lnTo>
                        <a:pt x="23" y="79"/>
                      </a:lnTo>
                      <a:lnTo>
                        <a:pt x="23" y="28"/>
                      </a:lnTo>
                      <a:lnTo>
                        <a:pt x="26" y="20"/>
                      </a:lnTo>
                      <a:lnTo>
                        <a:pt x="19" y="27"/>
                      </a:lnTo>
                      <a:lnTo>
                        <a:pt x="8" y="35"/>
                      </a:lnTo>
                      <a:lnTo>
                        <a:pt x="0" y="25"/>
                      </a:lnTo>
                      <a:lnTo>
                        <a:pt x="29" y="0"/>
                      </a:lnTo>
                      <a:lnTo>
                        <a:pt x="39" y="0"/>
                      </a:lnTo>
                      <a:lnTo>
                        <a:pt x="39" y="79"/>
                      </a:lnTo>
                      <a:lnTo>
                        <a:pt x="57" y="79"/>
                      </a:lnTo>
                      <a:lnTo>
                        <a:pt x="57"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16">
                  <a:extLst>
                    <a:ext uri="{FF2B5EF4-FFF2-40B4-BE49-F238E27FC236}">
                      <a16:creationId xmlns:a16="http://schemas.microsoft.com/office/drawing/2014/main" id="{ACD0AF37-9663-45C5-8D56-C94E2C24BF61}"/>
                    </a:ext>
                  </a:extLst>
                </p:cNvPr>
                <p:cNvSpPr>
                  <a:spLocks noEditPoints="1"/>
                </p:cNvSpPr>
                <p:nvPr/>
              </p:nvSpPr>
              <p:spPr bwMode="auto">
                <a:xfrm>
                  <a:off x="13970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5"/>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17">
                  <a:extLst>
                    <a:ext uri="{FF2B5EF4-FFF2-40B4-BE49-F238E27FC236}">
                      <a16:creationId xmlns:a16="http://schemas.microsoft.com/office/drawing/2014/main" id="{ECE687EB-6C9C-4939-B1B1-E85EEE44457A}"/>
                    </a:ext>
                  </a:extLst>
                </p:cNvPr>
                <p:cNvSpPr>
                  <a:spLocks noEditPoints="1"/>
                </p:cNvSpPr>
                <p:nvPr/>
              </p:nvSpPr>
              <p:spPr bwMode="auto">
                <a:xfrm>
                  <a:off x="27305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2" y="46"/>
                        <a:pt x="0" y="38"/>
                        <a:pt x="0" y="29"/>
                      </a:cubicBezTo>
                      <a:close/>
                      <a:moveTo>
                        <a:pt x="10" y="29"/>
                      </a:moveTo>
                      <a:cubicBezTo>
                        <a:pt x="10" y="36"/>
                        <a:pt x="11" y="41"/>
                        <a:pt x="12" y="44"/>
                      </a:cubicBezTo>
                      <a:cubicBezTo>
                        <a:pt x="14" y="48"/>
                        <a:pt x="16" y="49"/>
                        <a:pt x="19" y="49"/>
                      </a:cubicBezTo>
                      <a:cubicBezTo>
                        <a:pt x="22" y="49"/>
                        <a:pt x="25" y="48"/>
                        <a:pt x="26" y="45"/>
                      </a:cubicBezTo>
                      <a:cubicBezTo>
                        <a:pt x="28" y="41"/>
                        <a:pt x="28" y="36"/>
                        <a:pt x="28" y="29"/>
                      </a:cubicBezTo>
                      <a:cubicBezTo>
                        <a:pt x="28" y="23"/>
                        <a:pt x="28" y="18"/>
                        <a:pt x="26" y="14"/>
                      </a:cubicBezTo>
                      <a:cubicBezTo>
                        <a:pt x="25" y="11"/>
                        <a:pt x="23"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18">
                  <a:extLst>
                    <a:ext uri="{FF2B5EF4-FFF2-40B4-BE49-F238E27FC236}">
                      <a16:creationId xmlns:a16="http://schemas.microsoft.com/office/drawing/2014/main" id="{A3386342-8FBA-4861-96BF-275F3CBA423A}"/>
                    </a:ext>
                  </a:extLst>
                </p:cNvPr>
                <p:cNvSpPr>
                  <a:spLocks/>
                </p:cNvSpPr>
                <p:nvPr/>
              </p:nvSpPr>
              <p:spPr bwMode="auto">
                <a:xfrm>
                  <a:off x="411163" y="614363"/>
                  <a:ext cx="87313" cy="144463"/>
                </a:xfrm>
                <a:custGeom>
                  <a:avLst/>
                  <a:gdLst>
                    <a:gd name="T0" fmla="*/ 5 w 55"/>
                    <a:gd name="T1" fmla="*/ 77 h 91"/>
                    <a:gd name="T2" fmla="*/ 23 w 55"/>
                    <a:gd name="T3" fmla="*/ 77 h 91"/>
                    <a:gd name="T4" fmla="*/ 23 w 55"/>
                    <a:gd name="T5" fmla="*/ 26 h 91"/>
                    <a:gd name="T6" fmla="*/ 24 w 55"/>
                    <a:gd name="T7" fmla="*/ 18 h 91"/>
                    <a:gd name="T8" fmla="*/ 18 w 55"/>
                    <a:gd name="T9" fmla="*/ 24 h 91"/>
                    <a:gd name="T10" fmla="*/ 6 w 55"/>
                    <a:gd name="T11" fmla="*/ 32 h 91"/>
                    <a:gd name="T12" fmla="*/ 0 w 55"/>
                    <a:gd name="T13" fmla="*/ 23 h 91"/>
                    <a:gd name="T14" fmla="*/ 29 w 55"/>
                    <a:gd name="T15" fmla="*/ 0 h 91"/>
                    <a:gd name="T16" fmla="*/ 39 w 55"/>
                    <a:gd name="T17" fmla="*/ 0 h 91"/>
                    <a:gd name="T18" fmla="*/ 39 w 55"/>
                    <a:gd name="T19" fmla="*/ 77 h 91"/>
                    <a:gd name="T20" fmla="*/ 55 w 55"/>
                    <a:gd name="T21" fmla="*/ 77 h 91"/>
                    <a:gd name="T22" fmla="*/ 55 w 55"/>
                    <a:gd name="T23" fmla="*/ 91 h 91"/>
                    <a:gd name="T24" fmla="*/ 5 w 55"/>
                    <a:gd name="T25" fmla="*/ 91 h 91"/>
                    <a:gd name="T26" fmla="*/ 5 w 55"/>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91">
                      <a:moveTo>
                        <a:pt x="5" y="77"/>
                      </a:moveTo>
                      <a:lnTo>
                        <a:pt x="23" y="77"/>
                      </a:lnTo>
                      <a:lnTo>
                        <a:pt x="23" y="26"/>
                      </a:lnTo>
                      <a:lnTo>
                        <a:pt x="24" y="18"/>
                      </a:lnTo>
                      <a:lnTo>
                        <a:pt x="18" y="24"/>
                      </a:lnTo>
                      <a:lnTo>
                        <a:pt x="6" y="32"/>
                      </a:lnTo>
                      <a:lnTo>
                        <a:pt x="0" y="23"/>
                      </a:lnTo>
                      <a:lnTo>
                        <a:pt x="29" y="0"/>
                      </a:lnTo>
                      <a:lnTo>
                        <a:pt x="39" y="0"/>
                      </a:lnTo>
                      <a:lnTo>
                        <a:pt x="39" y="77"/>
                      </a:lnTo>
                      <a:lnTo>
                        <a:pt x="55" y="77"/>
                      </a:lnTo>
                      <a:lnTo>
                        <a:pt x="55"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19">
                  <a:extLst>
                    <a:ext uri="{FF2B5EF4-FFF2-40B4-BE49-F238E27FC236}">
                      <a16:creationId xmlns:a16="http://schemas.microsoft.com/office/drawing/2014/main" id="{E2718805-AEB7-4A45-927A-3337E8B7AAAE}"/>
                    </a:ext>
                  </a:extLst>
                </p:cNvPr>
                <p:cNvSpPr>
                  <a:spLocks noEditPoints="1"/>
                </p:cNvSpPr>
                <p:nvPr/>
              </p:nvSpPr>
              <p:spPr bwMode="auto">
                <a:xfrm>
                  <a:off x="538163"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8" y="56"/>
                        <a:pt x="4" y="51"/>
                      </a:cubicBezTo>
                      <a:cubicBezTo>
                        <a:pt x="1" y="46"/>
                        <a:pt x="0" y="38"/>
                        <a:pt x="0" y="29"/>
                      </a:cubicBezTo>
                      <a:close/>
                      <a:moveTo>
                        <a:pt x="10" y="29"/>
                      </a:moveTo>
                      <a:cubicBezTo>
                        <a:pt x="10" y="36"/>
                        <a:pt x="11" y="41"/>
                        <a:pt x="12" y="44"/>
                      </a:cubicBezTo>
                      <a:cubicBezTo>
                        <a:pt x="14" y="48"/>
                        <a:pt x="16" y="49"/>
                        <a:pt x="19" y="49"/>
                      </a:cubicBezTo>
                      <a:cubicBezTo>
                        <a:pt x="22" y="49"/>
                        <a:pt x="24" y="48"/>
                        <a:pt x="26" y="45"/>
                      </a:cubicBezTo>
                      <a:cubicBezTo>
                        <a:pt x="27" y="41"/>
                        <a:pt x="28" y="36"/>
                        <a:pt x="28" y="29"/>
                      </a:cubicBezTo>
                      <a:cubicBezTo>
                        <a:pt x="28" y="23"/>
                        <a:pt x="27"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20">
                  <a:extLst>
                    <a:ext uri="{FF2B5EF4-FFF2-40B4-BE49-F238E27FC236}">
                      <a16:creationId xmlns:a16="http://schemas.microsoft.com/office/drawing/2014/main" id="{F95CC385-0D0A-4EBF-8AA0-FCBBCE93C384}"/>
                    </a:ext>
                  </a:extLst>
                </p:cNvPr>
                <p:cNvSpPr>
                  <a:spLocks/>
                </p:cNvSpPr>
                <p:nvPr/>
              </p:nvSpPr>
              <p:spPr bwMode="auto">
                <a:xfrm>
                  <a:off x="673100" y="614363"/>
                  <a:ext cx="92075" cy="144463"/>
                </a:xfrm>
                <a:custGeom>
                  <a:avLst/>
                  <a:gdLst>
                    <a:gd name="T0" fmla="*/ 5 w 58"/>
                    <a:gd name="T1" fmla="*/ 77 h 91"/>
                    <a:gd name="T2" fmla="*/ 23 w 58"/>
                    <a:gd name="T3" fmla="*/ 77 h 91"/>
                    <a:gd name="T4" fmla="*/ 23 w 58"/>
                    <a:gd name="T5" fmla="*/ 26 h 91"/>
                    <a:gd name="T6" fmla="*/ 26 w 58"/>
                    <a:gd name="T7" fmla="*/ 18 h 91"/>
                    <a:gd name="T8" fmla="*/ 20 w 58"/>
                    <a:gd name="T9" fmla="*/ 24 h 91"/>
                    <a:gd name="T10" fmla="*/ 8 w 58"/>
                    <a:gd name="T11" fmla="*/ 32 h 91"/>
                    <a:gd name="T12" fmla="*/ 0 w 58"/>
                    <a:gd name="T13" fmla="*/ 23 h 91"/>
                    <a:gd name="T14" fmla="*/ 31 w 58"/>
                    <a:gd name="T15" fmla="*/ 0 h 91"/>
                    <a:gd name="T16" fmla="*/ 39 w 58"/>
                    <a:gd name="T17" fmla="*/ 0 h 91"/>
                    <a:gd name="T18" fmla="*/ 39 w 58"/>
                    <a:gd name="T19" fmla="*/ 77 h 91"/>
                    <a:gd name="T20" fmla="*/ 58 w 58"/>
                    <a:gd name="T21" fmla="*/ 77 h 91"/>
                    <a:gd name="T22" fmla="*/ 58 w 58"/>
                    <a:gd name="T23" fmla="*/ 91 h 91"/>
                    <a:gd name="T24" fmla="*/ 5 w 58"/>
                    <a:gd name="T25" fmla="*/ 91 h 91"/>
                    <a:gd name="T26" fmla="*/ 5 w 58"/>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1">
                      <a:moveTo>
                        <a:pt x="5" y="77"/>
                      </a:moveTo>
                      <a:lnTo>
                        <a:pt x="23" y="77"/>
                      </a:lnTo>
                      <a:lnTo>
                        <a:pt x="23" y="26"/>
                      </a:lnTo>
                      <a:lnTo>
                        <a:pt x="26" y="18"/>
                      </a:lnTo>
                      <a:lnTo>
                        <a:pt x="20" y="24"/>
                      </a:lnTo>
                      <a:lnTo>
                        <a:pt x="8" y="32"/>
                      </a:lnTo>
                      <a:lnTo>
                        <a:pt x="0" y="23"/>
                      </a:lnTo>
                      <a:lnTo>
                        <a:pt x="31" y="0"/>
                      </a:lnTo>
                      <a:lnTo>
                        <a:pt x="39" y="0"/>
                      </a:lnTo>
                      <a:lnTo>
                        <a:pt x="39" y="77"/>
                      </a:lnTo>
                      <a:lnTo>
                        <a:pt x="58" y="77"/>
                      </a:lnTo>
                      <a:lnTo>
                        <a:pt x="58"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21">
                  <a:extLst>
                    <a:ext uri="{FF2B5EF4-FFF2-40B4-BE49-F238E27FC236}">
                      <a16:creationId xmlns:a16="http://schemas.microsoft.com/office/drawing/2014/main" id="{D3C0B5DF-6D5F-4575-A948-1ED130D51BA9}"/>
                    </a:ext>
                  </a:extLst>
                </p:cNvPr>
                <p:cNvSpPr>
                  <a:spLocks noEditPoints="1"/>
                </p:cNvSpPr>
                <p:nvPr/>
              </p:nvSpPr>
              <p:spPr bwMode="auto">
                <a:xfrm>
                  <a:off x="803275"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0"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5"/>
                      </a:cubicBezTo>
                      <a:cubicBezTo>
                        <a:pt x="27" y="41"/>
                        <a:pt x="28" y="36"/>
                        <a:pt x="28" y="29"/>
                      </a:cubicBezTo>
                      <a:cubicBezTo>
                        <a:pt x="28" y="23"/>
                        <a:pt x="27" y="18"/>
                        <a:pt x="26" y="14"/>
                      </a:cubicBezTo>
                      <a:cubicBezTo>
                        <a:pt x="24"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Tree>
    <p:extLst>
      <p:ext uri="{BB962C8B-B14F-4D97-AF65-F5344CB8AC3E}">
        <p14:creationId xmlns:p14="http://schemas.microsoft.com/office/powerpoint/2010/main" val="584734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29F0CA8E-C79B-4AE3-ACDC-372CA632F416}"/>
              </a:ext>
            </a:extLst>
          </p:cNvPr>
          <p:cNvGrpSpPr/>
          <p:nvPr/>
        </p:nvGrpSpPr>
        <p:grpSpPr>
          <a:xfrm>
            <a:off x="920040" y="2259239"/>
            <a:ext cx="10351919" cy="3782735"/>
            <a:chOff x="581891" y="2502212"/>
            <a:chExt cx="10351919" cy="3782735"/>
          </a:xfrm>
        </p:grpSpPr>
        <p:grpSp>
          <p:nvGrpSpPr>
            <p:cNvPr id="36" name="Group 35">
              <a:extLst>
                <a:ext uri="{FF2B5EF4-FFF2-40B4-BE49-F238E27FC236}">
                  <a16:creationId xmlns:a16="http://schemas.microsoft.com/office/drawing/2014/main" id="{947D85BE-AA7C-45B8-8E3F-6B3873ED851D}"/>
                </a:ext>
              </a:extLst>
            </p:cNvPr>
            <p:cNvGrpSpPr/>
            <p:nvPr/>
          </p:nvGrpSpPr>
          <p:grpSpPr>
            <a:xfrm>
              <a:off x="581891" y="2502212"/>
              <a:ext cx="10332827" cy="2696274"/>
              <a:chOff x="936473" y="2532946"/>
              <a:chExt cx="9776390" cy="2461021"/>
            </a:xfrm>
          </p:grpSpPr>
          <p:sp>
            <p:nvSpPr>
              <p:cNvPr id="55" name="AutoShape 8">
                <a:extLst>
                  <a:ext uri="{FF2B5EF4-FFF2-40B4-BE49-F238E27FC236}">
                    <a16:creationId xmlns:a16="http://schemas.microsoft.com/office/drawing/2014/main" id="{1B5C6B36-2ADB-4C6C-B7F1-CBF08A47247D}"/>
                  </a:ext>
                </a:extLst>
              </p:cNvPr>
              <p:cNvSpPr>
                <a:spLocks noChangeArrowheads="1"/>
              </p:cNvSpPr>
              <p:nvPr/>
            </p:nvSpPr>
            <p:spPr bwMode="invGray">
              <a:xfrm>
                <a:off x="6028020" y="2953113"/>
                <a:ext cx="1514027" cy="365760"/>
              </a:xfrm>
              <a:prstGeom prst="chevron">
                <a:avLst>
                  <a:gd name="adj" fmla="val 28512"/>
                </a:avLst>
              </a:prstGeom>
              <a:solidFill>
                <a:srgbClr val="A7A8AA"/>
              </a:solidFill>
              <a:ln w="9525" algn="ctr">
                <a:solidFill>
                  <a:srgbClr val="092F57"/>
                </a:solidFill>
                <a:miter lim="800000"/>
                <a:headEnd type="none" w="sm" len="sm"/>
                <a:tailEnd type="none" w="sm" len="sm"/>
              </a:ln>
              <a:effectLst/>
            </p:spPr>
            <p:txBody>
              <a:bodyPr wrap="none" lIns="0" tIns="0" rIns="0" bIns="0" anchor="ctr"/>
              <a:lstStyle/>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System Integration</a:t>
                </a:r>
              </a:p>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 Testing (SIT 1)</a:t>
                </a:r>
              </a:p>
            </p:txBody>
          </p:sp>
          <p:sp>
            <p:nvSpPr>
              <p:cNvPr id="56" name="AutoShape 8">
                <a:extLst>
                  <a:ext uri="{FF2B5EF4-FFF2-40B4-BE49-F238E27FC236}">
                    <a16:creationId xmlns:a16="http://schemas.microsoft.com/office/drawing/2014/main" id="{8990D633-1394-4AFB-A32D-7E4CC7F5349A}"/>
                  </a:ext>
                </a:extLst>
              </p:cNvPr>
              <p:cNvSpPr>
                <a:spLocks noChangeArrowheads="1"/>
              </p:cNvSpPr>
              <p:nvPr/>
            </p:nvSpPr>
            <p:spPr bwMode="invGray">
              <a:xfrm>
                <a:off x="7613429" y="2953113"/>
                <a:ext cx="1514027" cy="365760"/>
              </a:xfrm>
              <a:prstGeom prst="chevron">
                <a:avLst>
                  <a:gd name="adj" fmla="val 28506"/>
                </a:avLst>
              </a:prstGeom>
              <a:solidFill>
                <a:srgbClr val="A7A8AA"/>
              </a:solidFill>
              <a:ln w="9525" algn="ctr">
                <a:solidFill>
                  <a:srgbClr val="092F57"/>
                </a:solidFill>
                <a:miter lim="800000"/>
                <a:headEnd type="none" w="sm" len="sm"/>
                <a:tailEnd type="none" w="sm" len="sm"/>
              </a:ln>
              <a:effectLst/>
            </p:spPr>
            <p:txBody>
              <a:bodyPr wrap="none" lIns="0" tIns="0" rIns="0" bIns="0" anchor="ctr"/>
              <a:lstStyle/>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System Integration </a:t>
                </a:r>
              </a:p>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Testing (SIT 2)</a:t>
                </a:r>
              </a:p>
            </p:txBody>
          </p:sp>
          <p:sp>
            <p:nvSpPr>
              <p:cNvPr id="57" name="AutoShape 143">
                <a:extLst>
                  <a:ext uri="{FF2B5EF4-FFF2-40B4-BE49-F238E27FC236}">
                    <a16:creationId xmlns:a16="http://schemas.microsoft.com/office/drawing/2014/main" id="{FDB0A922-5397-42D4-8150-B971DEA5B510}"/>
                  </a:ext>
                </a:extLst>
              </p:cNvPr>
              <p:cNvSpPr>
                <a:spLocks noChangeArrowheads="1"/>
              </p:cNvSpPr>
              <p:nvPr/>
            </p:nvSpPr>
            <p:spPr bwMode="invGray">
              <a:xfrm>
                <a:off x="1203960" y="2532946"/>
                <a:ext cx="9508903" cy="365760"/>
              </a:xfrm>
              <a:prstGeom prst="chevron">
                <a:avLst>
                  <a:gd name="adj" fmla="val 26553"/>
                </a:avLst>
              </a:prstGeom>
              <a:solidFill>
                <a:srgbClr val="092F57"/>
              </a:solidFill>
              <a:ln w="3175" cap="rnd" algn="ctr">
                <a:solidFill>
                  <a:srgbClr val="092F57"/>
                </a:solidFill>
                <a:miter lim="800000"/>
                <a:headEnd/>
                <a:tailEnd/>
              </a:ln>
            </p:spPr>
            <p:txBody>
              <a:bodyPr lIns="137118" anchor="ctr" anchorCtr="1"/>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Phase 1 Test Cycles</a:t>
                </a:r>
              </a:p>
            </p:txBody>
          </p:sp>
          <p:sp>
            <p:nvSpPr>
              <p:cNvPr id="58" name="AutoShape 8">
                <a:extLst>
                  <a:ext uri="{FF2B5EF4-FFF2-40B4-BE49-F238E27FC236}">
                    <a16:creationId xmlns:a16="http://schemas.microsoft.com/office/drawing/2014/main" id="{9D8F2407-BCCB-4827-B8FE-F0E3A88B1017}"/>
                  </a:ext>
                </a:extLst>
              </p:cNvPr>
              <p:cNvSpPr>
                <a:spLocks noChangeArrowheads="1"/>
              </p:cNvSpPr>
              <p:nvPr/>
            </p:nvSpPr>
            <p:spPr bwMode="invGray">
              <a:xfrm>
                <a:off x="1269486" y="2953113"/>
                <a:ext cx="1514027" cy="365760"/>
              </a:xfrm>
              <a:prstGeom prst="chevron">
                <a:avLst>
                  <a:gd name="adj" fmla="val 28512"/>
                </a:avLst>
              </a:prstGeom>
              <a:solidFill>
                <a:srgbClr val="A7A8AA"/>
              </a:solidFill>
              <a:ln w="9525" algn="ctr">
                <a:solidFill>
                  <a:srgbClr val="092F57"/>
                </a:solidFill>
                <a:miter lim="800000"/>
                <a:headEnd type="none" w="sm" len="sm"/>
                <a:tailEnd type="none" w="sm" len="sm"/>
              </a:ln>
              <a:effectLst/>
              <a:scene3d>
                <a:camera prst="orthographicFront"/>
                <a:lightRig rig="threePt" dir="t"/>
              </a:scene3d>
              <a:sp3d>
                <a:bevelT/>
              </a:sp3d>
            </p:spPr>
            <p:txBody>
              <a:bodyPr wrap="none" lIns="0" tIns="0" rIns="0" bIns="0" anchor="ctr"/>
              <a:lstStyle/>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Sprint 1</a:t>
                </a:r>
              </a:p>
            </p:txBody>
          </p:sp>
          <p:sp>
            <p:nvSpPr>
              <p:cNvPr id="59" name="AutoShape 8">
                <a:extLst>
                  <a:ext uri="{FF2B5EF4-FFF2-40B4-BE49-F238E27FC236}">
                    <a16:creationId xmlns:a16="http://schemas.microsoft.com/office/drawing/2014/main" id="{08A746F4-5927-49FB-B349-B42DDDAE1F38}"/>
                  </a:ext>
                </a:extLst>
              </p:cNvPr>
              <p:cNvSpPr>
                <a:spLocks noChangeArrowheads="1"/>
              </p:cNvSpPr>
              <p:nvPr/>
            </p:nvSpPr>
            <p:spPr bwMode="invGray">
              <a:xfrm>
                <a:off x="9194179" y="2953113"/>
                <a:ext cx="1514027" cy="365760"/>
              </a:xfrm>
              <a:prstGeom prst="chevron">
                <a:avLst>
                  <a:gd name="adj" fmla="val 28512"/>
                </a:avLst>
              </a:prstGeom>
              <a:solidFill>
                <a:srgbClr val="A7A8AA"/>
              </a:solidFill>
              <a:ln w="9525" algn="ctr">
                <a:solidFill>
                  <a:srgbClr val="092F57"/>
                </a:solidFill>
                <a:miter lim="800000"/>
                <a:headEnd type="none" w="sm" len="sm"/>
                <a:tailEnd type="none" w="sm" len="sm"/>
              </a:ln>
              <a:effectLst/>
            </p:spPr>
            <p:txBody>
              <a:bodyPr wrap="none" lIns="0" tIns="0" rIns="0" bIns="0" anchor="ctr"/>
              <a:lstStyle/>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User Acceptance </a:t>
                </a:r>
              </a:p>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Testing (UAT)</a:t>
                </a:r>
              </a:p>
            </p:txBody>
          </p:sp>
          <p:grpSp>
            <p:nvGrpSpPr>
              <p:cNvPr id="60" name="Group 59">
                <a:extLst>
                  <a:ext uri="{FF2B5EF4-FFF2-40B4-BE49-F238E27FC236}">
                    <a16:creationId xmlns:a16="http://schemas.microsoft.com/office/drawing/2014/main" id="{0F418FC8-1850-49A1-BE57-A44005207169}"/>
                  </a:ext>
                </a:extLst>
              </p:cNvPr>
              <p:cNvGrpSpPr/>
              <p:nvPr/>
            </p:nvGrpSpPr>
            <p:grpSpPr>
              <a:xfrm>
                <a:off x="936473" y="3385123"/>
                <a:ext cx="9771733" cy="1608844"/>
                <a:chOff x="936473" y="3385123"/>
                <a:chExt cx="9771733" cy="1608844"/>
              </a:xfrm>
            </p:grpSpPr>
            <p:sp>
              <p:nvSpPr>
                <p:cNvPr id="61" name="TextBox 34">
                  <a:extLst>
                    <a:ext uri="{FF2B5EF4-FFF2-40B4-BE49-F238E27FC236}">
                      <a16:creationId xmlns:a16="http://schemas.microsoft.com/office/drawing/2014/main" id="{9C6AC75D-1CD3-4E02-BFCF-518292E3D498}"/>
                    </a:ext>
                  </a:extLst>
                </p:cNvPr>
                <p:cNvSpPr txBox="1">
                  <a:spLocks noChangeArrowheads="1"/>
                </p:cNvSpPr>
                <p:nvPr/>
              </p:nvSpPr>
              <p:spPr bwMode="auto">
                <a:xfrm>
                  <a:off x="6024143" y="3389691"/>
                  <a:ext cx="1517904" cy="1603096"/>
                </a:xfrm>
                <a:prstGeom prst="rect">
                  <a:avLst/>
                </a:prstGeom>
                <a:solidFill>
                  <a:sysClr val="window" lastClr="FFFFFF"/>
                </a:solidFill>
                <a:ln w="31750">
                  <a:solidFill>
                    <a:srgbClr val="092F57"/>
                  </a:solidFill>
                  <a:miter lim="800000"/>
                  <a:headEnd/>
                  <a:tailEnd/>
                </a:ln>
              </p:spPr>
              <p:txBody>
                <a:bodyPr wrap="square" bIns="18288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Confirms that business processes work as designed across an integrated set of modules and applicable FRICE-W components. </a:t>
                  </a:r>
                </a:p>
              </p:txBody>
            </p:sp>
            <p:sp>
              <p:nvSpPr>
                <p:cNvPr id="62" name="TextBox 39">
                  <a:extLst>
                    <a:ext uri="{FF2B5EF4-FFF2-40B4-BE49-F238E27FC236}">
                      <a16:creationId xmlns:a16="http://schemas.microsoft.com/office/drawing/2014/main" id="{3681FE34-8CDD-4BF9-A4B8-AACCD6DAD3BB}"/>
                    </a:ext>
                  </a:extLst>
                </p:cNvPr>
                <p:cNvSpPr txBox="1">
                  <a:spLocks noChangeArrowheads="1"/>
                </p:cNvSpPr>
                <p:nvPr/>
              </p:nvSpPr>
              <p:spPr bwMode="auto">
                <a:xfrm>
                  <a:off x="7613429" y="3390870"/>
                  <a:ext cx="1514027" cy="1603097"/>
                </a:xfrm>
                <a:prstGeom prst="rect">
                  <a:avLst/>
                </a:prstGeom>
                <a:solidFill>
                  <a:sysClr val="window" lastClr="FFFFFF"/>
                </a:solidFill>
                <a:ln w="31750">
                  <a:solidFill>
                    <a:srgbClr val="092F57"/>
                  </a:solidFill>
                  <a:miter lim="800000"/>
                  <a:headEnd/>
                  <a:tailEnd/>
                </a:ln>
              </p:spPr>
              <p:txBody>
                <a:bodyPr wrap="square" tIns="182880" bIns="182880" anchor="ctr">
                  <a:noAutofit/>
                </a:bodyPr>
                <a:lstStyle/>
                <a:p>
                  <a:pPr marL="0" marR="0" lvl="0" indent="0" algn="ctr" defTabSz="914400" rtl="0" eaLnBrk="1" fontAlgn="auto" latinLnBrk="0" hangingPunct="1">
                    <a:lnSpc>
                      <a:spcPct val="100000"/>
                    </a:lnSpc>
                    <a:spcBef>
                      <a:spcPts val="4800"/>
                    </a:spcBef>
                    <a:spcAft>
                      <a:spcPts val="0"/>
                    </a:spcAft>
                    <a:buClrTx/>
                    <a:buSzTx/>
                    <a:buFontTx/>
                    <a:buNone/>
                    <a:tabLst/>
                    <a:defRPr/>
                  </a:pPr>
                  <a:r>
                    <a:rPr kumimoji="0" lang="en-US" sz="105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Involves a second execution of the integration test plan with a second run of conversions, additional FRICE-W components, and additional configurations identified in SIT1.</a:t>
                  </a:r>
                </a:p>
              </p:txBody>
            </p:sp>
            <p:sp>
              <p:nvSpPr>
                <p:cNvPr id="63" name="TextBox 34">
                  <a:extLst>
                    <a:ext uri="{FF2B5EF4-FFF2-40B4-BE49-F238E27FC236}">
                      <a16:creationId xmlns:a16="http://schemas.microsoft.com/office/drawing/2014/main" id="{225B1D88-0935-4694-986E-3C61DF8ABE22}"/>
                    </a:ext>
                  </a:extLst>
                </p:cNvPr>
                <p:cNvSpPr txBox="1">
                  <a:spLocks noChangeArrowheads="1"/>
                </p:cNvSpPr>
                <p:nvPr/>
              </p:nvSpPr>
              <p:spPr bwMode="auto">
                <a:xfrm>
                  <a:off x="1258823" y="3385124"/>
                  <a:ext cx="1514028" cy="1607664"/>
                </a:xfrm>
                <a:prstGeom prst="rect">
                  <a:avLst/>
                </a:prstGeom>
                <a:solidFill>
                  <a:sysClr val="window" lastClr="FFFFFF"/>
                </a:solidFill>
                <a:ln w="31750">
                  <a:solidFill>
                    <a:srgbClr val="092F57"/>
                  </a:solidFill>
                  <a:miter lim="800000"/>
                  <a:headEnd/>
                  <a:tailEnd/>
                </a:ln>
              </p:spPr>
              <p:txBody>
                <a:bodyPr wrap="square" bIns="18288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Validates that baseline configuration functions as designed and yields expected results.</a:t>
                  </a:r>
                </a:p>
              </p:txBody>
            </p:sp>
            <p:sp>
              <p:nvSpPr>
                <p:cNvPr id="64" name="Rectangle 63">
                  <a:extLst>
                    <a:ext uri="{FF2B5EF4-FFF2-40B4-BE49-F238E27FC236}">
                      <a16:creationId xmlns:a16="http://schemas.microsoft.com/office/drawing/2014/main" id="{C14C109A-AEBB-46AF-A7FD-F07DF59E718C}"/>
                    </a:ext>
                  </a:extLst>
                </p:cNvPr>
                <p:cNvSpPr/>
                <p:nvPr/>
              </p:nvSpPr>
              <p:spPr>
                <a:xfrm>
                  <a:off x="936473" y="3385123"/>
                  <a:ext cx="247092" cy="1600667"/>
                </a:xfrm>
                <a:prstGeom prst="rect">
                  <a:avLst/>
                </a:prstGeom>
                <a:solidFill>
                  <a:srgbClr val="092F57"/>
                </a:solidFill>
                <a:ln w="12700" cap="flat" cmpd="sng" algn="ctr">
                  <a:solidFill>
                    <a:srgbClr val="092F57"/>
                  </a:solidFill>
                  <a:prstDash val="solid"/>
                  <a:miter lim="800000"/>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Objective</a:t>
                  </a:r>
                </a:p>
              </p:txBody>
            </p:sp>
            <p:sp>
              <p:nvSpPr>
                <p:cNvPr id="65" name="TextBox 64">
                  <a:extLst>
                    <a:ext uri="{FF2B5EF4-FFF2-40B4-BE49-F238E27FC236}">
                      <a16:creationId xmlns:a16="http://schemas.microsoft.com/office/drawing/2014/main" id="{B0B4D428-BCCC-487D-B34F-D7887B2D902B}"/>
                    </a:ext>
                  </a:extLst>
                </p:cNvPr>
                <p:cNvSpPr txBox="1">
                  <a:spLocks noChangeArrowheads="1"/>
                </p:cNvSpPr>
                <p:nvPr/>
              </p:nvSpPr>
              <p:spPr bwMode="auto">
                <a:xfrm>
                  <a:off x="9194179" y="3389690"/>
                  <a:ext cx="1514027" cy="1603096"/>
                </a:xfrm>
                <a:prstGeom prst="rect">
                  <a:avLst/>
                </a:prstGeom>
                <a:solidFill>
                  <a:sysClr val="window" lastClr="FFFFFF"/>
                </a:solidFill>
                <a:ln w="31750">
                  <a:solidFill>
                    <a:srgbClr val="092F57"/>
                  </a:solidFill>
                  <a:miter lim="800000"/>
                  <a:headEnd/>
                  <a:tailEnd/>
                </a:ln>
              </p:spPr>
              <p:txBody>
                <a:bodyPr wrap="square" bIns="182880" anchor="ctr">
                  <a:noAutofit/>
                </a:bodyPr>
                <a:lstStyle/>
                <a:p>
                  <a:pPr marL="0" marR="0" lvl="0" indent="0" algn="ctr" defTabSz="914400" rtl="0" eaLnBrk="0" fontAlgn="auto" latinLnBrk="0" hangingPunct="0">
                    <a:lnSpc>
                      <a:spcPct val="100000"/>
                    </a:lnSpc>
                    <a:spcBef>
                      <a:spcPts val="0"/>
                    </a:spcBef>
                    <a:spcAft>
                      <a:spcPts val="0"/>
                    </a:spcAft>
                    <a:buClr>
                      <a:prstClr val="black"/>
                    </a:buClr>
                    <a:buSzTx/>
                    <a:buFontTx/>
                    <a:buNone/>
                    <a:tabLst/>
                    <a:defRPr/>
                  </a:pPr>
                  <a:r>
                    <a:rPr kumimoji="0" lang="en-US" sz="105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User simulation confirms that individuals can perform their jobs and provides a “day-in-a-life” experience to the user before production go-live.</a:t>
                  </a:r>
                </a:p>
              </p:txBody>
            </p:sp>
          </p:grpSp>
        </p:grpSp>
        <p:sp>
          <p:nvSpPr>
            <p:cNvPr id="37" name="AutoShape 8">
              <a:extLst>
                <a:ext uri="{FF2B5EF4-FFF2-40B4-BE49-F238E27FC236}">
                  <a16:creationId xmlns:a16="http://schemas.microsoft.com/office/drawing/2014/main" id="{A6026D49-25B6-4E3E-B2A9-D239C3390BEA}"/>
                </a:ext>
              </a:extLst>
            </p:cNvPr>
            <p:cNvSpPr>
              <a:spLocks noChangeArrowheads="1"/>
            </p:cNvSpPr>
            <p:nvPr/>
          </p:nvSpPr>
          <p:spPr bwMode="invGray">
            <a:xfrm>
              <a:off x="2620387" y="2962544"/>
              <a:ext cx="1600200" cy="400723"/>
            </a:xfrm>
            <a:prstGeom prst="chevron">
              <a:avLst>
                <a:gd name="adj" fmla="val 28506"/>
              </a:avLst>
            </a:prstGeom>
            <a:solidFill>
              <a:srgbClr val="A7A8AA"/>
            </a:solidFill>
            <a:ln w="9525" algn="ctr">
              <a:solidFill>
                <a:srgbClr val="092F57"/>
              </a:solidFill>
              <a:miter lim="800000"/>
              <a:headEnd type="none" w="sm" len="sm"/>
              <a:tailEnd type="none" w="sm" len="sm"/>
            </a:ln>
            <a:effectLst/>
            <a:scene3d>
              <a:camera prst="orthographicFront"/>
              <a:lightRig rig="threePt" dir="t"/>
            </a:scene3d>
            <a:sp3d>
              <a:bevelT/>
            </a:sp3d>
          </p:spPr>
          <p:txBody>
            <a:bodyPr wrap="none" lIns="0" tIns="0" rIns="0" bIns="0" anchor="ctr"/>
            <a:lstStyle/>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Sprint 2</a:t>
              </a:r>
            </a:p>
          </p:txBody>
        </p:sp>
        <p:sp>
          <p:nvSpPr>
            <p:cNvPr id="38" name="AutoShape 8">
              <a:extLst>
                <a:ext uri="{FF2B5EF4-FFF2-40B4-BE49-F238E27FC236}">
                  <a16:creationId xmlns:a16="http://schemas.microsoft.com/office/drawing/2014/main" id="{368012D0-ED90-4560-A639-66CE1C8BE966}"/>
                </a:ext>
              </a:extLst>
            </p:cNvPr>
            <p:cNvSpPr>
              <a:spLocks noChangeArrowheads="1"/>
            </p:cNvSpPr>
            <p:nvPr/>
          </p:nvSpPr>
          <p:spPr bwMode="invGray">
            <a:xfrm>
              <a:off x="4288206" y="2962544"/>
              <a:ext cx="1600200" cy="400723"/>
            </a:xfrm>
            <a:prstGeom prst="chevron">
              <a:avLst>
                <a:gd name="adj" fmla="val 28506"/>
              </a:avLst>
            </a:prstGeom>
            <a:solidFill>
              <a:srgbClr val="A7A8AA"/>
            </a:solidFill>
            <a:ln w="9525" algn="ctr">
              <a:solidFill>
                <a:srgbClr val="092F57"/>
              </a:solidFill>
              <a:miter lim="800000"/>
              <a:headEnd type="none" w="sm" len="sm"/>
              <a:tailEnd type="none" w="sm" len="sm"/>
            </a:ln>
            <a:effectLst/>
            <a:scene3d>
              <a:camera prst="orthographicFront"/>
              <a:lightRig rig="threePt" dir="t"/>
            </a:scene3d>
            <a:sp3d>
              <a:bevelT/>
            </a:sp3d>
          </p:spPr>
          <p:txBody>
            <a:bodyPr wrap="none" lIns="0" tIns="0" rIns="0" bIns="0" anchor="ctr"/>
            <a:lstStyle/>
            <a:p>
              <a:pPr marL="173784" marR="0" lvl="0" indent="-173784" algn="ctr" defTabSz="914400" rtl="0" eaLnBrk="1" fontAlgn="auto" latinLnBrk="0" hangingPunct="1">
                <a:lnSpc>
                  <a:spcPct val="100000"/>
                </a:lnSpc>
                <a:spcBef>
                  <a:spcPts val="0"/>
                </a:spcBef>
                <a:spcAft>
                  <a:spcPts val="0"/>
                </a:spcAft>
                <a:buClrTx/>
                <a:buSzTx/>
                <a:buFontTx/>
                <a:buNone/>
                <a:tabLst/>
                <a:defRPr/>
              </a:pPr>
              <a:r>
                <a:rPr kumimoji="0" lang="en-GB" altLang="ja-JP" sz="1100" b="1" i="0" u="none" strike="noStrike" kern="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Sprint 3</a:t>
              </a:r>
            </a:p>
          </p:txBody>
        </p:sp>
        <p:sp>
          <p:nvSpPr>
            <p:cNvPr id="39" name="TextBox 34">
              <a:extLst>
                <a:ext uri="{FF2B5EF4-FFF2-40B4-BE49-F238E27FC236}">
                  <a16:creationId xmlns:a16="http://schemas.microsoft.com/office/drawing/2014/main" id="{7B1F7C54-BF24-4125-80A1-311DE3A6C2F3}"/>
                </a:ext>
              </a:extLst>
            </p:cNvPr>
            <p:cNvSpPr txBox="1">
              <a:spLocks noChangeArrowheads="1"/>
            </p:cNvSpPr>
            <p:nvPr/>
          </p:nvSpPr>
          <p:spPr bwMode="auto">
            <a:xfrm>
              <a:off x="2612767" y="3435843"/>
              <a:ext cx="1600201" cy="1761340"/>
            </a:xfrm>
            <a:prstGeom prst="rect">
              <a:avLst/>
            </a:prstGeom>
            <a:solidFill>
              <a:sysClr val="window" lastClr="FFFFFF"/>
            </a:solidFill>
            <a:ln w="31750">
              <a:solidFill>
                <a:srgbClr val="092F57"/>
              </a:solidFill>
              <a:miter lim="800000"/>
              <a:headEnd/>
              <a:tailEnd/>
            </a:ln>
          </p:spPr>
          <p:txBody>
            <a:bodyPr wrap="square" bIns="18288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Validate that configuration for year end close function as designed and yield expected results.</a:t>
              </a:r>
            </a:p>
          </p:txBody>
        </p:sp>
        <p:sp>
          <p:nvSpPr>
            <p:cNvPr id="40" name="TextBox 34">
              <a:extLst>
                <a:ext uri="{FF2B5EF4-FFF2-40B4-BE49-F238E27FC236}">
                  <a16:creationId xmlns:a16="http://schemas.microsoft.com/office/drawing/2014/main" id="{E02CB64D-9856-44FF-8BF2-BBC042761047}"/>
                </a:ext>
              </a:extLst>
            </p:cNvPr>
            <p:cNvSpPr txBox="1">
              <a:spLocks noChangeArrowheads="1"/>
            </p:cNvSpPr>
            <p:nvPr/>
          </p:nvSpPr>
          <p:spPr bwMode="auto">
            <a:xfrm>
              <a:off x="4292509" y="3438346"/>
              <a:ext cx="1600201" cy="1761340"/>
            </a:xfrm>
            <a:prstGeom prst="rect">
              <a:avLst/>
            </a:prstGeom>
            <a:solidFill>
              <a:sysClr val="window" lastClr="FFFFFF"/>
            </a:solidFill>
            <a:ln w="31750">
              <a:solidFill>
                <a:srgbClr val="092F57"/>
              </a:solidFill>
              <a:miter lim="800000"/>
              <a:headEnd/>
              <a:tailEnd/>
            </a:ln>
          </p:spPr>
          <p:txBody>
            <a:bodyPr wrap="square" bIns="18288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Validate any configuration adjustments as a result of Sprint review/retrospective (week 4 of Sprint 2).</a:t>
              </a:r>
            </a:p>
          </p:txBody>
        </p:sp>
        <p:sp>
          <p:nvSpPr>
            <p:cNvPr id="41" name="Rectangle 40">
              <a:extLst>
                <a:ext uri="{FF2B5EF4-FFF2-40B4-BE49-F238E27FC236}">
                  <a16:creationId xmlns:a16="http://schemas.microsoft.com/office/drawing/2014/main" id="{A0D2AC82-A47D-4B52-B6C1-57DF03736F44}"/>
                </a:ext>
              </a:extLst>
            </p:cNvPr>
            <p:cNvSpPr/>
            <p:nvPr/>
          </p:nvSpPr>
          <p:spPr>
            <a:xfrm>
              <a:off x="581891" y="5267044"/>
              <a:ext cx="261156" cy="1009657"/>
            </a:xfrm>
            <a:prstGeom prst="rect">
              <a:avLst/>
            </a:prstGeom>
            <a:solidFill>
              <a:srgbClr val="A7A8AA"/>
            </a:solidFill>
            <a:ln w="12700" cap="flat" cmpd="sng" algn="ctr">
              <a:solidFill>
                <a:srgbClr val="A7A8AA"/>
              </a:solidFill>
              <a:prstDash val="solid"/>
              <a:miter lim="800000"/>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Duration</a:t>
              </a:r>
            </a:p>
          </p:txBody>
        </p:sp>
        <p:sp>
          <p:nvSpPr>
            <p:cNvPr id="42" name="Arrow: Chevron 6">
              <a:extLst>
                <a:ext uri="{FF2B5EF4-FFF2-40B4-BE49-F238E27FC236}">
                  <a16:creationId xmlns:a16="http://schemas.microsoft.com/office/drawing/2014/main" id="{52C4D8A3-AC72-4E40-8987-AE4C5FBA5882}"/>
                </a:ext>
              </a:extLst>
            </p:cNvPr>
            <p:cNvSpPr/>
            <p:nvPr/>
          </p:nvSpPr>
          <p:spPr>
            <a:xfrm>
              <a:off x="911319" y="5267044"/>
              <a:ext cx="1611470" cy="1009657"/>
            </a:xfrm>
            <a:prstGeom prst="rect">
              <a:avLst/>
            </a:prstGeom>
            <a:noFill/>
            <a:ln w="38100" cap="flat" cmpd="sng" algn="ctr">
              <a:solidFill>
                <a:srgbClr val="A7A8AA"/>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a:ea typeface="+mn-ea"/>
                <a:cs typeface="+mn-cs"/>
              </a:endParaRPr>
            </a:p>
          </p:txBody>
        </p:sp>
        <p:sp>
          <p:nvSpPr>
            <p:cNvPr id="43" name="TextBox 42">
              <a:extLst>
                <a:ext uri="{FF2B5EF4-FFF2-40B4-BE49-F238E27FC236}">
                  <a16:creationId xmlns:a16="http://schemas.microsoft.com/office/drawing/2014/main" id="{372D738F-9FBA-455F-AE29-D1CB703E11C4}"/>
                </a:ext>
              </a:extLst>
            </p:cNvPr>
            <p:cNvSpPr txBox="1"/>
            <p:nvPr/>
          </p:nvSpPr>
          <p:spPr>
            <a:xfrm>
              <a:off x="922588" y="5617703"/>
              <a:ext cx="15889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B0604020202020204"/>
                  <a:ea typeface="+mn-ea"/>
                  <a:cs typeface="+mn-cs"/>
                </a:rPr>
                <a:t>June 2020</a:t>
              </a:r>
            </a:p>
          </p:txBody>
        </p:sp>
        <p:sp>
          <p:nvSpPr>
            <p:cNvPr id="44" name="Arrow: Chevron 6">
              <a:extLst>
                <a:ext uri="{FF2B5EF4-FFF2-40B4-BE49-F238E27FC236}">
                  <a16:creationId xmlns:a16="http://schemas.microsoft.com/office/drawing/2014/main" id="{D1E79FF7-9801-4B46-9261-CB4FEAD54060}"/>
                </a:ext>
              </a:extLst>
            </p:cNvPr>
            <p:cNvSpPr/>
            <p:nvPr/>
          </p:nvSpPr>
          <p:spPr>
            <a:xfrm>
              <a:off x="2616945" y="5267043"/>
              <a:ext cx="1611470" cy="1009657"/>
            </a:xfrm>
            <a:prstGeom prst="rect">
              <a:avLst/>
            </a:prstGeom>
            <a:noFill/>
            <a:ln w="38100" cap="flat" cmpd="sng" algn="ctr">
              <a:solidFill>
                <a:srgbClr val="A7A8AA"/>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a:ea typeface="+mn-ea"/>
                <a:cs typeface="+mn-cs"/>
              </a:endParaRPr>
            </a:p>
          </p:txBody>
        </p:sp>
        <p:sp>
          <p:nvSpPr>
            <p:cNvPr id="45" name="Arrow: Chevron 6">
              <a:extLst>
                <a:ext uri="{FF2B5EF4-FFF2-40B4-BE49-F238E27FC236}">
                  <a16:creationId xmlns:a16="http://schemas.microsoft.com/office/drawing/2014/main" id="{90AE5846-400A-4B44-916F-0CE0EEC3E255}"/>
                </a:ext>
              </a:extLst>
            </p:cNvPr>
            <p:cNvSpPr/>
            <p:nvPr/>
          </p:nvSpPr>
          <p:spPr>
            <a:xfrm>
              <a:off x="4301451" y="5275290"/>
              <a:ext cx="1611470" cy="1009657"/>
            </a:xfrm>
            <a:prstGeom prst="rect">
              <a:avLst/>
            </a:prstGeom>
            <a:noFill/>
            <a:ln w="38100" cap="flat" cmpd="sng" algn="ctr">
              <a:solidFill>
                <a:srgbClr val="A7A8AA"/>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a:ea typeface="+mn-ea"/>
                <a:cs typeface="+mn-cs"/>
              </a:endParaRPr>
            </a:p>
          </p:txBody>
        </p:sp>
        <p:sp>
          <p:nvSpPr>
            <p:cNvPr id="46" name="Arrow: Chevron 6">
              <a:extLst>
                <a:ext uri="{FF2B5EF4-FFF2-40B4-BE49-F238E27FC236}">
                  <a16:creationId xmlns:a16="http://schemas.microsoft.com/office/drawing/2014/main" id="{189DE3DE-6D69-42E3-9CC4-523F7325DF4E}"/>
                </a:ext>
              </a:extLst>
            </p:cNvPr>
            <p:cNvSpPr/>
            <p:nvPr/>
          </p:nvSpPr>
          <p:spPr>
            <a:xfrm>
              <a:off x="5954758" y="5275289"/>
              <a:ext cx="1611470" cy="1009657"/>
            </a:xfrm>
            <a:prstGeom prst="rect">
              <a:avLst/>
            </a:prstGeom>
            <a:noFill/>
            <a:ln w="38100" cap="flat" cmpd="sng" algn="ctr">
              <a:solidFill>
                <a:srgbClr val="A7A8AA"/>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a:ea typeface="+mn-ea"/>
                <a:cs typeface="+mn-cs"/>
              </a:endParaRPr>
            </a:p>
          </p:txBody>
        </p:sp>
        <p:sp>
          <p:nvSpPr>
            <p:cNvPr id="47" name="Arrow: Chevron 6">
              <a:extLst>
                <a:ext uri="{FF2B5EF4-FFF2-40B4-BE49-F238E27FC236}">
                  <a16:creationId xmlns:a16="http://schemas.microsoft.com/office/drawing/2014/main" id="{6F2A8A52-3BBA-48C3-B23F-383E278F685A}"/>
                </a:ext>
              </a:extLst>
            </p:cNvPr>
            <p:cNvSpPr/>
            <p:nvPr/>
          </p:nvSpPr>
          <p:spPr>
            <a:xfrm>
              <a:off x="7641089" y="5275287"/>
              <a:ext cx="1597986" cy="1009657"/>
            </a:xfrm>
            <a:prstGeom prst="rect">
              <a:avLst/>
            </a:prstGeom>
            <a:noFill/>
            <a:ln w="38100" cap="flat" cmpd="sng" algn="ctr">
              <a:solidFill>
                <a:srgbClr val="A7A8AA"/>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a:ea typeface="+mn-ea"/>
                <a:cs typeface="+mn-cs"/>
              </a:endParaRPr>
            </a:p>
          </p:txBody>
        </p:sp>
        <p:sp>
          <p:nvSpPr>
            <p:cNvPr id="48" name="Arrow: Chevron 6">
              <a:extLst>
                <a:ext uri="{FF2B5EF4-FFF2-40B4-BE49-F238E27FC236}">
                  <a16:creationId xmlns:a16="http://schemas.microsoft.com/office/drawing/2014/main" id="{7EFFD116-C610-4275-A210-C279682E7BFC}"/>
                </a:ext>
              </a:extLst>
            </p:cNvPr>
            <p:cNvSpPr/>
            <p:nvPr/>
          </p:nvSpPr>
          <p:spPr>
            <a:xfrm>
              <a:off x="9322340" y="5275287"/>
              <a:ext cx="1587456" cy="1009657"/>
            </a:xfrm>
            <a:prstGeom prst="rect">
              <a:avLst/>
            </a:prstGeom>
            <a:noFill/>
            <a:ln w="38100" cap="flat" cmpd="sng" algn="ctr">
              <a:solidFill>
                <a:srgbClr val="A7A8AA"/>
              </a:solid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a:ea typeface="+mn-ea"/>
                <a:cs typeface="+mn-cs"/>
              </a:endParaRPr>
            </a:p>
          </p:txBody>
        </p:sp>
        <p:sp>
          <p:nvSpPr>
            <p:cNvPr id="49" name="TextBox 48">
              <a:extLst>
                <a:ext uri="{FF2B5EF4-FFF2-40B4-BE49-F238E27FC236}">
                  <a16:creationId xmlns:a16="http://schemas.microsoft.com/office/drawing/2014/main" id="{C6E72EA4-C144-4B9A-9445-3CC5DB0FF63A}"/>
                </a:ext>
              </a:extLst>
            </p:cNvPr>
            <p:cNvSpPr txBox="1"/>
            <p:nvPr/>
          </p:nvSpPr>
          <p:spPr>
            <a:xfrm>
              <a:off x="2647819" y="5617703"/>
              <a:ext cx="15889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B0604020202020204"/>
                  <a:ea typeface="+mn-ea"/>
                  <a:cs typeface="+mn-cs"/>
                </a:rPr>
                <a:t>July 2020</a:t>
              </a:r>
            </a:p>
          </p:txBody>
        </p:sp>
        <p:sp>
          <p:nvSpPr>
            <p:cNvPr id="50" name="TextBox 49">
              <a:extLst>
                <a:ext uri="{FF2B5EF4-FFF2-40B4-BE49-F238E27FC236}">
                  <a16:creationId xmlns:a16="http://schemas.microsoft.com/office/drawing/2014/main" id="{1EC7B47A-ABFB-43AB-BB7F-6D3CD3FB7F03}"/>
                </a:ext>
              </a:extLst>
            </p:cNvPr>
            <p:cNvSpPr txBox="1"/>
            <p:nvPr/>
          </p:nvSpPr>
          <p:spPr>
            <a:xfrm>
              <a:off x="4296687" y="5494593"/>
              <a:ext cx="158893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B0604020202020204"/>
                  <a:ea typeface="+mn-ea"/>
                  <a:cs typeface="+mn-cs"/>
                </a:rPr>
                <a:t>Aug – Sept 2020</a:t>
              </a:r>
            </a:p>
          </p:txBody>
        </p:sp>
        <p:sp>
          <p:nvSpPr>
            <p:cNvPr id="52" name="TextBox 51">
              <a:extLst>
                <a:ext uri="{FF2B5EF4-FFF2-40B4-BE49-F238E27FC236}">
                  <a16:creationId xmlns:a16="http://schemas.microsoft.com/office/drawing/2014/main" id="{E4092D9C-66A9-45BD-BB8F-3F56441A3065}"/>
                </a:ext>
              </a:extLst>
            </p:cNvPr>
            <p:cNvSpPr txBox="1"/>
            <p:nvPr/>
          </p:nvSpPr>
          <p:spPr>
            <a:xfrm>
              <a:off x="6013618" y="5494593"/>
              <a:ext cx="158893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B0604020202020204"/>
                  <a:ea typeface="+mn-ea"/>
                  <a:cs typeface="+mn-cs"/>
                </a:rPr>
                <a:t>Sept – Nov 2020</a:t>
              </a:r>
            </a:p>
          </p:txBody>
        </p:sp>
        <p:sp>
          <p:nvSpPr>
            <p:cNvPr id="53" name="TextBox 52">
              <a:extLst>
                <a:ext uri="{FF2B5EF4-FFF2-40B4-BE49-F238E27FC236}">
                  <a16:creationId xmlns:a16="http://schemas.microsoft.com/office/drawing/2014/main" id="{679153FA-6024-49D0-9FEE-8E1CDD2DE6FE}"/>
                </a:ext>
              </a:extLst>
            </p:cNvPr>
            <p:cNvSpPr txBox="1"/>
            <p:nvPr/>
          </p:nvSpPr>
          <p:spPr>
            <a:xfrm>
              <a:off x="7691583" y="5494593"/>
              <a:ext cx="158893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B0604020202020204"/>
                  <a:ea typeface="+mn-ea"/>
                  <a:cs typeface="+mn-cs"/>
                </a:rPr>
                <a:t>Jan – Feb 2021</a:t>
              </a:r>
            </a:p>
          </p:txBody>
        </p:sp>
        <p:sp>
          <p:nvSpPr>
            <p:cNvPr id="54" name="TextBox 53">
              <a:extLst>
                <a:ext uri="{FF2B5EF4-FFF2-40B4-BE49-F238E27FC236}">
                  <a16:creationId xmlns:a16="http://schemas.microsoft.com/office/drawing/2014/main" id="{A237A61E-83F0-4614-82A2-9E4917362CFD}"/>
                </a:ext>
              </a:extLst>
            </p:cNvPr>
            <p:cNvSpPr txBox="1"/>
            <p:nvPr/>
          </p:nvSpPr>
          <p:spPr>
            <a:xfrm>
              <a:off x="9344879" y="5617703"/>
              <a:ext cx="15889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B0604020202020204"/>
                  <a:ea typeface="+mn-ea"/>
                  <a:cs typeface="+mn-cs"/>
                </a:rPr>
                <a:t>Spring 2021</a:t>
              </a:r>
            </a:p>
          </p:txBody>
        </p:sp>
      </p:grpSp>
      <p:sp>
        <p:nvSpPr>
          <p:cNvPr id="66" name="Content Placeholder 7">
            <a:extLst>
              <a:ext uri="{FF2B5EF4-FFF2-40B4-BE49-F238E27FC236}">
                <a16:creationId xmlns:a16="http://schemas.microsoft.com/office/drawing/2014/main" id="{A1C01478-5646-4025-B54C-A8E22FA9A3DB}"/>
              </a:ext>
            </a:extLst>
          </p:cNvPr>
          <p:cNvSpPr txBox="1">
            <a:spLocks/>
          </p:cNvSpPr>
          <p:nvPr/>
        </p:nvSpPr>
        <p:spPr>
          <a:xfrm>
            <a:off x="901752" y="1193579"/>
            <a:ext cx="10069208" cy="978242"/>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Arial" panose="020B0604020202020204" pitchFamily="34" charset="0"/>
                <a:ea typeface="+mn-ea"/>
                <a:cs typeface="Arial" panose="020B0604020202020204" pitchFamily="34" charset="0"/>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Arial" panose="020B0604020202020204" pitchFamily="34" charset="0"/>
                <a:ea typeface="+mn-ea"/>
                <a:cs typeface="Arial" panose="020B0604020202020204" pitchFamily="34" charset="0"/>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Arial" panose="020B0604020202020204" pitchFamily="34" charset="0"/>
                <a:ea typeface="+mn-ea"/>
                <a:cs typeface="Arial" panose="020B0604020202020204" pitchFamily="34" charset="0"/>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rgbClr val="FFB81C"/>
              </a:buClr>
              <a:buSzPct val="92000"/>
              <a:buFont typeface="Wingdings 2" panose="05020102010507070707" pitchFamily="18" charset="2"/>
              <a:buNone/>
              <a:tabLst/>
              <a:defRPr/>
            </a:pPr>
            <a:r>
              <a:rPr kumimoji="0" lang="en-US" sz="1800" b="0" i="0" u="none" strike="noStrike" kern="1200" cap="none" spc="0" normalizeH="0" baseline="0" noProof="0" dirty="0">
                <a:ln>
                  <a:noFill/>
                </a:ln>
                <a:solidFill>
                  <a:srgbClr val="092F57"/>
                </a:solidFill>
                <a:effectLst/>
                <a:uLnTx/>
                <a:uFillTx/>
                <a:latin typeface="Arial" panose="020B0604020202020204" pitchFamily="34" charset="0"/>
                <a:ea typeface="+mn-ea"/>
                <a:cs typeface="Arial" panose="020B0604020202020204" pitchFamily="34" charset="0"/>
              </a:rPr>
              <a:t>The intention of different testing cycles is to begin with testing of discrete functionality, then progress through to end-to-end business scenario testing. </a:t>
            </a:r>
          </a:p>
        </p:txBody>
      </p:sp>
      <p:sp>
        <p:nvSpPr>
          <p:cNvPr id="2" name="Rectangle 1">
            <a:extLst>
              <a:ext uri="{FF2B5EF4-FFF2-40B4-BE49-F238E27FC236}">
                <a16:creationId xmlns:a16="http://schemas.microsoft.com/office/drawing/2014/main" id="{FFE0086E-C2D0-4983-BC40-584F25987792}"/>
              </a:ext>
            </a:extLst>
          </p:cNvPr>
          <p:cNvSpPr/>
          <p:nvPr/>
        </p:nvSpPr>
        <p:spPr>
          <a:xfrm>
            <a:off x="7950110" y="2659963"/>
            <a:ext cx="3344594" cy="3457614"/>
          </a:xfrm>
          <a:prstGeom prst="rect">
            <a:avLst/>
          </a:prstGeom>
          <a:noFill/>
          <a:ln w="76200">
            <a:solidFill>
              <a:srgbClr val="E14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78424F3D-2C0E-445F-BCB1-43080876B532}"/>
              </a:ext>
            </a:extLst>
          </p:cNvPr>
          <p:cNvSpPr txBox="1"/>
          <p:nvPr/>
        </p:nvSpPr>
        <p:spPr>
          <a:xfrm>
            <a:off x="600168" y="184751"/>
            <a:ext cx="10710154"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Where are we Now?</a:t>
            </a:r>
          </a:p>
        </p:txBody>
      </p:sp>
      <p:cxnSp>
        <p:nvCxnSpPr>
          <p:cNvPr id="68" name="Straight Connector 67">
            <a:extLst>
              <a:ext uri="{FF2B5EF4-FFF2-40B4-BE49-F238E27FC236}">
                <a16:creationId xmlns:a16="http://schemas.microsoft.com/office/drawing/2014/main" id="{9A1F7B45-065A-4597-9001-9F805767177D}"/>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B0991D7-A4B5-4041-86D3-256E9EA64779}"/>
              </a:ext>
            </a:extLst>
          </p:cNvPr>
          <p:cNvCxnSpPr>
            <a:cxnSpLocks/>
          </p:cNvCxnSpPr>
          <p:nvPr/>
        </p:nvCxnSpPr>
        <p:spPr>
          <a:xfrm>
            <a:off x="820622" y="1342214"/>
            <a:ext cx="0" cy="719879"/>
          </a:xfrm>
          <a:prstGeom prst="line">
            <a:avLst/>
          </a:prstGeom>
          <a:ln w="38100">
            <a:solidFill>
              <a:srgbClr val="E14504"/>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9187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9F3A999-5DEE-441D-8B2D-DC114AB4CA14}"/>
              </a:ext>
            </a:extLst>
          </p:cNvPr>
          <p:cNvSpPr>
            <a:spLocks noGrp="1"/>
          </p:cNvSpPr>
          <p:nvPr>
            <p:ph type="sldNum" sz="quarter" idx="4294967295"/>
          </p:nvPr>
        </p:nvSpPr>
        <p:spPr>
          <a:xfrm>
            <a:off x="9448800" y="6356350"/>
            <a:ext cx="2743200" cy="365125"/>
          </a:xfrm>
          <a:prstGeom prst="rect">
            <a:avLst/>
          </a:prstGeom>
        </p:spPr>
        <p:txBody>
          <a:bodyPr/>
          <a:lstStyle/>
          <a:p>
            <a:fld id="{DE393ED9-3FAE-4C9F-B5CF-D8F31E5991EB}" type="slidenum">
              <a:rPr lang="en-US" smtClean="0"/>
              <a:pPr/>
              <a:t>8</a:t>
            </a:fld>
            <a:endParaRPr lang="en-US" dirty="0"/>
          </a:p>
        </p:txBody>
      </p:sp>
      <p:sp>
        <p:nvSpPr>
          <p:cNvPr id="6" name="TextBox 5">
            <a:extLst>
              <a:ext uri="{FF2B5EF4-FFF2-40B4-BE49-F238E27FC236}">
                <a16:creationId xmlns:a16="http://schemas.microsoft.com/office/drawing/2014/main" id="{4EE37EF7-D8E8-436E-B39E-3F4F57236FBD}"/>
              </a:ext>
            </a:extLst>
          </p:cNvPr>
          <p:cNvSpPr txBox="1"/>
          <p:nvPr/>
        </p:nvSpPr>
        <p:spPr>
          <a:xfrm>
            <a:off x="600168" y="184751"/>
            <a:ext cx="10710154"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System Integration Testing (SIT) 1 Recap</a:t>
            </a:r>
          </a:p>
        </p:txBody>
      </p:sp>
      <p:cxnSp>
        <p:nvCxnSpPr>
          <p:cNvPr id="7" name="Straight Connector 6">
            <a:extLst>
              <a:ext uri="{FF2B5EF4-FFF2-40B4-BE49-F238E27FC236}">
                <a16:creationId xmlns:a16="http://schemas.microsoft.com/office/drawing/2014/main" id="{DAE96CEC-9FD0-4B26-9CAE-41006A13D687}"/>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0" name="Group 239">
            <a:extLst>
              <a:ext uri="{FF2B5EF4-FFF2-40B4-BE49-F238E27FC236}">
                <a16:creationId xmlns:a16="http://schemas.microsoft.com/office/drawing/2014/main" id="{42FA4586-FE37-470A-88B8-E3B36517A9BA}"/>
              </a:ext>
            </a:extLst>
          </p:cNvPr>
          <p:cNvGrpSpPr/>
          <p:nvPr/>
        </p:nvGrpSpPr>
        <p:grpSpPr>
          <a:xfrm>
            <a:off x="752297" y="2022597"/>
            <a:ext cx="3101066" cy="2053224"/>
            <a:chOff x="1035429" y="2186502"/>
            <a:chExt cx="3203903" cy="2053224"/>
          </a:xfrm>
        </p:grpSpPr>
        <p:sp>
          <p:nvSpPr>
            <p:cNvPr id="10" name="Freeform 93">
              <a:extLst>
                <a:ext uri="{FF2B5EF4-FFF2-40B4-BE49-F238E27FC236}">
                  <a16:creationId xmlns:a16="http://schemas.microsoft.com/office/drawing/2014/main" id="{BB79CA13-FE45-4AAD-A352-6045C84B9D13}"/>
                </a:ext>
              </a:extLst>
            </p:cNvPr>
            <p:cNvSpPr>
              <a:spLocks/>
            </p:cNvSpPr>
            <p:nvPr/>
          </p:nvSpPr>
          <p:spPr bwMode="auto">
            <a:xfrm>
              <a:off x="1035429" y="2337474"/>
              <a:ext cx="190255" cy="319589"/>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4">
              <a:extLst>
                <a:ext uri="{FF2B5EF4-FFF2-40B4-BE49-F238E27FC236}">
                  <a16:creationId xmlns:a16="http://schemas.microsoft.com/office/drawing/2014/main" id="{C9355C77-2A51-4ABF-AF4B-290C0565B909}"/>
                </a:ext>
              </a:extLst>
            </p:cNvPr>
            <p:cNvSpPr>
              <a:spLocks/>
            </p:cNvSpPr>
            <p:nvPr/>
          </p:nvSpPr>
          <p:spPr bwMode="auto">
            <a:xfrm>
              <a:off x="1063700" y="2194079"/>
              <a:ext cx="132185" cy="131954"/>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93">
              <a:extLst>
                <a:ext uri="{FF2B5EF4-FFF2-40B4-BE49-F238E27FC236}">
                  <a16:creationId xmlns:a16="http://schemas.microsoft.com/office/drawing/2014/main" id="{53499867-F1E2-4D10-A5D8-21E69B21BF0C}"/>
                </a:ext>
              </a:extLst>
            </p:cNvPr>
            <p:cNvSpPr>
              <a:spLocks/>
            </p:cNvSpPr>
            <p:nvPr/>
          </p:nvSpPr>
          <p:spPr bwMode="auto">
            <a:xfrm>
              <a:off x="1842168" y="2334728"/>
              <a:ext cx="190255" cy="319589"/>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94">
              <a:extLst>
                <a:ext uri="{FF2B5EF4-FFF2-40B4-BE49-F238E27FC236}">
                  <a16:creationId xmlns:a16="http://schemas.microsoft.com/office/drawing/2014/main" id="{307BEB4A-750C-4D11-B704-5A29D5CEF5A5}"/>
                </a:ext>
              </a:extLst>
            </p:cNvPr>
            <p:cNvSpPr>
              <a:spLocks/>
            </p:cNvSpPr>
            <p:nvPr/>
          </p:nvSpPr>
          <p:spPr bwMode="auto">
            <a:xfrm>
              <a:off x="1870439" y="2191333"/>
              <a:ext cx="132185" cy="131954"/>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3">
              <a:extLst>
                <a:ext uri="{FF2B5EF4-FFF2-40B4-BE49-F238E27FC236}">
                  <a16:creationId xmlns:a16="http://schemas.microsoft.com/office/drawing/2014/main" id="{B62C26F9-95F6-4081-9D7B-DC05D4F6702D}"/>
                </a:ext>
              </a:extLst>
            </p:cNvPr>
            <p:cNvSpPr>
              <a:spLocks/>
            </p:cNvSpPr>
            <p:nvPr/>
          </p:nvSpPr>
          <p:spPr bwMode="auto">
            <a:xfrm>
              <a:off x="2244104" y="2343002"/>
              <a:ext cx="190255" cy="319589"/>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94">
              <a:extLst>
                <a:ext uri="{FF2B5EF4-FFF2-40B4-BE49-F238E27FC236}">
                  <a16:creationId xmlns:a16="http://schemas.microsoft.com/office/drawing/2014/main" id="{672C7085-3061-4BEB-A11F-339BD62EC334}"/>
                </a:ext>
              </a:extLst>
            </p:cNvPr>
            <p:cNvSpPr>
              <a:spLocks/>
            </p:cNvSpPr>
            <p:nvPr/>
          </p:nvSpPr>
          <p:spPr bwMode="auto">
            <a:xfrm>
              <a:off x="2272375" y="2199607"/>
              <a:ext cx="132185" cy="131954"/>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93">
              <a:extLst>
                <a:ext uri="{FF2B5EF4-FFF2-40B4-BE49-F238E27FC236}">
                  <a16:creationId xmlns:a16="http://schemas.microsoft.com/office/drawing/2014/main" id="{F2084280-72FA-4487-B8F3-556C0D874B88}"/>
                </a:ext>
              </a:extLst>
            </p:cNvPr>
            <p:cNvSpPr>
              <a:spLocks/>
            </p:cNvSpPr>
            <p:nvPr/>
          </p:nvSpPr>
          <p:spPr bwMode="auto">
            <a:xfrm>
              <a:off x="1429489" y="2337470"/>
              <a:ext cx="190255" cy="319589"/>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94">
              <a:extLst>
                <a:ext uri="{FF2B5EF4-FFF2-40B4-BE49-F238E27FC236}">
                  <a16:creationId xmlns:a16="http://schemas.microsoft.com/office/drawing/2014/main" id="{0CDE8E4A-43A2-4C8F-BA70-ACE7752873CE}"/>
                </a:ext>
              </a:extLst>
            </p:cNvPr>
            <p:cNvSpPr>
              <a:spLocks/>
            </p:cNvSpPr>
            <p:nvPr/>
          </p:nvSpPr>
          <p:spPr bwMode="auto">
            <a:xfrm>
              <a:off x="1457760" y="2194075"/>
              <a:ext cx="132185" cy="131954"/>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93">
              <a:extLst>
                <a:ext uri="{FF2B5EF4-FFF2-40B4-BE49-F238E27FC236}">
                  <a16:creationId xmlns:a16="http://schemas.microsoft.com/office/drawing/2014/main" id="{91B35DA3-C822-4915-8BFB-09D571AC9021}"/>
                </a:ext>
              </a:extLst>
            </p:cNvPr>
            <p:cNvSpPr>
              <a:spLocks/>
            </p:cNvSpPr>
            <p:nvPr/>
          </p:nvSpPr>
          <p:spPr bwMode="auto">
            <a:xfrm>
              <a:off x="3040473" y="2329897"/>
              <a:ext cx="190255" cy="319589"/>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4">
              <a:extLst>
                <a:ext uri="{FF2B5EF4-FFF2-40B4-BE49-F238E27FC236}">
                  <a16:creationId xmlns:a16="http://schemas.microsoft.com/office/drawing/2014/main" id="{30ABDDE9-BE21-4A83-855F-F188128D97E2}"/>
                </a:ext>
              </a:extLst>
            </p:cNvPr>
            <p:cNvSpPr>
              <a:spLocks/>
            </p:cNvSpPr>
            <p:nvPr/>
          </p:nvSpPr>
          <p:spPr bwMode="auto">
            <a:xfrm>
              <a:off x="3068744" y="2186502"/>
              <a:ext cx="132185" cy="131954"/>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3">
              <a:extLst>
                <a:ext uri="{FF2B5EF4-FFF2-40B4-BE49-F238E27FC236}">
                  <a16:creationId xmlns:a16="http://schemas.microsoft.com/office/drawing/2014/main" id="{8BF7B8DC-451F-4F30-8557-A2488A5D880C}"/>
                </a:ext>
              </a:extLst>
            </p:cNvPr>
            <p:cNvSpPr>
              <a:spLocks/>
            </p:cNvSpPr>
            <p:nvPr/>
          </p:nvSpPr>
          <p:spPr bwMode="auto">
            <a:xfrm>
              <a:off x="2632700" y="2337470"/>
              <a:ext cx="190255" cy="319589"/>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4">
              <a:extLst>
                <a:ext uri="{FF2B5EF4-FFF2-40B4-BE49-F238E27FC236}">
                  <a16:creationId xmlns:a16="http://schemas.microsoft.com/office/drawing/2014/main" id="{C5439CF9-7C6B-4F28-9574-650ED5EFE229}"/>
                </a:ext>
              </a:extLst>
            </p:cNvPr>
            <p:cNvSpPr>
              <a:spLocks/>
            </p:cNvSpPr>
            <p:nvPr/>
          </p:nvSpPr>
          <p:spPr bwMode="auto">
            <a:xfrm>
              <a:off x="2660971" y="2194075"/>
              <a:ext cx="132185" cy="131954"/>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9">
              <a:extLst>
                <a:ext uri="{FF2B5EF4-FFF2-40B4-BE49-F238E27FC236}">
                  <a16:creationId xmlns:a16="http://schemas.microsoft.com/office/drawing/2014/main" id="{2291F56D-EBF1-491B-BD90-2DFD7503E052}"/>
                </a:ext>
              </a:extLst>
            </p:cNvPr>
            <p:cNvSpPr>
              <a:spLocks/>
            </p:cNvSpPr>
            <p:nvPr/>
          </p:nvSpPr>
          <p:spPr bwMode="auto">
            <a:xfrm>
              <a:off x="1232459" y="2376378"/>
              <a:ext cx="190255" cy="280681"/>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00">
              <a:extLst>
                <a:ext uri="{FF2B5EF4-FFF2-40B4-BE49-F238E27FC236}">
                  <a16:creationId xmlns:a16="http://schemas.microsoft.com/office/drawing/2014/main" id="{D1752612-C7CD-4AF2-A0B6-FD7FE4331F5E}"/>
                </a:ext>
              </a:extLst>
            </p:cNvPr>
            <p:cNvSpPr>
              <a:spLocks noEditPoints="1"/>
            </p:cNvSpPr>
            <p:nvPr/>
          </p:nvSpPr>
          <p:spPr bwMode="auto">
            <a:xfrm>
              <a:off x="1255824" y="2194079"/>
              <a:ext cx="143526" cy="159873"/>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9">
              <a:extLst>
                <a:ext uri="{FF2B5EF4-FFF2-40B4-BE49-F238E27FC236}">
                  <a16:creationId xmlns:a16="http://schemas.microsoft.com/office/drawing/2014/main" id="{EE4E85EF-0FDE-4A27-93D1-E5F2E3D71C80}"/>
                </a:ext>
              </a:extLst>
            </p:cNvPr>
            <p:cNvSpPr>
              <a:spLocks/>
            </p:cNvSpPr>
            <p:nvPr/>
          </p:nvSpPr>
          <p:spPr bwMode="auto">
            <a:xfrm>
              <a:off x="1635373" y="2373632"/>
              <a:ext cx="190255" cy="280681"/>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00">
              <a:extLst>
                <a:ext uri="{FF2B5EF4-FFF2-40B4-BE49-F238E27FC236}">
                  <a16:creationId xmlns:a16="http://schemas.microsoft.com/office/drawing/2014/main" id="{DD709EDD-455A-44E6-BD7C-A3EF92044D8B}"/>
                </a:ext>
              </a:extLst>
            </p:cNvPr>
            <p:cNvSpPr>
              <a:spLocks noEditPoints="1"/>
            </p:cNvSpPr>
            <p:nvPr/>
          </p:nvSpPr>
          <p:spPr bwMode="auto">
            <a:xfrm>
              <a:off x="1658738" y="2191333"/>
              <a:ext cx="143526" cy="159873"/>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99">
              <a:extLst>
                <a:ext uri="{FF2B5EF4-FFF2-40B4-BE49-F238E27FC236}">
                  <a16:creationId xmlns:a16="http://schemas.microsoft.com/office/drawing/2014/main" id="{96674D7D-3631-4A84-84AE-46EDB8B911AB}"/>
                </a:ext>
              </a:extLst>
            </p:cNvPr>
            <p:cNvSpPr>
              <a:spLocks/>
            </p:cNvSpPr>
            <p:nvPr/>
          </p:nvSpPr>
          <p:spPr bwMode="auto">
            <a:xfrm>
              <a:off x="2830789" y="2368805"/>
              <a:ext cx="190255" cy="280681"/>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0">
              <a:extLst>
                <a:ext uri="{FF2B5EF4-FFF2-40B4-BE49-F238E27FC236}">
                  <a16:creationId xmlns:a16="http://schemas.microsoft.com/office/drawing/2014/main" id="{279B337B-EB00-4E82-8604-193850E8983B}"/>
                </a:ext>
              </a:extLst>
            </p:cNvPr>
            <p:cNvSpPr>
              <a:spLocks noEditPoints="1"/>
            </p:cNvSpPr>
            <p:nvPr/>
          </p:nvSpPr>
          <p:spPr bwMode="auto">
            <a:xfrm>
              <a:off x="2854154" y="2186506"/>
              <a:ext cx="143526" cy="159873"/>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99">
              <a:extLst>
                <a:ext uri="{FF2B5EF4-FFF2-40B4-BE49-F238E27FC236}">
                  <a16:creationId xmlns:a16="http://schemas.microsoft.com/office/drawing/2014/main" id="{A42096D3-2CC9-466B-AA34-691E9F1A31E8}"/>
                </a:ext>
              </a:extLst>
            </p:cNvPr>
            <p:cNvSpPr>
              <a:spLocks/>
            </p:cNvSpPr>
            <p:nvPr/>
          </p:nvSpPr>
          <p:spPr bwMode="auto">
            <a:xfrm>
              <a:off x="2042285" y="2368805"/>
              <a:ext cx="190255" cy="280681"/>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0">
              <a:extLst>
                <a:ext uri="{FF2B5EF4-FFF2-40B4-BE49-F238E27FC236}">
                  <a16:creationId xmlns:a16="http://schemas.microsoft.com/office/drawing/2014/main" id="{C249EBDB-4554-45DB-A843-DF30966AB749}"/>
                </a:ext>
              </a:extLst>
            </p:cNvPr>
            <p:cNvSpPr>
              <a:spLocks noEditPoints="1"/>
            </p:cNvSpPr>
            <p:nvPr/>
          </p:nvSpPr>
          <p:spPr bwMode="auto">
            <a:xfrm>
              <a:off x="2065650" y="2186506"/>
              <a:ext cx="143526" cy="159873"/>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99">
              <a:extLst>
                <a:ext uri="{FF2B5EF4-FFF2-40B4-BE49-F238E27FC236}">
                  <a16:creationId xmlns:a16="http://schemas.microsoft.com/office/drawing/2014/main" id="{D32EB6C5-16C2-4B7A-8D37-9759D22C1B27}"/>
                </a:ext>
              </a:extLst>
            </p:cNvPr>
            <p:cNvSpPr>
              <a:spLocks/>
            </p:cNvSpPr>
            <p:nvPr/>
          </p:nvSpPr>
          <p:spPr bwMode="auto">
            <a:xfrm>
              <a:off x="2438402" y="2376378"/>
              <a:ext cx="190255" cy="280681"/>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0">
              <a:extLst>
                <a:ext uri="{FF2B5EF4-FFF2-40B4-BE49-F238E27FC236}">
                  <a16:creationId xmlns:a16="http://schemas.microsoft.com/office/drawing/2014/main" id="{AC89BAF2-0053-4CD6-9284-B6974C6BE86B}"/>
                </a:ext>
              </a:extLst>
            </p:cNvPr>
            <p:cNvSpPr>
              <a:spLocks noEditPoints="1"/>
            </p:cNvSpPr>
            <p:nvPr/>
          </p:nvSpPr>
          <p:spPr bwMode="auto">
            <a:xfrm>
              <a:off x="2461767" y="2194079"/>
              <a:ext cx="143526" cy="159873"/>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99">
              <a:extLst>
                <a:ext uri="{FF2B5EF4-FFF2-40B4-BE49-F238E27FC236}">
                  <a16:creationId xmlns:a16="http://schemas.microsoft.com/office/drawing/2014/main" id="{B08FF76E-1C2C-46B8-AC17-AB9E892139C7}"/>
                </a:ext>
              </a:extLst>
            </p:cNvPr>
            <p:cNvSpPr>
              <a:spLocks/>
            </p:cNvSpPr>
            <p:nvPr/>
          </p:nvSpPr>
          <p:spPr bwMode="auto">
            <a:xfrm>
              <a:off x="3238562" y="2376378"/>
              <a:ext cx="190255" cy="280681"/>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00">
              <a:extLst>
                <a:ext uri="{FF2B5EF4-FFF2-40B4-BE49-F238E27FC236}">
                  <a16:creationId xmlns:a16="http://schemas.microsoft.com/office/drawing/2014/main" id="{819B65DC-76FE-4521-BBE5-52B33FE72D50}"/>
                </a:ext>
              </a:extLst>
            </p:cNvPr>
            <p:cNvSpPr>
              <a:spLocks noEditPoints="1"/>
            </p:cNvSpPr>
            <p:nvPr/>
          </p:nvSpPr>
          <p:spPr bwMode="auto">
            <a:xfrm>
              <a:off x="3261927" y="2194079"/>
              <a:ext cx="143526" cy="159873"/>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68" name="Group 67">
              <a:extLst>
                <a:ext uri="{FF2B5EF4-FFF2-40B4-BE49-F238E27FC236}">
                  <a16:creationId xmlns:a16="http://schemas.microsoft.com/office/drawing/2014/main" id="{59178F0A-32B1-43BD-88ED-BDD2DC4E00E1}"/>
                </a:ext>
              </a:extLst>
            </p:cNvPr>
            <p:cNvGrpSpPr/>
            <p:nvPr/>
          </p:nvGrpSpPr>
          <p:grpSpPr>
            <a:xfrm>
              <a:off x="1040015" y="3771214"/>
              <a:ext cx="190255" cy="462984"/>
              <a:chOff x="4416425" y="3668713"/>
              <a:chExt cx="395288" cy="963613"/>
            </a:xfrm>
            <a:solidFill>
              <a:srgbClr val="092F57"/>
            </a:solidFill>
          </p:grpSpPr>
          <p:sp>
            <p:nvSpPr>
              <p:cNvPr id="108" name="Freeform 93">
                <a:extLst>
                  <a:ext uri="{FF2B5EF4-FFF2-40B4-BE49-F238E27FC236}">
                    <a16:creationId xmlns:a16="http://schemas.microsoft.com/office/drawing/2014/main" id="{A7D53EB0-94EC-4102-B90F-AE2AE6C49A27}"/>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94">
                <a:extLst>
                  <a:ext uri="{FF2B5EF4-FFF2-40B4-BE49-F238E27FC236}">
                    <a16:creationId xmlns:a16="http://schemas.microsoft.com/office/drawing/2014/main" id="{F5DB2E42-1330-4E28-AD5A-87C79148FF19}"/>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9" name="Group 68">
              <a:extLst>
                <a:ext uri="{FF2B5EF4-FFF2-40B4-BE49-F238E27FC236}">
                  <a16:creationId xmlns:a16="http://schemas.microsoft.com/office/drawing/2014/main" id="{7764BDC2-83B9-4FCC-AFCE-27CD7A468CAC}"/>
                </a:ext>
              </a:extLst>
            </p:cNvPr>
            <p:cNvGrpSpPr/>
            <p:nvPr/>
          </p:nvGrpSpPr>
          <p:grpSpPr>
            <a:xfrm>
              <a:off x="1846754" y="3768468"/>
              <a:ext cx="190255" cy="462984"/>
              <a:chOff x="4416425" y="3668713"/>
              <a:chExt cx="395288" cy="963613"/>
            </a:xfrm>
            <a:solidFill>
              <a:srgbClr val="092F57"/>
            </a:solidFill>
          </p:grpSpPr>
          <p:sp>
            <p:nvSpPr>
              <p:cNvPr id="106" name="Freeform 93">
                <a:extLst>
                  <a:ext uri="{FF2B5EF4-FFF2-40B4-BE49-F238E27FC236}">
                    <a16:creationId xmlns:a16="http://schemas.microsoft.com/office/drawing/2014/main" id="{4B5ED518-21AC-477E-85BE-89C7FB9E4D22}"/>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94">
                <a:extLst>
                  <a:ext uri="{FF2B5EF4-FFF2-40B4-BE49-F238E27FC236}">
                    <a16:creationId xmlns:a16="http://schemas.microsoft.com/office/drawing/2014/main" id="{42FA6BCA-5570-4A40-934C-47F8A854D2BE}"/>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0" name="Group 69">
              <a:extLst>
                <a:ext uri="{FF2B5EF4-FFF2-40B4-BE49-F238E27FC236}">
                  <a16:creationId xmlns:a16="http://schemas.microsoft.com/office/drawing/2014/main" id="{5D820F7A-DEDC-4AF6-8030-1CF7FD0A1DAD}"/>
                </a:ext>
              </a:extLst>
            </p:cNvPr>
            <p:cNvGrpSpPr/>
            <p:nvPr/>
          </p:nvGrpSpPr>
          <p:grpSpPr>
            <a:xfrm>
              <a:off x="2248690" y="3776742"/>
              <a:ext cx="190255" cy="462984"/>
              <a:chOff x="4416425" y="3668713"/>
              <a:chExt cx="395288" cy="963613"/>
            </a:xfrm>
            <a:solidFill>
              <a:srgbClr val="092F57"/>
            </a:solidFill>
          </p:grpSpPr>
          <p:sp>
            <p:nvSpPr>
              <p:cNvPr id="104" name="Freeform 93">
                <a:extLst>
                  <a:ext uri="{FF2B5EF4-FFF2-40B4-BE49-F238E27FC236}">
                    <a16:creationId xmlns:a16="http://schemas.microsoft.com/office/drawing/2014/main" id="{11468E47-7A1B-4C80-AA66-621BC39A30A4}"/>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94">
                <a:extLst>
                  <a:ext uri="{FF2B5EF4-FFF2-40B4-BE49-F238E27FC236}">
                    <a16:creationId xmlns:a16="http://schemas.microsoft.com/office/drawing/2014/main" id="{34C1E9A2-C305-4326-80EA-20DCEFF57DAA}"/>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1" name="Group 70">
              <a:extLst>
                <a:ext uri="{FF2B5EF4-FFF2-40B4-BE49-F238E27FC236}">
                  <a16:creationId xmlns:a16="http://schemas.microsoft.com/office/drawing/2014/main" id="{F1045F01-3B07-4E0F-8387-3A2BD19BA6B7}"/>
                </a:ext>
              </a:extLst>
            </p:cNvPr>
            <p:cNvGrpSpPr/>
            <p:nvPr/>
          </p:nvGrpSpPr>
          <p:grpSpPr>
            <a:xfrm>
              <a:off x="1434075" y="3771210"/>
              <a:ext cx="190255" cy="462984"/>
              <a:chOff x="4416425" y="3668713"/>
              <a:chExt cx="395288" cy="963613"/>
            </a:xfrm>
            <a:solidFill>
              <a:srgbClr val="092F57"/>
            </a:solidFill>
          </p:grpSpPr>
          <p:sp>
            <p:nvSpPr>
              <p:cNvPr id="102" name="Freeform 93">
                <a:extLst>
                  <a:ext uri="{FF2B5EF4-FFF2-40B4-BE49-F238E27FC236}">
                    <a16:creationId xmlns:a16="http://schemas.microsoft.com/office/drawing/2014/main" id="{B56262EB-A08B-419C-ADC7-ABDE8D569CBB}"/>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94">
                <a:extLst>
                  <a:ext uri="{FF2B5EF4-FFF2-40B4-BE49-F238E27FC236}">
                    <a16:creationId xmlns:a16="http://schemas.microsoft.com/office/drawing/2014/main" id="{837BB7F7-204B-4FF2-89B6-9E3757259167}"/>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3" name="Group 72">
              <a:extLst>
                <a:ext uri="{FF2B5EF4-FFF2-40B4-BE49-F238E27FC236}">
                  <a16:creationId xmlns:a16="http://schemas.microsoft.com/office/drawing/2014/main" id="{465A97F4-0B41-441D-B1DB-7D359323DCBB}"/>
                </a:ext>
              </a:extLst>
            </p:cNvPr>
            <p:cNvGrpSpPr/>
            <p:nvPr/>
          </p:nvGrpSpPr>
          <p:grpSpPr>
            <a:xfrm>
              <a:off x="3045059" y="3763637"/>
              <a:ext cx="190255" cy="462984"/>
              <a:chOff x="4416425" y="3668713"/>
              <a:chExt cx="395288" cy="963613"/>
            </a:xfrm>
            <a:solidFill>
              <a:srgbClr val="092F57"/>
            </a:solidFill>
          </p:grpSpPr>
          <p:sp>
            <p:nvSpPr>
              <p:cNvPr id="98" name="Freeform 93">
                <a:extLst>
                  <a:ext uri="{FF2B5EF4-FFF2-40B4-BE49-F238E27FC236}">
                    <a16:creationId xmlns:a16="http://schemas.microsoft.com/office/drawing/2014/main" id="{EADD7978-A09A-43E9-B643-094532BF5E25}"/>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94">
                <a:extLst>
                  <a:ext uri="{FF2B5EF4-FFF2-40B4-BE49-F238E27FC236}">
                    <a16:creationId xmlns:a16="http://schemas.microsoft.com/office/drawing/2014/main" id="{A19B7DDC-30DB-468B-805A-3E7050E6AF38}"/>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4" name="Group 73">
              <a:extLst>
                <a:ext uri="{FF2B5EF4-FFF2-40B4-BE49-F238E27FC236}">
                  <a16:creationId xmlns:a16="http://schemas.microsoft.com/office/drawing/2014/main" id="{5D5E5F80-3DFC-40F4-AC9F-B2E82B9BAD23}"/>
                </a:ext>
              </a:extLst>
            </p:cNvPr>
            <p:cNvGrpSpPr/>
            <p:nvPr/>
          </p:nvGrpSpPr>
          <p:grpSpPr>
            <a:xfrm>
              <a:off x="2637286" y="3771210"/>
              <a:ext cx="190255" cy="462984"/>
              <a:chOff x="4416425" y="3668713"/>
              <a:chExt cx="395288" cy="963613"/>
            </a:xfrm>
            <a:solidFill>
              <a:srgbClr val="092F57"/>
            </a:solidFill>
          </p:grpSpPr>
          <p:sp>
            <p:nvSpPr>
              <p:cNvPr id="96" name="Freeform 93">
                <a:extLst>
                  <a:ext uri="{FF2B5EF4-FFF2-40B4-BE49-F238E27FC236}">
                    <a16:creationId xmlns:a16="http://schemas.microsoft.com/office/drawing/2014/main" id="{014631D3-3578-4E07-AEC4-5F8D41F79F0B}"/>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94">
                <a:extLst>
                  <a:ext uri="{FF2B5EF4-FFF2-40B4-BE49-F238E27FC236}">
                    <a16:creationId xmlns:a16="http://schemas.microsoft.com/office/drawing/2014/main" id="{06DB12EF-14A4-4408-BACC-1064E9B8010F}"/>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5" name="Group 74">
              <a:extLst>
                <a:ext uri="{FF2B5EF4-FFF2-40B4-BE49-F238E27FC236}">
                  <a16:creationId xmlns:a16="http://schemas.microsoft.com/office/drawing/2014/main" id="{CCBDA7FB-9545-4897-9A59-E6E60EE0A0A7}"/>
                </a:ext>
              </a:extLst>
            </p:cNvPr>
            <p:cNvGrpSpPr/>
            <p:nvPr/>
          </p:nvGrpSpPr>
          <p:grpSpPr>
            <a:xfrm>
              <a:off x="1237045" y="3771214"/>
              <a:ext cx="190255" cy="462980"/>
              <a:chOff x="6254750" y="3602037"/>
              <a:chExt cx="361950" cy="1016001"/>
            </a:xfrm>
            <a:solidFill>
              <a:srgbClr val="092F57"/>
            </a:solidFill>
          </p:grpSpPr>
          <p:sp>
            <p:nvSpPr>
              <p:cNvPr id="94" name="Freeform 99">
                <a:extLst>
                  <a:ext uri="{FF2B5EF4-FFF2-40B4-BE49-F238E27FC236}">
                    <a16:creationId xmlns:a16="http://schemas.microsoft.com/office/drawing/2014/main" id="{5126AC26-AFB8-453B-988A-25EB811D6C55}"/>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00">
                <a:extLst>
                  <a:ext uri="{FF2B5EF4-FFF2-40B4-BE49-F238E27FC236}">
                    <a16:creationId xmlns:a16="http://schemas.microsoft.com/office/drawing/2014/main" id="{4EC978DC-D89B-478D-8C32-FA34B92AC896}"/>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6" name="Group 75">
              <a:extLst>
                <a:ext uri="{FF2B5EF4-FFF2-40B4-BE49-F238E27FC236}">
                  <a16:creationId xmlns:a16="http://schemas.microsoft.com/office/drawing/2014/main" id="{E081DCFC-2F30-4D53-A7EA-3E4C00FBBAD4}"/>
                </a:ext>
              </a:extLst>
            </p:cNvPr>
            <p:cNvGrpSpPr/>
            <p:nvPr/>
          </p:nvGrpSpPr>
          <p:grpSpPr>
            <a:xfrm>
              <a:off x="1639959" y="3768468"/>
              <a:ext cx="190255" cy="462980"/>
              <a:chOff x="6254750" y="3602037"/>
              <a:chExt cx="361950" cy="1016001"/>
            </a:xfrm>
            <a:solidFill>
              <a:srgbClr val="092F57"/>
            </a:solidFill>
          </p:grpSpPr>
          <p:sp>
            <p:nvSpPr>
              <p:cNvPr id="92" name="Freeform 99">
                <a:extLst>
                  <a:ext uri="{FF2B5EF4-FFF2-40B4-BE49-F238E27FC236}">
                    <a16:creationId xmlns:a16="http://schemas.microsoft.com/office/drawing/2014/main" id="{1C77B940-FBE0-44DD-9A71-5E9FD89866A8}"/>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00">
                <a:extLst>
                  <a:ext uri="{FF2B5EF4-FFF2-40B4-BE49-F238E27FC236}">
                    <a16:creationId xmlns:a16="http://schemas.microsoft.com/office/drawing/2014/main" id="{8E132498-D712-44E1-8ED6-7F889BBA2F46}"/>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7" name="Group 76">
              <a:extLst>
                <a:ext uri="{FF2B5EF4-FFF2-40B4-BE49-F238E27FC236}">
                  <a16:creationId xmlns:a16="http://schemas.microsoft.com/office/drawing/2014/main" id="{F53E107E-5940-42AA-BA83-03D928AE69CD}"/>
                </a:ext>
              </a:extLst>
            </p:cNvPr>
            <p:cNvGrpSpPr/>
            <p:nvPr/>
          </p:nvGrpSpPr>
          <p:grpSpPr>
            <a:xfrm>
              <a:off x="2835375" y="3763641"/>
              <a:ext cx="190255" cy="462980"/>
              <a:chOff x="6254750" y="3602037"/>
              <a:chExt cx="361950" cy="1016001"/>
            </a:xfrm>
            <a:solidFill>
              <a:srgbClr val="092F57"/>
            </a:solidFill>
          </p:grpSpPr>
          <p:sp>
            <p:nvSpPr>
              <p:cNvPr id="90" name="Freeform 99">
                <a:extLst>
                  <a:ext uri="{FF2B5EF4-FFF2-40B4-BE49-F238E27FC236}">
                    <a16:creationId xmlns:a16="http://schemas.microsoft.com/office/drawing/2014/main" id="{366640FB-26BA-46D0-9AF9-E1D3D903A349}"/>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00">
                <a:extLst>
                  <a:ext uri="{FF2B5EF4-FFF2-40B4-BE49-F238E27FC236}">
                    <a16:creationId xmlns:a16="http://schemas.microsoft.com/office/drawing/2014/main" id="{F6E7FFDF-1D38-4593-B18B-D6B7025A16A0}"/>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8" name="Group 77">
              <a:extLst>
                <a:ext uri="{FF2B5EF4-FFF2-40B4-BE49-F238E27FC236}">
                  <a16:creationId xmlns:a16="http://schemas.microsoft.com/office/drawing/2014/main" id="{EB1F467E-CC8F-4277-BC91-58EAEA481221}"/>
                </a:ext>
              </a:extLst>
            </p:cNvPr>
            <p:cNvGrpSpPr/>
            <p:nvPr/>
          </p:nvGrpSpPr>
          <p:grpSpPr>
            <a:xfrm>
              <a:off x="2046871" y="3763641"/>
              <a:ext cx="190255" cy="462980"/>
              <a:chOff x="6254750" y="3602037"/>
              <a:chExt cx="361950" cy="1016001"/>
            </a:xfrm>
            <a:solidFill>
              <a:srgbClr val="092F57"/>
            </a:solidFill>
          </p:grpSpPr>
          <p:sp>
            <p:nvSpPr>
              <p:cNvPr id="88" name="Freeform 99">
                <a:extLst>
                  <a:ext uri="{FF2B5EF4-FFF2-40B4-BE49-F238E27FC236}">
                    <a16:creationId xmlns:a16="http://schemas.microsoft.com/office/drawing/2014/main" id="{556F4BF1-AF13-47FB-9D98-44B67A68F269}"/>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00">
                <a:extLst>
                  <a:ext uri="{FF2B5EF4-FFF2-40B4-BE49-F238E27FC236}">
                    <a16:creationId xmlns:a16="http://schemas.microsoft.com/office/drawing/2014/main" id="{D17F19A4-EDA4-4C36-9EC4-8D9EAB2AFA38}"/>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9" name="Group 78">
              <a:extLst>
                <a:ext uri="{FF2B5EF4-FFF2-40B4-BE49-F238E27FC236}">
                  <a16:creationId xmlns:a16="http://schemas.microsoft.com/office/drawing/2014/main" id="{F28BD2AB-83D0-42EA-BC7C-EB4D92D19C2C}"/>
                </a:ext>
              </a:extLst>
            </p:cNvPr>
            <p:cNvGrpSpPr/>
            <p:nvPr/>
          </p:nvGrpSpPr>
          <p:grpSpPr>
            <a:xfrm>
              <a:off x="2442988" y="3771214"/>
              <a:ext cx="190255" cy="462980"/>
              <a:chOff x="6254750" y="3602037"/>
              <a:chExt cx="361950" cy="1016001"/>
            </a:xfrm>
            <a:solidFill>
              <a:srgbClr val="092F57"/>
            </a:solidFill>
          </p:grpSpPr>
          <p:sp>
            <p:nvSpPr>
              <p:cNvPr id="86" name="Freeform 99">
                <a:extLst>
                  <a:ext uri="{FF2B5EF4-FFF2-40B4-BE49-F238E27FC236}">
                    <a16:creationId xmlns:a16="http://schemas.microsoft.com/office/drawing/2014/main" id="{310593FD-FBE7-46DC-B428-268DE5DFA8AE}"/>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00">
                <a:extLst>
                  <a:ext uri="{FF2B5EF4-FFF2-40B4-BE49-F238E27FC236}">
                    <a16:creationId xmlns:a16="http://schemas.microsoft.com/office/drawing/2014/main" id="{6DE45560-1C33-42DC-9FFA-A5E815455176}"/>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1" name="Group 80">
              <a:extLst>
                <a:ext uri="{FF2B5EF4-FFF2-40B4-BE49-F238E27FC236}">
                  <a16:creationId xmlns:a16="http://schemas.microsoft.com/office/drawing/2014/main" id="{AAC551FA-63FB-4FE4-9527-4F8B6CE7A3E5}"/>
                </a:ext>
              </a:extLst>
            </p:cNvPr>
            <p:cNvGrpSpPr/>
            <p:nvPr/>
          </p:nvGrpSpPr>
          <p:grpSpPr>
            <a:xfrm>
              <a:off x="3243148" y="3771214"/>
              <a:ext cx="190255" cy="462980"/>
              <a:chOff x="6254750" y="3602037"/>
              <a:chExt cx="361950" cy="1016001"/>
            </a:xfrm>
            <a:solidFill>
              <a:srgbClr val="092F57"/>
            </a:solidFill>
          </p:grpSpPr>
          <p:sp>
            <p:nvSpPr>
              <p:cNvPr id="82" name="Freeform 99">
                <a:extLst>
                  <a:ext uri="{FF2B5EF4-FFF2-40B4-BE49-F238E27FC236}">
                    <a16:creationId xmlns:a16="http://schemas.microsoft.com/office/drawing/2014/main" id="{A85D18E1-54A1-421E-B604-D2D6DB1AC745}"/>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00">
                <a:extLst>
                  <a:ext uri="{FF2B5EF4-FFF2-40B4-BE49-F238E27FC236}">
                    <a16:creationId xmlns:a16="http://schemas.microsoft.com/office/drawing/2014/main" id="{CC551837-D746-4BAE-8CF3-A1562E67D280}"/>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1" name="Group 110">
              <a:extLst>
                <a:ext uri="{FF2B5EF4-FFF2-40B4-BE49-F238E27FC236}">
                  <a16:creationId xmlns:a16="http://schemas.microsoft.com/office/drawing/2014/main" id="{7D6B915C-F9DB-4490-A8F7-7486AFA0B561}"/>
                </a:ext>
              </a:extLst>
            </p:cNvPr>
            <p:cNvGrpSpPr/>
            <p:nvPr/>
          </p:nvGrpSpPr>
          <p:grpSpPr>
            <a:xfrm>
              <a:off x="1036815" y="2712691"/>
              <a:ext cx="190255" cy="462984"/>
              <a:chOff x="4416425" y="3668713"/>
              <a:chExt cx="395288" cy="963613"/>
            </a:xfrm>
            <a:solidFill>
              <a:srgbClr val="092F57"/>
            </a:solidFill>
          </p:grpSpPr>
          <p:sp>
            <p:nvSpPr>
              <p:cNvPr id="151" name="Freeform 93">
                <a:extLst>
                  <a:ext uri="{FF2B5EF4-FFF2-40B4-BE49-F238E27FC236}">
                    <a16:creationId xmlns:a16="http://schemas.microsoft.com/office/drawing/2014/main" id="{FB48C733-8F79-44FC-8F51-01EE4B014860}"/>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94">
                <a:extLst>
                  <a:ext uri="{FF2B5EF4-FFF2-40B4-BE49-F238E27FC236}">
                    <a16:creationId xmlns:a16="http://schemas.microsoft.com/office/drawing/2014/main" id="{D66232A8-7214-4C55-86AF-52147E356DF6}"/>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2" name="Group 111">
              <a:extLst>
                <a:ext uri="{FF2B5EF4-FFF2-40B4-BE49-F238E27FC236}">
                  <a16:creationId xmlns:a16="http://schemas.microsoft.com/office/drawing/2014/main" id="{D7FF5C92-CE4B-4187-BA27-9CF4DD91179D}"/>
                </a:ext>
              </a:extLst>
            </p:cNvPr>
            <p:cNvGrpSpPr/>
            <p:nvPr/>
          </p:nvGrpSpPr>
          <p:grpSpPr>
            <a:xfrm>
              <a:off x="1843554" y="2709945"/>
              <a:ext cx="190255" cy="462984"/>
              <a:chOff x="4416425" y="3668713"/>
              <a:chExt cx="395288" cy="963613"/>
            </a:xfrm>
            <a:solidFill>
              <a:srgbClr val="092F57"/>
            </a:solidFill>
          </p:grpSpPr>
          <p:sp>
            <p:nvSpPr>
              <p:cNvPr id="149" name="Freeform 93">
                <a:extLst>
                  <a:ext uri="{FF2B5EF4-FFF2-40B4-BE49-F238E27FC236}">
                    <a16:creationId xmlns:a16="http://schemas.microsoft.com/office/drawing/2014/main" id="{3340C74A-B305-4B0D-82F6-A3312D5576F2}"/>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94">
                <a:extLst>
                  <a:ext uri="{FF2B5EF4-FFF2-40B4-BE49-F238E27FC236}">
                    <a16:creationId xmlns:a16="http://schemas.microsoft.com/office/drawing/2014/main" id="{D715E8B9-643C-4E08-AA87-061A6039A164}"/>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3" name="Group 112">
              <a:extLst>
                <a:ext uri="{FF2B5EF4-FFF2-40B4-BE49-F238E27FC236}">
                  <a16:creationId xmlns:a16="http://schemas.microsoft.com/office/drawing/2014/main" id="{5D0BE1F9-F2AE-4FE9-AFBB-474A4F6A3581}"/>
                </a:ext>
              </a:extLst>
            </p:cNvPr>
            <p:cNvGrpSpPr/>
            <p:nvPr/>
          </p:nvGrpSpPr>
          <p:grpSpPr>
            <a:xfrm>
              <a:off x="2245490" y="2718219"/>
              <a:ext cx="190255" cy="462984"/>
              <a:chOff x="4416425" y="3668713"/>
              <a:chExt cx="395288" cy="963613"/>
            </a:xfrm>
            <a:solidFill>
              <a:srgbClr val="092F57"/>
            </a:solidFill>
          </p:grpSpPr>
          <p:sp>
            <p:nvSpPr>
              <p:cNvPr id="147" name="Freeform 93">
                <a:extLst>
                  <a:ext uri="{FF2B5EF4-FFF2-40B4-BE49-F238E27FC236}">
                    <a16:creationId xmlns:a16="http://schemas.microsoft.com/office/drawing/2014/main" id="{62EEA871-2089-4061-9746-26BB74A85160}"/>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94">
                <a:extLst>
                  <a:ext uri="{FF2B5EF4-FFF2-40B4-BE49-F238E27FC236}">
                    <a16:creationId xmlns:a16="http://schemas.microsoft.com/office/drawing/2014/main" id="{33EB6932-E637-4326-832A-29986D9943C6}"/>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4" name="Group 113">
              <a:extLst>
                <a:ext uri="{FF2B5EF4-FFF2-40B4-BE49-F238E27FC236}">
                  <a16:creationId xmlns:a16="http://schemas.microsoft.com/office/drawing/2014/main" id="{04E61588-F293-4190-B892-B2235000FF99}"/>
                </a:ext>
              </a:extLst>
            </p:cNvPr>
            <p:cNvGrpSpPr/>
            <p:nvPr/>
          </p:nvGrpSpPr>
          <p:grpSpPr>
            <a:xfrm>
              <a:off x="1430875" y="2712687"/>
              <a:ext cx="190255" cy="462984"/>
              <a:chOff x="4416425" y="3668713"/>
              <a:chExt cx="395288" cy="963613"/>
            </a:xfrm>
            <a:solidFill>
              <a:srgbClr val="092F57"/>
            </a:solidFill>
          </p:grpSpPr>
          <p:sp>
            <p:nvSpPr>
              <p:cNvPr id="145" name="Freeform 93">
                <a:extLst>
                  <a:ext uri="{FF2B5EF4-FFF2-40B4-BE49-F238E27FC236}">
                    <a16:creationId xmlns:a16="http://schemas.microsoft.com/office/drawing/2014/main" id="{138647AC-080D-4210-8F02-9614350548FF}"/>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94">
                <a:extLst>
                  <a:ext uri="{FF2B5EF4-FFF2-40B4-BE49-F238E27FC236}">
                    <a16:creationId xmlns:a16="http://schemas.microsoft.com/office/drawing/2014/main" id="{1ADC9DE9-FA10-494E-AE7A-E206A0D60DE4}"/>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6" name="Group 115">
              <a:extLst>
                <a:ext uri="{FF2B5EF4-FFF2-40B4-BE49-F238E27FC236}">
                  <a16:creationId xmlns:a16="http://schemas.microsoft.com/office/drawing/2014/main" id="{80246235-42AF-43D2-9CF8-619159A5D395}"/>
                </a:ext>
              </a:extLst>
            </p:cNvPr>
            <p:cNvGrpSpPr/>
            <p:nvPr/>
          </p:nvGrpSpPr>
          <p:grpSpPr>
            <a:xfrm>
              <a:off x="3041859" y="2705114"/>
              <a:ext cx="190255" cy="462984"/>
              <a:chOff x="4416425" y="3668713"/>
              <a:chExt cx="395288" cy="963613"/>
            </a:xfrm>
            <a:solidFill>
              <a:srgbClr val="092F57"/>
            </a:solidFill>
          </p:grpSpPr>
          <p:sp>
            <p:nvSpPr>
              <p:cNvPr id="141" name="Freeform 93">
                <a:extLst>
                  <a:ext uri="{FF2B5EF4-FFF2-40B4-BE49-F238E27FC236}">
                    <a16:creationId xmlns:a16="http://schemas.microsoft.com/office/drawing/2014/main" id="{E03F33E2-120B-46C5-94DA-48CED1DBBE9F}"/>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94">
                <a:extLst>
                  <a:ext uri="{FF2B5EF4-FFF2-40B4-BE49-F238E27FC236}">
                    <a16:creationId xmlns:a16="http://schemas.microsoft.com/office/drawing/2014/main" id="{EEFF62D5-22FA-4C89-BC59-5D37C83B5CF9}"/>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7" name="Group 116">
              <a:extLst>
                <a:ext uri="{FF2B5EF4-FFF2-40B4-BE49-F238E27FC236}">
                  <a16:creationId xmlns:a16="http://schemas.microsoft.com/office/drawing/2014/main" id="{78645E5E-DEDB-4C33-9C65-CF9E3E51B156}"/>
                </a:ext>
              </a:extLst>
            </p:cNvPr>
            <p:cNvGrpSpPr/>
            <p:nvPr/>
          </p:nvGrpSpPr>
          <p:grpSpPr>
            <a:xfrm>
              <a:off x="2634086" y="2712687"/>
              <a:ext cx="190255" cy="462984"/>
              <a:chOff x="4416425" y="3668713"/>
              <a:chExt cx="395288" cy="963613"/>
            </a:xfrm>
            <a:solidFill>
              <a:srgbClr val="092F57"/>
            </a:solidFill>
          </p:grpSpPr>
          <p:sp>
            <p:nvSpPr>
              <p:cNvPr id="139" name="Freeform 93">
                <a:extLst>
                  <a:ext uri="{FF2B5EF4-FFF2-40B4-BE49-F238E27FC236}">
                    <a16:creationId xmlns:a16="http://schemas.microsoft.com/office/drawing/2014/main" id="{DA392F64-60F7-40C2-8726-06BBE66EDF83}"/>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94">
                <a:extLst>
                  <a:ext uri="{FF2B5EF4-FFF2-40B4-BE49-F238E27FC236}">
                    <a16:creationId xmlns:a16="http://schemas.microsoft.com/office/drawing/2014/main" id="{A8FE783D-C4BB-497B-9675-5ECFF70D062A}"/>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8" name="Group 117">
              <a:extLst>
                <a:ext uri="{FF2B5EF4-FFF2-40B4-BE49-F238E27FC236}">
                  <a16:creationId xmlns:a16="http://schemas.microsoft.com/office/drawing/2014/main" id="{546B3FBA-3C73-427A-A171-AC9AEA49FCB2}"/>
                </a:ext>
              </a:extLst>
            </p:cNvPr>
            <p:cNvGrpSpPr/>
            <p:nvPr/>
          </p:nvGrpSpPr>
          <p:grpSpPr>
            <a:xfrm>
              <a:off x="1233845" y="2712691"/>
              <a:ext cx="190255" cy="462980"/>
              <a:chOff x="6254750" y="3602037"/>
              <a:chExt cx="361950" cy="1016001"/>
            </a:xfrm>
            <a:solidFill>
              <a:srgbClr val="092F57"/>
            </a:solidFill>
          </p:grpSpPr>
          <p:sp>
            <p:nvSpPr>
              <p:cNvPr id="137" name="Freeform 99">
                <a:extLst>
                  <a:ext uri="{FF2B5EF4-FFF2-40B4-BE49-F238E27FC236}">
                    <a16:creationId xmlns:a16="http://schemas.microsoft.com/office/drawing/2014/main" id="{9FBA2426-D907-4645-BB5F-F1783236B26A}"/>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00">
                <a:extLst>
                  <a:ext uri="{FF2B5EF4-FFF2-40B4-BE49-F238E27FC236}">
                    <a16:creationId xmlns:a16="http://schemas.microsoft.com/office/drawing/2014/main" id="{C7A86B26-8D12-43D7-BB74-31A1A7BCF65A}"/>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9" name="Group 118">
              <a:extLst>
                <a:ext uri="{FF2B5EF4-FFF2-40B4-BE49-F238E27FC236}">
                  <a16:creationId xmlns:a16="http://schemas.microsoft.com/office/drawing/2014/main" id="{68BEF2A6-60B3-4675-B397-39237611CB56}"/>
                </a:ext>
              </a:extLst>
            </p:cNvPr>
            <p:cNvGrpSpPr/>
            <p:nvPr/>
          </p:nvGrpSpPr>
          <p:grpSpPr>
            <a:xfrm>
              <a:off x="1636759" y="2709945"/>
              <a:ext cx="190255" cy="462980"/>
              <a:chOff x="6254750" y="3602037"/>
              <a:chExt cx="361950" cy="1016001"/>
            </a:xfrm>
            <a:solidFill>
              <a:srgbClr val="092F57"/>
            </a:solidFill>
          </p:grpSpPr>
          <p:sp>
            <p:nvSpPr>
              <p:cNvPr id="135" name="Freeform 99">
                <a:extLst>
                  <a:ext uri="{FF2B5EF4-FFF2-40B4-BE49-F238E27FC236}">
                    <a16:creationId xmlns:a16="http://schemas.microsoft.com/office/drawing/2014/main" id="{9880746C-AEF7-45BC-A2F3-99DCCD28E013}"/>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00">
                <a:extLst>
                  <a:ext uri="{FF2B5EF4-FFF2-40B4-BE49-F238E27FC236}">
                    <a16:creationId xmlns:a16="http://schemas.microsoft.com/office/drawing/2014/main" id="{48CC7A63-A3B1-484F-87E0-89EAD5CECFD6}"/>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0" name="Group 119">
              <a:extLst>
                <a:ext uri="{FF2B5EF4-FFF2-40B4-BE49-F238E27FC236}">
                  <a16:creationId xmlns:a16="http://schemas.microsoft.com/office/drawing/2014/main" id="{F3CF325E-A856-433E-BCB3-3A9C28282618}"/>
                </a:ext>
              </a:extLst>
            </p:cNvPr>
            <p:cNvGrpSpPr/>
            <p:nvPr/>
          </p:nvGrpSpPr>
          <p:grpSpPr>
            <a:xfrm>
              <a:off x="2832175" y="2705118"/>
              <a:ext cx="190255" cy="462980"/>
              <a:chOff x="6254750" y="3602037"/>
              <a:chExt cx="361950" cy="1016001"/>
            </a:xfrm>
            <a:solidFill>
              <a:srgbClr val="092F57"/>
            </a:solidFill>
          </p:grpSpPr>
          <p:sp>
            <p:nvSpPr>
              <p:cNvPr id="133" name="Freeform 99">
                <a:extLst>
                  <a:ext uri="{FF2B5EF4-FFF2-40B4-BE49-F238E27FC236}">
                    <a16:creationId xmlns:a16="http://schemas.microsoft.com/office/drawing/2014/main" id="{4F9E8EAB-FEFA-4240-83F9-F53D629B7C77}"/>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00">
                <a:extLst>
                  <a:ext uri="{FF2B5EF4-FFF2-40B4-BE49-F238E27FC236}">
                    <a16:creationId xmlns:a16="http://schemas.microsoft.com/office/drawing/2014/main" id="{EF71421C-1420-48B2-80CF-A32C7E752002}"/>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1" name="Group 120">
              <a:extLst>
                <a:ext uri="{FF2B5EF4-FFF2-40B4-BE49-F238E27FC236}">
                  <a16:creationId xmlns:a16="http://schemas.microsoft.com/office/drawing/2014/main" id="{7FC364D3-31C2-4D74-B938-DBE768E5DBB3}"/>
                </a:ext>
              </a:extLst>
            </p:cNvPr>
            <p:cNvGrpSpPr/>
            <p:nvPr/>
          </p:nvGrpSpPr>
          <p:grpSpPr>
            <a:xfrm>
              <a:off x="2043671" y="2705118"/>
              <a:ext cx="190255" cy="462980"/>
              <a:chOff x="6254750" y="3602037"/>
              <a:chExt cx="361950" cy="1016001"/>
            </a:xfrm>
            <a:solidFill>
              <a:srgbClr val="092F57"/>
            </a:solidFill>
          </p:grpSpPr>
          <p:sp>
            <p:nvSpPr>
              <p:cNvPr id="131" name="Freeform 99">
                <a:extLst>
                  <a:ext uri="{FF2B5EF4-FFF2-40B4-BE49-F238E27FC236}">
                    <a16:creationId xmlns:a16="http://schemas.microsoft.com/office/drawing/2014/main" id="{EE522159-4279-4068-AA92-EC16C2397AEC}"/>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00">
                <a:extLst>
                  <a:ext uri="{FF2B5EF4-FFF2-40B4-BE49-F238E27FC236}">
                    <a16:creationId xmlns:a16="http://schemas.microsoft.com/office/drawing/2014/main" id="{B89D3C12-C5FA-4E78-9DBD-B09554219EBD}"/>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2" name="Group 121">
              <a:extLst>
                <a:ext uri="{FF2B5EF4-FFF2-40B4-BE49-F238E27FC236}">
                  <a16:creationId xmlns:a16="http://schemas.microsoft.com/office/drawing/2014/main" id="{EF771A1F-CBB3-4F6E-9097-68B8644BECBF}"/>
                </a:ext>
              </a:extLst>
            </p:cNvPr>
            <p:cNvGrpSpPr/>
            <p:nvPr/>
          </p:nvGrpSpPr>
          <p:grpSpPr>
            <a:xfrm>
              <a:off x="2439788" y="2712691"/>
              <a:ext cx="190255" cy="462980"/>
              <a:chOff x="6254750" y="3602037"/>
              <a:chExt cx="361950" cy="1016001"/>
            </a:xfrm>
            <a:solidFill>
              <a:srgbClr val="092F57"/>
            </a:solidFill>
          </p:grpSpPr>
          <p:sp>
            <p:nvSpPr>
              <p:cNvPr id="129" name="Freeform 99">
                <a:extLst>
                  <a:ext uri="{FF2B5EF4-FFF2-40B4-BE49-F238E27FC236}">
                    <a16:creationId xmlns:a16="http://schemas.microsoft.com/office/drawing/2014/main" id="{6E760CF5-E0BA-4CD3-929B-6EF88530372C}"/>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00">
                <a:extLst>
                  <a:ext uri="{FF2B5EF4-FFF2-40B4-BE49-F238E27FC236}">
                    <a16:creationId xmlns:a16="http://schemas.microsoft.com/office/drawing/2014/main" id="{6EDD4E09-F2CA-410D-8FAC-05B4A4E29632}"/>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4" name="Group 123">
              <a:extLst>
                <a:ext uri="{FF2B5EF4-FFF2-40B4-BE49-F238E27FC236}">
                  <a16:creationId xmlns:a16="http://schemas.microsoft.com/office/drawing/2014/main" id="{40CFD047-4BEF-43E9-93DE-FC311B323B28}"/>
                </a:ext>
              </a:extLst>
            </p:cNvPr>
            <p:cNvGrpSpPr/>
            <p:nvPr/>
          </p:nvGrpSpPr>
          <p:grpSpPr>
            <a:xfrm>
              <a:off x="3239948" y="2712691"/>
              <a:ext cx="190255" cy="462980"/>
              <a:chOff x="6254750" y="3602037"/>
              <a:chExt cx="361950" cy="1016001"/>
            </a:xfrm>
            <a:solidFill>
              <a:srgbClr val="092F57"/>
            </a:solidFill>
          </p:grpSpPr>
          <p:sp>
            <p:nvSpPr>
              <p:cNvPr id="125" name="Freeform 99">
                <a:extLst>
                  <a:ext uri="{FF2B5EF4-FFF2-40B4-BE49-F238E27FC236}">
                    <a16:creationId xmlns:a16="http://schemas.microsoft.com/office/drawing/2014/main" id="{E3B8AE72-2858-4300-AB11-653331FF3072}"/>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100">
                <a:extLst>
                  <a:ext uri="{FF2B5EF4-FFF2-40B4-BE49-F238E27FC236}">
                    <a16:creationId xmlns:a16="http://schemas.microsoft.com/office/drawing/2014/main" id="{57574352-FF11-49FB-A8D9-0EE97FAA702C}"/>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4" name="Group 153">
              <a:extLst>
                <a:ext uri="{FF2B5EF4-FFF2-40B4-BE49-F238E27FC236}">
                  <a16:creationId xmlns:a16="http://schemas.microsoft.com/office/drawing/2014/main" id="{55D99FDB-5338-4923-A586-98E628501FA6}"/>
                </a:ext>
              </a:extLst>
            </p:cNvPr>
            <p:cNvGrpSpPr/>
            <p:nvPr/>
          </p:nvGrpSpPr>
          <p:grpSpPr>
            <a:xfrm>
              <a:off x="1037773" y="3245029"/>
              <a:ext cx="190255" cy="462984"/>
              <a:chOff x="4416425" y="3668713"/>
              <a:chExt cx="395288" cy="963613"/>
            </a:xfrm>
            <a:solidFill>
              <a:srgbClr val="092F57"/>
            </a:solidFill>
          </p:grpSpPr>
          <p:sp>
            <p:nvSpPr>
              <p:cNvPr id="194" name="Freeform 93">
                <a:extLst>
                  <a:ext uri="{FF2B5EF4-FFF2-40B4-BE49-F238E27FC236}">
                    <a16:creationId xmlns:a16="http://schemas.microsoft.com/office/drawing/2014/main" id="{FB436565-1D0C-4567-813D-90F63469AECB}"/>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94">
                <a:extLst>
                  <a:ext uri="{FF2B5EF4-FFF2-40B4-BE49-F238E27FC236}">
                    <a16:creationId xmlns:a16="http://schemas.microsoft.com/office/drawing/2014/main" id="{8184E7C8-68AD-45F5-A4DC-C8B047BC24D4}"/>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5" name="Group 154">
              <a:extLst>
                <a:ext uri="{FF2B5EF4-FFF2-40B4-BE49-F238E27FC236}">
                  <a16:creationId xmlns:a16="http://schemas.microsoft.com/office/drawing/2014/main" id="{092FCFAD-3DFB-4E78-9EF6-F0478CF1EC0D}"/>
                </a:ext>
              </a:extLst>
            </p:cNvPr>
            <p:cNvGrpSpPr/>
            <p:nvPr/>
          </p:nvGrpSpPr>
          <p:grpSpPr>
            <a:xfrm>
              <a:off x="1844512" y="3242283"/>
              <a:ext cx="190255" cy="462984"/>
              <a:chOff x="4416425" y="3668713"/>
              <a:chExt cx="395288" cy="963613"/>
            </a:xfrm>
            <a:solidFill>
              <a:srgbClr val="092F57"/>
            </a:solidFill>
          </p:grpSpPr>
          <p:sp>
            <p:nvSpPr>
              <p:cNvPr id="192" name="Freeform 93">
                <a:extLst>
                  <a:ext uri="{FF2B5EF4-FFF2-40B4-BE49-F238E27FC236}">
                    <a16:creationId xmlns:a16="http://schemas.microsoft.com/office/drawing/2014/main" id="{FF19DE59-4DAE-45F2-A1FE-C7B9303A90F4}"/>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94">
                <a:extLst>
                  <a:ext uri="{FF2B5EF4-FFF2-40B4-BE49-F238E27FC236}">
                    <a16:creationId xmlns:a16="http://schemas.microsoft.com/office/drawing/2014/main" id="{0A89FE50-7DAA-483A-BE46-A6A23855DB89}"/>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6" name="Group 155">
              <a:extLst>
                <a:ext uri="{FF2B5EF4-FFF2-40B4-BE49-F238E27FC236}">
                  <a16:creationId xmlns:a16="http://schemas.microsoft.com/office/drawing/2014/main" id="{7D297F09-2702-4CA6-83CD-15BBF8FCE716}"/>
                </a:ext>
              </a:extLst>
            </p:cNvPr>
            <p:cNvGrpSpPr/>
            <p:nvPr/>
          </p:nvGrpSpPr>
          <p:grpSpPr>
            <a:xfrm>
              <a:off x="2246448" y="3250557"/>
              <a:ext cx="190255" cy="462984"/>
              <a:chOff x="4416425" y="3668713"/>
              <a:chExt cx="395288" cy="963613"/>
            </a:xfrm>
            <a:solidFill>
              <a:srgbClr val="092F57"/>
            </a:solidFill>
          </p:grpSpPr>
          <p:sp>
            <p:nvSpPr>
              <p:cNvPr id="190" name="Freeform 93">
                <a:extLst>
                  <a:ext uri="{FF2B5EF4-FFF2-40B4-BE49-F238E27FC236}">
                    <a16:creationId xmlns:a16="http://schemas.microsoft.com/office/drawing/2014/main" id="{2FE579B4-9893-4160-9601-1CFC977A04DE}"/>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94">
                <a:extLst>
                  <a:ext uri="{FF2B5EF4-FFF2-40B4-BE49-F238E27FC236}">
                    <a16:creationId xmlns:a16="http://schemas.microsoft.com/office/drawing/2014/main" id="{9A989C04-90B1-4522-8065-FD9884F5B951}"/>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7" name="Group 156">
              <a:extLst>
                <a:ext uri="{FF2B5EF4-FFF2-40B4-BE49-F238E27FC236}">
                  <a16:creationId xmlns:a16="http://schemas.microsoft.com/office/drawing/2014/main" id="{91EA98E2-A486-4A8F-BD34-7E730E121D0D}"/>
                </a:ext>
              </a:extLst>
            </p:cNvPr>
            <p:cNvGrpSpPr/>
            <p:nvPr/>
          </p:nvGrpSpPr>
          <p:grpSpPr>
            <a:xfrm>
              <a:off x="1431833" y="3245025"/>
              <a:ext cx="190255" cy="462984"/>
              <a:chOff x="4416425" y="3668713"/>
              <a:chExt cx="395288" cy="963613"/>
            </a:xfrm>
            <a:solidFill>
              <a:srgbClr val="092F57"/>
            </a:solidFill>
          </p:grpSpPr>
          <p:sp>
            <p:nvSpPr>
              <p:cNvPr id="188" name="Freeform 93">
                <a:extLst>
                  <a:ext uri="{FF2B5EF4-FFF2-40B4-BE49-F238E27FC236}">
                    <a16:creationId xmlns:a16="http://schemas.microsoft.com/office/drawing/2014/main" id="{CBA765B3-C01C-4A35-93C8-F88D224A07AE}"/>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94">
                <a:extLst>
                  <a:ext uri="{FF2B5EF4-FFF2-40B4-BE49-F238E27FC236}">
                    <a16:creationId xmlns:a16="http://schemas.microsoft.com/office/drawing/2014/main" id="{1BD4ECC2-1794-4E55-9A3F-9214702BA440}"/>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9" name="Group 158">
              <a:extLst>
                <a:ext uri="{FF2B5EF4-FFF2-40B4-BE49-F238E27FC236}">
                  <a16:creationId xmlns:a16="http://schemas.microsoft.com/office/drawing/2014/main" id="{030853D8-1199-4C40-BEA0-798A84008701}"/>
                </a:ext>
              </a:extLst>
            </p:cNvPr>
            <p:cNvGrpSpPr/>
            <p:nvPr/>
          </p:nvGrpSpPr>
          <p:grpSpPr>
            <a:xfrm>
              <a:off x="3042817" y="3237452"/>
              <a:ext cx="190255" cy="462984"/>
              <a:chOff x="4416425" y="3668713"/>
              <a:chExt cx="395288" cy="963613"/>
            </a:xfrm>
            <a:solidFill>
              <a:srgbClr val="092F57"/>
            </a:solidFill>
          </p:grpSpPr>
          <p:sp>
            <p:nvSpPr>
              <p:cNvPr id="184" name="Freeform 93">
                <a:extLst>
                  <a:ext uri="{FF2B5EF4-FFF2-40B4-BE49-F238E27FC236}">
                    <a16:creationId xmlns:a16="http://schemas.microsoft.com/office/drawing/2014/main" id="{BA7C2310-0DE4-4E22-9CDC-E372607E060D}"/>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94">
                <a:extLst>
                  <a:ext uri="{FF2B5EF4-FFF2-40B4-BE49-F238E27FC236}">
                    <a16:creationId xmlns:a16="http://schemas.microsoft.com/office/drawing/2014/main" id="{E8219E7E-8378-4C12-8BEC-90D4CA058507}"/>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0" name="Group 159">
              <a:extLst>
                <a:ext uri="{FF2B5EF4-FFF2-40B4-BE49-F238E27FC236}">
                  <a16:creationId xmlns:a16="http://schemas.microsoft.com/office/drawing/2014/main" id="{CD02D1C0-2064-454C-8178-C978F03E1090}"/>
                </a:ext>
              </a:extLst>
            </p:cNvPr>
            <p:cNvGrpSpPr/>
            <p:nvPr/>
          </p:nvGrpSpPr>
          <p:grpSpPr>
            <a:xfrm>
              <a:off x="2635044" y="3245025"/>
              <a:ext cx="190255" cy="462984"/>
              <a:chOff x="4416425" y="3668713"/>
              <a:chExt cx="395288" cy="963613"/>
            </a:xfrm>
            <a:solidFill>
              <a:srgbClr val="092F57"/>
            </a:solidFill>
          </p:grpSpPr>
          <p:sp>
            <p:nvSpPr>
              <p:cNvPr id="182" name="Freeform 93">
                <a:extLst>
                  <a:ext uri="{FF2B5EF4-FFF2-40B4-BE49-F238E27FC236}">
                    <a16:creationId xmlns:a16="http://schemas.microsoft.com/office/drawing/2014/main" id="{B8A5B0C3-8678-4415-9C59-4BA10B69B208}"/>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94">
                <a:extLst>
                  <a:ext uri="{FF2B5EF4-FFF2-40B4-BE49-F238E27FC236}">
                    <a16:creationId xmlns:a16="http://schemas.microsoft.com/office/drawing/2014/main" id="{717A790A-56B0-4CF6-A5F1-9A15F4B575E6}"/>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1" name="Group 160">
              <a:extLst>
                <a:ext uri="{FF2B5EF4-FFF2-40B4-BE49-F238E27FC236}">
                  <a16:creationId xmlns:a16="http://schemas.microsoft.com/office/drawing/2014/main" id="{79DC636B-59DB-4543-B638-AF2D2B86E7EE}"/>
                </a:ext>
              </a:extLst>
            </p:cNvPr>
            <p:cNvGrpSpPr/>
            <p:nvPr/>
          </p:nvGrpSpPr>
          <p:grpSpPr>
            <a:xfrm>
              <a:off x="1234803" y="3245029"/>
              <a:ext cx="190255" cy="462980"/>
              <a:chOff x="6254750" y="3602037"/>
              <a:chExt cx="361950" cy="1016001"/>
            </a:xfrm>
            <a:solidFill>
              <a:srgbClr val="092F57"/>
            </a:solidFill>
          </p:grpSpPr>
          <p:sp>
            <p:nvSpPr>
              <p:cNvPr id="180" name="Freeform 99">
                <a:extLst>
                  <a:ext uri="{FF2B5EF4-FFF2-40B4-BE49-F238E27FC236}">
                    <a16:creationId xmlns:a16="http://schemas.microsoft.com/office/drawing/2014/main" id="{DA68498B-38BC-4277-9840-825D9D9F1BA3}"/>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00">
                <a:extLst>
                  <a:ext uri="{FF2B5EF4-FFF2-40B4-BE49-F238E27FC236}">
                    <a16:creationId xmlns:a16="http://schemas.microsoft.com/office/drawing/2014/main" id="{C4E7A437-5E9D-4F75-9FA8-6765F16F5030}"/>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CA20C679-0DD6-4E04-82E9-440E268B9B30}"/>
                </a:ext>
              </a:extLst>
            </p:cNvPr>
            <p:cNvGrpSpPr/>
            <p:nvPr/>
          </p:nvGrpSpPr>
          <p:grpSpPr>
            <a:xfrm>
              <a:off x="1637717" y="3242283"/>
              <a:ext cx="190255" cy="462980"/>
              <a:chOff x="6254750" y="3602037"/>
              <a:chExt cx="361950" cy="1016001"/>
            </a:xfrm>
            <a:solidFill>
              <a:srgbClr val="092F57"/>
            </a:solidFill>
          </p:grpSpPr>
          <p:sp>
            <p:nvSpPr>
              <p:cNvPr id="178" name="Freeform 99">
                <a:extLst>
                  <a:ext uri="{FF2B5EF4-FFF2-40B4-BE49-F238E27FC236}">
                    <a16:creationId xmlns:a16="http://schemas.microsoft.com/office/drawing/2014/main" id="{4C352289-8579-419D-B74B-6B3135862641}"/>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00">
                <a:extLst>
                  <a:ext uri="{FF2B5EF4-FFF2-40B4-BE49-F238E27FC236}">
                    <a16:creationId xmlns:a16="http://schemas.microsoft.com/office/drawing/2014/main" id="{8538E493-B25F-4B40-8534-A6FB41DACC45}"/>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3" name="Group 162">
              <a:extLst>
                <a:ext uri="{FF2B5EF4-FFF2-40B4-BE49-F238E27FC236}">
                  <a16:creationId xmlns:a16="http://schemas.microsoft.com/office/drawing/2014/main" id="{4D36F6BA-D941-449A-BDE0-EEBBAA0BB147}"/>
                </a:ext>
              </a:extLst>
            </p:cNvPr>
            <p:cNvGrpSpPr/>
            <p:nvPr/>
          </p:nvGrpSpPr>
          <p:grpSpPr>
            <a:xfrm>
              <a:off x="2833133" y="3237456"/>
              <a:ext cx="190255" cy="462980"/>
              <a:chOff x="6254750" y="3602037"/>
              <a:chExt cx="361950" cy="1016001"/>
            </a:xfrm>
            <a:solidFill>
              <a:srgbClr val="092F57"/>
            </a:solidFill>
          </p:grpSpPr>
          <p:sp>
            <p:nvSpPr>
              <p:cNvPr id="176" name="Freeform 99">
                <a:extLst>
                  <a:ext uri="{FF2B5EF4-FFF2-40B4-BE49-F238E27FC236}">
                    <a16:creationId xmlns:a16="http://schemas.microsoft.com/office/drawing/2014/main" id="{7C1700F9-8F00-49D8-B027-D73199A44615}"/>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00">
                <a:extLst>
                  <a:ext uri="{FF2B5EF4-FFF2-40B4-BE49-F238E27FC236}">
                    <a16:creationId xmlns:a16="http://schemas.microsoft.com/office/drawing/2014/main" id="{02CDB927-73D1-411C-BDB6-88E72AFFE6E3}"/>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4" name="Group 163">
              <a:extLst>
                <a:ext uri="{FF2B5EF4-FFF2-40B4-BE49-F238E27FC236}">
                  <a16:creationId xmlns:a16="http://schemas.microsoft.com/office/drawing/2014/main" id="{EE94B608-EA49-4B92-BC4F-ED53ED0DBE21}"/>
                </a:ext>
              </a:extLst>
            </p:cNvPr>
            <p:cNvGrpSpPr/>
            <p:nvPr/>
          </p:nvGrpSpPr>
          <p:grpSpPr>
            <a:xfrm>
              <a:off x="2044629" y="3237456"/>
              <a:ext cx="190255" cy="462980"/>
              <a:chOff x="6254750" y="3602037"/>
              <a:chExt cx="361950" cy="1016001"/>
            </a:xfrm>
            <a:solidFill>
              <a:srgbClr val="092F57"/>
            </a:solidFill>
          </p:grpSpPr>
          <p:sp>
            <p:nvSpPr>
              <p:cNvPr id="174" name="Freeform 99">
                <a:extLst>
                  <a:ext uri="{FF2B5EF4-FFF2-40B4-BE49-F238E27FC236}">
                    <a16:creationId xmlns:a16="http://schemas.microsoft.com/office/drawing/2014/main" id="{A58EB611-1B0A-4D87-992E-8B3C1FBF422E}"/>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00">
                <a:extLst>
                  <a:ext uri="{FF2B5EF4-FFF2-40B4-BE49-F238E27FC236}">
                    <a16:creationId xmlns:a16="http://schemas.microsoft.com/office/drawing/2014/main" id="{781C99A2-B274-4151-8475-F214FEEB9C2A}"/>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9CAA2699-BD24-4628-8B6A-10421878EB35}"/>
                </a:ext>
              </a:extLst>
            </p:cNvPr>
            <p:cNvGrpSpPr/>
            <p:nvPr/>
          </p:nvGrpSpPr>
          <p:grpSpPr>
            <a:xfrm>
              <a:off x="2440746" y="3245029"/>
              <a:ext cx="190255" cy="462980"/>
              <a:chOff x="6254750" y="3602037"/>
              <a:chExt cx="361950" cy="1016001"/>
            </a:xfrm>
            <a:solidFill>
              <a:srgbClr val="092F57"/>
            </a:solidFill>
          </p:grpSpPr>
          <p:sp>
            <p:nvSpPr>
              <p:cNvPr id="172" name="Freeform 99">
                <a:extLst>
                  <a:ext uri="{FF2B5EF4-FFF2-40B4-BE49-F238E27FC236}">
                    <a16:creationId xmlns:a16="http://schemas.microsoft.com/office/drawing/2014/main" id="{DBBB6AE4-DD85-43A3-925E-F8046F4FEF61}"/>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00">
                <a:extLst>
                  <a:ext uri="{FF2B5EF4-FFF2-40B4-BE49-F238E27FC236}">
                    <a16:creationId xmlns:a16="http://schemas.microsoft.com/office/drawing/2014/main" id="{E87F1E78-37E8-4951-B191-5B39C5958F59}"/>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16" name="Group 215">
              <a:extLst>
                <a:ext uri="{FF2B5EF4-FFF2-40B4-BE49-F238E27FC236}">
                  <a16:creationId xmlns:a16="http://schemas.microsoft.com/office/drawing/2014/main" id="{EAFEF1CB-920A-45D2-B179-6DFFFE5544F8}"/>
                </a:ext>
              </a:extLst>
            </p:cNvPr>
            <p:cNvGrpSpPr/>
            <p:nvPr/>
          </p:nvGrpSpPr>
          <p:grpSpPr>
            <a:xfrm>
              <a:off x="3442173" y="2186502"/>
              <a:ext cx="392930" cy="2040119"/>
              <a:chOff x="3442173" y="2186502"/>
              <a:chExt cx="392930" cy="2040119"/>
            </a:xfrm>
          </p:grpSpPr>
          <p:sp>
            <p:nvSpPr>
              <p:cNvPr id="34" name="Freeform 93">
                <a:extLst>
                  <a:ext uri="{FF2B5EF4-FFF2-40B4-BE49-F238E27FC236}">
                    <a16:creationId xmlns:a16="http://schemas.microsoft.com/office/drawing/2014/main" id="{52D4FD30-88EB-427C-8E4D-F4F9997421DD}"/>
                  </a:ext>
                </a:extLst>
              </p:cNvPr>
              <p:cNvSpPr>
                <a:spLocks/>
              </p:cNvSpPr>
              <p:nvPr/>
            </p:nvSpPr>
            <p:spPr bwMode="auto">
              <a:xfrm>
                <a:off x="3442173" y="2329897"/>
                <a:ext cx="190255" cy="319589"/>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94">
                <a:extLst>
                  <a:ext uri="{FF2B5EF4-FFF2-40B4-BE49-F238E27FC236}">
                    <a16:creationId xmlns:a16="http://schemas.microsoft.com/office/drawing/2014/main" id="{3FA092E1-E792-4163-BF13-DAC8B3EFD64C}"/>
                  </a:ext>
                </a:extLst>
              </p:cNvPr>
              <p:cNvSpPr>
                <a:spLocks/>
              </p:cNvSpPr>
              <p:nvPr/>
            </p:nvSpPr>
            <p:spPr bwMode="auto">
              <a:xfrm>
                <a:off x="3470444" y="2186502"/>
                <a:ext cx="132185" cy="131954"/>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99">
                <a:extLst>
                  <a:ext uri="{FF2B5EF4-FFF2-40B4-BE49-F238E27FC236}">
                    <a16:creationId xmlns:a16="http://schemas.microsoft.com/office/drawing/2014/main" id="{EA3ED92D-99E9-49D8-AFC1-6C74E3C6691F}"/>
                  </a:ext>
                </a:extLst>
              </p:cNvPr>
              <p:cNvSpPr>
                <a:spLocks/>
              </p:cNvSpPr>
              <p:nvPr/>
            </p:nvSpPr>
            <p:spPr bwMode="auto">
              <a:xfrm>
                <a:off x="3640262" y="2368805"/>
                <a:ext cx="190255" cy="280681"/>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00">
                <a:extLst>
                  <a:ext uri="{FF2B5EF4-FFF2-40B4-BE49-F238E27FC236}">
                    <a16:creationId xmlns:a16="http://schemas.microsoft.com/office/drawing/2014/main" id="{4DEE3477-5ABE-4456-A8D2-105600478EBC}"/>
                  </a:ext>
                </a:extLst>
              </p:cNvPr>
              <p:cNvSpPr>
                <a:spLocks noEditPoints="1"/>
              </p:cNvSpPr>
              <p:nvPr/>
            </p:nvSpPr>
            <p:spPr bwMode="auto">
              <a:xfrm>
                <a:off x="3663627" y="2186506"/>
                <a:ext cx="143526" cy="159873"/>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2" name="Group 71">
                <a:extLst>
                  <a:ext uri="{FF2B5EF4-FFF2-40B4-BE49-F238E27FC236}">
                    <a16:creationId xmlns:a16="http://schemas.microsoft.com/office/drawing/2014/main" id="{96599F9D-31B8-49B2-81BA-2FC33295DD14}"/>
                  </a:ext>
                </a:extLst>
              </p:cNvPr>
              <p:cNvGrpSpPr/>
              <p:nvPr/>
            </p:nvGrpSpPr>
            <p:grpSpPr>
              <a:xfrm>
                <a:off x="3446759" y="3763637"/>
                <a:ext cx="190255" cy="462984"/>
                <a:chOff x="4416425" y="3668713"/>
                <a:chExt cx="395288" cy="963613"/>
              </a:xfrm>
              <a:solidFill>
                <a:srgbClr val="092F57"/>
              </a:solidFill>
            </p:grpSpPr>
            <p:sp>
              <p:nvSpPr>
                <p:cNvPr id="100" name="Freeform 93">
                  <a:extLst>
                    <a:ext uri="{FF2B5EF4-FFF2-40B4-BE49-F238E27FC236}">
                      <a16:creationId xmlns:a16="http://schemas.microsoft.com/office/drawing/2014/main" id="{EC3F457A-95E3-4E07-A40B-80E03E072F1E}"/>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94">
                  <a:extLst>
                    <a:ext uri="{FF2B5EF4-FFF2-40B4-BE49-F238E27FC236}">
                      <a16:creationId xmlns:a16="http://schemas.microsoft.com/office/drawing/2014/main" id="{29A99DA6-34EC-4F7E-B5AA-2CE113A2A13C}"/>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0" name="Group 79">
                <a:extLst>
                  <a:ext uri="{FF2B5EF4-FFF2-40B4-BE49-F238E27FC236}">
                    <a16:creationId xmlns:a16="http://schemas.microsoft.com/office/drawing/2014/main" id="{1F6FB1B8-FC4D-4BD6-A2BC-24EB0339C2CE}"/>
                  </a:ext>
                </a:extLst>
              </p:cNvPr>
              <p:cNvGrpSpPr/>
              <p:nvPr/>
            </p:nvGrpSpPr>
            <p:grpSpPr>
              <a:xfrm>
                <a:off x="3644848" y="3763641"/>
                <a:ext cx="190255" cy="462980"/>
                <a:chOff x="6254750" y="3602037"/>
                <a:chExt cx="361950" cy="1016001"/>
              </a:xfrm>
              <a:solidFill>
                <a:srgbClr val="092F57"/>
              </a:solidFill>
            </p:grpSpPr>
            <p:sp>
              <p:nvSpPr>
                <p:cNvPr id="84" name="Freeform 99">
                  <a:extLst>
                    <a:ext uri="{FF2B5EF4-FFF2-40B4-BE49-F238E27FC236}">
                      <a16:creationId xmlns:a16="http://schemas.microsoft.com/office/drawing/2014/main" id="{079BC6EA-AEBB-4CAF-B68E-558EB796DE3D}"/>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00">
                  <a:extLst>
                    <a:ext uri="{FF2B5EF4-FFF2-40B4-BE49-F238E27FC236}">
                      <a16:creationId xmlns:a16="http://schemas.microsoft.com/office/drawing/2014/main" id="{242F4658-C7BF-4000-84BF-2D0289C09ED8}"/>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5" name="Group 114">
                <a:extLst>
                  <a:ext uri="{FF2B5EF4-FFF2-40B4-BE49-F238E27FC236}">
                    <a16:creationId xmlns:a16="http://schemas.microsoft.com/office/drawing/2014/main" id="{953275F5-5423-4A07-ACAE-08F4D1A87452}"/>
                  </a:ext>
                </a:extLst>
              </p:cNvPr>
              <p:cNvGrpSpPr/>
              <p:nvPr/>
            </p:nvGrpSpPr>
            <p:grpSpPr>
              <a:xfrm>
                <a:off x="3443559" y="2705114"/>
                <a:ext cx="190255" cy="462984"/>
                <a:chOff x="4416425" y="3668713"/>
                <a:chExt cx="395288" cy="963613"/>
              </a:xfrm>
              <a:solidFill>
                <a:srgbClr val="092F57"/>
              </a:solidFill>
            </p:grpSpPr>
            <p:sp>
              <p:nvSpPr>
                <p:cNvPr id="143" name="Freeform 93">
                  <a:extLst>
                    <a:ext uri="{FF2B5EF4-FFF2-40B4-BE49-F238E27FC236}">
                      <a16:creationId xmlns:a16="http://schemas.microsoft.com/office/drawing/2014/main" id="{F358F478-8160-4FE9-BED0-50665195692C}"/>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94">
                  <a:extLst>
                    <a:ext uri="{FF2B5EF4-FFF2-40B4-BE49-F238E27FC236}">
                      <a16:creationId xmlns:a16="http://schemas.microsoft.com/office/drawing/2014/main" id="{19719727-A00D-49C4-AC51-AA1E93AD32BE}"/>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3" name="Group 122">
                <a:extLst>
                  <a:ext uri="{FF2B5EF4-FFF2-40B4-BE49-F238E27FC236}">
                    <a16:creationId xmlns:a16="http://schemas.microsoft.com/office/drawing/2014/main" id="{28E4700B-5743-4FCB-B1A5-738EC3D171D9}"/>
                  </a:ext>
                </a:extLst>
              </p:cNvPr>
              <p:cNvGrpSpPr/>
              <p:nvPr/>
            </p:nvGrpSpPr>
            <p:grpSpPr>
              <a:xfrm>
                <a:off x="3641648" y="2705118"/>
                <a:ext cx="190255" cy="462980"/>
                <a:chOff x="6254750" y="3602037"/>
                <a:chExt cx="361950" cy="1016001"/>
              </a:xfrm>
              <a:solidFill>
                <a:srgbClr val="092F57"/>
              </a:solidFill>
            </p:grpSpPr>
            <p:sp>
              <p:nvSpPr>
                <p:cNvPr id="127" name="Freeform 99">
                  <a:extLst>
                    <a:ext uri="{FF2B5EF4-FFF2-40B4-BE49-F238E27FC236}">
                      <a16:creationId xmlns:a16="http://schemas.microsoft.com/office/drawing/2014/main" id="{ACB160AE-C73E-4505-944E-3C04AB2A5539}"/>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100">
                  <a:extLst>
                    <a:ext uri="{FF2B5EF4-FFF2-40B4-BE49-F238E27FC236}">
                      <a16:creationId xmlns:a16="http://schemas.microsoft.com/office/drawing/2014/main" id="{281A0C0D-6B9D-4172-A18D-42DB1E1ECD9C}"/>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8" name="Group 157">
                <a:extLst>
                  <a:ext uri="{FF2B5EF4-FFF2-40B4-BE49-F238E27FC236}">
                    <a16:creationId xmlns:a16="http://schemas.microsoft.com/office/drawing/2014/main" id="{06D53BFC-9570-4724-AF51-1A55EC336698}"/>
                  </a:ext>
                </a:extLst>
              </p:cNvPr>
              <p:cNvGrpSpPr/>
              <p:nvPr/>
            </p:nvGrpSpPr>
            <p:grpSpPr>
              <a:xfrm>
                <a:off x="3444517" y="3237452"/>
                <a:ext cx="190255" cy="462984"/>
                <a:chOff x="4416425" y="3668713"/>
                <a:chExt cx="395288" cy="963613"/>
              </a:xfrm>
              <a:solidFill>
                <a:srgbClr val="092F57"/>
              </a:solidFill>
            </p:grpSpPr>
            <p:sp>
              <p:nvSpPr>
                <p:cNvPr id="186" name="Freeform 93">
                  <a:extLst>
                    <a:ext uri="{FF2B5EF4-FFF2-40B4-BE49-F238E27FC236}">
                      <a16:creationId xmlns:a16="http://schemas.microsoft.com/office/drawing/2014/main" id="{318B3B8C-6933-471D-A57E-6E2FDDB7116A}"/>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94">
                  <a:extLst>
                    <a:ext uri="{FF2B5EF4-FFF2-40B4-BE49-F238E27FC236}">
                      <a16:creationId xmlns:a16="http://schemas.microsoft.com/office/drawing/2014/main" id="{A4B40957-B3B5-4690-8865-10B49F1400D7}"/>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6" name="Group 165">
                <a:extLst>
                  <a:ext uri="{FF2B5EF4-FFF2-40B4-BE49-F238E27FC236}">
                    <a16:creationId xmlns:a16="http://schemas.microsoft.com/office/drawing/2014/main" id="{8656BB35-D741-49D8-93DA-4FB97B27ECD3}"/>
                  </a:ext>
                </a:extLst>
              </p:cNvPr>
              <p:cNvGrpSpPr/>
              <p:nvPr/>
            </p:nvGrpSpPr>
            <p:grpSpPr>
              <a:xfrm>
                <a:off x="3642606" y="3237456"/>
                <a:ext cx="190255" cy="462980"/>
                <a:chOff x="6254750" y="3602037"/>
                <a:chExt cx="361950" cy="1016001"/>
              </a:xfrm>
              <a:solidFill>
                <a:srgbClr val="092F57"/>
              </a:solidFill>
            </p:grpSpPr>
            <p:sp>
              <p:nvSpPr>
                <p:cNvPr id="170" name="Freeform 99">
                  <a:extLst>
                    <a:ext uri="{FF2B5EF4-FFF2-40B4-BE49-F238E27FC236}">
                      <a16:creationId xmlns:a16="http://schemas.microsoft.com/office/drawing/2014/main" id="{0A465F27-8B1F-4356-847C-ED54AAE9FE8B}"/>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00">
                  <a:extLst>
                    <a:ext uri="{FF2B5EF4-FFF2-40B4-BE49-F238E27FC236}">
                      <a16:creationId xmlns:a16="http://schemas.microsoft.com/office/drawing/2014/main" id="{85178FD5-4487-43F1-B22A-6D0DCDD9AE51}"/>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67" name="Group 166">
              <a:extLst>
                <a:ext uri="{FF2B5EF4-FFF2-40B4-BE49-F238E27FC236}">
                  <a16:creationId xmlns:a16="http://schemas.microsoft.com/office/drawing/2014/main" id="{CDE33629-1F74-4273-B43B-13452989D430}"/>
                </a:ext>
              </a:extLst>
            </p:cNvPr>
            <p:cNvGrpSpPr/>
            <p:nvPr/>
          </p:nvGrpSpPr>
          <p:grpSpPr>
            <a:xfrm>
              <a:off x="3240906" y="3245029"/>
              <a:ext cx="190255" cy="462980"/>
              <a:chOff x="6254750" y="3602037"/>
              <a:chExt cx="361950" cy="1016001"/>
            </a:xfrm>
            <a:solidFill>
              <a:srgbClr val="092F57"/>
            </a:solidFill>
          </p:grpSpPr>
          <p:sp>
            <p:nvSpPr>
              <p:cNvPr id="168" name="Freeform 99">
                <a:extLst>
                  <a:ext uri="{FF2B5EF4-FFF2-40B4-BE49-F238E27FC236}">
                    <a16:creationId xmlns:a16="http://schemas.microsoft.com/office/drawing/2014/main" id="{46947A91-8D2E-4F09-8C6C-262D6D4E9DA6}"/>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00">
                <a:extLst>
                  <a:ext uri="{FF2B5EF4-FFF2-40B4-BE49-F238E27FC236}">
                    <a16:creationId xmlns:a16="http://schemas.microsoft.com/office/drawing/2014/main" id="{1DA68528-8903-43CF-9337-F5FABD806E4F}"/>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17" name="Group 216">
              <a:extLst>
                <a:ext uri="{FF2B5EF4-FFF2-40B4-BE49-F238E27FC236}">
                  <a16:creationId xmlns:a16="http://schemas.microsoft.com/office/drawing/2014/main" id="{8F086BC3-C6AE-44C7-A766-EE5C58F1A144}"/>
                </a:ext>
              </a:extLst>
            </p:cNvPr>
            <p:cNvGrpSpPr/>
            <p:nvPr/>
          </p:nvGrpSpPr>
          <p:grpSpPr>
            <a:xfrm>
              <a:off x="3846402" y="2186502"/>
              <a:ext cx="392930" cy="2040119"/>
              <a:chOff x="3442173" y="2186502"/>
              <a:chExt cx="392930" cy="2040119"/>
            </a:xfrm>
          </p:grpSpPr>
          <p:sp>
            <p:nvSpPr>
              <p:cNvPr id="218" name="Freeform 93">
                <a:extLst>
                  <a:ext uri="{FF2B5EF4-FFF2-40B4-BE49-F238E27FC236}">
                    <a16:creationId xmlns:a16="http://schemas.microsoft.com/office/drawing/2014/main" id="{8836654C-D11C-44FA-91D3-1E2862F72B7E}"/>
                  </a:ext>
                </a:extLst>
              </p:cNvPr>
              <p:cNvSpPr>
                <a:spLocks/>
              </p:cNvSpPr>
              <p:nvPr/>
            </p:nvSpPr>
            <p:spPr bwMode="auto">
              <a:xfrm>
                <a:off x="3442173" y="2329897"/>
                <a:ext cx="190255" cy="319589"/>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94">
                <a:extLst>
                  <a:ext uri="{FF2B5EF4-FFF2-40B4-BE49-F238E27FC236}">
                    <a16:creationId xmlns:a16="http://schemas.microsoft.com/office/drawing/2014/main" id="{1EE8331B-9C4A-4400-9DBC-38EA32DD1498}"/>
                  </a:ext>
                </a:extLst>
              </p:cNvPr>
              <p:cNvSpPr>
                <a:spLocks/>
              </p:cNvSpPr>
              <p:nvPr/>
            </p:nvSpPr>
            <p:spPr bwMode="auto">
              <a:xfrm>
                <a:off x="3470444" y="2186502"/>
                <a:ext cx="132185" cy="131954"/>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99">
                <a:extLst>
                  <a:ext uri="{FF2B5EF4-FFF2-40B4-BE49-F238E27FC236}">
                    <a16:creationId xmlns:a16="http://schemas.microsoft.com/office/drawing/2014/main" id="{7A481D0D-8CC0-41E5-8374-0A2DF015B814}"/>
                  </a:ext>
                </a:extLst>
              </p:cNvPr>
              <p:cNvSpPr>
                <a:spLocks/>
              </p:cNvSpPr>
              <p:nvPr/>
            </p:nvSpPr>
            <p:spPr bwMode="auto">
              <a:xfrm>
                <a:off x="3640262" y="2368805"/>
                <a:ext cx="190255" cy="280681"/>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00">
                <a:extLst>
                  <a:ext uri="{FF2B5EF4-FFF2-40B4-BE49-F238E27FC236}">
                    <a16:creationId xmlns:a16="http://schemas.microsoft.com/office/drawing/2014/main" id="{CE8D2880-D834-4A6B-B4B7-D9F0C9471283}"/>
                  </a:ext>
                </a:extLst>
              </p:cNvPr>
              <p:cNvSpPr>
                <a:spLocks noEditPoints="1"/>
              </p:cNvSpPr>
              <p:nvPr/>
            </p:nvSpPr>
            <p:spPr bwMode="auto">
              <a:xfrm>
                <a:off x="3663627" y="2186506"/>
                <a:ext cx="143526" cy="159873"/>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solidFill>
                <a:srgbClr val="092F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22" name="Group 221">
                <a:extLst>
                  <a:ext uri="{FF2B5EF4-FFF2-40B4-BE49-F238E27FC236}">
                    <a16:creationId xmlns:a16="http://schemas.microsoft.com/office/drawing/2014/main" id="{B054031A-2050-457E-9674-E2D49ED4765B}"/>
                  </a:ext>
                </a:extLst>
              </p:cNvPr>
              <p:cNvGrpSpPr/>
              <p:nvPr/>
            </p:nvGrpSpPr>
            <p:grpSpPr>
              <a:xfrm>
                <a:off x="3446759" y="3763637"/>
                <a:ext cx="190255" cy="462984"/>
                <a:chOff x="4416425" y="3668713"/>
                <a:chExt cx="395288" cy="963613"/>
              </a:xfrm>
              <a:solidFill>
                <a:srgbClr val="092F57"/>
              </a:solidFill>
            </p:grpSpPr>
            <p:sp>
              <p:nvSpPr>
                <p:cNvPr id="238" name="Freeform 93">
                  <a:extLst>
                    <a:ext uri="{FF2B5EF4-FFF2-40B4-BE49-F238E27FC236}">
                      <a16:creationId xmlns:a16="http://schemas.microsoft.com/office/drawing/2014/main" id="{2FB85BEF-CF79-4C70-A715-25E52065F70E}"/>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94">
                  <a:extLst>
                    <a:ext uri="{FF2B5EF4-FFF2-40B4-BE49-F238E27FC236}">
                      <a16:creationId xmlns:a16="http://schemas.microsoft.com/office/drawing/2014/main" id="{815C9C9E-3BA5-49BB-9C22-8AD4BD7813CB}"/>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3" name="Group 222">
                <a:extLst>
                  <a:ext uri="{FF2B5EF4-FFF2-40B4-BE49-F238E27FC236}">
                    <a16:creationId xmlns:a16="http://schemas.microsoft.com/office/drawing/2014/main" id="{459C35DE-D339-4E95-B6B9-381AB77DFD96}"/>
                  </a:ext>
                </a:extLst>
              </p:cNvPr>
              <p:cNvGrpSpPr/>
              <p:nvPr/>
            </p:nvGrpSpPr>
            <p:grpSpPr>
              <a:xfrm>
                <a:off x="3644848" y="3763641"/>
                <a:ext cx="190255" cy="462980"/>
                <a:chOff x="6254750" y="3602037"/>
                <a:chExt cx="361950" cy="1016001"/>
              </a:xfrm>
              <a:solidFill>
                <a:srgbClr val="092F57"/>
              </a:solidFill>
            </p:grpSpPr>
            <p:sp>
              <p:nvSpPr>
                <p:cNvPr id="236" name="Freeform 99">
                  <a:extLst>
                    <a:ext uri="{FF2B5EF4-FFF2-40B4-BE49-F238E27FC236}">
                      <a16:creationId xmlns:a16="http://schemas.microsoft.com/office/drawing/2014/main" id="{C2356178-5E55-408A-922D-F0AAEC1F79A4}"/>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100">
                  <a:extLst>
                    <a:ext uri="{FF2B5EF4-FFF2-40B4-BE49-F238E27FC236}">
                      <a16:creationId xmlns:a16="http://schemas.microsoft.com/office/drawing/2014/main" id="{4D4CFB4F-02FA-4C29-97B1-89521CC97E9C}"/>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4" name="Group 223">
                <a:extLst>
                  <a:ext uri="{FF2B5EF4-FFF2-40B4-BE49-F238E27FC236}">
                    <a16:creationId xmlns:a16="http://schemas.microsoft.com/office/drawing/2014/main" id="{18D75814-D050-4BCF-A53F-32FCBB7E13E7}"/>
                  </a:ext>
                </a:extLst>
              </p:cNvPr>
              <p:cNvGrpSpPr/>
              <p:nvPr/>
            </p:nvGrpSpPr>
            <p:grpSpPr>
              <a:xfrm>
                <a:off x="3443559" y="2705114"/>
                <a:ext cx="190255" cy="462984"/>
                <a:chOff x="4416425" y="3668713"/>
                <a:chExt cx="395288" cy="963613"/>
              </a:xfrm>
              <a:solidFill>
                <a:srgbClr val="092F57"/>
              </a:solidFill>
            </p:grpSpPr>
            <p:sp>
              <p:nvSpPr>
                <p:cNvPr id="234" name="Freeform 93">
                  <a:extLst>
                    <a:ext uri="{FF2B5EF4-FFF2-40B4-BE49-F238E27FC236}">
                      <a16:creationId xmlns:a16="http://schemas.microsoft.com/office/drawing/2014/main" id="{919A42B0-FEA4-450E-A04D-7BF80AB2347A}"/>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94">
                  <a:extLst>
                    <a:ext uri="{FF2B5EF4-FFF2-40B4-BE49-F238E27FC236}">
                      <a16:creationId xmlns:a16="http://schemas.microsoft.com/office/drawing/2014/main" id="{B19546ED-97A8-4336-ADE0-0AC6432436E1}"/>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224">
                <a:extLst>
                  <a:ext uri="{FF2B5EF4-FFF2-40B4-BE49-F238E27FC236}">
                    <a16:creationId xmlns:a16="http://schemas.microsoft.com/office/drawing/2014/main" id="{EF49355C-F140-4E99-A6B9-681956AC1F3E}"/>
                  </a:ext>
                </a:extLst>
              </p:cNvPr>
              <p:cNvGrpSpPr/>
              <p:nvPr/>
            </p:nvGrpSpPr>
            <p:grpSpPr>
              <a:xfrm>
                <a:off x="3641648" y="2705118"/>
                <a:ext cx="190255" cy="462980"/>
                <a:chOff x="6254750" y="3602037"/>
                <a:chExt cx="361950" cy="1016001"/>
              </a:xfrm>
              <a:solidFill>
                <a:srgbClr val="092F57"/>
              </a:solidFill>
            </p:grpSpPr>
            <p:sp>
              <p:nvSpPr>
                <p:cNvPr id="232" name="Freeform 99">
                  <a:extLst>
                    <a:ext uri="{FF2B5EF4-FFF2-40B4-BE49-F238E27FC236}">
                      <a16:creationId xmlns:a16="http://schemas.microsoft.com/office/drawing/2014/main" id="{6C44D47B-8564-4FE5-B947-8ADEE1DD7608}"/>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100">
                  <a:extLst>
                    <a:ext uri="{FF2B5EF4-FFF2-40B4-BE49-F238E27FC236}">
                      <a16:creationId xmlns:a16="http://schemas.microsoft.com/office/drawing/2014/main" id="{8BABB64B-D683-416F-8947-FFA57C1624A5}"/>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6" name="Group 225">
                <a:extLst>
                  <a:ext uri="{FF2B5EF4-FFF2-40B4-BE49-F238E27FC236}">
                    <a16:creationId xmlns:a16="http://schemas.microsoft.com/office/drawing/2014/main" id="{F5CD4D93-AD78-43CA-8AFD-F4694AC4401B}"/>
                  </a:ext>
                </a:extLst>
              </p:cNvPr>
              <p:cNvGrpSpPr/>
              <p:nvPr/>
            </p:nvGrpSpPr>
            <p:grpSpPr>
              <a:xfrm>
                <a:off x="3444517" y="3237452"/>
                <a:ext cx="190255" cy="462984"/>
                <a:chOff x="4416425" y="3668713"/>
                <a:chExt cx="395288" cy="963613"/>
              </a:xfrm>
              <a:solidFill>
                <a:srgbClr val="092F57"/>
              </a:solidFill>
            </p:grpSpPr>
            <p:sp>
              <p:nvSpPr>
                <p:cNvPr id="230" name="Freeform 93">
                  <a:extLst>
                    <a:ext uri="{FF2B5EF4-FFF2-40B4-BE49-F238E27FC236}">
                      <a16:creationId xmlns:a16="http://schemas.microsoft.com/office/drawing/2014/main" id="{FE75E180-846C-435E-9173-45F53138CA35}"/>
                    </a:ext>
                  </a:extLst>
                </p:cNvPr>
                <p:cNvSpPr>
                  <a:spLocks/>
                </p:cNvSpPr>
                <p:nvPr/>
              </p:nvSpPr>
              <p:spPr bwMode="auto">
                <a:xfrm>
                  <a:off x="4416425" y="3967163"/>
                  <a:ext cx="395288" cy="665163"/>
                </a:xfrm>
                <a:custGeom>
                  <a:avLst/>
                  <a:gdLst>
                    <a:gd name="T0" fmla="*/ 184 w 206"/>
                    <a:gd name="T1" fmla="*/ 206 h 347"/>
                    <a:gd name="T2" fmla="*/ 201 w 206"/>
                    <a:gd name="T3" fmla="*/ 195 h 347"/>
                    <a:gd name="T4" fmla="*/ 205 w 206"/>
                    <a:gd name="T5" fmla="*/ 167 h 347"/>
                    <a:gd name="T6" fmla="*/ 205 w 206"/>
                    <a:gd name="T7" fmla="*/ 124 h 347"/>
                    <a:gd name="T8" fmla="*/ 197 w 206"/>
                    <a:gd name="T9" fmla="*/ 71 h 347"/>
                    <a:gd name="T10" fmla="*/ 194 w 206"/>
                    <a:gd name="T11" fmla="*/ 57 h 347"/>
                    <a:gd name="T12" fmla="*/ 189 w 206"/>
                    <a:gd name="T13" fmla="*/ 46 h 347"/>
                    <a:gd name="T14" fmla="*/ 163 w 206"/>
                    <a:gd name="T15" fmla="*/ 31 h 347"/>
                    <a:gd name="T16" fmla="*/ 131 w 206"/>
                    <a:gd name="T17" fmla="*/ 86 h 347"/>
                    <a:gd name="T18" fmla="*/ 112 w 206"/>
                    <a:gd name="T19" fmla="*/ 38 h 347"/>
                    <a:gd name="T20" fmla="*/ 119 w 206"/>
                    <a:gd name="T21" fmla="*/ 23 h 347"/>
                    <a:gd name="T22" fmla="*/ 129 w 206"/>
                    <a:gd name="T23" fmla="*/ 32 h 347"/>
                    <a:gd name="T24" fmla="*/ 132 w 206"/>
                    <a:gd name="T25" fmla="*/ 30 h 347"/>
                    <a:gd name="T26" fmla="*/ 126 w 206"/>
                    <a:gd name="T27" fmla="*/ 3 h 347"/>
                    <a:gd name="T28" fmla="*/ 124 w 206"/>
                    <a:gd name="T29" fmla="*/ 0 h 347"/>
                    <a:gd name="T30" fmla="*/ 119 w 206"/>
                    <a:gd name="T31" fmla="*/ 3 h 347"/>
                    <a:gd name="T32" fmla="*/ 104 w 206"/>
                    <a:gd name="T33" fmla="*/ 10 h 347"/>
                    <a:gd name="T34" fmla="*/ 88 w 206"/>
                    <a:gd name="T35" fmla="*/ 3 h 347"/>
                    <a:gd name="T36" fmla="*/ 84 w 206"/>
                    <a:gd name="T37" fmla="*/ 0 h 347"/>
                    <a:gd name="T38" fmla="*/ 81 w 206"/>
                    <a:gd name="T39" fmla="*/ 3 h 347"/>
                    <a:gd name="T40" fmla="*/ 75 w 206"/>
                    <a:gd name="T41" fmla="*/ 30 h 347"/>
                    <a:gd name="T42" fmla="*/ 78 w 206"/>
                    <a:gd name="T43" fmla="*/ 32 h 347"/>
                    <a:gd name="T44" fmla="*/ 88 w 206"/>
                    <a:gd name="T45" fmla="*/ 23 h 347"/>
                    <a:gd name="T46" fmla="*/ 96 w 206"/>
                    <a:gd name="T47" fmla="*/ 38 h 347"/>
                    <a:gd name="T48" fmla="*/ 76 w 206"/>
                    <a:gd name="T49" fmla="*/ 87 h 347"/>
                    <a:gd name="T50" fmla="*/ 49 w 206"/>
                    <a:gd name="T51" fmla="*/ 34 h 347"/>
                    <a:gd name="T52" fmla="*/ 32 w 206"/>
                    <a:gd name="T53" fmla="*/ 39 h 347"/>
                    <a:gd name="T54" fmla="*/ 21 w 206"/>
                    <a:gd name="T55" fmla="*/ 54 h 347"/>
                    <a:gd name="T56" fmla="*/ 17 w 206"/>
                    <a:gd name="T57" fmla="*/ 64 h 347"/>
                    <a:gd name="T58" fmla="*/ 10 w 206"/>
                    <a:gd name="T59" fmla="*/ 90 h 347"/>
                    <a:gd name="T60" fmla="*/ 0 w 206"/>
                    <a:gd name="T61" fmla="*/ 158 h 347"/>
                    <a:gd name="T62" fmla="*/ 2 w 206"/>
                    <a:gd name="T63" fmla="*/ 193 h 347"/>
                    <a:gd name="T64" fmla="*/ 16 w 206"/>
                    <a:gd name="T65" fmla="*/ 204 h 347"/>
                    <a:gd name="T66" fmla="*/ 29 w 206"/>
                    <a:gd name="T67" fmla="*/ 191 h 347"/>
                    <a:gd name="T68" fmla="*/ 30 w 206"/>
                    <a:gd name="T69" fmla="*/ 192 h 347"/>
                    <a:gd name="T70" fmla="*/ 93 w 206"/>
                    <a:gd name="T71" fmla="*/ 343 h 347"/>
                    <a:gd name="T72" fmla="*/ 113 w 206"/>
                    <a:gd name="T73" fmla="*/ 343 h 347"/>
                    <a:gd name="T74" fmla="*/ 176 w 206"/>
                    <a:gd name="T75" fmla="*/ 20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347">
                      <a:moveTo>
                        <a:pt x="176" y="200"/>
                      </a:moveTo>
                      <a:cubicBezTo>
                        <a:pt x="178" y="203"/>
                        <a:pt x="181" y="205"/>
                        <a:pt x="184" y="206"/>
                      </a:cubicBezTo>
                      <a:cubicBezTo>
                        <a:pt x="185" y="206"/>
                        <a:pt x="186" y="206"/>
                        <a:pt x="187" y="206"/>
                      </a:cubicBezTo>
                      <a:cubicBezTo>
                        <a:pt x="194" y="206"/>
                        <a:pt x="199" y="202"/>
                        <a:pt x="201" y="195"/>
                      </a:cubicBezTo>
                      <a:cubicBezTo>
                        <a:pt x="201" y="195"/>
                        <a:pt x="201" y="195"/>
                        <a:pt x="201" y="195"/>
                      </a:cubicBezTo>
                      <a:cubicBezTo>
                        <a:pt x="203" y="185"/>
                        <a:pt x="204" y="176"/>
                        <a:pt x="205" y="167"/>
                      </a:cubicBezTo>
                      <a:cubicBezTo>
                        <a:pt x="205" y="164"/>
                        <a:pt x="205" y="162"/>
                        <a:pt x="205" y="160"/>
                      </a:cubicBezTo>
                      <a:cubicBezTo>
                        <a:pt x="206" y="148"/>
                        <a:pt x="206" y="136"/>
                        <a:pt x="205" y="124"/>
                      </a:cubicBezTo>
                      <a:cubicBezTo>
                        <a:pt x="205" y="113"/>
                        <a:pt x="203" y="101"/>
                        <a:pt x="201" y="89"/>
                      </a:cubicBezTo>
                      <a:cubicBezTo>
                        <a:pt x="200" y="83"/>
                        <a:pt x="199" y="77"/>
                        <a:pt x="197" y="71"/>
                      </a:cubicBezTo>
                      <a:cubicBezTo>
                        <a:pt x="197" y="68"/>
                        <a:pt x="196" y="65"/>
                        <a:pt x="195" y="62"/>
                      </a:cubicBezTo>
                      <a:cubicBezTo>
                        <a:pt x="194" y="57"/>
                        <a:pt x="194" y="57"/>
                        <a:pt x="194" y="57"/>
                      </a:cubicBezTo>
                      <a:cubicBezTo>
                        <a:pt x="192" y="53"/>
                        <a:pt x="192" y="53"/>
                        <a:pt x="192" y="53"/>
                      </a:cubicBezTo>
                      <a:cubicBezTo>
                        <a:pt x="192" y="51"/>
                        <a:pt x="191" y="48"/>
                        <a:pt x="189" y="46"/>
                      </a:cubicBezTo>
                      <a:cubicBezTo>
                        <a:pt x="184" y="37"/>
                        <a:pt x="174" y="31"/>
                        <a:pt x="164" y="31"/>
                      </a:cubicBezTo>
                      <a:cubicBezTo>
                        <a:pt x="163" y="31"/>
                        <a:pt x="163" y="31"/>
                        <a:pt x="163" y="31"/>
                      </a:cubicBezTo>
                      <a:cubicBezTo>
                        <a:pt x="136" y="78"/>
                        <a:pt x="136" y="78"/>
                        <a:pt x="136" y="78"/>
                      </a:cubicBezTo>
                      <a:cubicBezTo>
                        <a:pt x="131" y="86"/>
                        <a:pt x="131" y="86"/>
                        <a:pt x="131" y="86"/>
                      </a:cubicBezTo>
                      <a:cubicBezTo>
                        <a:pt x="112" y="43"/>
                        <a:pt x="112" y="43"/>
                        <a:pt x="112" y="43"/>
                      </a:cubicBezTo>
                      <a:cubicBezTo>
                        <a:pt x="111" y="42"/>
                        <a:pt x="111" y="40"/>
                        <a:pt x="112" y="38"/>
                      </a:cubicBezTo>
                      <a:cubicBezTo>
                        <a:pt x="117" y="24"/>
                        <a:pt x="117" y="24"/>
                        <a:pt x="117" y="24"/>
                      </a:cubicBezTo>
                      <a:cubicBezTo>
                        <a:pt x="118" y="24"/>
                        <a:pt x="119" y="23"/>
                        <a:pt x="119" y="23"/>
                      </a:cubicBezTo>
                      <a:cubicBezTo>
                        <a:pt x="120" y="23"/>
                        <a:pt x="120" y="23"/>
                        <a:pt x="121" y="24"/>
                      </a:cubicBezTo>
                      <a:cubicBezTo>
                        <a:pt x="129" y="32"/>
                        <a:pt x="129" y="32"/>
                        <a:pt x="129" y="32"/>
                      </a:cubicBezTo>
                      <a:cubicBezTo>
                        <a:pt x="130" y="32"/>
                        <a:pt x="130" y="32"/>
                        <a:pt x="130" y="32"/>
                      </a:cubicBezTo>
                      <a:cubicBezTo>
                        <a:pt x="131" y="32"/>
                        <a:pt x="133" y="31"/>
                        <a:pt x="132" y="30"/>
                      </a:cubicBezTo>
                      <a:cubicBezTo>
                        <a:pt x="128" y="10"/>
                        <a:pt x="128" y="10"/>
                        <a:pt x="128" y="10"/>
                      </a:cubicBezTo>
                      <a:cubicBezTo>
                        <a:pt x="126" y="3"/>
                        <a:pt x="126" y="3"/>
                        <a:pt x="126" y="3"/>
                      </a:cubicBezTo>
                      <a:cubicBezTo>
                        <a:pt x="126" y="2"/>
                        <a:pt x="126" y="2"/>
                        <a:pt x="126" y="2"/>
                      </a:cubicBezTo>
                      <a:cubicBezTo>
                        <a:pt x="126" y="1"/>
                        <a:pt x="125" y="0"/>
                        <a:pt x="124" y="0"/>
                      </a:cubicBezTo>
                      <a:cubicBezTo>
                        <a:pt x="123" y="0"/>
                        <a:pt x="122" y="0"/>
                        <a:pt x="121" y="1"/>
                      </a:cubicBezTo>
                      <a:cubicBezTo>
                        <a:pt x="121" y="2"/>
                        <a:pt x="120" y="3"/>
                        <a:pt x="119" y="3"/>
                      </a:cubicBezTo>
                      <a:cubicBezTo>
                        <a:pt x="116" y="6"/>
                        <a:pt x="113" y="8"/>
                        <a:pt x="109" y="9"/>
                      </a:cubicBezTo>
                      <a:cubicBezTo>
                        <a:pt x="108" y="10"/>
                        <a:pt x="106" y="10"/>
                        <a:pt x="104" y="10"/>
                      </a:cubicBezTo>
                      <a:cubicBezTo>
                        <a:pt x="102" y="10"/>
                        <a:pt x="100" y="10"/>
                        <a:pt x="98" y="9"/>
                      </a:cubicBezTo>
                      <a:cubicBezTo>
                        <a:pt x="94" y="8"/>
                        <a:pt x="91" y="6"/>
                        <a:pt x="88" y="3"/>
                      </a:cubicBezTo>
                      <a:cubicBezTo>
                        <a:pt x="87" y="3"/>
                        <a:pt x="87" y="2"/>
                        <a:pt x="86" y="1"/>
                      </a:cubicBezTo>
                      <a:cubicBezTo>
                        <a:pt x="85" y="0"/>
                        <a:pt x="85" y="0"/>
                        <a:pt x="84" y="0"/>
                      </a:cubicBezTo>
                      <a:cubicBezTo>
                        <a:pt x="83" y="0"/>
                        <a:pt x="82" y="0"/>
                        <a:pt x="81" y="2"/>
                      </a:cubicBezTo>
                      <a:cubicBezTo>
                        <a:pt x="81" y="3"/>
                        <a:pt x="81" y="3"/>
                        <a:pt x="81" y="3"/>
                      </a:cubicBezTo>
                      <a:cubicBezTo>
                        <a:pt x="80" y="10"/>
                        <a:pt x="80" y="10"/>
                        <a:pt x="80" y="10"/>
                      </a:cubicBezTo>
                      <a:cubicBezTo>
                        <a:pt x="75" y="30"/>
                        <a:pt x="75" y="30"/>
                        <a:pt x="75" y="30"/>
                      </a:cubicBezTo>
                      <a:cubicBezTo>
                        <a:pt x="75" y="31"/>
                        <a:pt x="76" y="32"/>
                        <a:pt x="77" y="32"/>
                      </a:cubicBezTo>
                      <a:cubicBezTo>
                        <a:pt x="78" y="32"/>
                        <a:pt x="78" y="32"/>
                        <a:pt x="78" y="32"/>
                      </a:cubicBezTo>
                      <a:cubicBezTo>
                        <a:pt x="87" y="24"/>
                        <a:pt x="87" y="24"/>
                        <a:pt x="87" y="24"/>
                      </a:cubicBezTo>
                      <a:cubicBezTo>
                        <a:pt x="87" y="23"/>
                        <a:pt x="88" y="23"/>
                        <a:pt x="88" y="23"/>
                      </a:cubicBezTo>
                      <a:cubicBezTo>
                        <a:pt x="89" y="23"/>
                        <a:pt x="90" y="24"/>
                        <a:pt x="90" y="24"/>
                      </a:cubicBezTo>
                      <a:cubicBezTo>
                        <a:pt x="96" y="38"/>
                        <a:pt x="96" y="38"/>
                        <a:pt x="96" y="38"/>
                      </a:cubicBezTo>
                      <a:cubicBezTo>
                        <a:pt x="97" y="40"/>
                        <a:pt x="96" y="42"/>
                        <a:pt x="96" y="43"/>
                      </a:cubicBezTo>
                      <a:cubicBezTo>
                        <a:pt x="76" y="87"/>
                        <a:pt x="76" y="87"/>
                        <a:pt x="76" y="87"/>
                      </a:cubicBezTo>
                      <a:cubicBezTo>
                        <a:pt x="75" y="86"/>
                        <a:pt x="75" y="85"/>
                        <a:pt x="74" y="85"/>
                      </a:cubicBezTo>
                      <a:cubicBezTo>
                        <a:pt x="66" y="67"/>
                        <a:pt x="56" y="49"/>
                        <a:pt x="49" y="34"/>
                      </a:cubicBezTo>
                      <a:cubicBezTo>
                        <a:pt x="48" y="32"/>
                        <a:pt x="47" y="31"/>
                        <a:pt x="46" y="29"/>
                      </a:cubicBezTo>
                      <a:cubicBezTo>
                        <a:pt x="32" y="39"/>
                        <a:pt x="32" y="39"/>
                        <a:pt x="32" y="39"/>
                      </a:cubicBezTo>
                      <a:cubicBezTo>
                        <a:pt x="30" y="41"/>
                        <a:pt x="28" y="42"/>
                        <a:pt x="27" y="44"/>
                      </a:cubicBezTo>
                      <a:cubicBezTo>
                        <a:pt x="25" y="47"/>
                        <a:pt x="23" y="50"/>
                        <a:pt x="21" y="54"/>
                      </a:cubicBezTo>
                      <a:cubicBezTo>
                        <a:pt x="21" y="56"/>
                        <a:pt x="21" y="56"/>
                        <a:pt x="21" y="56"/>
                      </a:cubicBezTo>
                      <a:cubicBezTo>
                        <a:pt x="17" y="64"/>
                        <a:pt x="17" y="64"/>
                        <a:pt x="17" y="64"/>
                      </a:cubicBezTo>
                      <a:cubicBezTo>
                        <a:pt x="16" y="67"/>
                        <a:pt x="16" y="70"/>
                        <a:pt x="15" y="73"/>
                      </a:cubicBezTo>
                      <a:cubicBezTo>
                        <a:pt x="13" y="78"/>
                        <a:pt x="11" y="84"/>
                        <a:pt x="10" y="90"/>
                      </a:cubicBezTo>
                      <a:cubicBezTo>
                        <a:pt x="7" y="101"/>
                        <a:pt x="5" y="112"/>
                        <a:pt x="3" y="124"/>
                      </a:cubicBezTo>
                      <a:cubicBezTo>
                        <a:pt x="2" y="135"/>
                        <a:pt x="1" y="146"/>
                        <a:pt x="0" y="158"/>
                      </a:cubicBezTo>
                      <a:cubicBezTo>
                        <a:pt x="0" y="160"/>
                        <a:pt x="0" y="163"/>
                        <a:pt x="0" y="165"/>
                      </a:cubicBezTo>
                      <a:cubicBezTo>
                        <a:pt x="1" y="174"/>
                        <a:pt x="1" y="184"/>
                        <a:pt x="2" y="193"/>
                      </a:cubicBezTo>
                      <a:cubicBezTo>
                        <a:pt x="3" y="198"/>
                        <a:pt x="8" y="203"/>
                        <a:pt x="14" y="204"/>
                      </a:cubicBezTo>
                      <a:cubicBezTo>
                        <a:pt x="15" y="204"/>
                        <a:pt x="15" y="204"/>
                        <a:pt x="16" y="204"/>
                      </a:cubicBezTo>
                      <a:cubicBezTo>
                        <a:pt x="22" y="204"/>
                        <a:pt x="28" y="199"/>
                        <a:pt x="29" y="192"/>
                      </a:cubicBezTo>
                      <a:cubicBezTo>
                        <a:pt x="29" y="191"/>
                        <a:pt x="29" y="191"/>
                        <a:pt x="29" y="191"/>
                      </a:cubicBezTo>
                      <a:cubicBezTo>
                        <a:pt x="29" y="191"/>
                        <a:pt x="29" y="191"/>
                        <a:pt x="29" y="191"/>
                      </a:cubicBezTo>
                      <a:cubicBezTo>
                        <a:pt x="30" y="191"/>
                        <a:pt x="30" y="192"/>
                        <a:pt x="30" y="192"/>
                      </a:cubicBezTo>
                      <a:cubicBezTo>
                        <a:pt x="30" y="195"/>
                        <a:pt x="31" y="197"/>
                        <a:pt x="31" y="200"/>
                      </a:cubicBezTo>
                      <a:cubicBezTo>
                        <a:pt x="40" y="253"/>
                        <a:pt x="55" y="298"/>
                        <a:pt x="93" y="343"/>
                      </a:cubicBezTo>
                      <a:cubicBezTo>
                        <a:pt x="96" y="345"/>
                        <a:pt x="100" y="347"/>
                        <a:pt x="103" y="347"/>
                      </a:cubicBezTo>
                      <a:cubicBezTo>
                        <a:pt x="107" y="347"/>
                        <a:pt x="111" y="345"/>
                        <a:pt x="113" y="343"/>
                      </a:cubicBezTo>
                      <a:cubicBezTo>
                        <a:pt x="152" y="299"/>
                        <a:pt x="166" y="254"/>
                        <a:pt x="175" y="202"/>
                      </a:cubicBezTo>
                      <a:cubicBezTo>
                        <a:pt x="176" y="201"/>
                        <a:pt x="176" y="201"/>
                        <a:pt x="176" y="2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94">
                  <a:extLst>
                    <a:ext uri="{FF2B5EF4-FFF2-40B4-BE49-F238E27FC236}">
                      <a16:creationId xmlns:a16="http://schemas.microsoft.com/office/drawing/2014/main" id="{84534538-7183-4998-8576-0FD8AC5E965F}"/>
                    </a:ext>
                  </a:extLst>
                </p:cNvPr>
                <p:cNvSpPr>
                  <a:spLocks/>
                </p:cNvSpPr>
                <p:nvPr/>
              </p:nvSpPr>
              <p:spPr bwMode="auto">
                <a:xfrm>
                  <a:off x="4475163" y="3668713"/>
                  <a:ext cx="274638" cy="274638"/>
                </a:xfrm>
                <a:custGeom>
                  <a:avLst/>
                  <a:gdLst>
                    <a:gd name="T0" fmla="*/ 36 w 143"/>
                    <a:gd name="T1" fmla="*/ 133 h 143"/>
                    <a:gd name="T2" fmla="*/ 72 w 143"/>
                    <a:gd name="T3" fmla="*/ 143 h 143"/>
                    <a:gd name="T4" fmla="*/ 108 w 143"/>
                    <a:gd name="T5" fmla="*/ 133 h 143"/>
                    <a:gd name="T6" fmla="*/ 143 w 143"/>
                    <a:gd name="T7" fmla="*/ 71 h 143"/>
                    <a:gd name="T8" fmla="*/ 72 w 143"/>
                    <a:gd name="T9" fmla="*/ 0 h 143"/>
                    <a:gd name="T10" fmla="*/ 0 w 143"/>
                    <a:gd name="T11" fmla="*/ 71 h 143"/>
                    <a:gd name="T12" fmla="*/ 36 w 143"/>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143" h="143">
                      <a:moveTo>
                        <a:pt x="36" y="133"/>
                      </a:moveTo>
                      <a:cubicBezTo>
                        <a:pt x="47" y="139"/>
                        <a:pt x="59" y="143"/>
                        <a:pt x="72" y="143"/>
                      </a:cubicBezTo>
                      <a:cubicBezTo>
                        <a:pt x="85" y="143"/>
                        <a:pt x="97" y="139"/>
                        <a:pt x="108" y="133"/>
                      </a:cubicBezTo>
                      <a:cubicBezTo>
                        <a:pt x="129" y="120"/>
                        <a:pt x="143" y="97"/>
                        <a:pt x="143" y="71"/>
                      </a:cubicBezTo>
                      <a:cubicBezTo>
                        <a:pt x="143" y="32"/>
                        <a:pt x="111" y="0"/>
                        <a:pt x="72" y="0"/>
                      </a:cubicBezTo>
                      <a:cubicBezTo>
                        <a:pt x="32" y="0"/>
                        <a:pt x="0" y="32"/>
                        <a:pt x="0" y="71"/>
                      </a:cubicBezTo>
                      <a:cubicBezTo>
                        <a:pt x="0" y="98"/>
                        <a:pt x="15" y="121"/>
                        <a:pt x="36"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7" name="Group 226">
                <a:extLst>
                  <a:ext uri="{FF2B5EF4-FFF2-40B4-BE49-F238E27FC236}">
                    <a16:creationId xmlns:a16="http://schemas.microsoft.com/office/drawing/2014/main" id="{70511509-1525-4992-91AA-4D4AD6E83013}"/>
                  </a:ext>
                </a:extLst>
              </p:cNvPr>
              <p:cNvGrpSpPr/>
              <p:nvPr/>
            </p:nvGrpSpPr>
            <p:grpSpPr>
              <a:xfrm>
                <a:off x="3642606" y="3237456"/>
                <a:ext cx="190255" cy="462980"/>
                <a:chOff x="6254750" y="3602037"/>
                <a:chExt cx="361950" cy="1016001"/>
              </a:xfrm>
              <a:solidFill>
                <a:srgbClr val="092F57"/>
              </a:solidFill>
            </p:grpSpPr>
            <p:sp>
              <p:nvSpPr>
                <p:cNvPr id="228" name="Freeform 99">
                  <a:extLst>
                    <a:ext uri="{FF2B5EF4-FFF2-40B4-BE49-F238E27FC236}">
                      <a16:creationId xmlns:a16="http://schemas.microsoft.com/office/drawing/2014/main" id="{2F675A09-6113-48ED-8762-A17F48CFCC00}"/>
                    </a:ext>
                  </a:extLst>
                </p:cNvPr>
                <p:cNvSpPr>
                  <a:spLocks/>
                </p:cNvSpPr>
                <p:nvPr/>
              </p:nvSpPr>
              <p:spPr bwMode="auto">
                <a:xfrm>
                  <a:off x="6254750" y="4002088"/>
                  <a:ext cx="361950" cy="615950"/>
                </a:xfrm>
                <a:custGeom>
                  <a:avLst/>
                  <a:gdLst>
                    <a:gd name="T0" fmla="*/ 90 w 90"/>
                    <a:gd name="T1" fmla="*/ 70 h 153"/>
                    <a:gd name="T2" fmla="*/ 90 w 90"/>
                    <a:gd name="T3" fmla="*/ 64 h 153"/>
                    <a:gd name="T4" fmla="*/ 89 w 90"/>
                    <a:gd name="T5" fmla="*/ 55 h 153"/>
                    <a:gd name="T6" fmla="*/ 86 w 90"/>
                    <a:gd name="T7" fmla="*/ 40 h 153"/>
                    <a:gd name="T8" fmla="*/ 84 w 90"/>
                    <a:gd name="T9" fmla="*/ 32 h 153"/>
                    <a:gd name="T10" fmla="*/ 83 w 90"/>
                    <a:gd name="T11" fmla="*/ 28 h 153"/>
                    <a:gd name="T12" fmla="*/ 82 w 90"/>
                    <a:gd name="T13" fmla="*/ 25 h 153"/>
                    <a:gd name="T14" fmla="*/ 81 w 90"/>
                    <a:gd name="T15" fmla="*/ 24 h 153"/>
                    <a:gd name="T16" fmla="*/ 79 w 90"/>
                    <a:gd name="T17" fmla="*/ 20 h 153"/>
                    <a:gd name="T18" fmla="*/ 77 w 90"/>
                    <a:gd name="T19" fmla="*/ 17 h 153"/>
                    <a:gd name="T20" fmla="*/ 54 w 90"/>
                    <a:gd name="T21" fmla="*/ 0 h 153"/>
                    <a:gd name="T22" fmla="*/ 53 w 90"/>
                    <a:gd name="T23" fmla="*/ 1 h 153"/>
                    <a:gd name="T24" fmla="*/ 52 w 90"/>
                    <a:gd name="T25" fmla="*/ 2 h 153"/>
                    <a:gd name="T26" fmla="*/ 47 w 90"/>
                    <a:gd name="T27" fmla="*/ 4 h 153"/>
                    <a:gd name="T28" fmla="*/ 45 w 90"/>
                    <a:gd name="T29" fmla="*/ 5 h 153"/>
                    <a:gd name="T30" fmla="*/ 43 w 90"/>
                    <a:gd name="T31" fmla="*/ 4 h 153"/>
                    <a:gd name="T32" fmla="*/ 39 w 90"/>
                    <a:gd name="T33" fmla="*/ 2 h 153"/>
                    <a:gd name="T34" fmla="*/ 38 w 90"/>
                    <a:gd name="T35" fmla="*/ 1 h 153"/>
                    <a:gd name="T36" fmla="*/ 37 w 90"/>
                    <a:gd name="T37" fmla="*/ 0 h 153"/>
                    <a:gd name="T38" fmla="*/ 14 w 90"/>
                    <a:gd name="T39" fmla="*/ 17 h 153"/>
                    <a:gd name="T40" fmla="*/ 12 w 90"/>
                    <a:gd name="T41" fmla="*/ 20 h 153"/>
                    <a:gd name="T42" fmla="*/ 9 w 90"/>
                    <a:gd name="T43" fmla="*/ 24 h 153"/>
                    <a:gd name="T44" fmla="*/ 9 w 90"/>
                    <a:gd name="T45" fmla="*/ 25 h 153"/>
                    <a:gd name="T46" fmla="*/ 8 w 90"/>
                    <a:gd name="T47" fmla="*/ 28 h 153"/>
                    <a:gd name="T48" fmla="*/ 6 w 90"/>
                    <a:gd name="T49" fmla="*/ 32 h 153"/>
                    <a:gd name="T50" fmla="*/ 4 w 90"/>
                    <a:gd name="T51" fmla="*/ 40 h 153"/>
                    <a:gd name="T52" fmla="*/ 1 w 90"/>
                    <a:gd name="T53" fmla="*/ 55 h 153"/>
                    <a:gd name="T54" fmla="*/ 0 w 90"/>
                    <a:gd name="T55" fmla="*/ 64 h 153"/>
                    <a:gd name="T56" fmla="*/ 0 w 90"/>
                    <a:gd name="T57" fmla="*/ 70 h 153"/>
                    <a:gd name="T58" fmla="*/ 0 w 90"/>
                    <a:gd name="T59" fmla="*/ 76 h 153"/>
                    <a:gd name="T60" fmla="*/ 1 w 90"/>
                    <a:gd name="T61" fmla="*/ 84 h 153"/>
                    <a:gd name="T62" fmla="*/ 1 w 90"/>
                    <a:gd name="T63" fmla="*/ 85 h 153"/>
                    <a:gd name="T64" fmla="*/ 6 w 90"/>
                    <a:gd name="T65" fmla="*/ 90 h 153"/>
                    <a:gd name="T66" fmla="*/ 7 w 90"/>
                    <a:gd name="T67" fmla="*/ 90 h 153"/>
                    <a:gd name="T68" fmla="*/ 13 w 90"/>
                    <a:gd name="T69" fmla="*/ 85 h 153"/>
                    <a:gd name="T70" fmla="*/ 13 w 90"/>
                    <a:gd name="T71" fmla="*/ 84 h 153"/>
                    <a:gd name="T72" fmla="*/ 13 w 90"/>
                    <a:gd name="T73" fmla="*/ 84 h 153"/>
                    <a:gd name="T74" fmla="*/ 13 w 90"/>
                    <a:gd name="T75" fmla="*/ 85 h 153"/>
                    <a:gd name="T76" fmla="*/ 41 w 90"/>
                    <a:gd name="T77" fmla="*/ 151 h 153"/>
                    <a:gd name="T78" fmla="*/ 45 w 90"/>
                    <a:gd name="T79" fmla="*/ 153 h 153"/>
                    <a:gd name="T80" fmla="*/ 50 w 90"/>
                    <a:gd name="T81" fmla="*/ 151 h 153"/>
                    <a:gd name="T82" fmla="*/ 78 w 90"/>
                    <a:gd name="T83" fmla="*/ 85 h 153"/>
                    <a:gd name="T84" fmla="*/ 78 w 90"/>
                    <a:gd name="T85" fmla="*/ 84 h 153"/>
                    <a:gd name="T86" fmla="*/ 78 w 90"/>
                    <a:gd name="T87" fmla="*/ 84 h 153"/>
                    <a:gd name="T88" fmla="*/ 78 w 90"/>
                    <a:gd name="T89" fmla="*/ 85 h 153"/>
                    <a:gd name="T90" fmla="*/ 84 w 90"/>
                    <a:gd name="T91" fmla="*/ 90 h 153"/>
                    <a:gd name="T92" fmla="*/ 84 w 90"/>
                    <a:gd name="T93" fmla="*/ 90 h 153"/>
                    <a:gd name="T94" fmla="*/ 89 w 90"/>
                    <a:gd name="T95" fmla="*/ 85 h 153"/>
                    <a:gd name="T96" fmla="*/ 90 w 90"/>
                    <a:gd name="T97" fmla="*/ 84 h 153"/>
                    <a:gd name="T98" fmla="*/ 90 w 90"/>
                    <a:gd name="T99" fmla="*/ 76 h 153"/>
                    <a:gd name="T100" fmla="*/ 90 w 90"/>
                    <a:gd name="T101"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53">
                      <a:moveTo>
                        <a:pt x="90" y="70"/>
                      </a:moveTo>
                      <a:cubicBezTo>
                        <a:pt x="90" y="68"/>
                        <a:pt x="90" y="66"/>
                        <a:pt x="90" y="64"/>
                      </a:cubicBezTo>
                      <a:cubicBezTo>
                        <a:pt x="90" y="61"/>
                        <a:pt x="90" y="58"/>
                        <a:pt x="89" y="55"/>
                      </a:cubicBezTo>
                      <a:cubicBezTo>
                        <a:pt x="88" y="50"/>
                        <a:pt x="87" y="45"/>
                        <a:pt x="86" y="40"/>
                      </a:cubicBezTo>
                      <a:cubicBezTo>
                        <a:pt x="86" y="37"/>
                        <a:pt x="85" y="35"/>
                        <a:pt x="84" y="32"/>
                      </a:cubicBezTo>
                      <a:cubicBezTo>
                        <a:pt x="84" y="31"/>
                        <a:pt x="83" y="30"/>
                        <a:pt x="83" y="28"/>
                      </a:cubicBezTo>
                      <a:cubicBezTo>
                        <a:pt x="82" y="25"/>
                        <a:pt x="82" y="25"/>
                        <a:pt x="82" y="25"/>
                      </a:cubicBezTo>
                      <a:cubicBezTo>
                        <a:pt x="81" y="24"/>
                        <a:pt x="81" y="24"/>
                        <a:pt x="81" y="24"/>
                      </a:cubicBezTo>
                      <a:cubicBezTo>
                        <a:pt x="81" y="22"/>
                        <a:pt x="80" y="21"/>
                        <a:pt x="79" y="20"/>
                      </a:cubicBezTo>
                      <a:cubicBezTo>
                        <a:pt x="78" y="19"/>
                        <a:pt x="77" y="18"/>
                        <a:pt x="77" y="17"/>
                      </a:cubicBezTo>
                      <a:cubicBezTo>
                        <a:pt x="77" y="17"/>
                        <a:pt x="58" y="0"/>
                        <a:pt x="54" y="0"/>
                      </a:cubicBezTo>
                      <a:cubicBezTo>
                        <a:pt x="54" y="0"/>
                        <a:pt x="53" y="0"/>
                        <a:pt x="53" y="1"/>
                      </a:cubicBezTo>
                      <a:cubicBezTo>
                        <a:pt x="53" y="1"/>
                        <a:pt x="52" y="1"/>
                        <a:pt x="52" y="2"/>
                      </a:cubicBezTo>
                      <a:cubicBezTo>
                        <a:pt x="51" y="3"/>
                        <a:pt x="49" y="4"/>
                        <a:pt x="47" y="4"/>
                      </a:cubicBezTo>
                      <a:cubicBezTo>
                        <a:pt x="47" y="5"/>
                        <a:pt x="46" y="5"/>
                        <a:pt x="45" y="5"/>
                      </a:cubicBezTo>
                      <a:cubicBezTo>
                        <a:pt x="44" y="5"/>
                        <a:pt x="44" y="5"/>
                        <a:pt x="43" y="4"/>
                      </a:cubicBezTo>
                      <a:cubicBezTo>
                        <a:pt x="41" y="4"/>
                        <a:pt x="40" y="3"/>
                        <a:pt x="39" y="2"/>
                      </a:cubicBezTo>
                      <a:cubicBezTo>
                        <a:pt x="38" y="1"/>
                        <a:pt x="38" y="1"/>
                        <a:pt x="38" y="1"/>
                      </a:cubicBezTo>
                      <a:cubicBezTo>
                        <a:pt x="37" y="0"/>
                        <a:pt x="37" y="0"/>
                        <a:pt x="37" y="0"/>
                      </a:cubicBezTo>
                      <a:cubicBezTo>
                        <a:pt x="33" y="0"/>
                        <a:pt x="14" y="17"/>
                        <a:pt x="14" y="17"/>
                      </a:cubicBezTo>
                      <a:cubicBezTo>
                        <a:pt x="13" y="18"/>
                        <a:pt x="12" y="19"/>
                        <a:pt x="12" y="20"/>
                      </a:cubicBezTo>
                      <a:cubicBezTo>
                        <a:pt x="11" y="21"/>
                        <a:pt x="10" y="22"/>
                        <a:pt x="9" y="24"/>
                      </a:cubicBezTo>
                      <a:cubicBezTo>
                        <a:pt x="9" y="25"/>
                        <a:pt x="9" y="25"/>
                        <a:pt x="9" y="25"/>
                      </a:cubicBezTo>
                      <a:cubicBezTo>
                        <a:pt x="8" y="28"/>
                        <a:pt x="8" y="28"/>
                        <a:pt x="8" y="28"/>
                      </a:cubicBezTo>
                      <a:cubicBezTo>
                        <a:pt x="7" y="30"/>
                        <a:pt x="7" y="31"/>
                        <a:pt x="6" y="32"/>
                      </a:cubicBezTo>
                      <a:cubicBezTo>
                        <a:pt x="6" y="35"/>
                        <a:pt x="5" y="37"/>
                        <a:pt x="4" y="40"/>
                      </a:cubicBezTo>
                      <a:cubicBezTo>
                        <a:pt x="3" y="45"/>
                        <a:pt x="2" y="50"/>
                        <a:pt x="1" y="55"/>
                      </a:cubicBezTo>
                      <a:cubicBezTo>
                        <a:pt x="1" y="58"/>
                        <a:pt x="1" y="61"/>
                        <a:pt x="0" y="64"/>
                      </a:cubicBezTo>
                      <a:cubicBezTo>
                        <a:pt x="0" y="66"/>
                        <a:pt x="0" y="68"/>
                        <a:pt x="0" y="70"/>
                      </a:cubicBezTo>
                      <a:cubicBezTo>
                        <a:pt x="0" y="72"/>
                        <a:pt x="0" y="74"/>
                        <a:pt x="0" y="76"/>
                      </a:cubicBezTo>
                      <a:cubicBezTo>
                        <a:pt x="0" y="79"/>
                        <a:pt x="1" y="82"/>
                        <a:pt x="1" y="84"/>
                      </a:cubicBezTo>
                      <a:cubicBezTo>
                        <a:pt x="1" y="85"/>
                        <a:pt x="1" y="85"/>
                        <a:pt x="1" y="85"/>
                      </a:cubicBezTo>
                      <a:cubicBezTo>
                        <a:pt x="1" y="87"/>
                        <a:pt x="3" y="90"/>
                        <a:pt x="6" y="90"/>
                      </a:cubicBezTo>
                      <a:cubicBezTo>
                        <a:pt x="6" y="90"/>
                        <a:pt x="7" y="90"/>
                        <a:pt x="7" y="90"/>
                      </a:cubicBezTo>
                      <a:cubicBezTo>
                        <a:pt x="10" y="90"/>
                        <a:pt x="12" y="88"/>
                        <a:pt x="13" y="85"/>
                      </a:cubicBezTo>
                      <a:cubicBezTo>
                        <a:pt x="13" y="84"/>
                        <a:pt x="13" y="84"/>
                        <a:pt x="13" y="84"/>
                      </a:cubicBezTo>
                      <a:cubicBezTo>
                        <a:pt x="13" y="84"/>
                        <a:pt x="13" y="84"/>
                        <a:pt x="13" y="84"/>
                      </a:cubicBezTo>
                      <a:cubicBezTo>
                        <a:pt x="13" y="84"/>
                        <a:pt x="13" y="84"/>
                        <a:pt x="13" y="85"/>
                      </a:cubicBezTo>
                      <a:cubicBezTo>
                        <a:pt x="17" y="109"/>
                        <a:pt x="23" y="130"/>
                        <a:pt x="41" y="151"/>
                      </a:cubicBezTo>
                      <a:cubicBezTo>
                        <a:pt x="42" y="152"/>
                        <a:pt x="44" y="153"/>
                        <a:pt x="45" y="153"/>
                      </a:cubicBezTo>
                      <a:cubicBezTo>
                        <a:pt x="47" y="153"/>
                        <a:pt x="48" y="152"/>
                        <a:pt x="50" y="151"/>
                      </a:cubicBezTo>
                      <a:cubicBezTo>
                        <a:pt x="67" y="130"/>
                        <a:pt x="74" y="109"/>
                        <a:pt x="78" y="85"/>
                      </a:cubicBezTo>
                      <a:cubicBezTo>
                        <a:pt x="78" y="84"/>
                        <a:pt x="78" y="84"/>
                        <a:pt x="78" y="84"/>
                      </a:cubicBezTo>
                      <a:cubicBezTo>
                        <a:pt x="78" y="84"/>
                        <a:pt x="78" y="84"/>
                        <a:pt x="78" y="84"/>
                      </a:cubicBezTo>
                      <a:cubicBezTo>
                        <a:pt x="78" y="85"/>
                        <a:pt x="78" y="85"/>
                        <a:pt x="78" y="85"/>
                      </a:cubicBezTo>
                      <a:cubicBezTo>
                        <a:pt x="78" y="88"/>
                        <a:pt x="81" y="90"/>
                        <a:pt x="84" y="90"/>
                      </a:cubicBezTo>
                      <a:cubicBezTo>
                        <a:pt x="84" y="90"/>
                        <a:pt x="84" y="90"/>
                        <a:pt x="84" y="90"/>
                      </a:cubicBezTo>
                      <a:cubicBezTo>
                        <a:pt x="87" y="90"/>
                        <a:pt x="89" y="87"/>
                        <a:pt x="89" y="85"/>
                      </a:cubicBezTo>
                      <a:cubicBezTo>
                        <a:pt x="89" y="85"/>
                        <a:pt x="90" y="85"/>
                        <a:pt x="90" y="84"/>
                      </a:cubicBezTo>
                      <a:cubicBezTo>
                        <a:pt x="90" y="82"/>
                        <a:pt x="90" y="79"/>
                        <a:pt x="90" y="76"/>
                      </a:cubicBezTo>
                      <a:cubicBezTo>
                        <a:pt x="90" y="74"/>
                        <a:pt x="90" y="72"/>
                        <a:pt x="90"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100">
                  <a:extLst>
                    <a:ext uri="{FF2B5EF4-FFF2-40B4-BE49-F238E27FC236}">
                      <a16:creationId xmlns:a16="http://schemas.microsoft.com/office/drawing/2014/main" id="{BF3AD21F-E5A0-4BA1-9651-A2D718EB9700}"/>
                    </a:ext>
                  </a:extLst>
                </p:cNvPr>
                <p:cNvSpPr>
                  <a:spLocks noEditPoints="1"/>
                </p:cNvSpPr>
                <p:nvPr/>
              </p:nvSpPr>
              <p:spPr bwMode="auto">
                <a:xfrm>
                  <a:off x="6299200" y="3602037"/>
                  <a:ext cx="273050" cy="350838"/>
                </a:xfrm>
                <a:custGeom>
                  <a:avLst/>
                  <a:gdLst>
                    <a:gd name="T0" fmla="*/ 0 w 68"/>
                    <a:gd name="T1" fmla="*/ 53 h 87"/>
                    <a:gd name="T2" fmla="*/ 34 w 68"/>
                    <a:gd name="T3" fmla="*/ 87 h 87"/>
                    <a:gd name="T4" fmla="*/ 68 w 68"/>
                    <a:gd name="T5" fmla="*/ 53 h 87"/>
                    <a:gd name="T6" fmla="*/ 54 w 68"/>
                    <a:gd name="T7" fmla="*/ 25 h 87"/>
                    <a:gd name="T8" fmla="*/ 55 w 68"/>
                    <a:gd name="T9" fmla="*/ 19 h 87"/>
                    <a:gd name="T10" fmla="*/ 33 w 68"/>
                    <a:gd name="T11" fmla="*/ 1 h 87"/>
                    <a:gd name="T12" fmla="*/ 12 w 68"/>
                    <a:gd name="T13" fmla="*/ 21 h 87"/>
                    <a:gd name="T14" fmla="*/ 13 w 68"/>
                    <a:gd name="T15" fmla="*/ 26 h 87"/>
                    <a:gd name="T16" fmla="*/ 0 w 68"/>
                    <a:gd name="T17" fmla="*/ 53 h 87"/>
                    <a:gd name="T18" fmla="*/ 24 w 68"/>
                    <a:gd name="T19" fmla="*/ 39 h 87"/>
                    <a:gd name="T20" fmla="*/ 38 w 68"/>
                    <a:gd name="T21" fmla="*/ 51 h 87"/>
                    <a:gd name="T22" fmla="*/ 57 w 68"/>
                    <a:gd name="T23" fmla="*/ 66 h 87"/>
                    <a:gd name="T24" fmla="*/ 34 w 68"/>
                    <a:gd name="T25" fmla="*/ 79 h 87"/>
                    <a:gd name="T26" fmla="*/ 9 w 68"/>
                    <a:gd name="T27" fmla="*/ 59 h 87"/>
                    <a:gd name="T28" fmla="*/ 24 w 68"/>
                    <a:gd name="T29" fmla="*/ 3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87">
                      <a:moveTo>
                        <a:pt x="0" y="53"/>
                      </a:moveTo>
                      <a:cubicBezTo>
                        <a:pt x="0" y="71"/>
                        <a:pt x="15" y="87"/>
                        <a:pt x="34" y="87"/>
                      </a:cubicBezTo>
                      <a:cubicBezTo>
                        <a:pt x="53" y="87"/>
                        <a:pt x="68" y="71"/>
                        <a:pt x="68" y="53"/>
                      </a:cubicBezTo>
                      <a:cubicBezTo>
                        <a:pt x="68" y="41"/>
                        <a:pt x="63" y="31"/>
                        <a:pt x="54" y="25"/>
                      </a:cubicBezTo>
                      <a:cubicBezTo>
                        <a:pt x="55" y="23"/>
                        <a:pt x="55" y="21"/>
                        <a:pt x="55" y="19"/>
                      </a:cubicBezTo>
                      <a:cubicBezTo>
                        <a:pt x="55" y="8"/>
                        <a:pt x="45" y="0"/>
                        <a:pt x="33" y="1"/>
                      </a:cubicBezTo>
                      <a:cubicBezTo>
                        <a:pt x="21" y="1"/>
                        <a:pt x="12" y="11"/>
                        <a:pt x="12" y="21"/>
                      </a:cubicBezTo>
                      <a:cubicBezTo>
                        <a:pt x="13" y="23"/>
                        <a:pt x="13" y="24"/>
                        <a:pt x="13" y="26"/>
                      </a:cubicBezTo>
                      <a:cubicBezTo>
                        <a:pt x="5" y="32"/>
                        <a:pt x="0" y="42"/>
                        <a:pt x="0" y="53"/>
                      </a:cubicBezTo>
                      <a:close/>
                      <a:moveTo>
                        <a:pt x="24" y="39"/>
                      </a:moveTo>
                      <a:cubicBezTo>
                        <a:pt x="24" y="39"/>
                        <a:pt x="27" y="50"/>
                        <a:pt x="38" y="51"/>
                      </a:cubicBezTo>
                      <a:cubicBezTo>
                        <a:pt x="53" y="51"/>
                        <a:pt x="58" y="57"/>
                        <a:pt x="57" y="66"/>
                      </a:cubicBezTo>
                      <a:cubicBezTo>
                        <a:pt x="52" y="74"/>
                        <a:pt x="44" y="79"/>
                        <a:pt x="34" y="79"/>
                      </a:cubicBezTo>
                      <a:cubicBezTo>
                        <a:pt x="22" y="79"/>
                        <a:pt x="12" y="70"/>
                        <a:pt x="9" y="59"/>
                      </a:cubicBezTo>
                      <a:cubicBezTo>
                        <a:pt x="10" y="49"/>
                        <a:pt x="16" y="42"/>
                        <a:pt x="2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241" name="TextBox 240">
            <a:extLst>
              <a:ext uri="{FF2B5EF4-FFF2-40B4-BE49-F238E27FC236}">
                <a16:creationId xmlns:a16="http://schemas.microsoft.com/office/drawing/2014/main" id="{573DA2DB-484C-48A7-AB3A-A112290EA9C9}"/>
              </a:ext>
            </a:extLst>
          </p:cNvPr>
          <p:cNvSpPr txBox="1"/>
          <p:nvPr/>
        </p:nvSpPr>
        <p:spPr>
          <a:xfrm>
            <a:off x="1104537" y="1562815"/>
            <a:ext cx="2404780" cy="369289"/>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194</a:t>
            </a:r>
            <a:r>
              <a:rPr lang="en-US" dirty="0">
                <a:latin typeface="Arial" panose="020B0604020202020204" pitchFamily="34" charset="0"/>
                <a:cs typeface="Arial" panose="020B0604020202020204" pitchFamily="34" charset="0"/>
              </a:rPr>
              <a:t> State Employees</a:t>
            </a:r>
          </a:p>
        </p:txBody>
      </p:sp>
      <p:grpSp>
        <p:nvGrpSpPr>
          <p:cNvPr id="298" name="Group 297">
            <a:extLst>
              <a:ext uri="{FF2B5EF4-FFF2-40B4-BE49-F238E27FC236}">
                <a16:creationId xmlns:a16="http://schemas.microsoft.com/office/drawing/2014/main" id="{75DB7C35-4BEE-4436-BB79-9791230B7ED1}"/>
              </a:ext>
            </a:extLst>
          </p:cNvPr>
          <p:cNvGrpSpPr/>
          <p:nvPr/>
        </p:nvGrpSpPr>
        <p:grpSpPr>
          <a:xfrm>
            <a:off x="4467057" y="2037180"/>
            <a:ext cx="2139382" cy="2033109"/>
            <a:chOff x="4427261" y="1780910"/>
            <a:chExt cx="2139382" cy="2118172"/>
          </a:xfrm>
        </p:grpSpPr>
        <p:grpSp>
          <p:nvGrpSpPr>
            <p:cNvPr id="265" name="Group 264">
              <a:extLst>
                <a:ext uri="{FF2B5EF4-FFF2-40B4-BE49-F238E27FC236}">
                  <a16:creationId xmlns:a16="http://schemas.microsoft.com/office/drawing/2014/main" id="{AA5C5C81-74DE-4145-88E7-2013155EB47D}"/>
                </a:ext>
              </a:extLst>
            </p:cNvPr>
            <p:cNvGrpSpPr/>
            <p:nvPr/>
          </p:nvGrpSpPr>
          <p:grpSpPr>
            <a:xfrm>
              <a:off x="4427261" y="1780910"/>
              <a:ext cx="2139382" cy="509583"/>
              <a:chOff x="4427261" y="1780910"/>
              <a:chExt cx="2139382" cy="509583"/>
            </a:xfrm>
          </p:grpSpPr>
          <p:sp>
            <p:nvSpPr>
              <p:cNvPr id="242" name="Freeform 129">
                <a:extLst>
                  <a:ext uri="{FF2B5EF4-FFF2-40B4-BE49-F238E27FC236}">
                    <a16:creationId xmlns:a16="http://schemas.microsoft.com/office/drawing/2014/main" id="{7AFF38E0-B39F-45DB-BD22-4A85A3A92DDF}"/>
                  </a:ext>
                </a:extLst>
              </p:cNvPr>
              <p:cNvSpPr>
                <a:spLocks noEditPoints="1"/>
              </p:cNvSpPr>
              <p:nvPr/>
            </p:nvSpPr>
            <p:spPr bwMode="auto">
              <a:xfrm>
                <a:off x="4427261" y="1784831"/>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1" name="Freeform 129">
                <a:extLst>
                  <a:ext uri="{FF2B5EF4-FFF2-40B4-BE49-F238E27FC236}">
                    <a16:creationId xmlns:a16="http://schemas.microsoft.com/office/drawing/2014/main" id="{CC1CF4D1-007F-4CFF-9A16-BE6F06FA6A45}"/>
                  </a:ext>
                </a:extLst>
              </p:cNvPr>
              <p:cNvSpPr>
                <a:spLocks noEditPoints="1"/>
              </p:cNvSpPr>
              <p:nvPr/>
            </p:nvSpPr>
            <p:spPr bwMode="auto">
              <a:xfrm>
                <a:off x="4856545" y="1780912"/>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2" name="Freeform 129">
                <a:extLst>
                  <a:ext uri="{FF2B5EF4-FFF2-40B4-BE49-F238E27FC236}">
                    <a16:creationId xmlns:a16="http://schemas.microsoft.com/office/drawing/2014/main" id="{016E0739-8E32-4922-A179-194F1507502F}"/>
                  </a:ext>
                </a:extLst>
              </p:cNvPr>
              <p:cNvSpPr>
                <a:spLocks noEditPoints="1"/>
              </p:cNvSpPr>
              <p:nvPr/>
            </p:nvSpPr>
            <p:spPr bwMode="auto">
              <a:xfrm>
                <a:off x="6181272" y="1780910"/>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3" name="Freeform 129">
                <a:extLst>
                  <a:ext uri="{FF2B5EF4-FFF2-40B4-BE49-F238E27FC236}">
                    <a16:creationId xmlns:a16="http://schemas.microsoft.com/office/drawing/2014/main" id="{D3AA2DDC-52C6-4CC3-A5B3-877FB3EAD00A}"/>
                  </a:ext>
                </a:extLst>
              </p:cNvPr>
              <p:cNvSpPr>
                <a:spLocks noEditPoints="1"/>
              </p:cNvSpPr>
              <p:nvPr/>
            </p:nvSpPr>
            <p:spPr bwMode="auto">
              <a:xfrm>
                <a:off x="5753651" y="1785762"/>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4" name="Freeform 129">
                <a:extLst>
                  <a:ext uri="{FF2B5EF4-FFF2-40B4-BE49-F238E27FC236}">
                    <a16:creationId xmlns:a16="http://schemas.microsoft.com/office/drawing/2014/main" id="{0A956AE9-0E3E-46B1-8B0A-55AF9683280B}"/>
                  </a:ext>
                </a:extLst>
              </p:cNvPr>
              <p:cNvSpPr>
                <a:spLocks noEditPoints="1"/>
              </p:cNvSpPr>
              <p:nvPr/>
            </p:nvSpPr>
            <p:spPr bwMode="auto">
              <a:xfrm>
                <a:off x="5305098" y="1780911"/>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grpSp>
        <p:grpSp>
          <p:nvGrpSpPr>
            <p:cNvPr id="266" name="Group 265">
              <a:extLst>
                <a:ext uri="{FF2B5EF4-FFF2-40B4-BE49-F238E27FC236}">
                  <a16:creationId xmlns:a16="http://schemas.microsoft.com/office/drawing/2014/main" id="{3C0A8FF4-2128-4321-B67B-DEB391A82D7E}"/>
                </a:ext>
              </a:extLst>
            </p:cNvPr>
            <p:cNvGrpSpPr/>
            <p:nvPr/>
          </p:nvGrpSpPr>
          <p:grpSpPr>
            <a:xfrm>
              <a:off x="4427261" y="2311696"/>
              <a:ext cx="2139382" cy="509583"/>
              <a:chOff x="4427261" y="1780910"/>
              <a:chExt cx="2139382" cy="509583"/>
            </a:xfrm>
          </p:grpSpPr>
          <p:sp>
            <p:nvSpPr>
              <p:cNvPr id="267" name="Freeform 129">
                <a:extLst>
                  <a:ext uri="{FF2B5EF4-FFF2-40B4-BE49-F238E27FC236}">
                    <a16:creationId xmlns:a16="http://schemas.microsoft.com/office/drawing/2014/main" id="{07EBB6E5-4C1A-4D39-AD80-754160410CE4}"/>
                  </a:ext>
                </a:extLst>
              </p:cNvPr>
              <p:cNvSpPr>
                <a:spLocks noEditPoints="1"/>
              </p:cNvSpPr>
              <p:nvPr/>
            </p:nvSpPr>
            <p:spPr bwMode="auto">
              <a:xfrm>
                <a:off x="4427261" y="1784831"/>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8" name="Freeform 129">
                <a:extLst>
                  <a:ext uri="{FF2B5EF4-FFF2-40B4-BE49-F238E27FC236}">
                    <a16:creationId xmlns:a16="http://schemas.microsoft.com/office/drawing/2014/main" id="{D274CED5-F8DB-4E3E-B899-F4F38DF95C8D}"/>
                  </a:ext>
                </a:extLst>
              </p:cNvPr>
              <p:cNvSpPr>
                <a:spLocks noEditPoints="1"/>
              </p:cNvSpPr>
              <p:nvPr/>
            </p:nvSpPr>
            <p:spPr bwMode="auto">
              <a:xfrm>
                <a:off x="4856545" y="1780912"/>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9" name="Freeform 129">
                <a:extLst>
                  <a:ext uri="{FF2B5EF4-FFF2-40B4-BE49-F238E27FC236}">
                    <a16:creationId xmlns:a16="http://schemas.microsoft.com/office/drawing/2014/main" id="{B97952D8-6516-45FF-80A3-0E5415C59859}"/>
                  </a:ext>
                </a:extLst>
              </p:cNvPr>
              <p:cNvSpPr>
                <a:spLocks noEditPoints="1"/>
              </p:cNvSpPr>
              <p:nvPr/>
            </p:nvSpPr>
            <p:spPr bwMode="auto">
              <a:xfrm>
                <a:off x="6181272" y="1780910"/>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0" name="Freeform 129">
                <a:extLst>
                  <a:ext uri="{FF2B5EF4-FFF2-40B4-BE49-F238E27FC236}">
                    <a16:creationId xmlns:a16="http://schemas.microsoft.com/office/drawing/2014/main" id="{2CD0EAAF-FB18-4D20-8051-25AD9E902324}"/>
                  </a:ext>
                </a:extLst>
              </p:cNvPr>
              <p:cNvSpPr>
                <a:spLocks noEditPoints="1"/>
              </p:cNvSpPr>
              <p:nvPr/>
            </p:nvSpPr>
            <p:spPr bwMode="auto">
              <a:xfrm>
                <a:off x="5753651" y="1785762"/>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1" name="Freeform 129">
                <a:extLst>
                  <a:ext uri="{FF2B5EF4-FFF2-40B4-BE49-F238E27FC236}">
                    <a16:creationId xmlns:a16="http://schemas.microsoft.com/office/drawing/2014/main" id="{9A5143C0-0FB3-416D-9B66-012A39DAB4CC}"/>
                  </a:ext>
                </a:extLst>
              </p:cNvPr>
              <p:cNvSpPr>
                <a:spLocks noEditPoints="1"/>
              </p:cNvSpPr>
              <p:nvPr/>
            </p:nvSpPr>
            <p:spPr bwMode="auto">
              <a:xfrm>
                <a:off x="5305098" y="1780911"/>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grpSp>
        <p:grpSp>
          <p:nvGrpSpPr>
            <p:cNvPr id="272" name="Group 271">
              <a:extLst>
                <a:ext uri="{FF2B5EF4-FFF2-40B4-BE49-F238E27FC236}">
                  <a16:creationId xmlns:a16="http://schemas.microsoft.com/office/drawing/2014/main" id="{0A876C56-50A7-4A80-994A-3CF1278D7FC2}"/>
                </a:ext>
              </a:extLst>
            </p:cNvPr>
            <p:cNvGrpSpPr/>
            <p:nvPr/>
          </p:nvGrpSpPr>
          <p:grpSpPr>
            <a:xfrm>
              <a:off x="4427261" y="2847334"/>
              <a:ext cx="2139382" cy="509583"/>
              <a:chOff x="4427261" y="1780910"/>
              <a:chExt cx="2139382" cy="509583"/>
            </a:xfrm>
          </p:grpSpPr>
          <p:sp>
            <p:nvSpPr>
              <p:cNvPr id="273" name="Freeform 129">
                <a:extLst>
                  <a:ext uri="{FF2B5EF4-FFF2-40B4-BE49-F238E27FC236}">
                    <a16:creationId xmlns:a16="http://schemas.microsoft.com/office/drawing/2014/main" id="{5F026EF0-FD0A-44BD-A670-45F8E0C52B60}"/>
                  </a:ext>
                </a:extLst>
              </p:cNvPr>
              <p:cNvSpPr>
                <a:spLocks noEditPoints="1"/>
              </p:cNvSpPr>
              <p:nvPr/>
            </p:nvSpPr>
            <p:spPr bwMode="auto">
              <a:xfrm>
                <a:off x="4427261" y="1784831"/>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4" name="Freeform 129">
                <a:extLst>
                  <a:ext uri="{FF2B5EF4-FFF2-40B4-BE49-F238E27FC236}">
                    <a16:creationId xmlns:a16="http://schemas.microsoft.com/office/drawing/2014/main" id="{20C14EC7-FBD1-4594-B916-57F57E2BF720}"/>
                  </a:ext>
                </a:extLst>
              </p:cNvPr>
              <p:cNvSpPr>
                <a:spLocks noEditPoints="1"/>
              </p:cNvSpPr>
              <p:nvPr/>
            </p:nvSpPr>
            <p:spPr bwMode="auto">
              <a:xfrm>
                <a:off x="4856545" y="1780912"/>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5" name="Freeform 129">
                <a:extLst>
                  <a:ext uri="{FF2B5EF4-FFF2-40B4-BE49-F238E27FC236}">
                    <a16:creationId xmlns:a16="http://schemas.microsoft.com/office/drawing/2014/main" id="{869CD0B1-A4D9-4E1A-9F73-7614F06168CD}"/>
                  </a:ext>
                </a:extLst>
              </p:cNvPr>
              <p:cNvSpPr>
                <a:spLocks noEditPoints="1"/>
              </p:cNvSpPr>
              <p:nvPr/>
            </p:nvSpPr>
            <p:spPr bwMode="auto">
              <a:xfrm>
                <a:off x="6181272" y="1780910"/>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6" name="Freeform 129">
                <a:extLst>
                  <a:ext uri="{FF2B5EF4-FFF2-40B4-BE49-F238E27FC236}">
                    <a16:creationId xmlns:a16="http://schemas.microsoft.com/office/drawing/2014/main" id="{9B825D35-C67E-4782-A919-198C57E526EE}"/>
                  </a:ext>
                </a:extLst>
              </p:cNvPr>
              <p:cNvSpPr>
                <a:spLocks noEditPoints="1"/>
              </p:cNvSpPr>
              <p:nvPr/>
            </p:nvSpPr>
            <p:spPr bwMode="auto">
              <a:xfrm>
                <a:off x="5753651" y="1785762"/>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7" name="Freeform 129">
                <a:extLst>
                  <a:ext uri="{FF2B5EF4-FFF2-40B4-BE49-F238E27FC236}">
                    <a16:creationId xmlns:a16="http://schemas.microsoft.com/office/drawing/2014/main" id="{6A6C82D1-45D0-4C46-973A-23D6F947C2E7}"/>
                  </a:ext>
                </a:extLst>
              </p:cNvPr>
              <p:cNvSpPr>
                <a:spLocks noEditPoints="1"/>
              </p:cNvSpPr>
              <p:nvPr/>
            </p:nvSpPr>
            <p:spPr bwMode="auto">
              <a:xfrm>
                <a:off x="5305098" y="1780911"/>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grpSp>
        <p:grpSp>
          <p:nvGrpSpPr>
            <p:cNvPr id="278" name="Group 277">
              <a:extLst>
                <a:ext uri="{FF2B5EF4-FFF2-40B4-BE49-F238E27FC236}">
                  <a16:creationId xmlns:a16="http://schemas.microsoft.com/office/drawing/2014/main" id="{C4F8A869-D15A-433E-96C4-7E9A47871F2D}"/>
                </a:ext>
              </a:extLst>
            </p:cNvPr>
            <p:cNvGrpSpPr/>
            <p:nvPr/>
          </p:nvGrpSpPr>
          <p:grpSpPr>
            <a:xfrm>
              <a:off x="4427261" y="3389499"/>
              <a:ext cx="2139382" cy="509583"/>
              <a:chOff x="4427261" y="1780910"/>
              <a:chExt cx="2139382" cy="509583"/>
            </a:xfrm>
          </p:grpSpPr>
          <p:sp>
            <p:nvSpPr>
              <p:cNvPr id="279" name="Freeform 129">
                <a:extLst>
                  <a:ext uri="{FF2B5EF4-FFF2-40B4-BE49-F238E27FC236}">
                    <a16:creationId xmlns:a16="http://schemas.microsoft.com/office/drawing/2014/main" id="{4A57CB7D-3BE1-44F5-86D1-0BCA3F23347E}"/>
                  </a:ext>
                </a:extLst>
              </p:cNvPr>
              <p:cNvSpPr>
                <a:spLocks noEditPoints="1"/>
              </p:cNvSpPr>
              <p:nvPr/>
            </p:nvSpPr>
            <p:spPr bwMode="auto">
              <a:xfrm>
                <a:off x="4427261" y="1784831"/>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80" name="Freeform 129">
                <a:extLst>
                  <a:ext uri="{FF2B5EF4-FFF2-40B4-BE49-F238E27FC236}">
                    <a16:creationId xmlns:a16="http://schemas.microsoft.com/office/drawing/2014/main" id="{8F0E3F28-2AF7-4D26-A82E-14783BEEB679}"/>
                  </a:ext>
                </a:extLst>
              </p:cNvPr>
              <p:cNvSpPr>
                <a:spLocks noEditPoints="1"/>
              </p:cNvSpPr>
              <p:nvPr/>
            </p:nvSpPr>
            <p:spPr bwMode="auto">
              <a:xfrm>
                <a:off x="4856545" y="1780912"/>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81" name="Freeform 129">
                <a:extLst>
                  <a:ext uri="{FF2B5EF4-FFF2-40B4-BE49-F238E27FC236}">
                    <a16:creationId xmlns:a16="http://schemas.microsoft.com/office/drawing/2014/main" id="{F49A8DA1-0A70-4645-B571-6E5F8A28B03F}"/>
                  </a:ext>
                </a:extLst>
              </p:cNvPr>
              <p:cNvSpPr>
                <a:spLocks noEditPoints="1"/>
              </p:cNvSpPr>
              <p:nvPr/>
            </p:nvSpPr>
            <p:spPr bwMode="auto">
              <a:xfrm>
                <a:off x="6181272" y="1780910"/>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82" name="Freeform 129">
                <a:extLst>
                  <a:ext uri="{FF2B5EF4-FFF2-40B4-BE49-F238E27FC236}">
                    <a16:creationId xmlns:a16="http://schemas.microsoft.com/office/drawing/2014/main" id="{E93F37D2-E9CB-4BC7-969D-ADBF62199E79}"/>
                  </a:ext>
                </a:extLst>
              </p:cNvPr>
              <p:cNvSpPr>
                <a:spLocks noEditPoints="1"/>
              </p:cNvSpPr>
              <p:nvPr/>
            </p:nvSpPr>
            <p:spPr bwMode="auto">
              <a:xfrm>
                <a:off x="5753651" y="1785762"/>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83" name="Freeform 129">
                <a:extLst>
                  <a:ext uri="{FF2B5EF4-FFF2-40B4-BE49-F238E27FC236}">
                    <a16:creationId xmlns:a16="http://schemas.microsoft.com/office/drawing/2014/main" id="{F5735C06-04E6-4786-8D54-214734069249}"/>
                  </a:ext>
                </a:extLst>
              </p:cNvPr>
              <p:cNvSpPr>
                <a:spLocks noEditPoints="1"/>
              </p:cNvSpPr>
              <p:nvPr/>
            </p:nvSpPr>
            <p:spPr bwMode="auto">
              <a:xfrm>
                <a:off x="5305098" y="1780911"/>
                <a:ext cx="385371" cy="504731"/>
              </a:xfrm>
              <a:custGeom>
                <a:avLst/>
                <a:gdLst>
                  <a:gd name="T0" fmla="*/ 0 w 497"/>
                  <a:gd name="T1" fmla="*/ 232 h 597"/>
                  <a:gd name="T2" fmla="*/ 19 w 497"/>
                  <a:gd name="T3" fmla="*/ 232 h 597"/>
                  <a:gd name="T4" fmla="*/ 19 w 497"/>
                  <a:gd name="T5" fmla="*/ 520 h 597"/>
                  <a:gd name="T6" fmla="*/ 0 w 497"/>
                  <a:gd name="T7" fmla="*/ 520 h 597"/>
                  <a:gd name="T8" fmla="*/ 0 w 497"/>
                  <a:gd name="T9" fmla="*/ 555 h 597"/>
                  <a:gd name="T10" fmla="*/ 497 w 497"/>
                  <a:gd name="T11" fmla="*/ 555 h 597"/>
                  <a:gd name="T12" fmla="*/ 497 w 497"/>
                  <a:gd name="T13" fmla="*/ 520 h 597"/>
                  <a:gd name="T14" fmla="*/ 479 w 497"/>
                  <a:gd name="T15" fmla="*/ 520 h 597"/>
                  <a:gd name="T16" fmla="*/ 479 w 497"/>
                  <a:gd name="T17" fmla="*/ 232 h 597"/>
                  <a:gd name="T18" fmla="*/ 497 w 497"/>
                  <a:gd name="T19" fmla="*/ 232 h 597"/>
                  <a:gd name="T20" fmla="*/ 497 w 497"/>
                  <a:gd name="T21" fmla="*/ 199 h 597"/>
                  <a:gd name="T22" fmla="*/ 0 w 497"/>
                  <a:gd name="T23" fmla="*/ 199 h 597"/>
                  <a:gd name="T24" fmla="*/ 0 w 497"/>
                  <a:gd name="T25" fmla="*/ 232 h 597"/>
                  <a:gd name="T26" fmla="*/ 85 w 497"/>
                  <a:gd name="T27" fmla="*/ 232 h 597"/>
                  <a:gd name="T28" fmla="*/ 149 w 497"/>
                  <a:gd name="T29" fmla="*/ 232 h 597"/>
                  <a:gd name="T30" fmla="*/ 149 w 497"/>
                  <a:gd name="T31" fmla="*/ 520 h 597"/>
                  <a:gd name="T32" fmla="*/ 85 w 497"/>
                  <a:gd name="T33" fmla="*/ 520 h 597"/>
                  <a:gd name="T34" fmla="*/ 85 w 497"/>
                  <a:gd name="T35" fmla="*/ 232 h 597"/>
                  <a:gd name="T36" fmla="*/ 217 w 497"/>
                  <a:gd name="T37" fmla="*/ 232 h 597"/>
                  <a:gd name="T38" fmla="*/ 281 w 497"/>
                  <a:gd name="T39" fmla="*/ 232 h 597"/>
                  <a:gd name="T40" fmla="*/ 281 w 497"/>
                  <a:gd name="T41" fmla="*/ 520 h 597"/>
                  <a:gd name="T42" fmla="*/ 217 w 497"/>
                  <a:gd name="T43" fmla="*/ 520 h 597"/>
                  <a:gd name="T44" fmla="*/ 217 w 497"/>
                  <a:gd name="T45" fmla="*/ 232 h 597"/>
                  <a:gd name="T46" fmla="*/ 411 w 497"/>
                  <a:gd name="T47" fmla="*/ 520 h 597"/>
                  <a:gd name="T48" fmla="*/ 347 w 497"/>
                  <a:gd name="T49" fmla="*/ 520 h 597"/>
                  <a:gd name="T50" fmla="*/ 347 w 497"/>
                  <a:gd name="T51" fmla="*/ 232 h 597"/>
                  <a:gd name="T52" fmla="*/ 411 w 497"/>
                  <a:gd name="T53" fmla="*/ 232 h 597"/>
                  <a:gd name="T54" fmla="*/ 411 w 497"/>
                  <a:gd name="T55" fmla="*/ 520 h 597"/>
                  <a:gd name="T56" fmla="*/ 248 w 497"/>
                  <a:gd name="T57" fmla="*/ 0 h 597"/>
                  <a:gd name="T58" fmla="*/ 0 w 497"/>
                  <a:gd name="T59" fmla="*/ 155 h 597"/>
                  <a:gd name="T60" fmla="*/ 0 w 497"/>
                  <a:gd name="T61" fmla="*/ 190 h 597"/>
                  <a:gd name="T62" fmla="*/ 497 w 497"/>
                  <a:gd name="T63" fmla="*/ 190 h 597"/>
                  <a:gd name="T64" fmla="*/ 497 w 497"/>
                  <a:gd name="T65" fmla="*/ 155 h 597"/>
                  <a:gd name="T66" fmla="*/ 248 w 497"/>
                  <a:gd name="T67" fmla="*/ 0 h 597"/>
                  <a:gd name="T68" fmla="*/ 53 w 497"/>
                  <a:gd name="T69" fmla="*/ 155 h 597"/>
                  <a:gd name="T70" fmla="*/ 248 w 497"/>
                  <a:gd name="T71" fmla="*/ 33 h 597"/>
                  <a:gd name="T72" fmla="*/ 444 w 497"/>
                  <a:gd name="T73" fmla="*/ 155 h 597"/>
                  <a:gd name="T74" fmla="*/ 53 w 497"/>
                  <a:gd name="T75" fmla="*/ 155 h 597"/>
                  <a:gd name="T76" fmla="*/ 0 w 497"/>
                  <a:gd name="T77" fmla="*/ 564 h 597"/>
                  <a:gd name="T78" fmla="*/ 497 w 497"/>
                  <a:gd name="T79" fmla="*/ 564 h 597"/>
                  <a:gd name="T80" fmla="*/ 497 w 497"/>
                  <a:gd name="T81" fmla="*/ 597 h 597"/>
                  <a:gd name="T82" fmla="*/ 0 w 497"/>
                  <a:gd name="T83" fmla="*/ 597 h 597"/>
                  <a:gd name="T84" fmla="*/ 0 w 497"/>
                  <a:gd name="T85" fmla="*/ 56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597">
                    <a:moveTo>
                      <a:pt x="0" y="232"/>
                    </a:moveTo>
                    <a:lnTo>
                      <a:pt x="19" y="232"/>
                    </a:lnTo>
                    <a:lnTo>
                      <a:pt x="19" y="520"/>
                    </a:lnTo>
                    <a:lnTo>
                      <a:pt x="0" y="520"/>
                    </a:lnTo>
                    <a:lnTo>
                      <a:pt x="0" y="555"/>
                    </a:lnTo>
                    <a:lnTo>
                      <a:pt x="497" y="555"/>
                    </a:lnTo>
                    <a:lnTo>
                      <a:pt x="497" y="520"/>
                    </a:lnTo>
                    <a:lnTo>
                      <a:pt x="479" y="520"/>
                    </a:lnTo>
                    <a:lnTo>
                      <a:pt x="479" y="232"/>
                    </a:lnTo>
                    <a:lnTo>
                      <a:pt x="497" y="232"/>
                    </a:lnTo>
                    <a:lnTo>
                      <a:pt x="497" y="199"/>
                    </a:lnTo>
                    <a:lnTo>
                      <a:pt x="0" y="199"/>
                    </a:lnTo>
                    <a:lnTo>
                      <a:pt x="0" y="232"/>
                    </a:lnTo>
                    <a:close/>
                    <a:moveTo>
                      <a:pt x="85" y="232"/>
                    </a:moveTo>
                    <a:lnTo>
                      <a:pt x="149" y="232"/>
                    </a:lnTo>
                    <a:lnTo>
                      <a:pt x="149" y="520"/>
                    </a:lnTo>
                    <a:lnTo>
                      <a:pt x="85" y="520"/>
                    </a:lnTo>
                    <a:lnTo>
                      <a:pt x="85" y="232"/>
                    </a:lnTo>
                    <a:close/>
                    <a:moveTo>
                      <a:pt x="217" y="232"/>
                    </a:moveTo>
                    <a:lnTo>
                      <a:pt x="281" y="232"/>
                    </a:lnTo>
                    <a:lnTo>
                      <a:pt x="281" y="520"/>
                    </a:lnTo>
                    <a:lnTo>
                      <a:pt x="217" y="520"/>
                    </a:lnTo>
                    <a:lnTo>
                      <a:pt x="217" y="232"/>
                    </a:lnTo>
                    <a:close/>
                    <a:moveTo>
                      <a:pt x="411" y="520"/>
                    </a:moveTo>
                    <a:lnTo>
                      <a:pt x="347" y="520"/>
                    </a:lnTo>
                    <a:lnTo>
                      <a:pt x="347" y="232"/>
                    </a:lnTo>
                    <a:lnTo>
                      <a:pt x="411" y="232"/>
                    </a:lnTo>
                    <a:lnTo>
                      <a:pt x="411" y="520"/>
                    </a:lnTo>
                    <a:close/>
                    <a:moveTo>
                      <a:pt x="248" y="0"/>
                    </a:moveTo>
                    <a:lnTo>
                      <a:pt x="0" y="155"/>
                    </a:lnTo>
                    <a:lnTo>
                      <a:pt x="0" y="190"/>
                    </a:lnTo>
                    <a:lnTo>
                      <a:pt x="497" y="190"/>
                    </a:lnTo>
                    <a:lnTo>
                      <a:pt x="497" y="155"/>
                    </a:lnTo>
                    <a:lnTo>
                      <a:pt x="248" y="0"/>
                    </a:lnTo>
                    <a:close/>
                    <a:moveTo>
                      <a:pt x="53" y="155"/>
                    </a:moveTo>
                    <a:lnTo>
                      <a:pt x="248" y="33"/>
                    </a:lnTo>
                    <a:lnTo>
                      <a:pt x="444" y="155"/>
                    </a:lnTo>
                    <a:lnTo>
                      <a:pt x="53" y="155"/>
                    </a:lnTo>
                    <a:close/>
                    <a:moveTo>
                      <a:pt x="0" y="564"/>
                    </a:moveTo>
                    <a:lnTo>
                      <a:pt x="497" y="564"/>
                    </a:lnTo>
                    <a:lnTo>
                      <a:pt x="497" y="597"/>
                    </a:lnTo>
                    <a:lnTo>
                      <a:pt x="0" y="597"/>
                    </a:lnTo>
                    <a:lnTo>
                      <a:pt x="0" y="564"/>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grpSp>
      </p:grpSp>
      <p:sp>
        <p:nvSpPr>
          <p:cNvPr id="284" name="TextBox 283">
            <a:extLst>
              <a:ext uri="{FF2B5EF4-FFF2-40B4-BE49-F238E27FC236}">
                <a16:creationId xmlns:a16="http://schemas.microsoft.com/office/drawing/2014/main" id="{D2479F15-B2B5-4E6F-9FD4-FB34B02362F9}"/>
              </a:ext>
            </a:extLst>
          </p:cNvPr>
          <p:cNvSpPr txBox="1"/>
          <p:nvPr/>
        </p:nvSpPr>
        <p:spPr>
          <a:xfrm>
            <a:off x="4527875" y="1573877"/>
            <a:ext cx="2404780" cy="36928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From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Agencies</a:t>
            </a:r>
          </a:p>
        </p:txBody>
      </p:sp>
      <p:grpSp>
        <p:nvGrpSpPr>
          <p:cNvPr id="285" name="Group 284">
            <a:extLst>
              <a:ext uri="{FF2B5EF4-FFF2-40B4-BE49-F238E27FC236}">
                <a16:creationId xmlns:a16="http://schemas.microsoft.com/office/drawing/2014/main" id="{B96B7CDD-2B1F-4439-ABBB-E6DCC39A92DA}"/>
              </a:ext>
            </a:extLst>
          </p:cNvPr>
          <p:cNvGrpSpPr/>
          <p:nvPr/>
        </p:nvGrpSpPr>
        <p:grpSpPr>
          <a:xfrm>
            <a:off x="9986861" y="2330199"/>
            <a:ext cx="930275" cy="889000"/>
            <a:chOff x="5861051" y="738188"/>
            <a:chExt cx="930275" cy="889000"/>
          </a:xfrm>
          <a:solidFill>
            <a:srgbClr val="092F57"/>
          </a:solidFill>
        </p:grpSpPr>
        <p:sp>
          <p:nvSpPr>
            <p:cNvPr id="286" name="Freeform 38">
              <a:extLst>
                <a:ext uri="{FF2B5EF4-FFF2-40B4-BE49-F238E27FC236}">
                  <a16:creationId xmlns:a16="http://schemas.microsoft.com/office/drawing/2014/main" id="{FA2ECCD8-EA17-45FB-B835-AB1CC64CDF7E}"/>
                </a:ext>
              </a:extLst>
            </p:cNvPr>
            <p:cNvSpPr>
              <a:spLocks/>
            </p:cNvSpPr>
            <p:nvPr/>
          </p:nvSpPr>
          <p:spPr bwMode="auto">
            <a:xfrm>
              <a:off x="6230938" y="939800"/>
              <a:ext cx="449263" cy="20638"/>
            </a:xfrm>
            <a:custGeom>
              <a:avLst/>
              <a:gdLst>
                <a:gd name="T0" fmla="*/ 5 w 240"/>
                <a:gd name="T1" fmla="*/ 0 h 11"/>
                <a:gd name="T2" fmla="*/ 0 w 240"/>
                <a:gd name="T3" fmla="*/ 5 h 11"/>
                <a:gd name="T4" fmla="*/ 5 w 240"/>
                <a:gd name="T5" fmla="*/ 11 h 11"/>
                <a:gd name="T6" fmla="*/ 234 w 240"/>
                <a:gd name="T7" fmla="*/ 11 h 11"/>
                <a:gd name="T8" fmla="*/ 240 w 240"/>
                <a:gd name="T9" fmla="*/ 5 h 11"/>
                <a:gd name="T10" fmla="*/ 234 w 240"/>
                <a:gd name="T11" fmla="*/ 0 h 11"/>
                <a:gd name="T12" fmla="*/ 5 w 240"/>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240" h="11">
                  <a:moveTo>
                    <a:pt x="5" y="0"/>
                  </a:moveTo>
                  <a:cubicBezTo>
                    <a:pt x="2" y="0"/>
                    <a:pt x="0" y="2"/>
                    <a:pt x="0" y="5"/>
                  </a:cubicBezTo>
                  <a:cubicBezTo>
                    <a:pt x="0" y="9"/>
                    <a:pt x="2" y="11"/>
                    <a:pt x="5" y="11"/>
                  </a:cubicBezTo>
                  <a:cubicBezTo>
                    <a:pt x="234" y="11"/>
                    <a:pt x="234" y="11"/>
                    <a:pt x="234" y="11"/>
                  </a:cubicBezTo>
                  <a:cubicBezTo>
                    <a:pt x="237" y="11"/>
                    <a:pt x="240" y="9"/>
                    <a:pt x="240" y="5"/>
                  </a:cubicBezTo>
                  <a:cubicBezTo>
                    <a:pt x="240" y="2"/>
                    <a:pt x="237" y="0"/>
                    <a:pt x="234" y="0"/>
                  </a:cubicBez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39">
              <a:extLst>
                <a:ext uri="{FF2B5EF4-FFF2-40B4-BE49-F238E27FC236}">
                  <a16:creationId xmlns:a16="http://schemas.microsoft.com/office/drawing/2014/main" id="{4BB0B132-255E-4FF9-924C-351BE0C26762}"/>
                </a:ext>
              </a:extLst>
            </p:cNvPr>
            <p:cNvSpPr>
              <a:spLocks/>
            </p:cNvSpPr>
            <p:nvPr/>
          </p:nvSpPr>
          <p:spPr bwMode="auto">
            <a:xfrm>
              <a:off x="6230938" y="996950"/>
              <a:ext cx="449263" cy="22225"/>
            </a:xfrm>
            <a:custGeom>
              <a:avLst/>
              <a:gdLst>
                <a:gd name="T0" fmla="*/ 5 w 240"/>
                <a:gd name="T1" fmla="*/ 0 h 12"/>
                <a:gd name="T2" fmla="*/ 0 w 240"/>
                <a:gd name="T3" fmla="*/ 6 h 12"/>
                <a:gd name="T4" fmla="*/ 5 w 240"/>
                <a:gd name="T5" fmla="*/ 12 h 12"/>
                <a:gd name="T6" fmla="*/ 234 w 240"/>
                <a:gd name="T7" fmla="*/ 12 h 12"/>
                <a:gd name="T8" fmla="*/ 240 w 240"/>
                <a:gd name="T9" fmla="*/ 6 h 12"/>
                <a:gd name="T10" fmla="*/ 234 w 240"/>
                <a:gd name="T11" fmla="*/ 0 h 12"/>
                <a:gd name="T12" fmla="*/ 5 w 24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40" h="12">
                  <a:moveTo>
                    <a:pt x="5" y="0"/>
                  </a:moveTo>
                  <a:cubicBezTo>
                    <a:pt x="2" y="0"/>
                    <a:pt x="0" y="3"/>
                    <a:pt x="0" y="6"/>
                  </a:cubicBezTo>
                  <a:cubicBezTo>
                    <a:pt x="0" y="9"/>
                    <a:pt x="2" y="12"/>
                    <a:pt x="5" y="12"/>
                  </a:cubicBezTo>
                  <a:cubicBezTo>
                    <a:pt x="234" y="12"/>
                    <a:pt x="234" y="12"/>
                    <a:pt x="234" y="12"/>
                  </a:cubicBezTo>
                  <a:cubicBezTo>
                    <a:pt x="237" y="12"/>
                    <a:pt x="240" y="9"/>
                    <a:pt x="240" y="6"/>
                  </a:cubicBezTo>
                  <a:cubicBezTo>
                    <a:pt x="240" y="3"/>
                    <a:pt x="237" y="0"/>
                    <a:pt x="234" y="0"/>
                  </a:cubicBez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40">
              <a:extLst>
                <a:ext uri="{FF2B5EF4-FFF2-40B4-BE49-F238E27FC236}">
                  <a16:creationId xmlns:a16="http://schemas.microsoft.com/office/drawing/2014/main" id="{18A225F7-196D-4476-81E6-E65418C3A3FB}"/>
                </a:ext>
              </a:extLst>
            </p:cNvPr>
            <p:cNvSpPr>
              <a:spLocks noEditPoints="1"/>
            </p:cNvSpPr>
            <p:nvPr/>
          </p:nvSpPr>
          <p:spPr bwMode="auto">
            <a:xfrm>
              <a:off x="6119813" y="738188"/>
              <a:ext cx="671513" cy="865188"/>
            </a:xfrm>
            <a:custGeom>
              <a:avLst/>
              <a:gdLst>
                <a:gd name="T0" fmla="*/ 299 w 358"/>
                <a:gd name="T1" fmla="*/ 175 h 461"/>
                <a:gd name="T2" fmla="*/ 293 w 358"/>
                <a:gd name="T3" fmla="*/ 169 h 461"/>
                <a:gd name="T4" fmla="*/ 64 w 358"/>
                <a:gd name="T5" fmla="*/ 169 h 461"/>
                <a:gd name="T6" fmla="*/ 61 w 358"/>
                <a:gd name="T7" fmla="*/ 170 h 461"/>
                <a:gd name="T8" fmla="*/ 85 w 358"/>
                <a:gd name="T9" fmla="*/ 181 h 461"/>
                <a:gd name="T10" fmla="*/ 293 w 358"/>
                <a:gd name="T11" fmla="*/ 181 h 461"/>
                <a:gd name="T12" fmla="*/ 299 w 358"/>
                <a:gd name="T13" fmla="*/ 175 h 461"/>
                <a:gd name="T14" fmla="*/ 317 w 358"/>
                <a:gd name="T15" fmla="*/ 0 h 461"/>
                <a:gd name="T16" fmla="*/ 40 w 358"/>
                <a:gd name="T17" fmla="*/ 0 h 461"/>
                <a:gd name="T18" fmla="*/ 0 w 358"/>
                <a:gd name="T19" fmla="*/ 40 h 461"/>
                <a:gd name="T20" fmla="*/ 0 w 358"/>
                <a:gd name="T21" fmla="*/ 163 h 461"/>
                <a:gd name="T22" fmla="*/ 10 w 358"/>
                <a:gd name="T23" fmla="*/ 162 h 461"/>
                <a:gd name="T24" fmla="*/ 19 w 358"/>
                <a:gd name="T25" fmla="*/ 163 h 461"/>
                <a:gd name="T26" fmla="*/ 19 w 358"/>
                <a:gd name="T27" fmla="*/ 40 h 461"/>
                <a:gd name="T28" fmla="*/ 40 w 358"/>
                <a:gd name="T29" fmla="*/ 19 h 461"/>
                <a:gd name="T30" fmla="*/ 317 w 358"/>
                <a:gd name="T31" fmla="*/ 19 h 461"/>
                <a:gd name="T32" fmla="*/ 338 w 358"/>
                <a:gd name="T33" fmla="*/ 40 h 461"/>
                <a:gd name="T34" fmla="*/ 338 w 358"/>
                <a:gd name="T35" fmla="*/ 421 h 461"/>
                <a:gd name="T36" fmla="*/ 317 w 358"/>
                <a:gd name="T37" fmla="*/ 442 h 461"/>
                <a:gd name="T38" fmla="*/ 127 w 358"/>
                <a:gd name="T39" fmla="*/ 442 h 461"/>
                <a:gd name="T40" fmla="*/ 104 w 358"/>
                <a:gd name="T41" fmla="*/ 461 h 461"/>
                <a:gd name="T42" fmla="*/ 317 w 358"/>
                <a:gd name="T43" fmla="*/ 461 h 461"/>
                <a:gd name="T44" fmla="*/ 358 w 358"/>
                <a:gd name="T45" fmla="*/ 421 h 461"/>
                <a:gd name="T46" fmla="*/ 358 w 358"/>
                <a:gd name="T47" fmla="*/ 40 h 461"/>
                <a:gd name="T48" fmla="*/ 317 w 358"/>
                <a:gd name="T49" fmla="*/ 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8" h="461">
                  <a:moveTo>
                    <a:pt x="299" y="175"/>
                  </a:moveTo>
                  <a:cubicBezTo>
                    <a:pt x="299" y="172"/>
                    <a:pt x="296" y="169"/>
                    <a:pt x="293" y="169"/>
                  </a:cubicBezTo>
                  <a:cubicBezTo>
                    <a:pt x="64" y="169"/>
                    <a:pt x="64" y="169"/>
                    <a:pt x="64" y="169"/>
                  </a:cubicBezTo>
                  <a:cubicBezTo>
                    <a:pt x="63" y="169"/>
                    <a:pt x="62" y="170"/>
                    <a:pt x="61" y="170"/>
                  </a:cubicBezTo>
                  <a:cubicBezTo>
                    <a:pt x="69" y="173"/>
                    <a:pt x="78" y="177"/>
                    <a:pt x="85" y="181"/>
                  </a:cubicBezTo>
                  <a:cubicBezTo>
                    <a:pt x="293" y="181"/>
                    <a:pt x="293" y="181"/>
                    <a:pt x="293" y="181"/>
                  </a:cubicBezTo>
                  <a:cubicBezTo>
                    <a:pt x="296" y="181"/>
                    <a:pt x="299" y="178"/>
                    <a:pt x="299" y="175"/>
                  </a:cubicBezTo>
                  <a:close/>
                  <a:moveTo>
                    <a:pt x="317" y="0"/>
                  </a:moveTo>
                  <a:cubicBezTo>
                    <a:pt x="40" y="0"/>
                    <a:pt x="40" y="0"/>
                    <a:pt x="40" y="0"/>
                  </a:cubicBezTo>
                  <a:cubicBezTo>
                    <a:pt x="18" y="0"/>
                    <a:pt x="0" y="18"/>
                    <a:pt x="0" y="40"/>
                  </a:cubicBezTo>
                  <a:cubicBezTo>
                    <a:pt x="0" y="163"/>
                    <a:pt x="0" y="163"/>
                    <a:pt x="0" y="163"/>
                  </a:cubicBezTo>
                  <a:cubicBezTo>
                    <a:pt x="3" y="162"/>
                    <a:pt x="6" y="162"/>
                    <a:pt x="10" y="162"/>
                  </a:cubicBezTo>
                  <a:cubicBezTo>
                    <a:pt x="13" y="162"/>
                    <a:pt x="16" y="162"/>
                    <a:pt x="19" y="163"/>
                  </a:cubicBezTo>
                  <a:cubicBezTo>
                    <a:pt x="19" y="40"/>
                    <a:pt x="19" y="40"/>
                    <a:pt x="19" y="40"/>
                  </a:cubicBezTo>
                  <a:cubicBezTo>
                    <a:pt x="19" y="29"/>
                    <a:pt x="29" y="19"/>
                    <a:pt x="40" y="19"/>
                  </a:cubicBezTo>
                  <a:cubicBezTo>
                    <a:pt x="317" y="19"/>
                    <a:pt x="317" y="19"/>
                    <a:pt x="317" y="19"/>
                  </a:cubicBezTo>
                  <a:cubicBezTo>
                    <a:pt x="329" y="19"/>
                    <a:pt x="338" y="29"/>
                    <a:pt x="338" y="40"/>
                  </a:cubicBezTo>
                  <a:cubicBezTo>
                    <a:pt x="338" y="421"/>
                    <a:pt x="338" y="421"/>
                    <a:pt x="338" y="421"/>
                  </a:cubicBezTo>
                  <a:cubicBezTo>
                    <a:pt x="338" y="433"/>
                    <a:pt x="329" y="442"/>
                    <a:pt x="317" y="442"/>
                  </a:cubicBezTo>
                  <a:cubicBezTo>
                    <a:pt x="127" y="442"/>
                    <a:pt x="127" y="442"/>
                    <a:pt x="127" y="442"/>
                  </a:cubicBezTo>
                  <a:cubicBezTo>
                    <a:pt x="120" y="449"/>
                    <a:pt x="112" y="456"/>
                    <a:pt x="104" y="461"/>
                  </a:cubicBezTo>
                  <a:cubicBezTo>
                    <a:pt x="317" y="461"/>
                    <a:pt x="317" y="461"/>
                    <a:pt x="317" y="461"/>
                  </a:cubicBezTo>
                  <a:cubicBezTo>
                    <a:pt x="339" y="461"/>
                    <a:pt x="358" y="443"/>
                    <a:pt x="358" y="421"/>
                  </a:cubicBezTo>
                  <a:cubicBezTo>
                    <a:pt x="358" y="40"/>
                    <a:pt x="358" y="40"/>
                    <a:pt x="358" y="40"/>
                  </a:cubicBezTo>
                  <a:cubicBezTo>
                    <a:pt x="358" y="18"/>
                    <a:pt x="339" y="0"/>
                    <a:pt x="31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41">
              <a:extLst>
                <a:ext uri="{FF2B5EF4-FFF2-40B4-BE49-F238E27FC236}">
                  <a16:creationId xmlns:a16="http://schemas.microsoft.com/office/drawing/2014/main" id="{D13E3C40-53B6-4AE7-9899-A983F097C039}"/>
                </a:ext>
              </a:extLst>
            </p:cNvPr>
            <p:cNvSpPr>
              <a:spLocks noEditPoints="1"/>
            </p:cNvSpPr>
            <p:nvPr/>
          </p:nvSpPr>
          <p:spPr bwMode="auto">
            <a:xfrm>
              <a:off x="5861051" y="1073150"/>
              <a:ext cx="552450" cy="554038"/>
            </a:xfrm>
            <a:custGeom>
              <a:avLst/>
              <a:gdLst>
                <a:gd name="T0" fmla="*/ 295 w 295"/>
                <a:gd name="T1" fmla="*/ 146 h 295"/>
                <a:gd name="T2" fmla="*/ 245 w 295"/>
                <a:gd name="T3" fmla="*/ 37 h 295"/>
                <a:gd name="T4" fmla="*/ 16 w 295"/>
                <a:gd name="T5" fmla="*/ 82 h 295"/>
                <a:gd name="T6" fmla="*/ 17 w 295"/>
                <a:gd name="T7" fmla="*/ 216 h 295"/>
                <a:gd name="T8" fmla="*/ 247 w 295"/>
                <a:gd name="T9" fmla="*/ 256 h 295"/>
                <a:gd name="T10" fmla="*/ 240 w 295"/>
                <a:gd name="T11" fmla="*/ 214 h 295"/>
                <a:gd name="T12" fmla="*/ 14 w 295"/>
                <a:gd name="T13" fmla="*/ 131 h 295"/>
                <a:gd name="T14" fmla="*/ 14 w 295"/>
                <a:gd name="T15" fmla="*/ 167 h 295"/>
                <a:gd name="T16" fmla="*/ 94 w 295"/>
                <a:gd name="T17" fmla="*/ 130 h 295"/>
                <a:gd name="T18" fmla="*/ 58 w 295"/>
                <a:gd name="T19" fmla="*/ 148 h 295"/>
                <a:gd name="T20" fmla="*/ 251 w 295"/>
                <a:gd name="T21" fmla="*/ 147 h 295"/>
                <a:gd name="T22" fmla="*/ 107 w 295"/>
                <a:gd name="T23" fmla="*/ 148 h 295"/>
                <a:gd name="T24" fmla="*/ 107 w 295"/>
                <a:gd name="T25" fmla="*/ 166 h 295"/>
                <a:gd name="T26" fmla="*/ 154 w 295"/>
                <a:gd name="T27" fmla="*/ 166 h 295"/>
                <a:gd name="T28" fmla="*/ 154 w 295"/>
                <a:gd name="T29" fmla="*/ 123 h 295"/>
                <a:gd name="T30" fmla="*/ 154 w 295"/>
                <a:gd name="T31" fmla="*/ 123 h 295"/>
                <a:gd name="T32" fmla="*/ 182 w 295"/>
                <a:gd name="T33" fmla="*/ 80 h 295"/>
                <a:gd name="T34" fmla="*/ 170 w 295"/>
                <a:gd name="T35" fmla="*/ 38 h 295"/>
                <a:gd name="T36" fmla="*/ 124 w 295"/>
                <a:gd name="T37" fmla="*/ 38 h 295"/>
                <a:gd name="T38" fmla="*/ 112 w 295"/>
                <a:gd name="T39" fmla="*/ 81 h 295"/>
                <a:gd name="T40" fmla="*/ 141 w 295"/>
                <a:gd name="T41" fmla="*/ 123 h 295"/>
                <a:gd name="T42" fmla="*/ 142 w 295"/>
                <a:gd name="T43" fmla="*/ 172 h 295"/>
                <a:gd name="T44" fmla="*/ 142 w 295"/>
                <a:gd name="T45" fmla="*/ 172 h 295"/>
                <a:gd name="T46" fmla="*/ 113 w 295"/>
                <a:gd name="T47" fmla="*/ 215 h 295"/>
                <a:gd name="T48" fmla="*/ 126 w 295"/>
                <a:gd name="T49" fmla="*/ 257 h 295"/>
                <a:gd name="T50" fmla="*/ 171 w 295"/>
                <a:gd name="T51" fmla="*/ 257 h 295"/>
                <a:gd name="T52" fmla="*/ 184 w 295"/>
                <a:gd name="T53" fmla="*/ 214 h 295"/>
                <a:gd name="T54" fmla="*/ 154 w 295"/>
                <a:gd name="T55" fmla="*/ 172 h 295"/>
                <a:gd name="T56" fmla="*/ 201 w 295"/>
                <a:gd name="T57" fmla="*/ 172 h 295"/>
                <a:gd name="T58" fmla="*/ 201 w 295"/>
                <a:gd name="T59" fmla="*/ 172 h 295"/>
                <a:gd name="T60" fmla="*/ 236 w 295"/>
                <a:gd name="T61" fmla="*/ 122 h 295"/>
                <a:gd name="T62" fmla="*/ 204 w 295"/>
                <a:gd name="T63" fmla="*/ 44 h 295"/>
                <a:gd name="T64" fmla="*/ 174 w 295"/>
                <a:gd name="T65" fmla="*/ 20 h 295"/>
                <a:gd name="T66" fmla="*/ 110 w 295"/>
                <a:gd name="T67" fmla="*/ 38 h 295"/>
                <a:gd name="T68" fmla="*/ 99 w 295"/>
                <a:gd name="T69" fmla="*/ 81 h 295"/>
                <a:gd name="T70" fmla="*/ 98 w 295"/>
                <a:gd name="T71" fmla="*/ 87 h 295"/>
                <a:gd name="T72" fmla="*/ 98 w 295"/>
                <a:gd name="T73" fmla="*/ 87 h 295"/>
                <a:gd name="T74" fmla="*/ 59 w 295"/>
                <a:gd name="T75" fmla="*/ 173 h 295"/>
                <a:gd name="T76" fmla="*/ 91 w 295"/>
                <a:gd name="T77" fmla="*/ 251 h 295"/>
                <a:gd name="T78" fmla="*/ 121 w 295"/>
                <a:gd name="T79" fmla="*/ 275 h 295"/>
                <a:gd name="T80" fmla="*/ 185 w 295"/>
                <a:gd name="T81" fmla="*/ 257 h 295"/>
                <a:gd name="T82" fmla="*/ 196 w 295"/>
                <a:gd name="T83" fmla="*/ 214 h 295"/>
                <a:gd name="T84" fmla="*/ 242 w 295"/>
                <a:gd name="T85" fmla="*/ 207 h 295"/>
                <a:gd name="T86" fmla="*/ 242 w 295"/>
                <a:gd name="T87" fmla="*/ 207 h 295"/>
                <a:gd name="T88" fmla="*/ 267 w 295"/>
                <a:gd name="T89" fmla="*/ 86 h 295"/>
                <a:gd name="T90" fmla="*/ 220 w 295"/>
                <a:gd name="T91" fmla="*/ 44 h 295"/>
                <a:gd name="T92" fmla="*/ 203 w 295"/>
                <a:gd name="T93" fmla="*/ 25 h 295"/>
                <a:gd name="T94" fmla="*/ 78 w 295"/>
                <a:gd name="T95" fmla="*/ 39 h 295"/>
                <a:gd name="T96" fmla="*/ 74 w 295"/>
                <a:gd name="T97" fmla="*/ 45 h 295"/>
                <a:gd name="T98" fmla="*/ 53 w 295"/>
                <a:gd name="T99" fmla="*/ 88 h 295"/>
                <a:gd name="T100" fmla="*/ 53 w 295"/>
                <a:gd name="T101" fmla="*/ 88 h 295"/>
                <a:gd name="T102" fmla="*/ 28 w 295"/>
                <a:gd name="T103" fmla="*/ 209 h 295"/>
                <a:gd name="T104" fmla="*/ 76 w 295"/>
                <a:gd name="T105" fmla="*/ 251 h 295"/>
                <a:gd name="T106" fmla="*/ 92 w 295"/>
                <a:gd name="T107" fmla="*/ 270 h 295"/>
                <a:gd name="T108" fmla="*/ 217 w 295"/>
                <a:gd name="T109" fmla="*/ 25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5" h="295">
                  <a:moveTo>
                    <a:pt x="254" y="250"/>
                  </a:moveTo>
                  <a:cubicBezTo>
                    <a:pt x="264" y="239"/>
                    <a:pt x="273" y="227"/>
                    <a:pt x="280" y="213"/>
                  </a:cubicBezTo>
                  <a:cubicBezTo>
                    <a:pt x="283" y="207"/>
                    <a:pt x="283" y="207"/>
                    <a:pt x="283" y="207"/>
                  </a:cubicBezTo>
                  <a:cubicBezTo>
                    <a:pt x="291" y="188"/>
                    <a:pt x="295" y="168"/>
                    <a:pt x="295" y="146"/>
                  </a:cubicBezTo>
                  <a:cubicBezTo>
                    <a:pt x="295" y="125"/>
                    <a:pt x="290" y="104"/>
                    <a:pt x="281" y="86"/>
                  </a:cubicBezTo>
                  <a:cubicBezTo>
                    <a:pt x="278" y="79"/>
                    <a:pt x="278" y="79"/>
                    <a:pt x="278" y="79"/>
                  </a:cubicBezTo>
                  <a:cubicBezTo>
                    <a:pt x="271" y="66"/>
                    <a:pt x="263" y="54"/>
                    <a:pt x="252" y="44"/>
                  </a:cubicBezTo>
                  <a:cubicBezTo>
                    <a:pt x="245" y="37"/>
                    <a:pt x="245" y="37"/>
                    <a:pt x="245" y="37"/>
                  </a:cubicBezTo>
                  <a:cubicBezTo>
                    <a:pt x="219" y="14"/>
                    <a:pt x="184" y="0"/>
                    <a:pt x="146" y="0"/>
                  </a:cubicBezTo>
                  <a:cubicBezTo>
                    <a:pt x="108" y="1"/>
                    <a:pt x="74" y="15"/>
                    <a:pt x="48" y="39"/>
                  </a:cubicBezTo>
                  <a:cubicBezTo>
                    <a:pt x="42" y="45"/>
                    <a:pt x="42" y="45"/>
                    <a:pt x="42" y="45"/>
                  </a:cubicBezTo>
                  <a:cubicBezTo>
                    <a:pt x="31" y="56"/>
                    <a:pt x="23" y="68"/>
                    <a:pt x="16" y="82"/>
                  </a:cubicBezTo>
                  <a:cubicBezTo>
                    <a:pt x="13" y="88"/>
                    <a:pt x="13" y="88"/>
                    <a:pt x="13" y="88"/>
                  </a:cubicBezTo>
                  <a:cubicBezTo>
                    <a:pt x="5" y="107"/>
                    <a:pt x="0" y="127"/>
                    <a:pt x="0" y="149"/>
                  </a:cubicBezTo>
                  <a:cubicBezTo>
                    <a:pt x="0" y="170"/>
                    <a:pt x="5" y="191"/>
                    <a:pt x="14" y="209"/>
                  </a:cubicBezTo>
                  <a:cubicBezTo>
                    <a:pt x="17" y="216"/>
                    <a:pt x="17" y="216"/>
                    <a:pt x="17" y="216"/>
                  </a:cubicBezTo>
                  <a:cubicBezTo>
                    <a:pt x="24" y="229"/>
                    <a:pt x="33" y="241"/>
                    <a:pt x="43" y="252"/>
                  </a:cubicBezTo>
                  <a:cubicBezTo>
                    <a:pt x="50" y="258"/>
                    <a:pt x="50" y="258"/>
                    <a:pt x="50" y="258"/>
                  </a:cubicBezTo>
                  <a:cubicBezTo>
                    <a:pt x="76" y="281"/>
                    <a:pt x="111" y="295"/>
                    <a:pt x="149" y="295"/>
                  </a:cubicBezTo>
                  <a:cubicBezTo>
                    <a:pt x="187" y="295"/>
                    <a:pt x="221" y="280"/>
                    <a:pt x="247" y="256"/>
                  </a:cubicBezTo>
                  <a:lnTo>
                    <a:pt x="254" y="250"/>
                  </a:lnTo>
                  <a:close/>
                  <a:moveTo>
                    <a:pt x="235" y="250"/>
                  </a:moveTo>
                  <a:cubicBezTo>
                    <a:pt x="222" y="250"/>
                    <a:pt x="222" y="250"/>
                    <a:pt x="222" y="250"/>
                  </a:cubicBezTo>
                  <a:cubicBezTo>
                    <a:pt x="229" y="239"/>
                    <a:pt x="235" y="227"/>
                    <a:pt x="240" y="214"/>
                  </a:cubicBezTo>
                  <a:cubicBezTo>
                    <a:pt x="265" y="213"/>
                    <a:pt x="265" y="213"/>
                    <a:pt x="265" y="213"/>
                  </a:cubicBezTo>
                  <a:cubicBezTo>
                    <a:pt x="257" y="227"/>
                    <a:pt x="247" y="240"/>
                    <a:pt x="235" y="250"/>
                  </a:cubicBezTo>
                  <a:close/>
                  <a:moveTo>
                    <a:pt x="13" y="149"/>
                  </a:moveTo>
                  <a:cubicBezTo>
                    <a:pt x="13" y="143"/>
                    <a:pt x="13" y="137"/>
                    <a:pt x="14" y="131"/>
                  </a:cubicBezTo>
                  <a:cubicBezTo>
                    <a:pt x="45" y="130"/>
                    <a:pt x="45" y="130"/>
                    <a:pt x="45" y="130"/>
                  </a:cubicBezTo>
                  <a:cubicBezTo>
                    <a:pt x="45" y="136"/>
                    <a:pt x="45" y="142"/>
                    <a:pt x="45" y="149"/>
                  </a:cubicBezTo>
                  <a:cubicBezTo>
                    <a:pt x="45" y="155"/>
                    <a:pt x="45" y="161"/>
                    <a:pt x="46" y="167"/>
                  </a:cubicBezTo>
                  <a:cubicBezTo>
                    <a:pt x="14" y="167"/>
                    <a:pt x="14" y="167"/>
                    <a:pt x="14" y="167"/>
                  </a:cubicBezTo>
                  <a:cubicBezTo>
                    <a:pt x="14" y="161"/>
                    <a:pt x="13" y="155"/>
                    <a:pt x="13" y="149"/>
                  </a:cubicBezTo>
                  <a:close/>
                  <a:moveTo>
                    <a:pt x="58" y="148"/>
                  </a:moveTo>
                  <a:cubicBezTo>
                    <a:pt x="57" y="142"/>
                    <a:pt x="58" y="136"/>
                    <a:pt x="58" y="130"/>
                  </a:cubicBezTo>
                  <a:cubicBezTo>
                    <a:pt x="94" y="130"/>
                    <a:pt x="94" y="130"/>
                    <a:pt x="94" y="130"/>
                  </a:cubicBezTo>
                  <a:cubicBezTo>
                    <a:pt x="94" y="136"/>
                    <a:pt x="94" y="142"/>
                    <a:pt x="94" y="148"/>
                  </a:cubicBezTo>
                  <a:cubicBezTo>
                    <a:pt x="94" y="154"/>
                    <a:pt x="94" y="160"/>
                    <a:pt x="94" y="166"/>
                  </a:cubicBezTo>
                  <a:cubicBezTo>
                    <a:pt x="59" y="166"/>
                    <a:pt x="59" y="166"/>
                    <a:pt x="59" y="166"/>
                  </a:cubicBezTo>
                  <a:cubicBezTo>
                    <a:pt x="58" y="161"/>
                    <a:pt x="58" y="155"/>
                    <a:pt x="58" y="148"/>
                  </a:cubicBezTo>
                  <a:close/>
                  <a:moveTo>
                    <a:pt x="282" y="146"/>
                  </a:moveTo>
                  <a:cubicBezTo>
                    <a:pt x="282" y="153"/>
                    <a:pt x="282" y="159"/>
                    <a:pt x="281" y="164"/>
                  </a:cubicBezTo>
                  <a:cubicBezTo>
                    <a:pt x="250" y="165"/>
                    <a:pt x="250" y="165"/>
                    <a:pt x="250" y="165"/>
                  </a:cubicBezTo>
                  <a:cubicBezTo>
                    <a:pt x="250" y="159"/>
                    <a:pt x="251" y="153"/>
                    <a:pt x="251" y="147"/>
                  </a:cubicBezTo>
                  <a:cubicBezTo>
                    <a:pt x="251" y="141"/>
                    <a:pt x="250" y="135"/>
                    <a:pt x="250" y="129"/>
                  </a:cubicBezTo>
                  <a:cubicBezTo>
                    <a:pt x="281" y="128"/>
                    <a:pt x="281" y="128"/>
                    <a:pt x="281" y="128"/>
                  </a:cubicBezTo>
                  <a:cubicBezTo>
                    <a:pt x="282" y="134"/>
                    <a:pt x="282" y="140"/>
                    <a:pt x="282" y="146"/>
                  </a:cubicBezTo>
                  <a:close/>
                  <a:moveTo>
                    <a:pt x="107" y="148"/>
                  </a:moveTo>
                  <a:cubicBezTo>
                    <a:pt x="107" y="142"/>
                    <a:pt x="107" y="136"/>
                    <a:pt x="107" y="130"/>
                  </a:cubicBezTo>
                  <a:cubicBezTo>
                    <a:pt x="141" y="130"/>
                    <a:pt x="141" y="130"/>
                    <a:pt x="141" y="130"/>
                  </a:cubicBezTo>
                  <a:cubicBezTo>
                    <a:pt x="141" y="166"/>
                    <a:pt x="141" y="166"/>
                    <a:pt x="141" y="166"/>
                  </a:cubicBezTo>
                  <a:cubicBezTo>
                    <a:pt x="107" y="166"/>
                    <a:pt x="107" y="166"/>
                    <a:pt x="107" y="166"/>
                  </a:cubicBezTo>
                  <a:cubicBezTo>
                    <a:pt x="107" y="160"/>
                    <a:pt x="107" y="154"/>
                    <a:pt x="107" y="148"/>
                  </a:cubicBezTo>
                  <a:close/>
                  <a:moveTo>
                    <a:pt x="189" y="147"/>
                  </a:moveTo>
                  <a:cubicBezTo>
                    <a:pt x="189" y="153"/>
                    <a:pt x="189" y="159"/>
                    <a:pt x="189" y="165"/>
                  </a:cubicBezTo>
                  <a:cubicBezTo>
                    <a:pt x="154" y="166"/>
                    <a:pt x="154" y="166"/>
                    <a:pt x="154" y="166"/>
                  </a:cubicBezTo>
                  <a:cubicBezTo>
                    <a:pt x="154" y="129"/>
                    <a:pt x="154" y="129"/>
                    <a:pt x="154" y="129"/>
                  </a:cubicBezTo>
                  <a:cubicBezTo>
                    <a:pt x="188" y="129"/>
                    <a:pt x="188" y="129"/>
                    <a:pt x="188" y="129"/>
                  </a:cubicBezTo>
                  <a:cubicBezTo>
                    <a:pt x="189" y="135"/>
                    <a:pt x="189" y="141"/>
                    <a:pt x="189" y="147"/>
                  </a:cubicBezTo>
                  <a:close/>
                  <a:moveTo>
                    <a:pt x="154" y="123"/>
                  </a:moveTo>
                  <a:cubicBezTo>
                    <a:pt x="154" y="87"/>
                    <a:pt x="154" y="87"/>
                    <a:pt x="154" y="87"/>
                  </a:cubicBezTo>
                  <a:cubicBezTo>
                    <a:pt x="184" y="87"/>
                    <a:pt x="184" y="87"/>
                    <a:pt x="184" y="87"/>
                  </a:cubicBezTo>
                  <a:cubicBezTo>
                    <a:pt x="185" y="98"/>
                    <a:pt x="187" y="110"/>
                    <a:pt x="188" y="123"/>
                  </a:cubicBezTo>
                  <a:lnTo>
                    <a:pt x="154" y="123"/>
                  </a:lnTo>
                  <a:close/>
                  <a:moveTo>
                    <a:pt x="153" y="81"/>
                  </a:moveTo>
                  <a:cubicBezTo>
                    <a:pt x="153" y="44"/>
                    <a:pt x="153" y="44"/>
                    <a:pt x="153" y="44"/>
                  </a:cubicBezTo>
                  <a:cubicBezTo>
                    <a:pt x="172" y="44"/>
                    <a:pt x="172" y="44"/>
                    <a:pt x="172" y="44"/>
                  </a:cubicBezTo>
                  <a:cubicBezTo>
                    <a:pt x="176" y="54"/>
                    <a:pt x="180" y="66"/>
                    <a:pt x="182" y="80"/>
                  </a:cubicBezTo>
                  <a:lnTo>
                    <a:pt x="153" y="81"/>
                  </a:lnTo>
                  <a:close/>
                  <a:moveTo>
                    <a:pt x="153" y="38"/>
                  </a:moveTo>
                  <a:cubicBezTo>
                    <a:pt x="153" y="16"/>
                    <a:pt x="153" y="16"/>
                    <a:pt x="153" y="16"/>
                  </a:cubicBezTo>
                  <a:cubicBezTo>
                    <a:pt x="159" y="19"/>
                    <a:pt x="164" y="27"/>
                    <a:pt x="170" y="38"/>
                  </a:cubicBezTo>
                  <a:lnTo>
                    <a:pt x="153" y="38"/>
                  </a:lnTo>
                  <a:close/>
                  <a:moveTo>
                    <a:pt x="140" y="16"/>
                  </a:moveTo>
                  <a:cubicBezTo>
                    <a:pt x="140" y="38"/>
                    <a:pt x="140" y="38"/>
                    <a:pt x="140" y="38"/>
                  </a:cubicBezTo>
                  <a:cubicBezTo>
                    <a:pt x="124" y="38"/>
                    <a:pt x="124" y="38"/>
                    <a:pt x="124" y="38"/>
                  </a:cubicBezTo>
                  <a:cubicBezTo>
                    <a:pt x="129" y="27"/>
                    <a:pt x="134" y="19"/>
                    <a:pt x="140" y="16"/>
                  </a:cubicBezTo>
                  <a:close/>
                  <a:moveTo>
                    <a:pt x="140" y="45"/>
                  </a:moveTo>
                  <a:cubicBezTo>
                    <a:pt x="141" y="81"/>
                    <a:pt x="141" y="81"/>
                    <a:pt x="141" y="81"/>
                  </a:cubicBezTo>
                  <a:cubicBezTo>
                    <a:pt x="112" y="81"/>
                    <a:pt x="112" y="81"/>
                    <a:pt x="112" y="81"/>
                  </a:cubicBezTo>
                  <a:cubicBezTo>
                    <a:pt x="114" y="67"/>
                    <a:pt x="118" y="55"/>
                    <a:pt x="121" y="45"/>
                  </a:cubicBezTo>
                  <a:lnTo>
                    <a:pt x="140" y="45"/>
                  </a:lnTo>
                  <a:close/>
                  <a:moveTo>
                    <a:pt x="141" y="87"/>
                  </a:moveTo>
                  <a:cubicBezTo>
                    <a:pt x="141" y="123"/>
                    <a:pt x="141" y="123"/>
                    <a:pt x="141" y="123"/>
                  </a:cubicBezTo>
                  <a:cubicBezTo>
                    <a:pt x="107" y="124"/>
                    <a:pt x="107" y="124"/>
                    <a:pt x="107" y="124"/>
                  </a:cubicBezTo>
                  <a:cubicBezTo>
                    <a:pt x="108" y="111"/>
                    <a:pt x="109" y="98"/>
                    <a:pt x="111" y="87"/>
                  </a:cubicBezTo>
                  <a:lnTo>
                    <a:pt x="141" y="87"/>
                  </a:lnTo>
                  <a:close/>
                  <a:moveTo>
                    <a:pt x="142" y="172"/>
                  </a:moveTo>
                  <a:cubicBezTo>
                    <a:pt x="142" y="208"/>
                    <a:pt x="142" y="208"/>
                    <a:pt x="142" y="208"/>
                  </a:cubicBezTo>
                  <a:cubicBezTo>
                    <a:pt x="112" y="208"/>
                    <a:pt x="112" y="208"/>
                    <a:pt x="112" y="208"/>
                  </a:cubicBezTo>
                  <a:cubicBezTo>
                    <a:pt x="110" y="197"/>
                    <a:pt x="108" y="185"/>
                    <a:pt x="108" y="172"/>
                  </a:cubicBezTo>
                  <a:lnTo>
                    <a:pt x="142" y="172"/>
                  </a:lnTo>
                  <a:close/>
                  <a:moveTo>
                    <a:pt x="142" y="215"/>
                  </a:moveTo>
                  <a:cubicBezTo>
                    <a:pt x="142" y="251"/>
                    <a:pt x="142" y="251"/>
                    <a:pt x="142" y="251"/>
                  </a:cubicBezTo>
                  <a:cubicBezTo>
                    <a:pt x="123" y="251"/>
                    <a:pt x="123" y="251"/>
                    <a:pt x="123" y="251"/>
                  </a:cubicBezTo>
                  <a:cubicBezTo>
                    <a:pt x="119" y="241"/>
                    <a:pt x="116" y="229"/>
                    <a:pt x="113" y="215"/>
                  </a:cubicBezTo>
                  <a:lnTo>
                    <a:pt x="142" y="215"/>
                  </a:lnTo>
                  <a:close/>
                  <a:moveTo>
                    <a:pt x="142" y="257"/>
                  </a:moveTo>
                  <a:cubicBezTo>
                    <a:pt x="142" y="279"/>
                    <a:pt x="142" y="279"/>
                    <a:pt x="142" y="279"/>
                  </a:cubicBezTo>
                  <a:cubicBezTo>
                    <a:pt x="137" y="276"/>
                    <a:pt x="131" y="268"/>
                    <a:pt x="126" y="257"/>
                  </a:cubicBezTo>
                  <a:lnTo>
                    <a:pt x="142" y="257"/>
                  </a:lnTo>
                  <a:close/>
                  <a:moveTo>
                    <a:pt x="155" y="279"/>
                  </a:moveTo>
                  <a:cubicBezTo>
                    <a:pt x="155" y="257"/>
                    <a:pt x="155" y="257"/>
                    <a:pt x="155" y="257"/>
                  </a:cubicBezTo>
                  <a:cubicBezTo>
                    <a:pt x="171" y="257"/>
                    <a:pt x="171" y="257"/>
                    <a:pt x="171" y="257"/>
                  </a:cubicBezTo>
                  <a:cubicBezTo>
                    <a:pt x="167" y="268"/>
                    <a:pt x="161" y="276"/>
                    <a:pt x="155" y="279"/>
                  </a:cubicBezTo>
                  <a:close/>
                  <a:moveTo>
                    <a:pt x="155" y="251"/>
                  </a:moveTo>
                  <a:cubicBezTo>
                    <a:pt x="155" y="214"/>
                    <a:pt x="155" y="214"/>
                    <a:pt x="155" y="214"/>
                  </a:cubicBezTo>
                  <a:cubicBezTo>
                    <a:pt x="184" y="214"/>
                    <a:pt x="184" y="214"/>
                    <a:pt x="184" y="214"/>
                  </a:cubicBezTo>
                  <a:cubicBezTo>
                    <a:pt x="181" y="228"/>
                    <a:pt x="178" y="240"/>
                    <a:pt x="174" y="250"/>
                  </a:cubicBezTo>
                  <a:lnTo>
                    <a:pt x="155" y="251"/>
                  </a:lnTo>
                  <a:close/>
                  <a:moveTo>
                    <a:pt x="155" y="208"/>
                  </a:moveTo>
                  <a:cubicBezTo>
                    <a:pt x="154" y="172"/>
                    <a:pt x="154" y="172"/>
                    <a:pt x="154" y="172"/>
                  </a:cubicBezTo>
                  <a:cubicBezTo>
                    <a:pt x="188" y="172"/>
                    <a:pt x="188" y="172"/>
                    <a:pt x="188" y="172"/>
                  </a:cubicBezTo>
                  <a:cubicBezTo>
                    <a:pt x="188" y="185"/>
                    <a:pt x="186" y="197"/>
                    <a:pt x="185" y="208"/>
                  </a:cubicBezTo>
                  <a:lnTo>
                    <a:pt x="155" y="208"/>
                  </a:lnTo>
                  <a:close/>
                  <a:moveTo>
                    <a:pt x="201" y="172"/>
                  </a:moveTo>
                  <a:cubicBezTo>
                    <a:pt x="237" y="171"/>
                    <a:pt x="237" y="171"/>
                    <a:pt x="237" y="171"/>
                  </a:cubicBezTo>
                  <a:cubicBezTo>
                    <a:pt x="235" y="184"/>
                    <a:pt x="232" y="196"/>
                    <a:pt x="229" y="207"/>
                  </a:cubicBezTo>
                  <a:cubicBezTo>
                    <a:pt x="197" y="208"/>
                    <a:pt x="197" y="208"/>
                    <a:pt x="197" y="208"/>
                  </a:cubicBezTo>
                  <a:cubicBezTo>
                    <a:pt x="199" y="196"/>
                    <a:pt x="200" y="184"/>
                    <a:pt x="201" y="172"/>
                  </a:cubicBezTo>
                  <a:close/>
                  <a:moveTo>
                    <a:pt x="201" y="123"/>
                  </a:moveTo>
                  <a:cubicBezTo>
                    <a:pt x="200" y="110"/>
                    <a:pt x="198" y="98"/>
                    <a:pt x="196" y="87"/>
                  </a:cubicBezTo>
                  <a:cubicBezTo>
                    <a:pt x="227" y="86"/>
                    <a:pt x="227" y="86"/>
                    <a:pt x="227" y="86"/>
                  </a:cubicBezTo>
                  <a:cubicBezTo>
                    <a:pt x="231" y="98"/>
                    <a:pt x="234" y="110"/>
                    <a:pt x="236" y="122"/>
                  </a:cubicBezTo>
                  <a:lnTo>
                    <a:pt x="201" y="123"/>
                  </a:lnTo>
                  <a:close/>
                  <a:moveTo>
                    <a:pt x="195" y="80"/>
                  </a:moveTo>
                  <a:cubicBezTo>
                    <a:pt x="193" y="67"/>
                    <a:pt x="190" y="55"/>
                    <a:pt x="186" y="44"/>
                  </a:cubicBezTo>
                  <a:cubicBezTo>
                    <a:pt x="204" y="44"/>
                    <a:pt x="204" y="44"/>
                    <a:pt x="204" y="44"/>
                  </a:cubicBezTo>
                  <a:cubicBezTo>
                    <a:pt x="212" y="54"/>
                    <a:pt x="220" y="66"/>
                    <a:pt x="225" y="80"/>
                  </a:cubicBezTo>
                  <a:lnTo>
                    <a:pt x="195" y="80"/>
                  </a:lnTo>
                  <a:close/>
                  <a:moveTo>
                    <a:pt x="183" y="38"/>
                  </a:moveTo>
                  <a:cubicBezTo>
                    <a:pt x="181" y="31"/>
                    <a:pt x="178" y="25"/>
                    <a:pt x="174" y="20"/>
                  </a:cubicBezTo>
                  <a:cubicBezTo>
                    <a:pt x="183" y="24"/>
                    <a:pt x="191" y="30"/>
                    <a:pt x="198" y="38"/>
                  </a:cubicBezTo>
                  <a:lnTo>
                    <a:pt x="183" y="38"/>
                  </a:lnTo>
                  <a:close/>
                  <a:moveTo>
                    <a:pt x="119" y="21"/>
                  </a:moveTo>
                  <a:cubicBezTo>
                    <a:pt x="116" y="26"/>
                    <a:pt x="113" y="32"/>
                    <a:pt x="110" y="38"/>
                  </a:cubicBezTo>
                  <a:cubicBezTo>
                    <a:pt x="95" y="39"/>
                    <a:pt x="95" y="39"/>
                    <a:pt x="95" y="39"/>
                  </a:cubicBezTo>
                  <a:cubicBezTo>
                    <a:pt x="102" y="31"/>
                    <a:pt x="110" y="25"/>
                    <a:pt x="119" y="21"/>
                  </a:cubicBezTo>
                  <a:close/>
                  <a:moveTo>
                    <a:pt x="108" y="45"/>
                  </a:moveTo>
                  <a:cubicBezTo>
                    <a:pt x="104" y="56"/>
                    <a:pt x="101" y="68"/>
                    <a:pt x="99" y="81"/>
                  </a:cubicBezTo>
                  <a:cubicBezTo>
                    <a:pt x="69" y="81"/>
                    <a:pt x="69" y="81"/>
                    <a:pt x="69" y="81"/>
                  </a:cubicBezTo>
                  <a:cubicBezTo>
                    <a:pt x="74" y="68"/>
                    <a:pt x="81" y="55"/>
                    <a:pt x="89" y="45"/>
                  </a:cubicBezTo>
                  <a:lnTo>
                    <a:pt x="108" y="45"/>
                  </a:lnTo>
                  <a:close/>
                  <a:moveTo>
                    <a:pt x="98" y="87"/>
                  </a:moveTo>
                  <a:cubicBezTo>
                    <a:pt x="96" y="99"/>
                    <a:pt x="95" y="111"/>
                    <a:pt x="94" y="124"/>
                  </a:cubicBezTo>
                  <a:cubicBezTo>
                    <a:pt x="59" y="124"/>
                    <a:pt x="59" y="124"/>
                    <a:pt x="59" y="124"/>
                  </a:cubicBezTo>
                  <a:cubicBezTo>
                    <a:pt x="60" y="111"/>
                    <a:pt x="63" y="99"/>
                    <a:pt x="67" y="88"/>
                  </a:cubicBezTo>
                  <a:lnTo>
                    <a:pt x="98" y="87"/>
                  </a:lnTo>
                  <a:close/>
                  <a:moveTo>
                    <a:pt x="95" y="173"/>
                  </a:moveTo>
                  <a:cubicBezTo>
                    <a:pt x="96" y="185"/>
                    <a:pt x="97" y="197"/>
                    <a:pt x="99" y="209"/>
                  </a:cubicBezTo>
                  <a:cubicBezTo>
                    <a:pt x="68" y="209"/>
                    <a:pt x="68" y="209"/>
                    <a:pt x="68" y="209"/>
                  </a:cubicBezTo>
                  <a:cubicBezTo>
                    <a:pt x="64" y="198"/>
                    <a:pt x="61" y="186"/>
                    <a:pt x="59" y="173"/>
                  </a:cubicBezTo>
                  <a:lnTo>
                    <a:pt x="95" y="173"/>
                  </a:lnTo>
                  <a:close/>
                  <a:moveTo>
                    <a:pt x="100" y="215"/>
                  </a:moveTo>
                  <a:cubicBezTo>
                    <a:pt x="103" y="228"/>
                    <a:pt x="106" y="240"/>
                    <a:pt x="110" y="251"/>
                  </a:cubicBezTo>
                  <a:cubicBezTo>
                    <a:pt x="91" y="251"/>
                    <a:pt x="91" y="251"/>
                    <a:pt x="91" y="251"/>
                  </a:cubicBezTo>
                  <a:cubicBezTo>
                    <a:pt x="83" y="241"/>
                    <a:pt x="76" y="229"/>
                    <a:pt x="70" y="215"/>
                  </a:cubicBezTo>
                  <a:lnTo>
                    <a:pt x="100" y="215"/>
                  </a:lnTo>
                  <a:close/>
                  <a:moveTo>
                    <a:pt x="112" y="257"/>
                  </a:moveTo>
                  <a:cubicBezTo>
                    <a:pt x="115" y="264"/>
                    <a:pt x="118" y="270"/>
                    <a:pt x="121" y="275"/>
                  </a:cubicBezTo>
                  <a:cubicBezTo>
                    <a:pt x="112" y="271"/>
                    <a:pt x="104" y="265"/>
                    <a:pt x="97" y="257"/>
                  </a:cubicBezTo>
                  <a:lnTo>
                    <a:pt x="112" y="257"/>
                  </a:lnTo>
                  <a:close/>
                  <a:moveTo>
                    <a:pt x="177" y="275"/>
                  </a:moveTo>
                  <a:cubicBezTo>
                    <a:pt x="180" y="269"/>
                    <a:pt x="183" y="263"/>
                    <a:pt x="185" y="257"/>
                  </a:cubicBezTo>
                  <a:cubicBezTo>
                    <a:pt x="200" y="257"/>
                    <a:pt x="200" y="257"/>
                    <a:pt x="200" y="257"/>
                  </a:cubicBezTo>
                  <a:cubicBezTo>
                    <a:pt x="193" y="264"/>
                    <a:pt x="185" y="270"/>
                    <a:pt x="177" y="275"/>
                  </a:cubicBezTo>
                  <a:close/>
                  <a:moveTo>
                    <a:pt x="188" y="250"/>
                  </a:moveTo>
                  <a:cubicBezTo>
                    <a:pt x="191" y="239"/>
                    <a:pt x="194" y="227"/>
                    <a:pt x="196" y="214"/>
                  </a:cubicBezTo>
                  <a:cubicBezTo>
                    <a:pt x="226" y="214"/>
                    <a:pt x="226" y="214"/>
                    <a:pt x="226" y="214"/>
                  </a:cubicBezTo>
                  <a:cubicBezTo>
                    <a:pt x="221" y="228"/>
                    <a:pt x="214" y="240"/>
                    <a:pt x="206" y="250"/>
                  </a:cubicBezTo>
                  <a:lnTo>
                    <a:pt x="188" y="250"/>
                  </a:lnTo>
                  <a:close/>
                  <a:moveTo>
                    <a:pt x="242" y="207"/>
                  </a:moveTo>
                  <a:cubicBezTo>
                    <a:pt x="245" y="196"/>
                    <a:pt x="248" y="184"/>
                    <a:pt x="249" y="171"/>
                  </a:cubicBezTo>
                  <a:cubicBezTo>
                    <a:pt x="280" y="171"/>
                    <a:pt x="280" y="171"/>
                    <a:pt x="280" y="171"/>
                  </a:cubicBezTo>
                  <a:cubicBezTo>
                    <a:pt x="278" y="184"/>
                    <a:pt x="274" y="196"/>
                    <a:pt x="268" y="207"/>
                  </a:cubicBezTo>
                  <a:lnTo>
                    <a:pt x="242" y="207"/>
                  </a:lnTo>
                  <a:close/>
                  <a:moveTo>
                    <a:pt x="280" y="122"/>
                  </a:moveTo>
                  <a:cubicBezTo>
                    <a:pt x="249" y="122"/>
                    <a:pt x="249" y="122"/>
                    <a:pt x="249" y="122"/>
                  </a:cubicBezTo>
                  <a:cubicBezTo>
                    <a:pt x="247" y="110"/>
                    <a:pt x="245" y="98"/>
                    <a:pt x="241" y="86"/>
                  </a:cubicBezTo>
                  <a:cubicBezTo>
                    <a:pt x="267" y="86"/>
                    <a:pt x="267" y="86"/>
                    <a:pt x="267" y="86"/>
                  </a:cubicBezTo>
                  <a:cubicBezTo>
                    <a:pt x="273" y="97"/>
                    <a:pt x="277" y="109"/>
                    <a:pt x="280" y="122"/>
                  </a:cubicBezTo>
                  <a:close/>
                  <a:moveTo>
                    <a:pt x="264" y="80"/>
                  </a:moveTo>
                  <a:cubicBezTo>
                    <a:pt x="239" y="80"/>
                    <a:pt x="239" y="80"/>
                    <a:pt x="239" y="80"/>
                  </a:cubicBezTo>
                  <a:cubicBezTo>
                    <a:pt x="234" y="67"/>
                    <a:pt x="227" y="54"/>
                    <a:pt x="220" y="44"/>
                  </a:cubicBezTo>
                  <a:cubicBezTo>
                    <a:pt x="233" y="44"/>
                    <a:pt x="233" y="44"/>
                    <a:pt x="233" y="44"/>
                  </a:cubicBezTo>
                  <a:cubicBezTo>
                    <a:pt x="245" y="54"/>
                    <a:pt x="256" y="66"/>
                    <a:pt x="264" y="80"/>
                  </a:cubicBezTo>
                  <a:close/>
                  <a:moveTo>
                    <a:pt x="215" y="38"/>
                  </a:moveTo>
                  <a:cubicBezTo>
                    <a:pt x="211" y="33"/>
                    <a:pt x="208" y="29"/>
                    <a:pt x="203" y="25"/>
                  </a:cubicBezTo>
                  <a:cubicBezTo>
                    <a:pt x="211" y="29"/>
                    <a:pt x="218" y="33"/>
                    <a:pt x="225" y="37"/>
                  </a:cubicBezTo>
                  <a:lnTo>
                    <a:pt x="215" y="38"/>
                  </a:lnTo>
                  <a:close/>
                  <a:moveTo>
                    <a:pt x="90" y="26"/>
                  </a:moveTo>
                  <a:cubicBezTo>
                    <a:pt x="86" y="30"/>
                    <a:pt x="82" y="34"/>
                    <a:pt x="78" y="39"/>
                  </a:cubicBezTo>
                  <a:cubicBezTo>
                    <a:pt x="68" y="39"/>
                    <a:pt x="68" y="39"/>
                    <a:pt x="68" y="39"/>
                  </a:cubicBezTo>
                  <a:cubicBezTo>
                    <a:pt x="75" y="34"/>
                    <a:pt x="82" y="30"/>
                    <a:pt x="90" y="26"/>
                  </a:cubicBezTo>
                  <a:close/>
                  <a:moveTo>
                    <a:pt x="60" y="45"/>
                  </a:moveTo>
                  <a:cubicBezTo>
                    <a:pt x="74" y="45"/>
                    <a:pt x="74" y="45"/>
                    <a:pt x="74" y="45"/>
                  </a:cubicBezTo>
                  <a:cubicBezTo>
                    <a:pt x="66" y="56"/>
                    <a:pt x="60" y="68"/>
                    <a:pt x="56" y="81"/>
                  </a:cubicBezTo>
                  <a:cubicBezTo>
                    <a:pt x="30" y="82"/>
                    <a:pt x="30" y="82"/>
                    <a:pt x="30" y="82"/>
                  </a:cubicBezTo>
                  <a:cubicBezTo>
                    <a:pt x="38" y="68"/>
                    <a:pt x="48" y="56"/>
                    <a:pt x="60" y="45"/>
                  </a:cubicBezTo>
                  <a:close/>
                  <a:moveTo>
                    <a:pt x="53" y="88"/>
                  </a:moveTo>
                  <a:cubicBezTo>
                    <a:pt x="50" y="99"/>
                    <a:pt x="47" y="111"/>
                    <a:pt x="46" y="124"/>
                  </a:cubicBezTo>
                  <a:cubicBezTo>
                    <a:pt x="15" y="124"/>
                    <a:pt x="15" y="124"/>
                    <a:pt x="15" y="124"/>
                  </a:cubicBezTo>
                  <a:cubicBezTo>
                    <a:pt x="17" y="112"/>
                    <a:pt x="21" y="99"/>
                    <a:pt x="27" y="88"/>
                  </a:cubicBezTo>
                  <a:lnTo>
                    <a:pt x="53" y="88"/>
                  </a:lnTo>
                  <a:close/>
                  <a:moveTo>
                    <a:pt x="16" y="173"/>
                  </a:moveTo>
                  <a:cubicBezTo>
                    <a:pt x="46" y="173"/>
                    <a:pt x="46" y="173"/>
                    <a:pt x="46" y="173"/>
                  </a:cubicBezTo>
                  <a:cubicBezTo>
                    <a:pt x="48" y="186"/>
                    <a:pt x="51" y="198"/>
                    <a:pt x="55" y="209"/>
                  </a:cubicBezTo>
                  <a:cubicBezTo>
                    <a:pt x="28" y="209"/>
                    <a:pt x="28" y="209"/>
                    <a:pt x="28" y="209"/>
                  </a:cubicBezTo>
                  <a:cubicBezTo>
                    <a:pt x="22" y="198"/>
                    <a:pt x="18" y="186"/>
                    <a:pt x="16" y="173"/>
                  </a:cubicBezTo>
                  <a:close/>
                  <a:moveTo>
                    <a:pt x="32" y="216"/>
                  </a:moveTo>
                  <a:cubicBezTo>
                    <a:pt x="57" y="215"/>
                    <a:pt x="57" y="215"/>
                    <a:pt x="57" y="215"/>
                  </a:cubicBezTo>
                  <a:cubicBezTo>
                    <a:pt x="62" y="229"/>
                    <a:pt x="68" y="241"/>
                    <a:pt x="76" y="251"/>
                  </a:cubicBezTo>
                  <a:cubicBezTo>
                    <a:pt x="62" y="251"/>
                    <a:pt x="62" y="251"/>
                    <a:pt x="62" y="251"/>
                  </a:cubicBezTo>
                  <a:cubicBezTo>
                    <a:pt x="50" y="241"/>
                    <a:pt x="40" y="229"/>
                    <a:pt x="32" y="216"/>
                  </a:cubicBezTo>
                  <a:close/>
                  <a:moveTo>
                    <a:pt x="80" y="258"/>
                  </a:moveTo>
                  <a:cubicBezTo>
                    <a:pt x="84" y="262"/>
                    <a:pt x="88" y="266"/>
                    <a:pt x="92" y="270"/>
                  </a:cubicBezTo>
                  <a:cubicBezTo>
                    <a:pt x="84" y="267"/>
                    <a:pt x="77" y="262"/>
                    <a:pt x="70" y="258"/>
                  </a:cubicBezTo>
                  <a:lnTo>
                    <a:pt x="80" y="258"/>
                  </a:lnTo>
                  <a:close/>
                  <a:moveTo>
                    <a:pt x="206" y="269"/>
                  </a:moveTo>
                  <a:cubicBezTo>
                    <a:pt x="210" y="265"/>
                    <a:pt x="213" y="261"/>
                    <a:pt x="217" y="256"/>
                  </a:cubicBezTo>
                  <a:cubicBezTo>
                    <a:pt x="227" y="256"/>
                    <a:pt x="227" y="256"/>
                    <a:pt x="227" y="256"/>
                  </a:cubicBezTo>
                  <a:cubicBezTo>
                    <a:pt x="220" y="261"/>
                    <a:pt x="213" y="266"/>
                    <a:pt x="206" y="2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90" name="Group 289">
            <a:extLst>
              <a:ext uri="{FF2B5EF4-FFF2-40B4-BE49-F238E27FC236}">
                <a16:creationId xmlns:a16="http://schemas.microsoft.com/office/drawing/2014/main" id="{7280CE20-432C-461E-92D7-18D18590E090}"/>
              </a:ext>
            </a:extLst>
          </p:cNvPr>
          <p:cNvGrpSpPr/>
          <p:nvPr/>
        </p:nvGrpSpPr>
        <p:grpSpPr>
          <a:xfrm>
            <a:off x="7228341" y="2219127"/>
            <a:ext cx="1548957" cy="1265688"/>
            <a:chOff x="3997325" y="3675063"/>
            <a:chExt cx="1171575" cy="882651"/>
          </a:xfrm>
          <a:solidFill>
            <a:srgbClr val="092F57"/>
          </a:solidFill>
        </p:grpSpPr>
        <p:sp>
          <p:nvSpPr>
            <p:cNvPr id="291" name="Freeform 89">
              <a:extLst>
                <a:ext uri="{FF2B5EF4-FFF2-40B4-BE49-F238E27FC236}">
                  <a16:creationId xmlns:a16="http://schemas.microsoft.com/office/drawing/2014/main" id="{B4EF5788-B5E1-4926-8853-396F03C62C88}"/>
                </a:ext>
              </a:extLst>
            </p:cNvPr>
            <p:cNvSpPr>
              <a:spLocks noEditPoints="1"/>
            </p:cNvSpPr>
            <p:nvPr/>
          </p:nvSpPr>
          <p:spPr bwMode="auto">
            <a:xfrm>
              <a:off x="4344988" y="3675063"/>
              <a:ext cx="476250" cy="271463"/>
            </a:xfrm>
            <a:custGeom>
              <a:avLst/>
              <a:gdLst>
                <a:gd name="T0" fmla="*/ 91 w 183"/>
                <a:gd name="T1" fmla="*/ 0 h 104"/>
                <a:gd name="T2" fmla="*/ 0 w 183"/>
                <a:gd name="T3" fmla="*/ 52 h 104"/>
                <a:gd name="T4" fmla="*/ 91 w 183"/>
                <a:gd name="T5" fmla="*/ 104 h 104"/>
                <a:gd name="T6" fmla="*/ 183 w 183"/>
                <a:gd name="T7" fmla="*/ 52 h 104"/>
                <a:gd name="T8" fmla="*/ 91 w 183"/>
                <a:gd name="T9" fmla="*/ 0 h 104"/>
                <a:gd name="T10" fmla="*/ 99 w 183"/>
                <a:gd name="T11" fmla="*/ 84 h 104"/>
                <a:gd name="T12" fmla="*/ 81 w 183"/>
                <a:gd name="T13" fmla="*/ 84 h 104"/>
                <a:gd name="T14" fmla="*/ 81 w 183"/>
                <a:gd name="T15" fmla="*/ 69 h 104"/>
                <a:gd name="T16" fmla="*/ 99 w 183"/>
                <a:gd name="T17" fmla="*/ 69 h 104"/>
                <a:gd name="T18" fmla="*/ 99 w 183"/>
                <a:gd name="T19" fmla="*/ 84 h 104"/>
                <a:gd name="T20" fmla="*/ 105 w 183"/>
                <a:gd name="T21" fmla="*/ 53 h 104"/>
                <a:gd name="T22" fmla="*/ 99 w 183"/>
                <a:gd name="T23" fmla="*/ 59 h 104"/>
                <a:gd name="T24" fmla="*/ 98 w 183"/>
                <a:gd name="T25" fmla="*/ 64 h 104"/>
                <a:gd name="T26" fmla="*/ 82 w 183"/>
                <a:gd name="T27" fmla="*/ 64 h 104"/>
                <a:gd name="T28" fmla="*/ 82 w 183"/>
                <a:gd name="T29" fmla="*/ 63 h 104"/>
                <a:gd name="T30" fmla="*/ 83 w 183"/>
                <a:gd name="T31" fmla="*/ 56 h 104"/>
                <a:gd name="T32" fmla="*/ 86 w 183"/>
                <a:gd name="T33" fmla="*/ 51 h 104"/>
                <a:gd name="T34" fmla="*/ 94 w 183"/>
                <a:gd name="T35" fmla="*/ 44 h 104"/>
                <a:gd name="T36" fmla="*/ 98 w 183"/>
                <a:gd name="T37" fmla="*/ 38 h 104"/>
                <a:gd name="T38" fmla="*/ 96 w 183"/>
                <a:gd name="T39" fmla="*/ 35 h 104"/>
                <a:gd name="T40" fmla="*/ 92 w 183"/>
                <a:gd name="T41" fmla="*/ 33 h 104"/>
                <a:gd name="T42" fmla="*/ 87 w 183"/>
                <a:gd name="T43" fmla="*/ 35 h 104"/>
                <a:gd name="T44" fmla="*/ 84 w 183"/>
                <a:gd name="T45" fmla="*/ 42 h 104"/>
                <a:gd name="T46" fmla="*/ 68 w 183"/>
                <a:gd name="T47" fmla="*/ 40 h 104"/>
                <a:gd name="T48" fmla="*/ 74 w 183"/>
                <a:gd name="T49" fmla="*/ 26 h 104"/>
                <a:gd name="T50" fmla="*/ 92 w 183"/>
                <a:gd name="T51" fmla="*/ 20 h 104"/>
                <a:gd name="T52" fmla="*/ 107 w 183"/>
                <a:gd name="T53" fmla="*/ 24 h 104"/>
                <a:gd name="T54" fmla="*/ 115 w 183"/>
                <a:gd name="T55" fmla="*/ 38 h 104"/>
                <a:gd name="T56" fmla="*/ 113 w 183"/>
                <a:gd name="T57" fmla="*/ 45 h 104"/>
                <a:gd name="T58" fmla="*/ 105 w 183"/>
                <a:gd name="T59" fmla="*/ 5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3" h="104">
                  <a:moveTo>
                    <a:pt x="91" y="0"/>
                  </a:moveTo>
                  <a:cubicBezTo>
                    <a:pt x="0" y="52"/>
                    <a:pt x="0" y="52"/>
                    <a:pt x="0" y="52"/>
                  </a:cubicBezTo>
                  <a:cubicBezTo>
                    <a:pt x="91" y="104"/>
                    <a:pt x="91" y="104"/>
                    <a:pt x="91" y="104"/>
                  </a:cubicBezTo>
                  <a:cubicBezTo>
                    <a:pt x="183" y="52"/>
                    <a:pt x="183" y="52"/>
                    <a:pt x="183" y="52"/>
                  </a:cubicBezTo>
                  <a:lnTo>
                    <a:pt x="91" y="0"/>
                  </a:lnTo>
                  <a:close/>
                  <a:moveTo>
                    <a:pt x="99" y="84"/>
                  </a:moveTo>
                  <a:cubicBezTo>
                    <a:pt x="81" y="84"/>
                    <a:pt x="81" y="84"/>
                    <a:pt x="81" y="84"/>
                  </a:cubicBezTo>
                  <a:cubicBezTo>
                    <a:pt x="81" y="69"/>
                    <a:pt x="81" y="69"/>
                    <a:pt x="81" y="69"/>
                  </a:cubicBezTo>
                  <a:cubicBezTo>
                    <a:pt x="99" y="69"/>
                    <a:pt x="99" y="69"/>
                    <a:pt x="99" y="69"/>
                  </a:cubicBezTo>
                  <a:lnTo>
                    <a:pt x="99" y="84"/>
                  </a:lnTo>
                  <a:close/>
                  <a:moveTo>
                    <a:pt x="105" y="53"/>
                  </a:moveTo>
                  <a:cubicBezTo>
                    <a:pt x="102" y="56"/>
                    <a:pt x="100" y="57"/>
                    <a:pt x="99" y="59"/>
                  </a:cubicBezTo>
                  <a:cubicBezTo>
                    <a:pt x="99" y="60"/>
                    <a:pt x="98" y="62"/>
                    <a:pt x="98" y="64"/>
                  </a:cubicBezTo>
                  <a:cubicBezTo>
                    <a:pt x="82" y="64"/>
                    <a:pt x="82" y="64"/>
                    <a:pt x="82" y="64"/>
                  </a:cubicBezTo>
                  <a:cubicBezTo>
                    <a:pt x="82" y="63"/>
                    <a:pt x="82" y="63"/>
                    <a:pt x="82" y="63"/>
                  </a:cubicBezTo>
                  <a:cubicBezTo>
                    <a:pt x="82" y="60"/>
                    <a:pt x="82" y="58"/>
                    <a:pt x="83" y="56"/>
                  </a:cubicBezTo>
                  <a:cubicBezTo>
                    <a:pt x="83" y="54"/>
                    <a:pt x="84" y="53"/>
                    <a:pt x="86" y="51"/>
                  </a:cubicBezTo>
                  <a:cubicBezTo>
                    <a:pt x="87" y="50"/>
                    <a:pt x="90" y="47"/>
                    <a:pt x="94" y="44"/>
                  </a:cubicBezTo>
                  <a:cubicBezTo>
                    <a:pt x="96" y="42"/>
                    <a:pt x="98" y="40"/>
                    <a:pt x="98" y="38"/>
                  </a:cubicBezTo>
                  <a:cubicBezTo>
                    <a:pt x="98" y="37"/>
                    <a:pt x="97" y="36"/>
                    <a:pt x="96" y="35"/>
                  </a:cubicBezTo>
                  <a:cubicBezTo>
                    <a:pt x="95" y="34"/>
                    <a:pt x="94" y="33"/>
                    <a:pt x="92" y="33"/>
                  </a:cubicBezTo>
                  <a:cubicBezTo>
                    <a:pt x="90" y="33"/>
                    <a:pt x="88" y="34"/>
                    <a:pt x="87" y="35"/>
                  </a:cubicBezTo>
                  <a:cubicBezTo>
                    <a:pt x="85" y="37"/>
                    <a:pt x="85" y="39"/>
                    <a:pt x="84" y="42"/>
                  </a:cubicBezTo>
                  <a:cubicBezTo>
                    <a:pt x="68" y="40"/>
                    <a:pt x="68" y="40"/>
                    <a:pt x="68" y="40"/>
                  </a:cubicBezTo>
                  <a:cubicBezTo>
                    <a:pt x="68" y="34"/>
                    <a:pt x="70" y="29"/>
                    <a:pt x="74" y="26"/>
                  </a:cubicBezTo>
                  <a:cubicBezTo>
                    <a:pt x="78" y="22"/>
                    <a:pt x="84" y="20"/>
                    <a:pt x="92" y="20"/>
                  </a:cubicBezTo>
                  <a:cubicBezTo>
                    <a:pt x="98" y="20"/>
                    <a:pt x="103" y="21"/>
                    <a:pt x="107" y="24"/>
                  </a:cubicBezTo>
                  <a:cubicBezTo>
                    <a:pt x="112" y="27"/>
                    <a:pt x="115" y="32"/>
                    <a:pt x="115" y="38"/>
                  </a:cubicBezTo>
                  <a:cubicBezTo>
                    <a:pt x="115" y="40"/>
                    <a:pt x="114" y="43"/>
                    <a:pt x="113" y="45"/>
                  </a:cubicBezTo>
                  <a:cubicBezTo>
                    <a:pt x="112" y="47"/>
                    <a:pt x="109" y="50"/>
                    <a:pt x="105"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90">
              <a:extLst>
                <a:ext uri="{FF2B5EF4-FFF2-40B4-BE49-F238E27FC236}">
                  <a16:creationId xmlns:a16="http://schemas.microsoft.com/office/drawing/2014/main" id="{DCB412AE-72CC-40BA-A912-30321630C1BC}"/>
                </a:ext>
              </a:extLst>
            </p:cNvPr>
            <p:cNvSpPr>
              <a:spLocks/>
            </p:cNvSpPr>
            <p:nvPr/>
          </p:nvSpPr>
          <p:spPr bwMode="auto">
            <a:xfrm>
              <a:off x="4157663" y="3797301"/>
              <a:ext cx="174625" cy="149225"/>
            </a:xfrm>
            <a:custGeom>
              <a:avLst/>
              <a:gdLst>
                <a:gd name="T0" fmla="*/ 110 w 110"/>
                <a:gd name="T1" fmla="*/ 23 h 94"/>
                <a:gd name="T2" fmla="*/ 36 w 110"/>
                <a:gd name="T3" fmla="*/ 23 h 94"/>
                <a:gd name="T4" fmla="*/ 36 w 110"/>
                <a:gd name="T5" fmla="*/ 71 h 94"/>
                <a:gd name="T6" fmla="*/ 48 w 110"/>
                <a:gd name="T7" fmla="*/ 71 h 94"/>
                <a:gd name="T8" fmla="*/ 23 w 110"/>
                <a:gd name="T9" fmla="*/ 94 h 94"/>
                <a:gd name="T10" fmla="*/ 0 w 110"/>
                <a:gd name="T11" fmla="*/ 71 h 94"/>
                <a:gd name="T12" fmla="*/ 12 w 110"/>
                <a:gd name="T13" fmla="*/ 71 h 94"/>
                <a:gd name="T14" fmla="*/ 12 w 110"/>
                <a:gd name="T15" fmla="*/ 0 h 94"/>
                <a:gd name="T16" fmla="*/ 110 w 110"/>
                <a:gd name="T17" fmla="*/ 0 h 94"/>
                <a:gd name="T18" fmla="*/ 110 w 110"/>
                <a:gd name="T19" fmla="*/ 23 h 94"/>
                <a:gd name="T20" fmla="*/ 110 w 110"/>
                <a:gd name="T21" fmla="*/ 2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 h="94">
                  <a:moveTo>
                    <a:pt x="110" y="23"/>
                  </a:moveTo>
                  <a:lnTo>
                    <a:pt x="36" y="23"/>
                  </a:lnTo>
                  <a:lnTo>
                    <a:pt x="36" y="71"/>
                  </a:lnTo>
                  <a:lnTo>
                    <a:pt x="48" y="71"/>
                  </a:lnTo>
                  <a:lnTo>
                    <a:pt x="23" y="94"/>
                  </a:lnTo>
                  <a:lnTo>
                    <a:pt x="0" y="71"/>
                  </a:lnTo>
                  <a:lnTo>
                    <a:pt x="12" y="71"/>
                  </a:lnTo>
                  <a:lnTo>
                    <a:pt x="12" y="0"/>
                  </a:lnTo>
                  <a:lnTo>
                    <a:pt x="110" y="0"/>
                  </a:lnTo>
                  <a:lnTo>
                    <a:pt x="110" y="23"/>
                  </a:lnTo>
                  <a:lnTo>
                    <a:pt x="11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91">
              <a:extLst>
                <a:ext uri="{FF2B5EF4-FFF2-40B4-BE49-F238E27FC236}">
                  <a16:creationId xmlns:a16="http://schemas.microsoft.com/office/drawing/2014/main" id="{80225A76-F6E6-4AB7-BB22-C23459B00931}"/>
                </a:ext>
              </a:extLst>
            </p:cNvPr>
            <p:cNvSpPr>
              <a:spLocks/>
            </p:cNvSpPr>
            <p:nvPr/>
          </p:nvSpPr>
          <p:spPr bwMode="auto">
            <a:xfrm>
              <a:off x="4835525" y="3797301"/>
              <a:ext cx="174625" cy="149225"/>
            </a:xfrm>
            <a:custGeom>
              <a:avLst/>
              <a:gdLst>
                <a:gd name="T0" fmla="*/ 0 w 110"/>
                <a:gd name="T1" fmla="*/ 23 h 94"/>
                <a:gd name="T2" fmla="*/ 73 w 110"/>
                <a:gd name="T3" fmla="*/ 23 h 94"/>
                <a:gd name="T4" fmla="*/ 73 w 110"/>
                <a:gd name="T5" fmla="*/ 71 h 94"/>
                <a:gd name="T6" fmla="*/ 62 w 110"/>
                <a:gd name="T7" fmla="*/ 71 h 94"/>
                <a:gd name="T8" fmla="*/ 85 w 110"/>
                <a:gd name="T9" fmla="*/ 94 h 94"/>
                <a:gd name="T10" fmla="*/ 110 w 110"/>
                <a:gd name="T11" fmla="*/ 71 h 94"/>
                <a:gd name="T12" fmla="*/ 96 w 110"/>
                <a:gd name="T13" fmla="*/ 71 h 94"/>
                <a:gd name="T14" fmla="*/ 96 w 110"/>
                <a:gd name="T15" fmla="*/ 0 h 94"/>
                <a:gd name="T16" fmla="*/ 0 w 110"/>
                <a:gd name="T17" fmla="*/ 0 h 94"/>
                <a:gd name="T18" fmla="*/ 0 w 110"/>
                <a:gd name="T19" fmla="*/ 23 h 94"/>
                <a:gd name="T20" fmla="*/ 0 w 110"/>
                <a:gd name="T21" fmla="*/ 2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 h="94">
                  <a:moveTo>
                    <a:pt x="0" y="23"/>
                  </a:moveTo>
                  <a:lnTo>
                    <a:pt x="73" y="23"/>
                  </a:lnTo>
                  <a:lnTo>
                    <a:pt x="73" y="71"/>
                  </a:lnTo>
                  <a:lnTo>
                    <a:pt x="62" y="71"/>
                  </a:lnTo>
                  <a:lnTo>
                    <a:pt x="85" y="94"/>
                  </a:lnTo>
                  <a:lnTo>
                    <a:pt x="110" y="71"/>
                  </a:lnTo>
                  <a:lnTo>
                    <a:pt x="96" y="71"/>
                  </a:lnTo>
                  <a:lnTo>
                    <a:pt x="96" y="0"/>
                  </a:lnTo>
                  <a:lnTo>
                    <a:pt x="0" y="0"/>
                  </a:lnTo>
                  <a:lnTo>
                    <a:pt x="0" y="23"/>
                  </a:lnTo>
                  <a:lnTo>
                    <a:pt x="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92">
              <a:extLst>
                <a:ext uri="{FF2B5EF4-FFF2-40B4-BE49-F238E27FC236}">
                  <a16:creationId xmlns:a16="http://schemas.microsoft.com/office/drawing/2014/main" id="{B9940E94-1C4D-4A66-8E33-FFDC8460580B}"/>
                </a:ext>
              </a:extLst>
            </p:cNvPr>
            <p:cNvSpPr>
              <a:spLocks noEditPoints="1"/>
            </p:cNvSpPr>
            <p:nvPr/>
          </p:nvSpPr>
          <p:spPr bwMode="auto">
            <a:xfrm>
              <a:off x="3997325" y="3963988"/>
              <a:ext cx="395288" cy="227013"/>
            </a:xfrm>
            <a:custGeom>
              <a:avLst/>
              <a:gdLst>
                <a:gd name="T0" fmla="*/ 0 w 249"/>
                <a:gd name="T1" fmla="*/ 0 h 143"/>
                <a:gd name="T2" fmla="*/ 0 w 249"/>
                <a:gd name="T3" fmla="*/ 143 h 143"/>
                <a:gd name="T4" fmla="*/ 249 w 249"/>
                <a:gd name="T5" fmla="*/ 143 h 143"/>
                <a:gd name="T6" fmla="*/ 249 w 249"/>
                <a:gd name="T7" fmla="*/ 0 h 143"/>
                <a:gd name="T8" fmla="*/ 0 w 249"/>
                <a:gd name="T9" fmla="*/ 0 h 143"/>
                <a:gd name="T10" fmla="*/ 142 w 249"/>
                <a:gd name="T11" fmla="*/ 120 h 143"/>
                <a:gd name="T12" fmla="*/ 124 w 249"/>
                <a:gd name="T13" fmla="*/ 89 h 143"/>
                <a:gd name="T14" fmla="*/ 106 w 249"/>
                <a:gd name="T15" fmla="*/ 120 h 143"/>
                <a:gd name="T16" fmla="*/ 72 w 249"/>
                <a:gd name="T17" fmla="*/ 120 h 143"/>
                <a:gd name="T18" fmla="*/ 105 w 249"/>
                <a:gd name="T19" fmla="*/ 69 h 143"/>
                <a:gd name="T20" fmla="*/ 75 w 249"/>
                <a:gd name="T21" fmla="*/ 23 h 143"/>
                <a:gd name="T22" fmla="*/ 108 w 249"/>
                <a:gd name="T23" fmla="*/ 23 h 143"/>
                <a:gd name="T24" fmla="*/ 124 w 249"/>
                <a:gd name="T25" fmla="*/ 53 h 143"/>
                <a:gd name="T26" fmla="*/ 141 w 249"/>
                <a:gd name="T27" fmla="*/ 23 h 143"/>
                <a:gd name="T28" fmla="*/ 173 w 249"/>
                <a:gd name="T29" fmla="*/ 23 h 143"/>
                <a:gd name="T30" fmla="*/ 144 w 249"/>
                <a:gd name="T31" fmla="*/ 71 h 143"/>
                <a:gd name="T32" fmla="*/ 177 w 249"/>
                <a:gd name="T33" fmla="*/ 120 h 143"/>
                <a:gd name="T34" fmla="*/ 142 w 249"/>
                <a:gd name="T35" fmla="*/ 12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9" h="143">
                  <a:moveTo>
                    <a:pt x="0" y="0"/>
                  </a:moveTo>
                  <a:lnTo>
                    <a:pt x="0" y="143"/>
                  </a:lnTo>
                  <a:lnTo>
                    <a:pt x="249" y="143"/>
                  </a:lnTo>
                  <a:lnTo>
                    <a:pt x="249" y="0"/>
                  </a:lnTo>
                  <a:lnTo>
                    <a:pt x="0" y="0"/>
                  </a:lnTo>
                  <a:close/>
                  <a:moveTo>
                    <a:pt x="142" y="120"/>
                  </a:moveTo>
                  <a:lnTo>
                    <a:pt x="124" y="89"/>
                  </a:lnTo>
                  <a:lnTo>
                    <a:pt x="106" y="120"/>
                  </a:lnTo>
                  <a:lnTo>
                    <a:pt x="72" y="120"/>
                  </a:lnTo>
                  <a:lnTo>
                    <a:pt x="105" y="69"/>
                  </a:lnTo>
                  <a:lnTo>
                    <a:pt x="75" y="23"/>
                  </a:lnTo>
                  <a:lnTo>
                    <a:pt x="108" y="23"/>
                  </a:lnTo>
                  <a:lnTo>
                    <a:pt x="124" y="53"/>
                  </a:lnTo>
                  <a:lnTo>
                    <a:pt x="141" y="23"/>
                  </a:lnTo>
                  <a:lnTo>
                    <a:pt x="173" y="23"/>
                  </a:lnTo>
                  <a:lnTo>
                    <a:pt x="144" y="71"/>
                  </a:lnTo>
                  <a:lnTo>
                    <a:pt x="177" y="120"/>
                  </a:lnTo>
                  <a:lnTo>
                    <a:pt x="142"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93">
              <a:extLst>
                <a:ext uri="{FF2B5EF4-FFF2-40B4-BE49-F238E27FC236}">
                  <a16:creationId xmlns:a16="http://schemas.microsoft.com/office/drawing/2014/main" id="{B73013AC-02A6-49D0-8E13-A3463FB431BE}"/>
                </a:ext>
              </a:extLst>
            </p:cNvPr>
            <p:cNvSpPr>
              <a:spLocks/>
            </p:cNvSpPr>
            <p:nvPr/>
          </p:nvSpPr>
          <p:spPr bwMode="auto">
            <a:xfrm>
              <a:off x="4930775" y="4206876"/>
              <a:ext cx="76200" cy="111125"/>
            </a:xfrm>
            <a:custGeom>
              <a:avLst/>
              <a:gdLst>
                <a:gd name="T0" fmla="*/ 13 w 48"/>
                <a:gd name="T1" fmla="*/ 0 h 70"/>
                <a:gd name="T2" fmla="*/ 13 w 48"/>
                <a:gd name="T3" fmla="*/ 46 h 70"/>
                <a:gd name="T4" fmla="*/ 0 w 48"/>
                <a:gd name="T5" fmla="*/ 46 h 70"/>
                <a:gd name="T6" fmla="*/ 25 w 48"/>
                <a:gd name="T7" fmla="*/ 70 h 70"/>
                <a:gd name="T8" fmla="*/ 48 w 48"/>
                <a:gd name="T9" fmla="*/ 46 h 70"/>
                <a:gd name="T10" fmla="*/ 36 w 48"/>
                <a:gd name="T11" fmla="*/ 46 h 70"/>
                <a:gd name="T12" fmla="*/ 36 w 48"/>
                <a:gd name="T13" fmla="*/ 0 h 70"/>
                <a:gd name="T14" fmla="*/ 13 w 48"/>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70">
                  <a:moveTo>
                    <a:pt x="13" y="0"/>
                  </a:moveTo>
                  <a:lnTo>
                    <a:pt x="13" y="46"/>
                  </a:lnTo>
                  <a:lnTo>
                    <a:pt x="0" y="46"/>
                  </a:lnTo>
                  <a:lnTo>
                    <a:pt x="25" y="70"/>
                  </a:lnTo>
                  <a:lnTo>
                    <a:pt x="48" y="46"/>
                  </a:lnTo>
                  <a:lnTo>
                    <a:pt x="36" y="46"/>
                  </a:lnTo>
                  <a:lnTo>
                    <a:pt x="36" y="0"/>
                  </a:lnTo>
                  <a:lnTo>
                    <a:pt x="1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94">
              <a:extLst>
                <a:ext uri="{FF2B5EF4-FFF2-40B4-BE49-F238E27FC236}">
                  <a16:creationId xmlns:a16="http://schemas.microsoft.com/office/drawing/2014/main" id="{A0BCB4B1-CE4C-495C-AD90-16A02148D777}"/>
                </a:ext>
              </a:extLst>
            </p:cNvPr>
            <p:cNvSpPr>
              <a:spLocks noEditPoints="1"/>
            </p:cNvSpPr>
            <p:nvPr/>
          </p:nvSpPr>
          <p:spPr bwMode="auto">
            <a:xfrm>
              <a:off x="4772025" y="3963988"/>
              <a:ext cx="396875" cy="227013"/>
            </a:xfrm>
            <a:custGeom>
              <a:avLst/>
              <a:gdLst>
                <a:gd name="T0" fmla="*/ 0 w 152"/>
                <a:gd name="T1" fmla="*/ 0 h 87"/>
                <a:gd name="T2" fmla="*/ 0 w 152"/>
                <a:gd name="T3" fmla="*/ 87 h 87"/>
                <a:gd name="T4" fmla="*/ 152 w 152"/>
                <a:gd name="T5" fmla="*/ 87 h 87"/>
                <a:gd name="T6" fmla="*/ 152 w 152"/>
                <a:gd name="T7" fmla="*/ 0 h 87"/>
                <a:gd name="T8" fmla="*/ 0 w 152"/>
                <a:gd name="T9" fmla="*/ 0 h 87"/>
                <a:gd name="T10" fmla="*/ 105 w 152"/>
                <a:gd name="T11" fmla="*/ 14 h 87"/>
                <a:gd name="T12" fmla="*/ 76 w 152"/>
                <a:gd name="T13" fmla="*/ 73 h 87"/>
                <a:gd name="T14" fmla="*/ 64 w 152"/>
                <a:gd name="T15" fmla="*/ 75 h 87"/>
                <a:gd name="T16" fmla="*/ 46 w 152"/>
                <a:gd name="T17" fmla="*/ 51 h 87"/>
                <a:gd name="T18" fmla="*/ 50 w 152"/>
                <a:gd name="T19" fmla="*/ 47 h 87"/>
                <a:gd name="T20" fmla="*/ 58 w 152"/>
                <a:gd name="T21" fmla="*/ 48 h 87"/>
                <a:gd name="T22" fmla="*/ 67 w 152"/>
                <a:gd name="T23" fmla="*/ 57 h 87"/>
                <a:gd name="T24" fmla="*/ 94 w 152"/>
                <a:gd name="T25" fmla="*/ 13 h 87"/>
                <a:gd name="T26" fmla="*/ 102 w 152"/>
                <a:gd name="T27" fmla="*/ 11 h 87"/>
                <a:gd name="T28" fmla="*/ 105 w 152"/>
                <a:gd name="T29" fmla="*/ 1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87">
                  <a:moveTo>
                    <a:pt x="0" y="0"/>
                  </a:moveTo>
                  <a:cubicBezTo>
                    <a:pt x="0" y="87"/>
                    <a:pt x="0" y="87"/>
                    <a:pt x="0" y="87"/>
                  </a:cubicBezTo>
                  <a:cubicBezTo>
                    <a:pt x="152" y="87"/>
                    <a:pt x="152" y="87"/>
                    <a:pt x="152" y="87"/>
                  </a:cubicBezTo>
                  <a:cubicBezTo>
                    <a:pt x="152" y="0"/>
                    <a:pt x="152" y="0"/>
                    <a:pt x="152" y="0"/>
                  </a:cubicBezTo>
                  <a:lnTo>
                    <a:pt x="0" y="0"/>
                  </a:lnTo>
                  <a:close/>
                  <a:moveTo>
                    <a:pt x="105" y="14"/>
                  </a:moveTo>
                  <a:cubicBezTo>
                    <a:pt x="89" y="28"/>
                    <a:pt x="79" y="52"/>
                    <a:pt x="76" y="73"/>
                  </a:cubicBezTo>
                  <a:cubicBezTo>
                    <a:pt x="76" y="76"/>
                    <a:pt x="65" y="78"/>
                    <a:pt x="64" y="75"/>
                  </a:cubicBezTo>
                  <a:cubicBezTo>
                    <a:pt x="59" y="67"/>
                    <a:pt x="54" y="57"/>
                    <a:pt x="46" y="51"/>
                  </a:cubicBezTo>
                  <a:cubicBezTo>
                    <a:pt x="44" y="49"/>
                    <a:pt x="49" y="47"/>
                    <a:pt x="50" y="47"/>
                  </a:cubicBezTo>
                  <a:cubicBezTo>
                    <a:pt x="53" y="47"/>
                    <a:pt x="56" y="46"/>
                    <a:pt x="58" y="48"/>
                  </a:cubicBezTo>
                  <a:cubicBezTo>
                    <a:pt x="62" y="50"/>
                    <a:pt x="65" y="54"/>
                    <a:pt x="67" y="57"/>
                  </a:cubicBezTo>
                  <a:cubicBezTo>
                    <a:pt x="72" y="40"/>
                    <a:pt x="81" y="24"/>
                    <a:pt x="94" y="13"/>
                  </a:cubicBezTo>
                  <a:cubicBezTo>
                    <a:pt x="96" y="11"/>
                    <a:pt x="100" y="10"/>
                    <a:pt x="102" y="11"/>
                  </a:cubicBezTo>
                  <a:cubicBezTo>
                    <a:pt x="104" y="11"/>
                    <a:pt x="108" y="12"/>
                    <a:pt x="105"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Oval 95">
              <a:extLst>
                <a:ext uri="{FF2B5EF4-FFF2-40B4-BE49-F238E27FC236}">
                  <a16:creationId xmlns:a16="http://schemas.microsoft.com/office/drawing/2014/main" id="{35E254F0-9325-44F4-8E39-839B09AB3A49}"/>
                </a:ext>
              </a:extLst>
            </p:cNvPr>
            <p:cNvSpPr>
              <a:spLocks noChangeArrowheads="1"/>
            </p:cNvSpPr>
            <p:nvPr/>
          </p:nvSpPr>
          <p:spPr bwMode="auto">
            <a:xfrm>
              <a:off x="4856163" y="4333876"/>
              <a:ext cx="225425" cy="2238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99" name="Arrow: Right 298">
            <a:extLst>
              <a:ext uri="{FF2B5EF4-FFF2-40B4-BE49-F238E27FC236}">
                <a16:creationId xmlns:a16="http://schemas.microsoft.com/office/drawing/2014/main" id="{CACE7A0C-0F2F-4074-AC2C-A507980B05F5}"/>
              </a:ext>
            </a:extLst>
          </p:cNvPr>
          <p:cNvSpPr/>
          <p:nvPr/>
        </p:nvSpPr>
        <p:spPr>
          <a:xfrm>
            <a:off x="9041376" y="2496025"/>
            <a:ext cx="814846" cy="625642"/>
          </a:xfrm>
          <a:prstGeom prst="rightArrow">
            <a:avLst/>
          </a:prstGeom>
          <a:solidFill>
            <a:srgbClr val="FF45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On</a:t>
            </a:r>
          </a:p>
        </p:txBody>
      </p:sp>
      <p:sp>
        <p:nvSpPr>
          <p:cNvPr id="300" name="TextBox 299">
            <a:extLst>
              <a:ext uri="{FF2B5EF4-FFF2-40B4-BE49-F238E27FC236}">
                <a16:creationId xmlns:a16="http://schemas.microsoft.com/office/drawing/2014/main" id="{72BA3EB1-A495-448E-9068-12DC570CA06F}"/>
              </a:ext>
            </a:extLst>
          </p:cNvPr>
          <p:cNvSpPr txBox="1"/>
          <p:nvPr/>
        </p:nvSpPr>
        <p:spPr>
          <a:xfrm>
            <a:off x="9099017" y="1570368"/>
            <a:ext cx="699565" cy="36928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Ran</a:t>
            </a:r>
          </a:p>
        </p:txBody>
      </p:sp>
      <p:sp>
        <p:nvSpPr>
          <p:cNvPr id="301" name="TextBox 300">
            <a:extLst>
              <a:ext uri="{FF2B5EF4-FFF2-40B4-BE49-F238E27FC236}">
                <a16:creationId xmlns:a16="http://schemas.microsoft.com/office/drawing/2014/main" id="{50DD237E-41D3-4727-AEBD-54979A5917EC}"/>
              </a:ext>
            </a:extLst>
          </p:cNvPr>
          <p:cNvSpPr txBox="1"/>
          <p:nvPr/>
        </p:nvSpPr>
        <p:spPr>
          <a:xfrm>
            <a:off x="9195420" y="3363083"/>
            <a:ext cx="2532854" cy="646331"/>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766</a:t>
            </a:r>
            <a:r>
              <a:rPr lang="en-US" dirty="0">
                <a:latin typeface="Arial" panose="020B0604020202020204" pitchFamily="34" charset="0"/>
                <a:cs typeface="Arial" panose="020B0604020202020204" pitchFamily="34" charset="0"/>
              </a:rPr>
              <a:t> Unique </a:t>
            </a:r>
          </a:p>
          <a:p>
            <a:pPr algn="ctr"/>
            <a:r>
              <a:rPr lang="en-US" dirty="0">
                <a:latin typeface="Arial" panose="020B0604020202020204" pitchFamily="34" charset="0"/>
                <a:cs typeface="Arial" panose="020B0604020202020204" pitchFamily="34" charset="0"/>
              </a:rPr>
              <a:t>Scripts &amp; Scenarios</a:t>
            </a:r>
          </a:p>
        </p:txBody>
      </p:sp>
      <p:sp>
        <p:nvSpPr>
          <p:cNvPr id="302" name="TextBox 301">
            <a:extLst>
              <a:ext uri="{FF2B5EF4-FFF2-40B4-BE49-F238E27FC236}">
                <a16:creationId xmlns:a16="http://schemas.microsoft.com/office/drawing/2014/main" id="{E8446915-8CFE-47CE-BC76-237A11D0F98C}"/>
              </a:ext>
            </a:extLst>
          </p:cNvPr>
          <p:cNvSpPr txBox="1"/>
          <p:nvPr/>
        </p:nvSpPr>
        <p:spPr>
          <a:xfrm>
            <a:off x="7281405" y="3533589"/>
            <a:ext cx="1440903"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1,920</a:t>
            </a:r>
            <a:r>
              <a:rPr lang="en-US" dirty="0">
                <a:latin typeface="Arial" panose="020B0604020202020204" pitchFamily="34" charset="0"/>
                <a:cs typeface="Arial" panose="020B0604020202020204" pitchFamily="34" charset="0"/>
              </a:rPr>
              <a:t> Tests</a:t>
            </a:r>
          </a:p>
        </p:txBody>
      </p:sp>
      <p:grpSp>
        <p:nvGrpSpPr>
          <p:cNvPr id="330" name="Group 329">
            <a:extLst>
              <a:ext uri="{FF2B5EF4-FFF2-40B4-BE49-F238E27FC236}">
                <a16:creationId xmlns:a16="http://schemas.microsoft.com/office/drawing/2014/main" id="{0C8BBE85-ABFB-43AE-92BD-B559D6079682}"/>
              </a:ext>
            </a:extLst>
          </p:cNvPr>
          <p:cNvGrpSpPr/>
          <p:nvPr/>
        </p:nvGrpSpPr>
        <p:grpSpPr>
          <a:xfrm>
            <a:off x="1673656" y="4385415"/>
            <a:ext cx="8877847" cy="1917601"/>
            <a:chOff x="1513037" y="4427403"/>
            <a:chExt cx="8877847" cy="1917601"/>
          </a:xfrm>
        </p:grpSpPr>
        <p:sp>
          <p:nvSpPr>
            <p:cNvPr id="303" name="TextBox 302">
              <a:extLst>
                <a:ext uri="{FF2B5EF4-FFF2-40B4-BE49-F238E27FC236}">
                  <a16:creationId xmlns:a16="http://schemas.microsoft.com/office/drawing/2014/main" id="{EC478AC0-6104-4511-9A78-70A63790E483}"/>
                </a:ext>
              </a:extLst>
            </p:cNvPr>
            <p:cNvSpPr txBox="1"/>
            <p:nvPr/>
          </p:nvSpPr>
          <p:spPr>
            <a:xfrm>
              <a:off x="4700547" y="4427403"/>
              <a:ext cx="2719803"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SIT 1 Testing Summary</a:t>
              </a:r>
            </a:p>
          </p:txBody>
        </p:sp>
        <p:cxnSp>
          <p:nvCxnSpPr>
            <p:cNvPr id="309" name="Straight Connector 308">
              <a:extLst>
                <a:ext uri="{FF2B5EF4-FFF2-40B4-BE49-F238E27FC236}">
                  <a16:creationId xmlns:a16="http://schemas.microsoft.com/office/drawing/2014/main" id="{90296EAE-3A93-4E1B-893B-61BEF0EC551C}"/>
                </a:ext>
              </a:extLst>
            </p:cNvPr>
            <p:cNvCxnSpPr>
              <a:cxnSpLocks/>
            </p:cNvCxnSpPr>
            <p:nvPr/>
          </p:nvCxnSpPr>
          <p:spPr>
            <a:xfrm>
              <a:off x="1801113" y="5013653"/>
              <a:ext cx="0" cy="1125862"/>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1" name="Straight Connector 310">
              <a:extLst>
                <a:ext uri="{FF2B5EF4-FFF2-40B4-BE49-F238E27FC236}">
                  <a16:creationId xmlns:a16="http://schemas.microsoft.com/office/drawing/2014/main" id="{F86B2233-0A44-4A22-B798-2396914D4768}"/>
                </a:ext>
              </a:extLst>
            </p:cNvPr>
            <p:cNvCxnSpPr>
              <a:cxnSpLocks/>
            </p:cNvCxnSpPr>
            <p:nvPr/>
          </p:nvCxnSpPr>
          <p:spPr>
            <a:xfrm>
              <a:off x="3756850" y="5013653"/>
              <a:ext cx="0" cy="1125862"/>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2" name="Straight Connector 311">
              <a:extLst>
                <a:ext uri="{FF2B5EF4-FFF2-40B4-BE49-F238E27FC236}">
                  <a16:creationId xmlns:a16="http://schemas.microsoft.com/office/drawing/2014/main" id="{9E3FBA76-65A4-43C7-A11A-58AF7ACBB2EC}"/>
                </a:ext>
              </a:extLst>
            </p:cNvPr>
            <p:cNvCxnSpPr>
              <a:cxnSpLocks/>
            </p:cNvCxnSpPr>
            <p:nvPr/>
          </p:nvCxnSpPr>
          <p:spPr>
            <a:xfrm>
              <a:off x="5631648" y="5013653"/>
              <a:ext cx="0" cy="1125862"/>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3" name="Straight Connector 312">
              <a:extLst>
                <a:ext uri="{FF2B5EF4-FFF2-40B4-BE49-F238E27FC236}">
                  <a16:creationId xmlns:a16="http://schemas.microsoft.com/office/drawing/2014/main" id="{D1117A08-A78B-4349-A009-0852180201C7}"/>
                </a:ext>
              </a:extLst>
            </p:cNvPr>
            <p:cNvCxnSpPr>
              <a:cxnSpLocks/>
            </p:cNvCxnSpPr>
            <p:nvPr/>
          </p:nvCxnSpPr>
          <p:spPr>
            <a:xfrm>
              <a:off x="7671200" y="5013653"/>
              <a:ext cx="0" cy="1125862"/>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4" name="Straight Connector 313">
              <a:extLst>
                <a:ext uri="{FF2B5EF4-FFF2-40B4-BE49-F238E27FC236}">
                  <a16:creationId xmlns:a16="http://schemas.microsoft.com/office/drawing/2014/main" id="{4CA40F3F-DDF3-4769-9C23-6C55D1D77E16}"/>
                </a:ext>
              </a:extLst>
            </p:cNvPr>
            <p:cNvCxnSpPr>
              <a:cxnSpLocks/>
            </p:cNvCxnSpPr>
            <p:nvPr/>
          </p:nvCxnSpPr>
          <p:spPr>
            <a:xfrm>
              <a:off x="9448799" y="5013653"/>
              <a:ext cx="0" cy="1125862"/>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07" name="Group 306">
              <a:extLst>
                <a:ext uri="{FF2B5EF4-FFF2-40B4-BE49-F238E27FC236}">
                  <a16:creationId xmlns:a16="http://schemas.microsoft.com/office/drawing/2014/main" id="{8234615D-F6DD-4794-9D54-18C3A39E87BC}"/>
                </a:ext>
              </a:extLst>
            </p:cNvPr>
            <p:cNvGrpSpPr/>
            <p:nvPr/>
          </p:nvGrpSpPr>
          <p:grpSpPr>
            <a:xfrm>
              <a:off x="1801113" y="5314382"/>
              <a:ext cx="8589771" cy="530480"/>
              <a:chOff x="2803849" y="5315185"/>
              <a:chExt cx="8589771" cy="530480"/>
            </a:xfrm>
          </p:grpSpPr>
          <p:sp>
            <p:nvSpPr>
              <p:cNvPr id="304" name="Rectangle 303">
                <a:extLst>
                  <a:ext uri="{FF2B5EF4-FFF2-40B4-BE49-F238E27FC236}">
                    <a16:creationId xmlns:a16="http://schemas.microsoft.com/office/drawing/2014/main" id="{D7C23096-CCC3-4F9E-A0BC-44EFC066E91A}"/>
                  </a:ext>
                </a:extLst>
              </p:cNvPr>
              <p:cNvSpPr/>
              <p:nvPr/>
            </p:nvSpPr>
            <p:spPr>
              <a:xfrm>
                <a:off x="2803849" y="5316965"/>
                <a:ext cx="219548" cy="524405"/>
              </a:xfrm>
              <a:prstGeom prst="rect">
                <a:avLst/>
              </a:prstGeom>
              <a:solidFill>
                <a:srgbClr val="092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Rectangle 304">
                <a:extLst>
                  <a:ext uri="{FF2B5EF4-FFF2-40B4-BE49-F238E27FC236}">
                    <a16:creationId xmlns:a16="http://schemas.microsoft.com/office/drawing/2014/main" id="{54B6AD5E-9017-4E84-8EFE-FFA7EBC6EB4D}"/>
                  </a:ext>
                </a:extLst>
              </p:cNvPr>
              <p:cNvSpPr/>
              <p:nvPr/>
            </p:nvSpPr>
            <p:spPr>
              <a:xfrm>
                <a:off x="3023397" y="5315185"/>
                <a:ext cx="973107" cy="52440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2">
                        <a:lumMod val="25000"/>
                      </a:schemeClr>
                    </a:solidFill>
                    <a:latin typeface="Arial" panose="020B0604020202020204" pitchFamily="34" charset="0"/>
                    <a:cs typeface="Arial" panose="020B0604020202020204" pitchFamily="34" charset="0"/>
                  </a:rPr>
                  <a:t>No Run </a:t>
                </a:r>
              </a:p>
              <a:p>
                <a:pPr algn="ctr"/>
                <a:r>
                  <a:rPr lang="en-US" sz="1600" b="1" dirty="0">
                    <a:solidFill>
                      <a:schemeClr val="bg2">
                        <a:lumMod val="25000"/>
                      </a:schemeClr>
                    </a:solidFill>
                    <a:latin typeface="Arial" panose="020B0604020202020204" pitchFamily="34" charset="0"/>
                    <a:cs typeface="Arial" panose="020B0604020202020204" pitchFamily="34" charset="0"/>
                  </a:rPr>
                  <a:t>346</a:t>
                </a:r>
              </a:p>
            </p:txBody>
          </p:sp>
          <p:sp>
            <p:nvSpPr>
              <p:cNvPr id="306" name="Rectangle 305">
                <a:extLst>
                  <a:ext uri="{FF2B5EF4-FFF2-40B4-BE49-F238E27FC236}">
                    <a16:creationId xmlns:a16="http://schemas.microsoft.com/office/drawing/2014/main" id="{DCFACC12-A1D8-4B10-894C-F1160431EE17}"/>
                  </a:ext>
                </a:extLst>
              </p:cNvPr>
              <p:cNvSpPr/>
              <p:nvPr/>
            </p:nvSpPr>
            <p:spPr>
              <a:xfrm>
                <a:off x="3983074" y="5321264"/>
                <a:ext cx="7410546" cy="524401"/>
              </a:xfrm>
              <a:prstGeom prst="rect">
                <a:avLst/>
              </a:prstGeom>
              <a:solidFill>
                <a:srgbClr val="6CC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2">
                        <a:lumMod val="25000"/>
                      </a:schemeClr>
                    </a:solidFill>
                    <a:latin typeface="Arial" panose="020B0604020202020204" pitchFamily="34" charset="0"/>
                    <a:cs typeface="Arial" panose="020B0604020202020204" pitchFamily="34" charset="0"/>
                  </a:rPr>
                  <a:t>Passed </a:t>
                </a:r>
              </a:p>
              <a:p>
                <a:pPr algn="ctr"/>
                <a:r>
                  <a:rPr lang="en-US" sz="1600" b="1" dirty="0">
                    <a:solidFill>
                      <a:schemeClr val="bg2">
                        <a:lumMod val="25000"/>
                      </a:schemeClr>
                    </a:solidFill>
                    <a:latin typeface="Arial" panose="020B0604020202020204" pitchFamily="34" charset="0"/>
                    <a:cs typeface="Arial" panose="020B0604020202020204" pitchFamily="34" charset="0"/>
                  </a:rPr>
                  <a:t>1856</a:t>
                </a:r>
              </a:p>
            </p:txBody>
          </p:sp>
        </p:grpSp>
        <p:sp>
          <p:nvSpPr>
            <p:cNvPr id="315" name="TextBox 314">
              <a:extLst>
                <a:ext uri="{FF2B5EF4-FFF2-40B4-BE49-F238E27FC236}">
                  <a16:creationId xmlns:a16="http://schemas.microsoft.com/office/drawing/2014/main" id="{58E1D326-9811-464F-8B02-A1DD8622B8B8}"/>
                </a:ext>
              </a:extLst>
            </p:cNvPr>
            <p:cNvSpPr txBox="1"/>
            <p:nvPr/>
          </p:nvSpPr>
          <p:spPr>
            <a:xfrm>
              <a:off x="1513037" y="4729836"/>
              <a:ext cx="779947" cy="584775"/>
            </a:xfrm>
            <a:prstGeom prst="rect">
              <a:avLst/>
            </a:prstGeom>
            <a:noFill/>
          </p:spPr>
          <p:txBody>
            <a:bodyPr wrap="square" rtlCol="0">
              <a:spAutoFit/>
            </a:bodyPr>
            <a:lstStyle/>
            <a:p>
              <a:pPr algn="ctr"/>
              <a:r>
                <a:rPr lang="en-US" sz="1600" b="1" dirty="0">
                  <a:solidFill>
                    <a:schemeClr val="bg2">
                      <a:lumMod val="25000"/>
                    </a:schemeClr>
                  </a:solidFill>
                  <a:latin typeface="Arial" panose="020B0604020202020204" pitchFamily="34" charset="0"/>
                  <a:cs typeface="Arial" panose="020B0604020202020204" pitchFamily="34" charset="0"/>
                </a:rPr>
                <a:t>Failed 1</a:t>
              </a:r>
            </a:p>
          </p:txBody>
        </p:sp>
        <p:sp>
          <p:nvSpPr>
            <p:cNvPr id="316" name="TextBox 315">
              <a:extLst>
                <a:ext uri="{FF2B5EF4-FFF2-40B4-BE49-F238E27FC236}">
                  <a16:creationId xmlns:a16="http://schemas.microsoft.com/office/drawing/2014/main" id="{D191FD57-1A68-4388-B967-6BBF1288A122}"/>
                </a:ext>
              </a:extLst>
            </p:cNvPr>
            <p:cNvSpPr txBox="1"/>
            <p:nvPr/>
          </p:nvSpPr>
          <p:spPr>
            <a:xfrm>
              <a:off x="2212056" y="4730611"/>
              <a:ext cx="1641993" cy="584775"/>
            </a:xfrm>
            <a:prstGeom prst="rect">
              <a:avLst/>
            </a:prstGeom>
            <a:noFill/>
          </p:spPr>
          <p:txBody>
            <a:bodyPr wrap="square" rtlCol="0">
              <a:spAutoFit/>
            </a:bodyPr>
            <a:lstStyle/>
            <a:p>
              <a:pPr algn="ctr"/>
              <a:r>
                <a:rPr lang="en-US" sz="1600" b="1" dirty="0">
                  <a:solidFill>
                    <a:schemeClr val="bg2">
                      <a:lumMod val="25000"/>
                    </a:schemeClr>
                  </a:solidFill>
                  <a:latin typeface="Arial" panose="020B0604020202020204" pitchFamily="34" charset="0"/>
                  <a:cs typeface="Arial" panose="020B0604020202020204" pitchFamily="34" charset="0"/>
                </a:rPr>
                <a:t>Not Completed 62</a:t>
              </a:r>
            </a:p>
          </p:txBody>
        </p:sp>
        <p:sp>
          <p:nvSpPr>
            <p:cNvPr id="317" name="TextBox 316">
              <a:extLst>
                <a:ext uri="{FF2B5EF4-FFF2-40B4-BE49-F238E27FC236}">
                  <a16:creationId xmlns:a16="http://schemas.microsoft.com/office/drawing/2014/main" id="{95D5EB70-CFA3-4BE0-9D5A-E4DBE813D0E2}"/>
                </a:ext>
              </a:extLst>
            </p:cNvPr>
            <p:cNvSpPr txBox="1"/>
            <p:nvPr/>
          </p:nvSpPr>
          <p:spPr>
            <a:xfrm>
              <a:off x="2024419" y="5821784"/>
              <a:ext cx="1012507" cy="523220"/>
            </a:xfrm>
            <a:prstGeom prst="rect">
              <a:avLst/>
            </a:prstGeom>
            <a:noFill/>
          </p:spPr>
          <p:txBody>
            <a:bodyPr wrap="square" rtlCol="0">
              <a:spAutoFit/>
            </a:bodyPr>
            <a:lstStyle/>
            <a:p>
              <a:pPr algn="ctr"/>
              <a:r>
                <a:rPr lang="en-US" sz="1400" b="1" dirty="0">
                  <a:solidFill>
                    <a:schemeClr val="bg2">
                      <a:lumMod val="25000"/>
                    </a:schemeClr>
                  </a:solidFill>
                  <a:latin typeface="Arial" panose="020B0604020202020204" pitchFamily="34" charset="0"/>
                  <a:cs typeface="Arial" panose="020B0604020202020204" pitchFamily="34" charset="0"/>
                </a:rPr>
                <a:t>Blocked </a:t>
              </a:r>
            </a:p>
            <a:p>
              <a:pPr algn="ctr"/>
              <a:r>
                <a:rPr lang="en-US" sz="1400" b="1" dirty="0">
                  <a:solidFill>
                    <a:schemeClr val="bg2">
                      <a:lumMod val="25000"/>
                    </a:schemeClr>
                  </a:solidFill>
                  <a:latin typeface="Arial" panose="020B0604020202020204" pitchFamily="34" charset="0"/>
                  <a:cs typeface="Arial" panose="020B0604020202020204" pitchFamily="34" charset="0"/>
                </a:rPr>
                <a:t>1</a:t>
              </a:r>
            </a:p>
          </p:txBody>
        </p:sp>
        <p:cxnSp>
          <p:nvCxnSpPr>
            <p:cNvPr id="319" name="Straight Connector 318">
              <a:extLst>
                <a:ext uri="{FF2B5EF4-FFF2-40B4-BE49-F238E27FC236}">
                  <a16:creationId xmlns:a16="http://schemas.microsoft.com/office/drawing/2014/main" id="{36B02169-86B3-40CE-BC1C-018A77ECF8D6}"/>
                </a:ext>
              </a:extLst>
            </p:cNvPr>
            <p:cNvCxnSpPr>
              <a:cxnSpLocks/>
            </p:cNvCxnSpPr>
            <p:nvPr/>
          </p:nvCxnSpPr>
          <p:spPr>
            <a:xfrm flipH="1">
              <a:off x="2013511" y="4997183"/>
              <a:ext cx="436846" cy="2622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BE8F0D34-77DB-433F-B341-4D4889C86F37}"/>
                </a:ext>
              </a:extLst>
            </p:cNvPr>
            <p:cNvCxnSpPr>
              <a:cxnSpLocks/>
            </p:cNvCxnSpPr>
            <p:nvPr/>
          </p:nvCxnSpPr>
          <p:spPr>
            <a:xfrm flipH="1" flipV="1">
              <a:off x="1947138" y="5837604"/>
              <a:ext cx="248823" cy="561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TextBox 324">
              <a:extLst>
                <a:ext uri="{FF2B5EF4-FFF2-40B4-BE49-F238E27FC236}">
                  <a16:creationId xmlns:a16="http://schemas.microsoft.com/office/drawing/2014/main" id="{6AB2AE03-6186-49AD-8505-B841B59E30AF}"/>
                </a:ext>
              </a:extLst>
            </p:cNvPr>
            <p:cNvSpPr txBox="1"/>
            <p:nvPr/>
          </p:nvSpPr>
          <p:spPr>
            <a:xfrm>
              <a:off x="1744284" y="5820679"/>
              <a:ext cx="158491" cy="369332"/>
            </a:xfrm>
            <a:prstGeom prst="rect">
              <a:avLst/>
            </a:prstGeom>
            <a:noFill/>
          </p:spPr>
          <p:txBody>
            <a:bodyPr wrap="square" rtlCol="0">
              <a:spAutoFit/>
            </a:bodyPr>
            <a:lstStyle/>
            <a:p>
              <a:r>
                <a:rPr lang="en-US" b="1" dirty="0">
                  <a:solidFill>
                    <a:schemeClr val="bg2">
                      <a:lumMod val="25000"/>
                    </a:schemeClr>
                  </a:solidFill>
                </a:rPr>
                <a:t>0</a:t>
              </a:r>
            </a:p>
          </p:txBody>
        </p:sp>
        <p:sp>
          <p:nvSpPr>
            <p:cNvPr id="326" name="TextBox 325">
              <a:extLst>
                <a:ext uri="{FF2B5EF4-FFF2-40B4-BE49-F238E27FC236}">
                  <a16:creationId xmlns:a16="http://schemas.microsoft.com/office/drawing/2014/main" id="{D9C8AAB5-3FA3-4860-9D5B-36D4A9749ED9}"/>
                </a:ext>
              </a:extLst>
            </p:cNvPr>
            <p:cNvSpPr txBox="1"/>
            <p:nvPr/>
          </p:nvSpPr>
          <p:spPr>
            <a:xfrm>
              <a:off x="3687395" y="5828429"/>
              <a:ext cx="548117" cy="369332"/>
            </a:xfrm>
            <a:prstGeom prst="rect">
              <a:avLst/>
            </a:prstGeom>
            <a:noFill/>
          </p:spPr>
          <p:txBody>
            <a:bodyPr wrap="square" rtlCol="0">
              <a:spAutoFit/>
            </a:bodyPr>
            <a:lstStyle/>
            <a:p>
              <a:r>
                <a:rPr lang="en-US" b="1" dirty="0">
                  <a:solidFill>
                    <a:schemeClr val="bg2">
                      <a:lumMod val="25000"/>
                    </a:schemeClr>
                  </a:solidFill>
                </a:rPr>
                <a:t>500</a:t>
              </a:r>
            </a:p>
          </p:txBody>
        </p:sp>
        <p:sp>
          <p:nvSpPr>
            <p:cNvPr id="327" name="TextBox 326">
              <a:extLst>
                <a:ext uri="{FF2B5EF4-FFF2-40B4-BE49-F238E27FC236}">
                  <a16:creationId xmlns:a16="http://schemas.microsoft.com/office/drawing/2014/main" id="{D6E05B8D-5DFA-40F2-A333-ED50C258B544}"/>
                </a:ext>
              </a:extLst>
            </p:cNvPr>
            <p:cNvSpPr txBox="1"/>
            <p:nvPr/>
          </p:nvSpPr>
          <p:spPr>
            <a:xfrm>
              <a:off x="5559253" y="5820679"/>
              <a:ext cx="688860" cy="369332"/>
            </a:xfrm>
            <a:prstGeom prst="rect">
              <a:avLst/>
            </a:prstGeom>
            <a:noFill/>
          </p:spPr>
          <p:txBody>
            <a:bodyPr wrap="square" rtlCol="0">
              <a:spAutoFit/>
            </a:bodyPr>
            <a:lstStyle/>
            <a:p>
              <a:r>
                <a:rPr lang="en-US" b="1" dirty="0">
                  <a:solidFill>
                    <a:schemeClr val="bg2">
                      <a:lumMod val="25000"/>
                    </a:schemeClr>
                  </a:solidFill>
                </a:rPr>
                <a:t>1000</a:t>
              </a:r>
            </a:p>
          </p:txBody>
        </p:sp>
        <p:sp>
          <p:nvSpPr>
            <p:cNvPr id="328" name="TextBox 327">
              <a:extLst>
                <a:ext uri="{FF2B5EF4-FFF2-40B4-BE49-F238E27FC236}">
                  <a16:creationId xmlns:a16="http://schemas.microsoft.com/office/drawing/2014/main" id="{2EE323DA-CB50-43C7-9B40-E6E5D348DCA0}"/>
                </a:ext>
              </a:extLst>
            </p:cNvPr>
            <p:cNvSpPr txBox="1"/>
            <p:nvPr/>
          </p:nvSpPr>
          <p:spPr>
            <a:xfrm>
              <a:off x="7593768" y="5826336"/>
              <a:ext cx="858207" cy="369332"/>
            </a:xfrm>
            <a:prstGeom prst="rect">
              <a:avLst/>
            </a:prstGeom>
            <a:noFill/>
          </p:spPr>
          <p:txBody>
            <a:bodyPr wrap="square" rtlCol="0">
              <a:spAutoFit/>
            </a:bodyPr>
            <a:lstStyle/>
            <a:p>
              <a:r>
                <a:rPr lang="en-US" b="1" dirty="0">
                  <a:solidFill>
                    <a:schemeClr val="bg2">
                      <a:lumMod val="25000"/>
                    </a:schemeClr>
                  </a:solidFill>
                </a:rPr>
                <a:t>1500</a:t>
              </a:r>
            </a:p>
          </p:txBody>
        </p:sp>
        <p:sp>
          <p:nvSpPr>
            <p:cNvPr id="329" name="TextBox 328">
              <a:extLst>
                <a:ext uri="{FF2B5EF4-FFF2-40B4-BE49-F238E27FC236}">
                  <a16:creationId xmlns:a16="http://schemas.microsoft.com/office/drawing/2014/main" id="{B21C0D8C-E069-4BE1-8810-464888246042}"/>
                </a:ext>
              </a:extLst>
            </p:cNvPr>
            <p:cNvSpPr txBox="1"/>
            <p:nvPr/>
          </p:nvSpPr>
          <p:spPr>
            <a:xfrm>
              <a:off x="9401063" y="5835588"/>
              <a:ext cx="920139" cy="369332"/>
            </a:xfrm>
            <a:prstGeom prst="rect">
              <a:avLst/>
            </a:prstGeom>
            <a:noFill/>
          </p:spPr>
          <p:txBody>
            <a:bodyPr wrap="square" rtlCol="0">
              <a:spAutoFit/>
            </a:bodyPr>
            <a:lstStyle/>
            <a:p>
              <a:r>
                <a:rPr lang="en-US" b="1" dirty="0">
                  <a:solidFill>
                    <a:schemeClr val="bg2">
                      <a:lumMod val="25000"/>
                    </a:schemeClr>
                  </a:solidFill>
                </a:rPr>
                <a:t>2000</a:t>
              </a:r>
            </a:p>
          </p:txBody>
        </p:sp>
      </p:grpSp>
    </p:spTree>
    <p:extLst>
      <p:ext uri="{BB962C8B-B14F-4D97-AF65-F5344CB8AC3E}">
        <p14:creationId xmlns:p14="http://schemas.microsoft.com/office/powerpoint/2010/main" val="126585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9F3A999-5DEE-441D-8B2D-DC114AB4CA14}"/>
              </a:ext>
            </a:extLst>
          </p:cNvPr>
          <p:cNvSpPr>
            <a:spLocks noGrp="1"/>
          </p:cNvSpPr>
          <p:nvPr>
            <p:ph type="sldNum" sz="quarter" idx="4294967295"/>
          </p:nvPr>
        </p:nvSpPr>
        <p:spPr>
          <a:xfrm>
            <a:off x="9448800" y="6356350"/>
            <a:ext cx="2743200" cy="365125"/>
          </a:xfrm>
          <a:prstGeom prst="rect">
            <a:avLst/>
          </a:prstGeom>
        </p:spPr>
        <p:txBody>
          <a:bodyPr/>
          <a:lstStyle/>
          <a:p>
            <a:fld id="{DE393ED9-3FAE-4C9F-B5CF-D8F31E5991EB}" type="slidenum">
              <a:rPr lang="en-US" smtClean="0"/>
              <a:pPr/>
              <a:t>9</a:t>
            </a:fld>
            <a:endParaRPr lang="en-US" dirty="0"/>
          </a:p>
        </p:txBody>
      </p:sp>
      <p:sp>
        <p:nvSpPr>
          <p:cNvPr id="6" name="TextBox 5">
            <a:extLst>
              <a:ext uri="{FF2B5EF4-FFF2-40B4-BE49-F238E27FC236}">
                <a16:creationId xmlns:a16="http://schemas.microsoft.com/office/drawing/2014/main" id="{4EE37EF7-D8E8-436E-B39E-3F4F57236FBD}"/>
              </a:ext>
            </a:extLst>
          </p:cNvPr>
          <p:cNvSpPr txBox="1"/>
          <p:nvPr/>
        </p:nvSpPr>
        <p:spPr>
          <a:xfrm>
            <a:off x="712302" y="184751"/>
            <a:ext cx="1059802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System Integration Testing (SIT) 2 Update</a:t>
            </a:r>
          </a:p>
        </p:txBody>
      </p:sp>
      <p:cxnSp>
        <p:nvCxnSpPr>
          <p:cNvPr id="7" name="Straight Connector 6">
            <a:extLst>
              <a:ext uri="{FF2B5EF4-FFF2-40B4-BE49-F238E27FC236}">
                <a16:creationId xmlns:a16="http://schemas.microsoft.com/office/drawing/2014/main" id="{DAE96CEC-9FD0-4B26-9CAE-41006A13D687}"/>
              </a:ext>
            </a:extLst>
          </p:cNvPr>
          <p:cNvCxnSpPr>
            <a:cxnSpLocks/>
          </p:cNvCxnSpPr>
          <p:nvPr/>
        </p:nvCxnSpPr>
        <p:spPr>
          <a:xfrm>
            <a:off x="724976" y="1112216"/>
            <a:ext cx="1059802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7AA191A2-06C1-452D-B3B4-78B0C428CFE3}"/>
              </a:ext>
            </a:extLst>
          </p:cNvPr>
          <p:cNvSpPr/>
          <p:nvPr/>
        </p:nvSpPr>
        <p:spPr>
          <a:xfrm>
            <a:off x="5853397" y="2085153"/>
            <a:ext cx="5388540" cy="3259354"/>
          </a:xfrm>
          <a:prstGeom prst="rect">
            <a:avLst/>
          </a:prstGeom>
        </p:spPr>
        <p:txBody>
          <a:bodyPr wrap="square">
            <a:spAutoFit/>
          </a:bodyPr>
          <a:lstStyle/>
          <a:p>
            <a:pPr marL="285750" lvl="0" indent="-285750">
              <a:spcBef>
                <a:spcPct val="20000"/>
              </a:spcBef>
              <a:spcAft>
                <a:spcPts val="600"/>
              </a:spcAft>
              <a:buClr>
                <a:srgbClr val="FFB81C"/>
              </a:buClr>
              <a:buSzPct val="92000"/>
              <a:buFont typeface="Arial" panose="020B0604020202020204" pitchFamily="34" charset="0"/>
              <a:buChar char="•"/>
              <a:defRPr/>
            </a:pPr>
            <a:r>
              <a:rPr lang="en-US" dirty="0">
                <a:solidFill>
                  <a:srgbClr val="092F57"/>
                </a:solidFill>
                <a:latin typeface="Arial" panose="020B0604020202020204" pitchFamily="34" charset="0"/>
                <a:cs typeface="Arial" panose="020B0604020202020204" pitchFamily="34" charset="0"/>
              </a:rPr>
              <a:t>The Luma Project Team has identified which agencies will be asked to participate in SIT 2. </a:t>
            </a:r>
          </a:p>
          <a:p>
            <a:pPr marL="285750" lvl="0" indent="-285750">
              <a:spcBef>
                <a:spcPct val="20000"/>
              </a:spcBef>
              <a:spcAft>
                <a:spcPts val="600"/>
              </a:spcAft>
              <a:buClr>
                <a:srgbClr val="FFB81C"/>
              </a:buClr>
              <a:buSzPct val="92000"/>
              <a:buFont typeface="Arial" panose="020B0604020202020204" pitchFamily="34" charset="0"/>
              <a:buChar char="•"/>
              <a:defRPr/>
            </a:pPr>
            <a:r>
              <a:rPr lang="en-US" dirty="0">
                <a:solidFill>
                  <a:srgbClr val="092F57"/>
                </a:solidFill>
                <a:latin typeface="Arial" panose="020B0604020202020204" pitchFamily="34" charset="0"/>
                <a:cs typeface="Arial" panose="020B0604020202020204" pitchFamily="34" charset="0"/>
              </a:rPr>
              <a:t>An initial communication asking for testers and availability has been sent out to each of these agencies.</a:t>
            </a:r>
          </a:p>
          <a:p>
            <a:pPr marL="285750" lvl="0" indent="-285750">
              <a:spcBef>
                <a:spcPct val="20000"/>
              </a:spcBef>
              <a:spcAft>
                <a:spcPts val="600"/>
              </a:spcAft>
              <a:buClr>
                <a:srgbClr val="FFB81C"/>
              </a:buClr>
              <a:buSzPct val="92000"/>
              <a:buFont typeface="Arial" panose="020B0604020202020204" pitchFamily="34" charset="0"/>
              <a:buChar char="•"/>
              <a:defRPr/>
            </a:pPr>
            <a:r>
              <a:rPr lang="en-US" dirty="0">
                <a:solidFill>
                  <a:srgbClr val="092F57"/>
                </a:solidFill>
                <a:latin typeface="Arial" panose="020B0604020202020204" pitchFamily="34" charset="0"/>
                <a:cs typeface="Arial" panose="020B0604020202020204" pitchFamily="34" charset="0"/>
              </a:rPr>
              <a:t>Agencies who are unable to participate in SIT 2 will be invited to participate in User Acceptance Testing.</a:t>
            </a:r>
          </a:p>
          <a:p>
            <a:pPr marL="285750" lvl="0" indent="-285750">
              <a:spcBef>
                <a:spcPct val="20000"/>
              </a:spcBef>
              <a:spcAft>
                <a:spcPts val="600"/>
              </a:spcAft>
              <a:buClr>
                <a:srgbClr val="FFB81C"/>
              </a:buClr>
              <a:buSzPct val="92000"/>
              <a:buFont typeface="Arial" panose="020B0604020202020204" pitchFamily="34" charset="0"/>
              <a:buChar char="•"/>
              <a:defRPr/>
            </a:pPr>
            <a:r>
              <a:rPr lang="en-US" dirty="0">
                <a:solidFill>
                  <a:srgbClr val="092F57"/>
                </a:solidFill>
                <a:latin typeface="Arial" panose="020B0604020202020204" pitchFamily="34" charset="0"/>
                <a:cs typeface="Arial" panose="020B0604020202020204" pitchFamily="34" charset="0"/>
              </a:rPr>
              <a:t>User Acceptance Testing is slated to begin in February of 2021. </a:t>
            </a:r>
          </a:p>
        </p:txBody>
      </p:sp>
      <p:grpSp>
        <p:nvGrpSpPr>
          <p:cNvPr id="252" name="Group 251">
            <a:extLst>
              <a:ext uri="{FF2B5EF4-FFF2-40B4-BE49-F238E27FC236}">
                <a16:creationId xmlns:a16="http://schemas.microsoft.com/office/drawing/2014/main" id="{7B077866-741B-4CE1-AB21-EFE9583CAE46}"/>
              </a:ext>
            </a:extLst>
          </p:cNvPr>
          <p:cNvGrpSpPr/>
          <p:nvPr/>
        </p:nvGrpSpPr>
        <p:grpSpPr>
          <a:xfrm>
            <a:off x="1673413" y="2246941"/>
            <a:ext cx="3399016" cy="3035257"/>
            <a:chOff x="568094" y="2086796"/>
            <a:chExt cx="2474155" cy="2209373"/>
          </a:xfrm>
        </p:grpSpPr>
        <p:sp>
          <p:nvSpPr>
            <p:cNvPr id="253" name="Freeform 25">
              <a:extLst>
                <a:ext uri="{FF2B5EF4-FFF2-40B4-BE49-F238E27FC236}">
                  <a16:creationId xmlns:a16="http://schemas.microsoft.com/office/drawing/2014/main" id="{C36B9947-0145-43CA-BA79-88814597F6C9}"/>
                </a:ext>
              </a:extLst>
            </p:cNvPr>
            <p:cNvSpPr>
              <a:spLocks noEditPoints="1"/>
            </p:cNvSpPr>
            <p:nvPr/>
          </p:nvSpPr>
          <p:spPr bwMode="auto">
            <a:xfrm>
              <a:off x="568094" y="2086796"/>
              <a:ext cx="2474155" cy="2209373"/>
            </a:xfrm>
            <a:custGeom>
              <a:avLst/>
              <a:gdLst>
                <a:gd name="T0" fmla="*/ 232 w 363"/>
                <a:gd name="T1" fmla="*/ 298 h 331"/>
                <a:gd name="T2" fmla="*/ 240 w 363"/>
                <a:gd name="T3" fmla="*/ 284 h 331"/>
                <a:gd name="T4" fmla="*/ 199 w 363"/>
                <a:gd name="T5" fmla="*/ 277 h 331"/>
                <a:gd name="T6" fmla="*/ 214 w 363"/>
                <a:gd name="T7" fmla="*/ 283 h 331"/>
                <a:gd name="T8" fmla="*/ 227 w 363"/>
                <a:gd name="T9" fmla="*/ 292 h 331"/>
                <a:gd name="T10" fmla="*/ 227 w 363"/>
                <a:gd name="T11" fmla="*/ 277 h 331"/>
                <a:gd name="T12" fmla="*/ 210 w 363"/>
                <a:gd name="T13" fmla="*/ 262 h 331"/>
                <a:gd name="T14" fmla="*/ 208 w 363"/>
                <a:gd name="T15" fmla="*/ 267 h 331"/>
                <a:gd name="T16" fmla="*/ 186 w 363"/>
                <a:gd name="T17" fmla="*/ 277 h 331"/>
                <a:gd name="T18" fmla="*/ 181 w 363"/>
                <a:gd name="T19" fmla="*/ 266 h 331"/>
                <a:gd name="T20" fmla="*/ 155 w 363"/>
                <a:gd name="T21" fmla="*/ 277 h 331"/>
                <a:gd name="T22" fmla="*/ 155 w 363"/>
                <a:gd name="T23" fmla="*/ 285 h 331"/>
                <a:gd name="T24" fmla="*/ 132 w 363"/>
                <a:gd name="T25" fmla="*/ 277 h 331"/>
                <a:gd name="T26" fmla="*/ 142 w 363"/>
                <a:gd name="T27" fmla="*/ 291 h 331"/>
                <a:gd name="T28" fmla="*/ 106 w 363"/>
                <a:gd name="T29" fmla="*/ 262 h 331"/>
                <a:gd name="T30" fmla="*/ 115 w 363"/>
                <a:gd name="T31" fmla="*/ 283 h 331"/>
                <a:gd name="T32" fmla="*/ 104 w 363"/>
                <a:gd name="T33" fmla="*/ 284 h 331"/>
                <a:gd name="T34" fmla="*/ 102 w 363"/>
                <a:gd name="T35" fmla="*/ 306 h 331"/>
                <a:gd name="T36" fmla="*/ 92 w 363"/>
                <a:gd name="T37" fmla="*/ 266 h 331"/>
                <a:gd name="T38" fmla="*/ 101 w 363"/>
                <a:gd name="T39" fmla="*/ 284 h 331"/>
                <a:gd name="T40" fmla="*/ 88 w 363"/>
                <a:gd name="T41" fmla="*/ 298 h 331"/>
                <a:gd name="T42" fmla="*/ 63 w 363"/>
                <a:gd name="T43" fmla="*/ 283 h 331"/>
                <a:gd name="T44" fmla="*/ 87 w 363"/>
                <a:gd name="T45" fmla="*/ 284 h 331"/>
                <a:gd name="T46" fmla="*/ 88 w 363"/>
                <a:gd name="T47" fmla="*/ 277 h 331"/>
                <a:gd name="T48" fmla="*/ 77 w 363"/>
                <a:gd name="T49" fmla="*/ 266 h 331"/>
                <a:gd name="T50" fmla="*/ 53 w 363"/>
                <a:gd name="T51" fmla="*/ 262 h 331"/>
                <a:gd name="T52" fmla="*/ 45 w 363"/>
                <a:gd name="T53" fmla="*/ 298 h 331"/>
                <a:gd name="T54" fmla="*/ 60 w 363"/>
                <a:gd name="T55" fmla="*/ 283 h 331"/>
                <a:gd name="T56" fmla="*/ 47 w 363"/>
                <a:gd name="T57" fmla="*/ 277 h 331"/>
                <a:gd name="T58" fmla="*/ 32 w 363"/>
                <a:gd name="T59" fmla="*/ 291 h 331"/>
                <a:gd name="T60" fmla="*/ 38 w 363"/>
                <a:gd name="T61" fmla="*/ 313 h 331"/>
                <a:gd name="T62" fmla="*/ 41 w 363"/>
                <a:gd name="T63" fmla="*/ 299 h 331"/>
                <a:gd name="T64" fmla="*/ 55 w 363"/>
                <a:gd name="T65" fmla="*/ 306 h 331"/>
                <a:gd name="T66" fmla="*/ 57 w 363"/>
                <a:gd name="T67" fmla="*/ 307 h 331"/>
                <a:gd name="T68" fmla="*/ 70 w 363"/>
                <a:gd name="T69" fmla="*/ 305 h 331"/>
                <a:gd name="T70" fmla="*/ 62 w 363"/>
                <a:gd name="T71" fmla="*/ 285 h 331"/>
                <a:gd name="T72" fmla="*/ 73 w 363"/>
                <a:gd name="T73" fmla="*/ 306 h 331"/>
                <a:gd name="T74" fmla="*/ 117 w 363"/>
                <a:gd name="T75" fmla="*/ 306 h 331"/>
                <a:gd name="T76" fmla="*/ 128 w 363"/>
                <a:gd name="T77" fmla="*/ 292 h 331"/>
                <a:gd name="T78" fmla="*/ 128 w 363"/>
                <a:gd name="T79" fmla="*/ 283 h 331"/>
                <a:gd name="T80" fmla="*/ 119 w 363"/>
                <a:gd name="T81" fmla="*/ 262 h 331"/>
                <a:gd name="T82" fmla="*/ 145 w 363"/>
                <a:gd name="T83" fmla="*/ 300 h 331"/>
                <a:gd name="T84" fmla="*/ 146 w 363"/>
                <a:gd name="T85" fmla="*/ 307 h 331"/>
                <a:gd name="T86" fmla="*/ 157 w 363"/>
                <a:gd name="T87" fmla="*/ 266 h 331"/>
                <a:gd name="T88" fmla="*/ 169 w 363"/>
                <a:gd name="T89" fmla="*/ 284 h 331"/>
                <a:gd name="T90" fmla="*/ 172 w 363"/>
                <a:gd name="T91" fmla="*/ 313 h 331"/>
                <a:gd name="T92" fmla="*/ 174 w 363"/>
                <a:gd name="T93" fmla="*/ 299 h 331"/>
                <a:gd name="T94" fmla="*/ 187 w 363"/>
                <a:gd name="T95" fmla="*/ 307 h 331"/>
                <a:gd name="T96" fmla="*/ 190 w 363"/>
                <a:gd name="T97" fmla="*/ 313 h 331"/>
                <a:gd name="T98" fmla="*/ 214 w 363"/>
                <a:gd name="T99" fmla="*/ 298 h 331"/>
                <a:gd name="T100" fmla="*/ 217 w 363"/>
                <a:gd name="T101" fmla="*/ 313 h 331"/>
                <a:gd name="T102" fmla="*/ 230 w 363"/>
                <a:gd name="T103" fmla="*/ 300 h 331"/>
                <a:gd name="T104" fmla="*/ 233 w 363"/>
                <a:gd name="T105" fmla="*/ 313 h 331"/>
                <a:gd name="T106" fmla="*/ 234 w 363"/>
                <a:gd name="T107" fmla="*/ 307 h 331"/>
                <a:gd name="T108" fmla="*/ 302 w 363"/>
                <a:gd name="T109" fmla="*/ 291 h 331"/>
                <a:gd name="T110" fmla="*/ 348 w 363"/>
                <a:gd name="T111" fmla="*/ 293 h 331"/>
                <a:gd name="T112" fmla="*/ 348 w 363"/>
                <a:gd name="T113" fmla="*/ 293 h 331"/>
                <a:gd name="T114" fmla="*/ 357 w 363"/>
                <a:gd name="T115" fmla="*/ 0 h 331"/>
                <a:gd name="T116" fmla="*/ 268 w 363"/>
                <a:gd name="T117" fmla="*/ 228 h 331"/>
                <a:gd name="T118" fmla="*/ 353 w 363"/>
                <a:gd name="T119" fmla="*/ 20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3" h="331">
                  <a:moveTo>
                    <a:pt x="249" y="257"/>
                  </a:moveTo>
                  <a:cubicBezTo>
                    <a:pt x="248" y="255"/>
                    <a:pt x="246" y="254"/>
                    <a:pt x="244" y="254"/>
                  </a:cubicBezTo>
                  <a:cubicBezTo>
                    <a:pt x="29" y="254"/>
                    <a:pt x="29" y="254"/>
                    <a:pt x="29" y="254"/>
                  </a:cubicBezTo>
                  <a:cubicBezTo>
                    <a:pt x="27" y="254"/>
                    <a:pt x="25" y="255"/>
                    <a:pt x="24" y="257"/>
                  </a:cubicBezTo>
                  <a:cubicBezTo>
                    <a:pt x="2" y="327"/>
                    <a:pt x="2" y="327"/>
                    <a:pt x="2" y="327"/>
                  </a:cubicBezTo>
                  <a:cubicBezTo>
                    <a:pt x="1" y="329"/>
                    <a:pt x="2" y="331"/>
                    <a:pt x="4" y="331"/>
                  </a:cubicBezTo>
                  <a:cubicBezTo>
                    <a:pt x="269" y="331"/>
                    <a:pt x="269" y="331"/>
                    <a:pt x="269" y="331"/>
                  </a:cubicBezTo>
                  <a:cubicBezTo>
                    <a:pt x="271" y="331"/>
                    <a:pt x="272" y="329"/>
                    <a:pt x="272" y="327"/>
                  </a:cubicBezTo>
                  <a:lnTo>
                    <a:pt x="249" y="257"/>
                  </a:lnTo>
                  <a:close/>
                  <a:moveTo>
                    <a:pt x="243" y="292"/>
                  </a:moveTo>
                  <a:cubicBezTo>
                    <a:pt x="244" y="298"/>
                    <a:pt x="244" y="298"/>
                    <a:pt x="244" y="298"/>
                  </a:cubicBezTo>
                  <a:cubicBezTo>
                    <a:pt x="245" y="298"/>
                    <a:pt x="244" y="298"/>
                    <a:pt x="244" y="298"/>
                  </a:cubicBezTo>
                  <a:cubicBezTo>
                    <a:pt x="232" y="298"/>
                    <a:pt x="232" y="298"/>
                    <a:pt x="232" y="298"/>
                  </a:cubicBezTo>
                  <a:cubicBezTo>
                    <a:pt x="232" y="298"/>
                    <a:pt x="232" y="298"/>
                    <a:pt x="232" y="298"/>
                  </a:cubicBezTo>
                  <a:cubicBezTo>
                    <a:pt x="231" y="292"/>
                    <a:pt x="231" y="292"/>
                    <a:pt x="231" y="292"/>
                  </a:cubicBezTo>
                  <a:cubicBezTo>
                    <a:pt x="231" y="292"/>
                    <a:pt x="231" y="292"/>
                    <a:pt x="231" y="292"/>
                  </a:cubicBezTo>
                  <a:cubicBezTo>
                    <a:pt x="242" y="292"/>
                    <a:pt x="242" y="292"/>
                    <a:pt x="242" y="292"/>
                  </a:cubicBezTo>
                  <a:cubicBezTo>
                    <a:pt x="243" y="292"/>
                    <a:pt x="243" y="292"/>
                    <a:pt x="243" y="292"/>
                  </a:cubicBezTo>
                  <a:close/>
                  <a:moveTo>
                    <a:pt x="241" y="285"/>
                  </a:moveTo>
                  <a:cubicBezTo>
                    <a:pt x="242" y="290"/>
                    <a:pt x="242" y="290"/>
                    <a:pt x="242" y="290"/>
                  </a:cubicBezTo>
                  <a:cubicBezTo>
                    <a:pt x="242" y="291"/>
                    <a:pt x="242" y="291"/>
                    <a:pt x="242" y="291"/>
                  </a:cubicBezTo>
                  <a:cubicBezTo>
                    <a:pt x="231" y="291"/>
                    <a:pt x="231" y="291"/>
                    <a:pt x="231" y="291"/>
                  </a:cubicBezTo>
                  <a:cubicBezTo>
                    <a:pt x="230" y="291"/>
                    <a:pt x="230" y="291"/>
                    <a:pt x="230" y="290"/>
                  </a:cubicBezTo>
                  <a:cubicBezTo>
                    <a:pt x="229" y="285"/>
                    <a:pt x="229" y="285"/>
                    <a:pt x="229" y="285"/>
                  </a:cubicBezTo>
                  <a:cubicBezTo>
                    <a:pt x="229" y="285"/>
                    <a:pt x="229" y="284"/>
                    <a:pt x="229" y="284"/>
                  </a:cubicBezTo>
                  <a:cubicBezTo>
                    <a:pt x="240" y="284"/>
                    <a:pt x="240" y="284"/>
                    <a:pt x="240" y="284"/>
                  </a:cubicBezTo>
                  <a:cubicBezTo>
                    <a:pt x="240" y="284"/>
                    <a:pt x="241" y="285"/>
                    <a:pt x="241" y="285"/>
                  </a:cubicBezTo>
                  <a:close/>
                  <a:moveTo>
                    <a:pt x="200" y="284"/>
                  </a:moveTo>
                  <a:cubicBezTo>
                    <a:pt x="211" y="284"/>
                    <a:pt x="211" y="284"/>
                    <a:pt x="211" y="284"/>
                  </a:cubicBezTo>
                  <a:cubicBezTo>
                    <a:pt x="212" y="284"/>
                    <a:pt x="212" y="285"/>
                    <a:pt x="212" y="285"/>
                  </a:cubicBezTo>
                  <a:cubicBezTo>
                    <a:pt x="213" y="290"/>
                    <a:pt x="213" y="290"/>
                    <a:pt x="213" y="290"/>
                  </a:cubicBezTo>
                  <a:cubicBezTo>
                    <a:pt x="213" y="291"/>
                    <a:pt x="213" y="291"/>
                    <a:pt x="213" y="291"/>
                  </a:cubicBezTo>
                  <a:cubicBezTo>
                    <a:pt x="202" y="291"/>
                    <a:pt x="202" y="291"/>
                    <a:pt x="202" y="291"/>
                  </a:cubicBezTo>
                  <a:cubicBezTo>
                    <a:pt x="201" y="291"/>
                    <a:pt x="201" y="291"/>
                    <a:pt x="201" y="290"/>
                  </a:cubicBezTo>
                  <a:cubicBezTo>
                    <a:pt x="200" y="285"/>
                    <a:pt x="200" y="285"/>
                    <a:pt x="200" y="285"/>
                  </a:cubicBezTo>
                  <a:cubicBezTo>
                    <a:pt x="200" y="285"/>
                    <a:pt x="200" y="284"/>
                    <a:pt x="200" y="284"/>
                  </a:cubicBezTo>
                  <a:close/>
                  <a:moveTo>
                    <a:pt x="200" y="283"/>
                  </a:moveTo>
                  <a:cubicBezTo>
                    <a:pt x="199" y="277"/>
                    <a:pt x="199" y="277"/>
                    <a:pt x="199" y="277"/>
                  </a:cubicBezTo>
                  <a:cubicBezTo>
                    <a:pt x="199" y="277"/>
                    <a:pt x="199" y="277"/>
                    <a:pt x="199" y="277"/>
                  </a:cubicBezTo>
                  <a:cubicBezTo>
                    <a:pt x="210" y="277"/>
                    <a:pt x="210" y="277"/>
                    <a:pt x="210" y="277"/>
                  </a:cubicBezTo>
                  <a:cubicBezTo>
                    <a:pt x="210" y="277"/>
                    <a:pt x="210" y="277"/>
                    <a:pt x="210" y="277"/>
                  </a:cubicBezTo>
                  <a:cubicBezTo>
                    <a:pt x="211" y="283"/>
                    <a:pt x="211" y="283"/>
                    <a:pt x="211" y="283"/>
                  </a:cubicBezTo>
                  <a:cubicBezTo>
                    <a:pt x="211" y="283"/>
                    <a:pt x="211" y="283"/>
                    <a:pt x="211" y="283"/>
                  </a:cubicBezTo>
                  <a:cubicBezTo>
                    <a:pt x="200" y="283"/>
                    <a:pt x="200" y="283"/>
                    <a:pt x="200" y="283"/>
                  </a:cubicBezTo>
                  <a:cubicBezTo>
                    <a:pt x="200" y="283"/>
                    <a:pt x="200" y="283"/>
                    <a:pt x="200" y="283"/>
                  </a:cubicBezTo>
                  <a:close/>
                  <a:moveTo>
                    <a:pt x="213" y="277"/>
                  </a:moveTo>
                  <a:cubicBezTo>
                    <a:pt x="213" y="277"/>
                    <a:pt x="213" y="277"/>
                    <a:pt x="213" y="277"/>
                  </a:cubicBezTo>
                  <a:cubicBezTo>
                    <a:pt x="224" y="277"/>
                    <a:pt x="224" y="277"/>
                    <a:pt x="224" y="277"/>
                  </a:cubicBezTo>
                  <a:cubicBezTo>
                    <a:pt x="224" y="277"/>
                    <a:pt x="224" y="277"/>
                    <a:pt x="224" y="277"/>
                  </a:cubicBezTo>
                  <a:cubicBezTo>
                    <a:pt x="226" y="283"/>
                    <a:pt x="226" y="283"/>
                    <a:pt x="226" y="283"/>
                  </a:cubicBezTo>
                  <a:cubicBezTo>
                    <a:pt x="226" y="283"/>
                    <a:pt x="226" y="283"/>
                    <a:pt x="225" y="283"/>
                  </a:cubicBezTo>
                  <a:cubicBezTo>
                    <a:pt x="214" y="283"/>
                    <a:pt x="214" y="283"/>
                    <a:pt x="214" y="283"/>
                  </a:cubicBezTo>
                  <a:cubicBezTo>
                    <a:pt x="214" y="283"/>
                    <a:pt x="214" y="283"/>
                    <a:pt x="214" y="283"/>
                  </a:cubicBezTo>
                  <a:lnTo>
                    <a:pt x="213" y="277"/>
                  </a:lnTo>
                  <a:close/>
                  <a:moveTo>
                    <a:pt x="215" y="284"/>
                  </a:moveTo>
                  <a:cubicBezTo>
                    <a:pt x="226" y="284"/>
                    <a:pt x="226" y="284"/>
                    <a:pt x="226" y="284"/>
                  </a:cubicBezTo>
                  <a:cubicBezTo>
                    <a:pt x="226" y="284"/>
                    <a:pt x="226" y="285"/>
                    <a:pt x="226" y="285"/>
                  </a:cubicBezTo>
                  <a:cubicBezTo>
                    <a:pt x="227" y="290"/>
                    <a:pt x="227" y="290"/>
                    <a:pt x="227" y="290"/>
                  </a:cubicBezTo>
                  <a:cubicBezTo>
                    <a:pt x="228" y="291"/>
                    <a:pt x="227" y="291"/>
                    <a:pt x="227" y="291"/>
                  </a:cubicBezTo>
                  <a:cubicBezTo>
                    <a:pt x="216" y="291"/>
                    <a:pt x="216" y="291"/>
                    <a:pt x="216" y="291"/>
                  </a:cubicBezTo>
                  <a:cubicBezTo>
                    <a:pt x="216" y="291"/>
                    <a:pt x="215" y="291"/>
                    <a:pt x="215" y="290"/>
                  </a:cubicBezTo>
                  <a:cubicBezTo>
                    <a:pt x="214" y="285"/>
                    <a:pt x="214" y="285"/>
                    <a:pt x="214" y="285"/>
                  </a:cubicBezTo>
                  <a:cubicBezTo>
                    <a:pt x="214" y="285"/>
                    <a:pt x="214" y="284"/>
                    <a:pt x="215" y="284"/>
                  </a:cubicBezTo>
                  <a:close/>
                  <a:moveTo>
                    <a:pt x="216" y="292"/>
                  </a:moveTo>
                  <a:cubicBezTo>
                    <a:pt x="227" y="292"/>
                    <a:pt x="227" y="292"/>
                    <a:pt x="227" y="292"/>
                  </a:cubicBezTo>
                  <a:cubicBezTo>
                    <a:pt x="228" y="292"/>
                    <a:pt x="228" y="292"/>
                    <a:pt x="228" y="292"/>
                  </a:cubicBezTo>
                  <a:cubicBezTo>
                    <a:pt x="229" y="298"/>
                    <a:pt x="229" y="298"/>
                    <a:pt x="229" y="298"/>
                  </a:cubicBezTo>
                  <a:cubicBezTo>
                    <a:pt x="229" y="298"/>
                    <a:pt x="229" y="298"/>
                    <a:pt x="229" y="298"/>
                  </a:cubicBezTo>
                  <a:cubicBezTo>
                    <a:pt x="217" y="298"/>
                    <a:pt x="217" y="298"/>
                    <a:pt x="217" y="298"/>
                  </a:cubicBezTo>
                  <a:cubicBezTo>
                    <a:pt x="217" y="298"/>
                    <a:pt x="217" y="298"/>
                    <a:pt x="217" y="298"/>
                  </a:cubicBezTo>
                  <a:cubicBezTo>
                    <a:pt x="216" y="292"/>
                    <a:pt x="216" y="292"/>
                    <a:pt x="216" y="292"/>
                  </a:cubicBezTo>
                  <a:cubicBezTo>
                    <a:pt x="216" y="292"/>
                    <a:pt x="216" y="292"/>
                    <a:pt x="216" y="292"/>
                  </a:cubicBezTo>
                  <a:close/>
                  <a:moveTo>
                    <a:pt x="239" y="277"/>
                  </a:moveTo>
                  <a:cubicBezTo>
                    <a:pt x="240" y="283"/>
                    <a:pt x="240" y="283"/>
                    <a:pt x="240" y="283"/>
                  </a:cubicBezTo>
                  <a:cubicBezTo>
                    <a:pt x="240" y="283"/>
                    <a:pt x="240" y="283"/>
                    <a:pt x="240" y="283"/>
                  </a:cubicBezTo>
                  <a:cubicBezTo>
                    <a:pt x="229" y="283"/>
                    <a:pt x="229" y="283"/>
                    <a:pt x="229" y="283"/>
                  </a:cubicBezTo>
                  <a:cubicBezTo>
                    <a:pt x="228" y="283"/>
                    <a:pt x="228" y="283"/>
                    <a:pt x="228" y="283"/>
                  </a:cubicBezTo>
                  <a:cubicBezTo>
                    <a:pt x="227" y="277"/>
                    <a:pt x="227" y="277"/>
                    <a:pt x="227" y="277"/>
                  </a:cubicBezTo>
                  <a:cubicBezTo>
                    <a:pt x="227" y="277"/>
                    <a:pt x="227" y="277"/>
                    <a:pt x="227" y="277"/>
                  </a:cubicBezTo>
                  <a:cubicBezTo>
                    <a:pt x="238" y="277"/>
                    <a:pt x="238" y="277"/>
                    <a:pt x="238" y="277"/>
                  </a:cubicBezTo>
                  <a:cubicBezTo>
                    <a:pt x="238" y="277"/>
                    <a:pt x="239" y="277"/>
                    <a:pt x="239" y="277"/>
                  </a:cubicBezTo>
                  <a:close/>
                  <a:moveTo>
                    <a:pt x="223" y="262"/>
                  </a:moveTo>
                  <a:cubicBezTo>
                    <a:pt x="234" y="262"/>
                    <a:pt x="234" y="262"/>
                    <a:pt x="234" y="262"/>
                  </a:cubicBezTo>
                  <a:cubicBezTo>
                    <a:pt x="234" y="262"/>
                    <a:pt x="234" y="262"/>
                    <a:pt x="234" y="262"/>
                  </a:cubicBezTo>
                  <a:cubicBezTo>
                    <a:pt x="236" y="266"/>
                    <a:pt x="236" y="266"/>
                    <a:pt x="236" y="266"/>
                  </a:cubicBezTo>
                  <a:cubicBezTo>
                    <a:pt x="236" y="267"/>
                    <a:pt x="236" y="267"/>
                    <a:pt x="235" y="267"/>
                  </a:cubicBezTo>
                  <a:cubicBezTo>
                    <a:pt x="225" y="267"/>
                    <a:pt x="225" y="267"/>
                    <a:pt x="225" y="267"/>
                  </a:cubicBezTo>
                  <a:cubicBezTo>
                    <a:pt x="224" y="267"/>
                    <a:pt x="224" y="267"/>
                    <a:pt x="224" y="266"/>
                  </a:cubicBezTo>
                  <a:cubicBezTo>
                    <a:pt x="223" y="262"/>
                    <a:pt x="223" y="262"/>
                    <a:pt x="223" y="262"/>
                  </a:cubicBezTo>
                  <a:cubicBezTo>
                    <a:pt x="223" y="262"/>
                    <a:pt x="223" y="262"/>
                    <a:pt x="223" y="262"/>
                  </a:cubicBezTo>
                  <a:close/>
                  <a:moveTo>
                    <a:pt x="210" y="262"/>
                  </a:moveTo>
                  <a:cubicBezTo>
                    <a:pt x="220" y="262"/>
                    <a:pt x="220" y="262"/>
                    <a:pt x="220" y="262"/>
                  </a:cubicBezTo>
                  <a:cubicBezTo>
                    <a:pt x="220" y="262"/>
                    <a:pt x="221" y="262"/>
                    <a:pt x="221" y="262"/>
                  </a:cubicBezTo>
                  <a:cubicBezTo>
                    <a:pt x="222" y="266"/>
                    <a:pt x="222" y="266"/>
                    <a:pt x="222" y="266"/>
                  </a:cubicBezTo>
                  <a:cubicBezTo>
                    <a:pt x="222" y="267"/>
                    <a:pt x="222" y="267"/>
                    <a:pt x="221" y="267"/>
                  </a:cubicBezTo>
                  <a:cubicBezTo>
                    <a:pt x="211" y="267"/>
                    <a:pt x="211" y="267"/>
                    <a:pt x="211" y="267"/>
                  </a:cubicBezTo>
                  <a:cubicBezTo>
                    <a:pt x="211" y="267"/>
                    <a:pt x="210" y="267"/>
                    <a:pt x="210" y="266"/>
                  </a:cubicBezTo>
                  <a:cubicBezTo>
                    <a:pt x="210" y="262"/>
                    <a:pt x="210" y="262"/>
                    <a:pt x="210" y="262"/>
                  </a:cubicBezTo>
                  <a:cubicBezTo>
                    <a:pt x="209" y="262"/>
                    <a:pt x="210" y="262"/>
                    <a:pt x="210" y="262"/>
                  </a:cubicBezTo>
                  <a:close/>
                  <a:moveTo>
                    <a:pt x="197" y="262"/>
                  </a:moveTo>
                  <a:cubicBezTo>
                    <a:pt x="207" y="262"/>
                    <a:pt x="207" y="262"/>
                    <a:pt x="207" y="262"/>
                  </a:cubicBezTo>
                  <a:cubicBezTo>
                    <a:pt x="207" y="262"/>
                    <a:pt x="207" y="262"/>
                    <a:pt x="207" y="262"/>
                  </a:cubicBezTo>
                  <a:cubicBezTo>
                    <a:pt x="208" y="266"/>
                    <a:pt x="208" y="266"/>
                    <a:pt x="208" y="266"/>
                  </a:cubicBezTo>
                  <a:cubicBezTo>
                    <a:pt x="208" y="267"/>
                    <a:pt x="208" y="267"/>
                    <a:pt x="208" y="267"/>
                  </a:cubicBezTo>
                  <a:cubicBezTo>
                    <a:pt x="197" y="267"/>
                    <a:pt x="197" y="267"/>
                    <a:pt x="197" y="267"/>
                  </a:cubicBezTo>
                  <a:cubicBezTo>
                    <a:pt x="197" y="267"/>
                    <a:pt x="197" y="267"/>
                    <a:pt x="197" y="266"/>
                  </a:cubicBezTo>
                  <a:cubicBezTo>
                    <a:pt x="196" y="262"/>
                    <a:pt x="196" y="262"/>
                    <a:pt x="196" y="262"/>
                  </a:cubicBezTo>
                  <a:cubicBezTo>
                    <a:pt x="196" y="262"/>
                    <a:pt x="196" y="262"/>
                    <a:pt x="197" y="262"/>
                  </a:cubicBezTo>
                  <a:close/>
                  <a:moveTo>
                    <a:pt x="186" y="277"/>
                  </a:moveTo>
                  <a:cubicBezTo>
                    <a:pt x="196" y="277"/>
                    <a:pt x="196" y="277"/>
                    <a:pt x="196" y="277"/>
                  </a:cubicBezTo>
                  <a:cubicBezTo>
                    <a:pt x="196" y="277"/>
                    <a:pt x="196" y="277"/>
                    <a:pt x="196" y="277"/>
                  </a:cubicBezTo>
                  <a:cubicBezTo>
                    <a:pt x="197" y="283"/>
                    <a:pt x="197" y="283"/>
                    <a:pt x="197" y="283"/>
                  </a:cubicBezTo>
                  <a:cubicBezTo>
                    <a:pt x="197" y="283"/>
                    <a:pt x="197" y="283"/>
                    <a:pt x="197" y="283"/>
                  </a:cubicBezTo>
                  <a:cubicBezTo>
                    <a:pt x="186" y="283"/>
                    <a:pt x="186" y="283"/>
                    <a:pt x="186" y="283"/>
                  </a:cubicBezTo>
                  <a:cubicBezTo>
                    <a:pt x="186" y="283"/>
                    <a:pt x="186" y="283"/>
                    <a:pt x="186" y="283"/>
                  </a:cubicBezTo>
                  <a:cubicBezTo>
                    <a:pt x="185" y="277"/>
                    <a:pt x="185" y="277"/>
                    <a:pt x="185" y="277"/>
                  </a:cubicBezTo>
                  <a:cubicBezTo>
                    <a:pt x="185" y="277"/>
                    <a:pt x="185" y="277"/>
                    <a:pt x="186" y="277"/>
                  </a:cubicBezTo>
                  <a:close/>
                  <a:moveTo>
                    <a:pt x="183" y="277"/>
                  </a:moveTo>
                  <a:cubicBezTo>
                    <a:pt x="183" y="283"/>
                    <a:pt x="183" y="283"/>
                    <a:pt x="183" y="283"/>
                  </a:cubicBezTo>
                  <a:cubicBezTo>
                    <a:pt x="184" y="283"/>
                    <a:pt x="183" y="283"/>
                    <a:pt x="183" y="283"/>
                  </a:cubicBezTo>
                  <a:cubicBezTo>
                    <a:pt x="173" y="283"/>
                    <a:pt x="173" y="283"/>
                    <a:pt x="173" y="283"/>
                  </a:cubicBezTo>
                  <a:cubicBezTo>
                    <a:pt x="172" y="283"/>
                    <a:pt x="172" y="283"/>
                    <a:pt x="172" y="283"/>
                  </a:cubicBezTo>
                  <a:cubicBezTo>
                    <a:pt x="172" y="277"/>
                    <a:pt x="172" y="277"/>
                    <a:pt x="172" y="277"/>
                  </a:cubicBezTo>
                  <a:cubicBezTo>
                    <a:pt x="172" y="277"/>
                    <a:pt x="172" y="277"/>
                    <a:pt x="172" y="277"/>
                  </a:cubicBezTo>
                  <a:cubicBezTo>
                    <a:pt x="182" y="277"/>
                    <a:pt x="182" y="277"/>
                    <a:pt x="182" y="277"/>
                  </a:cubicBezTo>
                  <a:cubicBezTo>
                    <a:pt x="183" y="277"/>
                    <a:pt x="183" y="277"/>
                    <a:pt x="183" y="277"/>
                  </a:cubicBezTo>
                  <a:close/>
                  <a:moveTo>
                    <a:pt x="170" y="262"/>
                  </a:moveTo>
                  <a:cubicBezTo>
                    <a:pt x="180" y="262"/>
                    <a:pt x="180" y="262"/>
                    <a:pt x="180" y="262"/>
                  </a:cubicBezTo>
                  <a:cubicBezTo>
                    <a:pt x="181" y="262"/>
                    <a:pt x="181" y="262"/>
                    <a:pt x="181" y="262"/>
                  </a:cubicBezTo>
                  <a:cubicBezTo>
                    <a:pt x="181" y="266"/>
                    <a:pt x="181" y="266"/>
                    <a:pt x="181" y="266"/>
                  </a:cubicBezTo>
                  <a:cubicBezTo>
                    <a:pt x="181" y="267"/>
                    <a:pt x="181" y="267"/>
                    <a:pt x="181" y="267"/>
                  </a:cubicBezTo>
                  <a:cubicBezTo>
                    <a:pt x="171" y="267"/>
                    <a:pt x="171" y="267"/>
                    <a:pt x="171" y="267"/>
                  </a:cubicBezTo>
                  <a:cubicBezTo>
                    <a:pt x="171" y="267"/>
                    <a:pt x="171" y="267"/>
                    <a:pt x="171" y="266"/>
                  </a:cubicBezTo>
                  <a:cubicBezTo>
                    <a:pt x="170" y="262"/>
                    <a:pt x="170" y="262"/>
                    <a:pt x="170" y="262"/>
                  </a:cubicBezTo>
                  <a:cubicBezTo>
                    <a:pt x="170" y="262"/>
                    <a:pt x="170" y="262"/>
                    <a:pt x="170" y="262"/>
                  </a:cubicBezTo>
                  <a:close/>
                  <a:moveTo>
                    <a:pt x="156" y="277"/>
                  </a:moveTo>
                  <a:cubicBezTo>
                    <a:pt x="156" y="283"/>
                    <a:pt x="156" y="283"/>
                    <a:pt x="156" y="283"/>
                  </a:cubicBezTo>
                  <a:cubicBezTo>
                    <a:pt x="156" y="283"/>
                    <a:pt x="156" y="283"/>
                    <a:pt x="156" y="283"/>
                  </a:cubicBezTo>
                  <a:cubicBezTo>
                    <a:pt x="145" y="283"/>
                    <a:pt x="145" y="283"/>
                    <a:pt x="145" y="283"/>
                  </a:cubicBezTo>
                  <a:cubicBezTo>
                    <a:pt x="145" y="283"/>
                    <a:pt x="145" y="283"/>
                    <a:pt x="145" y="283"/>
                  </a:cubicBezTo>
                  <a:cubicBezTo>
                    <a:pt x="145" y="277"/>
                    <a:pt x="145" y="277"/>
                    <a:pt x="145" y="277"/>
                  </a:cubicBezTo>
                  <a:cubicBezTo>
                    <a:pt x="145" y="277"/>
                    <a:pt x="145" y="277"/>
                    <a:pt x="145" y="277"/>
                  </a:cubicBezTo>
                  <a:cubicBezTo>
                    <a:pt x="155" y="277"/>
                    <a:pt x="155" y="277"/>
                    <a:pt x="155" y="277"/>
                  </a:cubicBezTo>
                  <a:cubicBezTo>
                    <a:pt x="156" y="277"/>
                    <a:pt x="156" y="277"/>
                    <a:pt x="156" y="277"/>
                  </a:cubicBezTo>
                  <a:close/>
                  <a:moveTo>
                    <a:pt x="145" y="262"/>
                  </a:moveTo>
                  <a:cubicBezTo>
                    <a:pt x="155" y="262"/>
                    <a:pt x="155" y="262"/>
                    <a:pt x="155" y="262"/>
                  </a:cubicBezTo>
                  <a:cubicBezTo>
                    <a:pt x="155" y="262"/>
                    <a:pt x="155" y="262"/>
                    <a:pt x="155" y="262"/>
                  </a:cubicBezTo>
                  <a:cubicBezTo>
                    <a:pt x="155" y="266"/>
                    <a:pt x="155" y="266"/>
                    <a:pt x="155" y="266"/>
                  </a:cubicBezTo>
                  <a:cubicBezTo>
                    <a:pt x="155" y="267"/>
                    <a:pt x="155" y="267"/>
                    <a:pt x="155" y="267"/>
                  </a:cubicBezTo>
                  <a:cubicBezTo>
                    <a:pt x="145" y="267"/>
                    <a:pt x="145" y="267"/>
                    <a:pt x="145" y="267"/>
                  </a:cubicBezTo>
                  <a:cubicBezTo>
                    <a:pt x="145" y="267"/>
                    <a:pt x="144" y="267"/>
                    <a:pt x="144" y="266"/>
                  </a:cubicBezTo>
                  <a:cubicBezTo>
                    <a:pt x="144" y="262"/>
                    <a:pt x="144" y="262"/>
                    <a:pt x="144" y="262"/>
                  </a:cubicBezTo>
                  <a:cubicBezTo>
                    <a:pt x="144" y="262"/>
                    <a:pt x="145" y="262"/>
                    <a:pt x="145" y="262"/>
                  </a:cubicBezTo>
                  <a:close/>
                  <a:moveTo>
                    <a:pt x="144" y="286"/>
                  </a:moveTo>
                  <a:cubicBezTo>
                    <a:pt x="144" y="285"/>
                    <a:pt x="144" y="285"/>
                    <a:pt x="144" y="285"/>
                  </a:cubicBezTo>
                  <a:cubicBezTo>
                    <a:pt x="155" y="285"/>
                    <a:pt x="155" y="285"/>
                    <a:pt x="155" y="285"/>
                  </a:cubicBezTo>
                  <a:cubicBezTo>
                    <a:pt x="155" y="285"/>
                    <a:pt x="155" y="285"/>
                    <a:pt x="155" y="286"/>
                  </a:cubicBezTo>
                  <a:cubicBezTo>
                    <a:pt x="155" y="291"/>
                    <a:pt x="155" y="291"/>
                    <a:pt x="155" y="291"/>
                  </a:cubicBezTo>
                  <a:cubicBezTo>
                    <a:pt x="156" y="297"/>
                    <a:pt x="156" y="297"/>
                    <a:pt x="156" y="297"/>
                  </a:cubicBezTo>
                  <a:cubicBezTo>
                    <a:pt x="156" y="297"/>
                    <a:pt x="155" y="298"/>
                    <a:pt x="155" y="298"/>
                  </a:cubicBezTo>
                  <a:cubicBezTo>
                    <a:pt x="133" y="298"/>
                    <a:pt x="133" y="298"/>
                    <a:pt x="133" y="298"/>
                  </a:cubicBezTo>
                  <a:cubicBezTo>
                    <a:pt x="132" y="298"/>
                    <a:pt x="132" y="297"/>
                    <a:pt x="132" y="297"/>
                  </a:cubicBezTo>
                  <a:cubicBezTo>
                    <a:pt x="132" y="292"/>
                    <a:pt x="132" y="292"/>
                    <a:pt x="132" y="292"/>
                  </a:cubicBezTo>
                  <a:cubicBezTo>
                    <a:pt x="132" y="292"/>
                    <a:pt x="132" y="291"/>
                    <a:pt x="133" y="291"/>
                  </a:cubicBezTo>
                  <a:cubicBezTo>
                    <a:pt x="143" y="291"/>
                    <a:pt x="143" y="291"/>
                    <a:pt x="143" y="291"/>
                  </a:cubicBezTo>
                  <a:cubicBezTo>
                    <a:pt x="144" y="291"/>
                    <a:pt x="144" y="291"/>
                    <a:pt x="144" y="291"/>
                  </a:cubicBezTo>
                  <a:lnTo>
                    <a:pt x="144" y="286"/>
                  </a:lnTo>
                  <a:close/>
                  <a:moveTo>
                    <a:pt x="131" y="277"/>
                  </a:moveTo>
                  <a:cubicBezTo>
                    <a:pt x="131" y="277"/>
                    <a:pt x="131" y="277"/>
                    <a:pt x="132" y="277"/>
                  </a:cubicBezTo>
                  <a:cubicBezTo>
                    <a:pt x="142" y="277"/>
                    <a:pt x="142" y="277"/>
                    <a:pt x="142" y="277"/>
                  </a:cubicBezTo>
                  <a:cubicBezTo>
                    <a:pt x="142" y="277"/>
                    <a:pt x="142" y="277"/>
                    <a:pt x="142" y="277"/>
                  </a:cubicBezTo>
                  <a:cubicBezTo>
                    <a:pt x="142" y="283"/>
                    <a:pt x="142" y="283"/>
                    <a:pt x="142" y="283"/>
                  </a:cubicBezTo>
                  <a:cubicBezTo>
                    <a:pt x="142" y="283"/>
                    <a:pt x="142" y="283"/>
                    <a:pt x="142" y="283"/>
                  </a:cubicBezTo>
                  <a:cubicBezTo>
                    <a:pt x="132" y="283"/>
                    <a:pt x="132" y="283"/>
                    <a:pt x="132" y="283"/>
                  </a:cubicBezTo>
                  <a:cubicBezTo>
                    <a:pt x="131" y="283"/>
                    <a:pt x="131" y="283"/>
                    <a:pt x="131" y="283"/>
                  </a:cubicBezTo>
                  <a:lnTo>
                    <a:pt x="131" y="277"/>
                  </a:lnTo>
                  <a:close/>
                  <a:moveTo>
                    <a:pt x="131" y="285"/>
                  </a:moveTo>
                  <a:cubicBezTo>
                    <a:pt x="131" y="285"/>
                    <a:pt x="131" y="284"/>
                    <a:pt x="132" y="284"/>
                  </a:cubicBezTo>
                  <a:cubicBezTo>
                    <a:pt x="142" y="284"/>
                    <a:pt x="142" y="284"/>
                    <a:pt x="142" y="284"/>
                  </a:cubicBezTo>
                  <a:cubicBezTo>
                    <a:pt x="142" y="284"/>
                    <a:pt x="142" y="285"/>
                    <a:pt x="142" y="285"/>
                  </a:cubicBezTo>
                  <a:cubicBezTo>
                    <a:pt x="143" y="290"/>
                    <a:pt x="143" y="290"/>
                    <a:pt x="143" y="290"/>
                  </a:cubicBezTo>
                  <a:cubicBezTo>
                    <a:pt x="143" y="291"/>
                    <a:pt x="142" y="291"/>
                    <a:pt x="142" y="291"/>
                  </a:cubicBezTo>
                  <a:cubicBezTo>
                    <a:pt x="131" y="291"/>
                    <a:pt x="131" y="291"/>
                    <a:pt x="131" y="291"/>
                  </a:cubicBezTo>
                  <a:cubicBezTo>
                    <a:pt x="131" y="291"/>
                    <a:pt x="131" y="291"/>
                    <a:pt x="131" y="290"/>
                  </a:cubicBezTo>
                  <a:lnTo>
                    <a:pt x="131" y="285"/>
                  </a:lnTo>
                  <a:close/>
                  <a:moveTo>
                    <a:pt x="131" y="300"/>
                  </a:moveTo>
                  <a:cubicBezTo>
                    <a:pt x="131" y="300"/>
                    <a:pt x="131" y="299"/>
                    <a:pt x="131" y="299"/>
                  </a:cubicBezTo>
                  <a:cubicBezTo>
                    <a:pt x="142" y="299"/>
                    <a:pt x="142" y="299"/>
                    <a:pt x="142" y="299"/>
                  </a:cubicBezTo>
                  <a:cubicBezTo>
                    <a:pt x="143" y="299"/>
                    <a:pt x="143" y="300"/>
                    <a:pt x="143" y="300"/>
                  </a:cubicBezTo>
                  <a:cubicBezTo>
                    <a:pt x="143" y="305"/>
                    <a:pt x="143" y="305"/>
                    <a:pt x="143" y="305"/>
                  </a:cubicBezTo>
                  <a:cubicBezTo>
                    <a:pt x="143" y="306"/>
                    <a:pt x="143" y="306"/>
                    <a:pt x="142" y="306"/>
                  </a:cubicBezTo>
                  <a:cubicBezTo>
                    <a:pt x="131" y="306"/>
                    <a:pt x="131" y="306"/>
                    <a:pt x="131" y="306"/>
                  </a:cubicBezTo>
                  <a:cubicBezTo>
                    <a:pt x="131" y="306"/>
                    <a:pt x="131" y="306"/>
                    <a:pt x="131" y="305"/>
                  </a:cubicBezTo>
                  <a:lnTo>
                    <a:pt x="131" y="300"/>
                  </a:lnTo>
                  <a:close/>
                  <a:moveTo>
                    <a:pt x="106" y="262"/>
                  </a:moveTo>
                  <a:cubicBezTo>
                    <a:pt x="106" y="262"/>
                    <a:pt x="106" y="262"/>
                    <a:pt x="106" y="262"/>
                  </a:cubicBezTo>
                  <a:cubicBezTo>
                    <a:pt x="116" y="262"/>
                    <a:pt x="116" y="262"/>
                    <a:pt x="116" y="262"/>
                  </a:cubicBezTo>
                  <a:cubicBezTo>
                    <a:pt x="116" y="262"/>
                    <a:pt x="116" y="262"/>
                    <a:pt x="116" y="262"/>
                  </a:cubicBezTo>
                  <a:cubicBezTo>
                    <a:pt x="116" y="266"/>
                    <a:pt x="116" y="266"/>
                    <a:pt x="116" y="266"/>
                  </a:cubicBezTo>
                  <a:cubicBezTo>
                    <a:pt x="116" y="267"/>
                    <a:pt x="116" y="267"/>
                    <a:pt x="116" y="267"/>
                  </a:cubicBezTo>
                  <a:cubicBezTo>
                    <a:pt x="106" y="267"/>
                    <a:pt x="106" y="267"/>
                    <a:pt x="106" y="267"/>
                  </a:cubicBezTo>
                  <a:cubicBezTo>
                    <a:pt x="106" y="267"/>
                    <a:pt x="105" y="267"/>
                    <a:pt x="105" y="266"/>
                  </a:cubicBezTo>
                  <a:lnTo>
                    <a:pt x="106" y="262"/>
                  </a:lnTo>
                  <a:close/>
                  <a:moveTo>
                    <a:pt x="104" y="277"/>
                  </a:moveTo>
                  <a:cubicBezTo>
                    <a:pt x="104" y="277"/>
                    <a:pt x="105" y="277"/>
                    <a:pt x="105" y="277"/>
                  </a:cubicBezTo>
                  <a:cubicBezTo>
                    <a:pt x="115" y="277"/>
                    <a:pt x="115" y="277"/>
                    <a:pt x="115" y="277"/>
                  </a:cubicBezTo>
                  <a:cubicBezTo>
                    <a:pt x="115" y="277"/>
                    <a:pt x="116" y="277"/>
                    <a:pt x="116" y="277"/>
                  </a:cubicBezTo>
                  <a:cubicBezTo>
                    <a:pt x="115" y="283"/>
                    <a:pt x="115" y="283"/>
                    <a:pt x="115" y="283"/>
                  </a:cubicBezTo>
                  <a:cubicBezTo>
                    <a:pt x="115" y="283"/>
                    <a:pt x="115" y="283"/>
                    <a:pt x="115" y="283"/>
                  </a:cubicBezTo>
                  <a:cubicBezTo>
                    <a:pt x="104" y="283"/>
                    <a:pt x="104" y="283"/>
                    <a:pt x="104" y="283"/>
                  </a:cubicBezTo>
                  <a:cubicBezTo>
                    <a:pt x="104" y="283"/>
                    <a:pt x="104" y="283"/>
                    <a:pt x="104" y="283"/>
                  </a:cubicBezTo>
                  <a:lnTo>
                    <a:pt x="104" y="277"/>
                  </a:lnTo>
                  <a:close/>
                  <a:moveTo>
                    <a:pt x="104" y="284"/>
                  </a:moveTo>
                  <a:cubicBezTo>
                    <a:pt x="115" y="284"/>
                    <a:pt x="115" y="284"/>
                    <a:pt x="115" y="284"/>
                  </a:cubicBezTo>
                  <a:cubicBezTo>
                    <a:pt x="115" y="284"/>
                    <a:pt x="115" y="285"/>
                    <a:pt x="115" y="285"/>
                  </a:cubicBezTo>
                  <a:cubicBezTo>
                    <a:pt x="115" y="290"/>
                    <a:pt x="115" y="290"/>
                    <a:pt x="115" y="290"/>
                  </a:cubicBezTo>
                  <a:cubicBezTo>
                    <a:pt x="115" y="291"/>
                    <a:pt x="115" y="291"/>
                    <a:pt x="114" y="291"/>
                  </a:cubicBezTo>
                  <a:cubicBezTo>
                    <a:pt x="104" y="291"/>
                    <a:pt x="104" y="291"/>
                    <a:pt x="104" y="291"/>
                  </a:cubicBezTo>
                  <a:cubicBezTo>
                    <a:pt x="103" y="291"/>
                    <a:pt x="103" y="291"/>
                    <a:pt x="103" y="290"/>
                  </a:cubicBezTo>
                  <a:cubicBezTo>
                    <a:pt x="104" y="285"/>
                    <a:pt x="104" y="285"/>
                    <a:pt x="104" y="285"/>
                  </a:cubicBezTo>
                  <a:cubicBezTo>
                    <a:pt x="104" y="285"/>
                    <a:pt x="104" y="284"/>
                    <a:pt x="104" y="284"/>
                  </a:cubicBezTo>
                  <a:close/>
                  <a:moveTo>
                    <a:pt x="114" y="298"/>
                  </a:moveTo>
                  <a:cubicBezTo>
                    <a:pt x="103" y="298"/>
                    <a:pt x="103" y="298"/>
                    <a:pt x="103" y="298"/>
                  </a:cubicBezTo>
                  <a:cubicBezTo>
                    <a:pt x="103" y="298"/>
                    <a:pt x="103" y="298"/>
                    <a:pt x="103" y="298"/>
                  </a:cubicBezTo>
                  <a:cubicBezTo>
                    <a:pt x="103" y="292"/>
                    <a:pt x="103" y="292"/>
                    <a:pt x="103" y="292"/>
                  </a:cubicBezTo>
                  <a:cubicBezTo>
                    <a:pt x="103" y="292"/>
                    <a:pt x="103" y="292"/>
                    <a:pt x="104" y="292"/>
                  </a:cubicBezTo>
                  <a:cubicBezTo>
                    <a:pt x="114" y="292"/>
                    <a:pt x="114" y="292"/>
                    <a:pt x="114" y="292"/>
                  </a:cubicBezTo>
                  <a:cubicBezTo>
                    <a:pt x="114" y="292"/>
                    <a:pt x="115" y="292"/>
                    <a:pt x="115" y="292"/>
                  </a:cubicBezTo>
                  <a:cubicBezTo>
                    <a:pt x="114" y="298"/>
                    <a:pt x="114" y="298"/>
                    <a:pt x="114" y="298"/>
                  </a:cubicBezTo>
                  <a:cubicBezTo>
                    <a:pt x="114" y="298"/>
                    <a:pt x="114" y="298"/>
                    <a:pt x="114" y="298"/>
                  </a:cubicBezTo>
                  <a:close/>
                  <a:moveTo>
                    <a:pt x="114" y="300"/>
                  </a:moveTo>
                  <a:cubicBezTo>
                    <a:pt x="114" y="305"/>
                    <a:pt x="114" y="305"/>
                    <a:pt x="114" y="305"/>
                  </a:cubicBezTo>
                  <a:cubicBezTo>
                    <a:pt x="114" y="306"/>
                    <a:pt x="114" y="306"/>
                    <a:pt x="114" y="306"/>
                  </a:cubicBezTo>
                  <a:cubicBezTo>
                    <a:pt x="102" y="306"/>
                    <a:pt x="102" y="306"/>
                    <a:pt x="102" y="306"/>
                  </a:cubicBezTo>
                  <a:cubicBezTo>
                    <a:pt x="102" y="306"/>
                    <a:pt x="102" y="306"/>
                    <a:pt x="102" y="305"/>
                  </a:cubicBezTo>
                  <a:cubicBezTo>
                    <a:pt x="102" y="300"/>
                    <a:pt x="102" y="300"/>
                    <a:pt x="102" y="300"/>
                  </a:cubicBezTo>
                  <a:cubicBezTo>
                    <a:pt x="102" y="300"/>
                    <a:pt x="103" y="299"/>
                    <a:pt x="103" y="299"/>
                  </a:cubicBezTo>
                  <a:cubicBezTo>
                    <a:pt x="114" y="299"/>
                    <a:pt x="114" y="299"/>
                    <a:pt x="114" y="299"/>
                  </a:cubicBezTo>
                  <a:cubicBezTo>
                    <a:pt x="114" y="299"/>
                    <a:pt x="114" y="300"/>
                    <a:pt x="114" y="300"/>
                  </a:cubicBezTo>
                  <a:close/>
                  <a:moveTo>
                    <a:pt x="93" y="262"/>
                  </a:moveTo>
                  <a:cubicBezTo>
                    <a:pt x="93" y="262"/>
                    <a:pt x="93" y="262"/>
                    <a:pt x="93" y="262"/>
                  </a:cubicBezTo>
                  <a:cubicBezTo>
                    <a:pt x="103" y="262"/>
                    <a:pt x="103" y="262"/>
                    <a:pt x="103" y="262"/>
                  </a:cubicBezTo>
                  <a:cubicBezTo>
                    <a:pt x="103" y="262"/>
                    <a:pt x="104" y="262"/>
                    <a:pt x="104" y="262"/>
                  </a:cubicBezTo>
                  <a:cubicBezTo>
                    <a:pt x="103" y="266"/>
                    <a:pt x="103" y="266"/>
                    <a:pt x="103" y="266"/>
                  </a:cubicBezTo>
                  <a:cubicBezTo>
                    <a:pt x="103" y="267"/>
                    <a:pt x="103" y="267"/>
                    <a:pt x="103" y="267"/>
                  </a:cubicBezTo>
                  <a:cubicBezTo>
                    <a:pt x="93" y="267"/>
                    <a:pt x="93" y="267"/>
                    <a:pt x="93" y="267"/>
                  </a:cubicBezTo>
                  <a:cubicBezTo>
                    <a:pt x="92" y="267"/>
                    <a:pt x="92" y="267"/>
                    <a:pt x="92" y="266"/>
                  </a:cubicBezTo>
                  <a:lnTo>
                    <a:pt x="93" y="262"/>
                  </a:lnTo>
                  <a:close/>
                  <a:moveTo>
                    <a:pt x="91" y="277"/>
                  </a:moveTo>
                  <a:cubicBezTo>
                    <a:pt x="91" y="277"/>
                    <a:pt x="91" y="277"/>
                    <a:pt x="91" y="277"/>
                  </a:cubicBezTo>
                  <a:cubicBezTo>
                    <a:pt x="102" y="277"/>
                    <a:pt x="102" y="277"/>
                    <a:pt x="102" y="277"/>
                  </a:cubicBezTo>
                  <a:cubicBezTo>
                    <a:pt x="102" y="277"/>
                    <a:pt x="102" y="277"/>
                    <a:pt x="102" y="277"/>
                  </a:cubicBezTo>
                  <a:cubicBezTo>
                    <a:pt x="102" y="283"/>
                    <a:pt x="102" y="283"/>
                    <a:pt x="102" y="283"/>
                  </a:cubicBezTo>
                  <a:cubicBezTo>
                    <a:pt x="102" y="283"/>
                    <a:pt x="101" y="283"/>
                    <a:pt x="101" y="283"/>
                  </a:cubicBezTo>
                  <a:cubicBezTo>
                    <a:pt x="91" y="283"/>
                    <a:pt x="91" y="283"/>
                    <a:pt x="91" y="283"/>
                  </a:cubicBezTo>
                  <a:cubicBezTo>
                    <a:pt x="90" y="283"/>
                    <a:pt x="90" y="283"/>
                    <a:pt x="90" y="283"/>
                  </a:cubicBezTo>
                  <a:lnTo>
                    <a:pt x="91" y="277"/>
                  </a:lnTo>
                  <a:close/>
                  <a:moveTo>
                    <a:pt x="90" y="285"/>
                  </a:moveTo>
                  <a:cubicBezTo>
                    <a:pt x="90" y="285"/>
                    <a:pt x="90" y="284"/>
                    <a:pt x="90" y="284"/>
                  </a:cubicBezTo>
                  <a:cubicBezTo>
                    <a:pt x="101" y="284"/>
                    <a:pt x="101" y="284"/>
                    <a:pt x="101" y="284"/>
                  </a:cubicBezTo>
                  <a:cubicBezTo>
                    <a:pt x="101" y="284"/>
                    <a:pt x="101" y="285"/>
                    <a:pt x="101" y="285"/>
                  </a:cubicBezTo>
                  <a:cubicBezTo>
                    <a:pt x="101" y="290"/>
                    <a:pt x="101" y="290"/>
                    <a:pt x="101" y="290"/>
                  </a:cubicBezTo>
                  <a:cubicBezTo>
                    <a:pt x="101" y="291"/>
                    <a:pt x="101" y="291"/>
                    <a:pt x="100" y="291"/>
                  </a:cubicBezTo>
                  <a:cubicBezTo>
                    <a:pt x="90" y="291"/>
                    <a:pt x="90" y="291"/>
                    <a:pt x="90" y="291"/>
                  </a:cubicBezTo>
                  <a:cubicBezTo>
                    <a:pt x="89" y="291"/>
                    <a:pt x="89" y="291"/>
                    <a:pt x="89" y="290"/>
                  </a:cubicBezTo>
                  <a:lnTo>
                    <a:pt x="90" y="285"/>
                  </a:lnTo>
                  <a:close/>
                  <a:moveTo>
                    <a:pt x="89" y="292"/>
                  </a:moveTo>
                  <a:cubicBezTo>
                    <a:pt x="100" y="292"/>
                    <a:pt x="100" y="292"/>
                    <a:pt x="100" y="292"/>
                  </a:cubicBezTo>
                  <a:cubicBezTo>
                    <a:pt x="100" y="292"/>
                    <a:pt x="101" y="292"/>
                    <a:pt x="101" y="292"/>
                  </a:cubicBezTo>
                  <a:cubicBezTo>
                    <a:pt x="100" y="298"/>
                    <a:pt x="100" y="298"/>
                    <a:pt x="100" y="298"/>
                  </a:cubicBezTo>
                  <a:cubicBezTo>
                    <a:pt x="100" y="298"/>
                    <a:pt x="100" y="298"/>
                    <a:pt x="100" y="298"/>
                  </a:cubicBezTo>
                  <a:cubicBezTo>
                    <a:pt x="89" y="298"/>
                    <a:pt x="89" y="298"/>
                    <a:pt x="89" y="298"/>
                  </a:cubicBezTo>
                  <a:cubicBezTo>
                    <a:pt x="88" y="298"/>
                    <a:pt x="88" y="298"/>
                    <a:pt x="88" y="298"/>
                  </a:cubicBezTo>
                  <a:cubicBezTo>
                    <a:pt x="89" y="292"/>
                    <a:pt x="89" y="292"/>
                    <a:pt x="89" y="292"/>
                  </a:cubicBezTo>
                  <a:cubicBezTo>
                    <a:pt x="89" y="292"/>
                    <a:pt x="89" y="292"/>
                    <a:pt x="89" y="292"/>
                  </a:cubicBezTo>
                  <a:close/>
                  <a:moveTo>
                    <a:pt x="75" y="292"/>
                  </a:moveTo>
                  <a:cubicBezTo>
                    <a:pt x="75" y="292"/>
                    <a:pt x="75" y="292"/>
                    <a:pt x="75" y="292"/>
                  </a:cubicBezTo>
                  <a:cubicBezTo>
                    <a:pt x="86" y="292"/>
                    <a:pt x="86" y="292"/>
                    <a:pt x="86" y="292"/>
                  </a:cubicBezTo>
                  <a:cubicBezTo>
                    <a:pt x="86" y="292"/>
                    <a:pt x="87" y="292"/>
                    <a:pt x="86" y="292"/>
                  </a:cubicBezTo>
                  <a:cubicBezTo>
                    <a:pt x="86" y="298"/>
                    <a:pt x="86" y="298"/>
                    <a:pt x="86" y="298"/>
                  </a:cubicBezTo>
                  <a:cubicBezTo>
                    <a:pt x="86" y="298"/>
                    <a:pt x="86" y="298"/>
                    <a:pt x="85" y="298"/>
                  </a:cubicBezTo>
                  <a:cubicBezTo>
                    <a:pt x="74" y="298"/>
                    <a:pt x="74" y="298"/>
                    <a:pt x="74" y="298"/>
                  </a:cubicBezTo>
                  <a:cubicBezTo>
                    <a:pt x="74" y="298"/>
                    <a:pt x="74" y="298"/>
                    <a:pt x="74" y="298"/>
                  </a:cubicBezTo>
                  <a:lnTo>
                    <a:pt x="75" y="292"/>
                  </a:lnTo>
                  <a:close/>
                  <a:moveTo>
                    <a:pt x="73" y="283"/>
                  </a:moveTo>
                  <a:cubicBezTo>
                    <a:pt x="63" y="283"/>
                    <a:pt x="63" y="283"/>
                    <a:pt x="63" y="283"/>
                  </a:cubicBezTo>
                  <a:cubicBezTo>
                    <a:pt x="62" y="283"/>
                    <a:pt x="62" y="283"/>
                    <a:pt x="62" y="283"/>
                  </a:cubicBezTo>
                  <a:cubicBezTo>
                    <a:pt x="63" y="277"/>
                    <a:pt x="63" y="277"/>
                    <a:pt x="63" y="277"/>
                  </a:cubicBezTo>
                  <a:cubicBezTo>
                    <a:pt x="63" y="277"/>
                    <a:pt x="64" y="277"/>
                    <a:pt x="64" y="277"/>
                  </a:cubicBezTo>
                  <a:cubicBezTo>
                    <a:pt x="74" y="277"/>
                    <a:pt x="74" y="277"/>
                    <a:pt x="74" y="277"/>
                  </a:cubicBezTo>
                  <a:cubicBezTo>
                    <a:pt x="75" y="277"/>
                    <a:pt x="75" y="277"/>
                    <a:pt x="75" y="277"/>
                  </a:cubicBezTo>
                  <a:cubicBezTo>
                    <a:pt x="74" y="283"/>
                    <a:pt x="74" y="283"/>
                    <a:pt x="74" y="283"/>
                  </a:cubicBezTo>
                  <a:cubicBezTo>
                    <a:pt x="74" y="283"/>
                    <a:pt x="74" y="283"/>
                    <a:pt x="73" y="283"/>
                  </a:cubicBezTo>
                  <a:close/>
                  <a:moveTo>
                    <a:pt x="86" y="291"/>
                  </a:moveTo>
                  <a:cubicBezTo>
                    <a:pt x="75" y="291"/>
                    <a:pt x="75" y="291"/>
                    <a:pt x="75" y="291"/>
                  </a:cubicBezTo>
                  <a:cubicBezTo>
                    <a:pt x="75" y="291"/>
                    <a:pt x="75" y="291"/>
                    <a:pt x="75" y="290"/>
                  </a:cubicBezTo>
                  <a:cubicBezTo>
                    <a:pt x="76" y="285"/>
                    <a:pt x="76" y="285"/>
                    <a:pt x="76" y="285"/>
                  </a:cubicBezTo>
                  <a:cubicBezTo>
                    <a:pt x="76" y="285"/>
                    <a:pt x="76" y="284"/>
                    <a:pt x="76" y="284"/>
                  </a:cubicBezTo>
                  <a:cubicBezTo>
                    <a:pt x="87" y="284"/>
                    <a:pt x="87" y="284"/>
                    <a:pt x="87" y="284"/>
                  </a:cubicBezTo>
                  <a:cubicBezTo>
                    <a:pt x="87" y="284"/>
                    <a:pt x="87" y="285"/>
                    <a:pt x="87" y="285"/>
                  </a:cubicBezTo>
                  <a:cubicBezTo>
                    <a:pt x="87" y="290"/>
                    <a:pt x="87" y="290"/>
                    <a:pt x="87" y="290"/>
                  </a:cubicBezTo>
                  <a:cubicBezTo>
                    <a:pt x="87" y="291"/>
                    <a:pt x="87" y="291"/>
                    <a:pt x="86" y="291"/>
                  </a:cubicBezTo>
                  <a:close/>
                  <a:moveTo>
                    <a:pt x="88" y="300"/>
                  </a:moveTo>
                  <a:cubicBezTo>
                    <a:pt x="88" y="300"/>
                    <a:pt x="88" y="299"/>
                    <a:pt x="88" y="299"/>
                  </a:cubicBezTo>
                  <a:cubicBezTo>
                    <a:pt x="100" y="299"/>
                    <a:pt x="100" y="299"/>
                    <a:pt x="100" y="299"/>
                  </a:cubicBezTo>
                  <a:cubicBezTo>
                    <a:pt x="100" y="299"/>
                    <a:pt x="100" y="300"/>
                    <a:pt x="100" y="300"/>
                  </a:cubicBezTo>
                  <a:cubicBezTo>
                    <a:pt x="99" y="305"/>
                    <a:pt x="99" y="305"/>
                    <a:pt x="99" y="305"/>
                  </a:cubicBezTo>
                  <a:cubicBezTo>
                    <a:pt x="99" y="306"/>
                    <a:pt x="99" y="306"/>
                    <a:pt x="99" y="306"/>
                  </a:cubicBezTo>
                  <a:cubicBezTo>
                    <a:pt x="88" y="306"/>
                    <a:pt x="88" y="306"/>
                    <a:pt x="88" y="306"/>
                  </a:cubicBezTo>
                  <a:cubicBezTo>
                    <a:pt x="87" y="306"/>
                    <a:pt x="87" y="306"/>
                    <a:pt x="87" y="305"/>
                  </a:cubicBezTo>
                  <a:lnTo>
                    <a:pt x="88" y="300"/>
                  </a:lnTo>
                  <a:close/>
                  <a:moveTo>
                    <a:pt x="88" y="277"/>
                  </a:moveTo>
                  <a:cubicBezTo>
                    <a:pt x="88" y="277"/>
                    <a:pt x="89" y="277"/>
                    <a:pt x="89" y="277"/>
                  </a:cubicBezTo>
                  <a:cubicBezTo>
                    <a:pt x="88" y="283"/>
                    <a:pt x="88" y="283"/>
                    <a:pt x="88" y="283"/>
                  </a:cubicBezTo>
                  <a:cubicBezTo>
                    <a:pt x="88" y="283"/>
                    <a:pt x="88" y="283"/>
                    <a:pt x="87" y="283"/>
                  </a:cubicBezTo>
                  <a:cubicBezTo>
                    <a:pt x="77" y="283"/>
                    <a:pt x="77" y="283"/>
                    <a:pt x="77" y="283"/>
                  </a:cubicBezTo>
                  <a:cubicBezTo>
                    <a:pt x="76" y="283"/>
                    <a:pt x="76" y="283"/>
                    <a:pt x="76" y="283"/>
                  </a:cubicBezTo>
                  <a:cubicBezTo>
                    <a:pt x="77" y="277"/>
                    <a:pt x="77" y="277"/>
                    <a:pt x="77" y="277"/>
                  </a:cubicBezTo>
                  <a:cubicBezTo>
                    <a:pt x="77" y="277"/>
                    <a:pt x="77" y="277"/>
                    <a:pt x="78" y="277"/>
                  </a:cubicBezTo>
                  <a:lnTo>
                    <a:pt x="88" y="277"/>
                  </a:lnTo>
                  <a:close/>
                  <a:moveTo>
                    <a:pt x="66" y="262"/>
                  </a:moveTo>
                  <a:cubicBezTo>
                    <a:pt x="66" y="262"/>
                    <a:pt x="67" y="262"/>
                    <a:pt x="67" y="262"/>
                  </a:cubicBezTo>
                  <a:cubicBezTo>
                    <a:pt x="77" y="262"/>
                    <a:pt x="77" y="262"/>
                    <a:pt x="77" y="262"/>
                  </a:cubicBezTo>
                  <a:cubicBezTo>
                    <a:pt x="77" y="262"/>
                    <a:pt x="77" y="262"/>
                    <a:pt x="77" y="262"/>
                  </a:cubicBezTo>
                  <a:cubicBezTo>
                    <a:pt x="77" y="266"/>
                    <a:pt x="77" y="266"/>
                    <a:pt x="77" y="266"/>
                  </a:cubicBezTo>
                  <a:cubicBezTo>
                    <a:pt x="77" y="267"/>
                    <a:pt x="76" y="267"/>
                    <a:pt x="76" y="267"/>
                  </a:cubicBezTo>
                  <a:cubicBezTo>
                    <a:pt x="66" y="267"/>
                    <a:pt x="66" y="267"/>
                    <a:pt x="66" y="267"/>
                  </a:cubicBezTo>
                  <a:cubicBezTo>
                    <a:pt x="66" y="267"/>
                    <a:pt x="66" y="267"/>
                    <a:pt x="66" y="266"/>
                  </a:cubicBezTo>
                  <a:lnTo>
                    <a:pt x="66" y="262"/>
                  </a:lnTo>
                  <a:close/>
                  <a:moveTo>
                    <a:pt x="53" y="262"/>
                  </a:moveTo>
                  <a:cubicBezTo>
                    <a:pt x="53" y="262"/>
                    <a:pt x="53" y="262"/>
                    <a:pt x="53" y="262"/>
                  </a:cubicBezTo>
                  <a:cubicBezTo>
                    <a:pt x="64" y="262"/>
                    <a:pt x="64" y="262"/>
                    <a:pt x="64" y="262"/>
                  </a:cubicBezTo>
                  <a:cubicBezTo>
                    <a:pt x="64" y="262"/>
                    <a:pt x="64" y="262"/>
                    <a:pt x="64" y="262"/>
                  </a:cubicBezTo>
                  <a:cubicBezTo>
                    <a:pt x="63" y="266"/>
                    <a:pt x="63" y="266"/>
                    <a:pt x="63" y="266"/>
                  </a:cubicBezTo>
                  <a:cubicBezTo>
                    <a:pt x="63" y="267"/>
                    <a:pt x="63" y="267"/>
                    <a:pt x="63" y="267"/>
                  </a:cubicBezTo>
                  <a:cubicBezTo>
                    <a:pt x="52" y="267"/>
                    <a:pt x="52" y="267"/>
                    <a:pt x="52" y="267"/>
                  </a:cubicBezTo>
                  <a:cubicBezTo>
                    <a:pt x="52" y="267"/>
                    <a:pt x="52" y="267"/>
                    <a:pt x="52" y="266"/>
                  </a:cubicBezTo>
                  <a:lnTo>
                    <a:pt x="53" y="262"/>
                  </a:lnTo>
                  <a:close/>
                  <a:moveTo>
                    <a:pt x="58" y="291"/>
                  </a:moveTo>
                  <a:cubicBezTo>
                    <a:pt x="47" y="291"/>
                    <a:pt x="47" y="291"/>
                    <a:pt x="47" y="291"/>
                  </a:cubicBezTo>
                  <a:cubicBezTo>
                    <a:pt x="46" y="291"/>
                    <a:pt x="46" y="291"/>
                    <a:pt x="46" y="290"/>
                  </a:cubicBezTo>
                  <a:cubicBezTo>
                    <a:pt x="47" y="285"/>
                    <a:pt x="47" y="285"/>
                    <a:pt x="47" y="285"/>
                  </a:cubicBezTo>
                  <a:cubicBezTo>
                    <a:pt x="48" y="285"/>
                    <a:pt x="48" y="284"/>
                    <a:pt x="48" y="284"/>
                  </a:cubicBezTo>
                  <a:cubicBezTo>
                    <a:pt x="59" y="284"/>
                    <a:pt x="59" y="284"/>
                    <a:pt x="59" y="284"/>
                  </a:cubicBezTo>
                  <a:cubicBezTo>
                    <a:pt x="59" y="284"/>
                    <a:pt x="59" y="285"/>
                    <a:pt x="59" y="285"/>
                  </a:cubicBezTo>
                  <a:cubicBezTo>
                    <a:pt x="58" y="290"/>
                    <a:pt x="58" y="290"/>
                    <a:pt x="58" y="290"/>
                  </a:cubicBezTo>
                  <a:cubicBezTo>
                    <a:pt x="58" y="291"/>
                    <a:pt x="58" y="291"/>
                    <a:pt x="58" y="291"/>
                  </a:cubicBezTo>
                  <a:close/>
                  <a:moveTo>
                    <a:pt x="58" y="292"/>
                  </a:moveTo>
                  <a:cubicBezTo>
                    <a:pt x="57" y="298"/>
                    <a:pt x="57" y="298"/>
                    <a:pt x="57" y="298"/>
                  </a:cubicBezTo>
                  <a:cubicBezTo>
                    <a:pt x="57" y="298"/>
                    <a:pt x="56" y="298"/>
                    <a:pt x="56" y="298"/>
                  </a:cubicBezTo>
                  <a:cubicBezTo>
                    <a:pt x="45" y="298"/>
                    <a:pt x="45" y="298"/>
                    <a:pt x="45" y="298"/>
                  </a:cubicBezTo>
                  <a:cubicBezTo>
                    <a:pt x="44" y="298"/>
                    <a:pt x="44" y="298"/>
                    <a:pt x="44" y="298"/>
                  </a:cubicBezTo>
                  <a:cubicBezTo>
                    <a:pt x="46" y="292"/>
                    <a:pt x="46" y="292"/>
                    <a:pt x="46" y="292"/>
                  </a:cubicBezTo>
                  <a:cubicBezTo>
                    <a:pt x="46" y="292"/>
                    <a:pt x="46" y="292"/>
                    <a:pt x="46" y="292"/>
                  </a:cubicBezTo>
                  <a:cubicBezTo>
                    <a:pt x="57" y="292"/>
                    <a:pt x="57" y="292"/>
                    <a:pt x="57" y="292"/>
                  </a:cubicBezTo>
                  <a:cubicBezTo>
                    <a:pt x="58" y="292"/>
                    <a:pt x="58" y="292"/>
                    <a:pt x="58" y="292"/>
                  </a:cubicBezTo>
                  <a:close/>
                  <a:moveTo>
                    <a:pt x="59" y="283"/>
                  </a:moveTo>
                  <a:cubicBezTo>
                    <a:pt x="48" y="283"/>
                    <a:pt x="48" y="283"/>
                    <a:pt x="48" y="283"/>
                  </a:cubicBezTo>
                  <a:cubicBezTo>
                    <a:pt x="48" y="283"/>
                    <a:pt x="48" y="283"/>
                    <a:pt x="48" y="283"/>
                  </a:cubicBezTo>
                  <a:cubicBezTo>
                    <a:pt x="49" y="277"/>
                    <a:pt x="49" y="277"/>
                    <a:pt x="49" y="277"/>
                  </a:cubicBezTo>
                  <a:cubicBezTo>
                    <a:pt x="49" y="277"/>
                    <a:pt x="50" y="277"/>
                    <a:pt x="50" y="277"/>
                  </a:cubicBezTo>
                  <a:cubicBezTo>
                    <a:pt x="61" y="277"/>
                    <a:pt x="61" y="277"/>
                    <a:pt x="61" y="277"/>
                  </a:cubicBezTo>
                  <a:cubicBezTo>
                    <a:pt x="61" y="277"/>
                    <a:pt x="61" y="277"/>
                    <a:pt x="61" y="277"/>
                  </a:cubicBezTo>
                  <a:cubicBezTo>
                    <a:pt x="60" y="283"/>
                    <a:pt x="60" y="283"/>
                    <a:pt x="60" y="283"/>
                  </a:cubicBezTo>
                  <a:cubicBezTo>
                    <a:pt x="60" y="283"/>
                    <a:pt x="60" y="283"/>
                    <a:pt x="59" y="283"/>
                  </a:cubicBezTo>
                  <a:close/>
                  <a:moveTo>
                    <a:pt x="39" y="262"/>
                  </a:moveTo>
                  <a:cubicBezTo>
                    <a:pt x="39" y="262"/>
                    <a:pt x="40" y="262"/>
                    <a:pt x="40" y="262"/>
                  </a:cubicBezTo>
                  <a:cubicBezTo>
                    <a:pt x="50" y="262"/>
                    <a:pt x="50" y="262"/>
                    <a:pt x="50" y="262"/>
                  </a:cubicBezTo>
                  <a:cubicBezTo>
                    <a:pt x="51" y="262"/>
                    <a:pt x="51" y="262"/>
                    <a:pt x="51" y="262"/>
                  </a:cubicBezTo>
                  <a:cubicBezTo>
                    <a:pt x="50" y="266"/>
                    <a:pt x="50" y="266"/>
                    <a:pt x="50" y="266"/>
                  </a:cubicBezTo>
                  <a:cubicBezTo>
                    <a:pt x="49" y="267"/>
                    <a:pt x="49" y="267"/>
                    <a:pt x="49" y="267"/>
                  </a:cubicBezTo>
                  <a:cubicBezTo>
                    <a:pt x="38" y="267"/>
                    <a:pt x="38" y="267"/>
                    <a:pt x="38" y="267"/>
                  </a:cubicBezTo>
                  <a:cubicBezTo>
                    <a:pt x="38" y="267"/>
                    <a:pt x="38" y="267"/>
                    <a:pt x="38" y="266"/>
                  </a:cubicBezTo>
                  <a:lnTo>
                    <a:pt x="39" y="262"/>
                  </a:lnTo>
                  <a:close/>
                  <a:moveTo>
                    <a:pt x="35" y="277"/>
                  </a:moveTo>
                  <a:cubicBezTo>
                    <a:pt x="35" y="277"/>
                    <a:pt x="35" y="277"/>
                    <a:pt x="36" y="277"/>
                  </a:cubicBezTo>
                  <a:cubicBezTo>
                    <a:pt x="47" y="277"/>
                    <a:pt x="47" y="277"/>
                    <a:pt x="47" y="277"/>
                  </a:cubicBezTo>
                  <a:cubicBezTo>
                    <a:pt x="47" y="277"/>
                    <a:pt x="47" y="277"/>
                    <a:pt x="47" y="277"/>
                  </a:cubicBezTo>
                  <a:cubicBezTo>
                    <a:pt x="45" y="283"/>
                    <a:pt x="45" y="283"/>
                    <a:pt x="45" y="283"/>
                  </a:cubicBezTo>
                  <a:cubicBezTo>
                    <a:pt x="45" y="283"/>
                    <a:pt x="45" y="283"/>
                    <a:pt x="45" y="283"/>
                  </a:cubicBezTo>
                  <a:cubicBezTo>
                    <a:pt x="34" y="283"/>
                    <a:pt x="34" y="283"/>
                    <a:pt x="34" y="283"/>
                  </a:cubicBezTo>
                  <a:cubicBezTo>
                    <a:pt x="34" y="283"/>
                    <a:pt x="33" y="283"/>
                    <a:pt x="33" y="283"/>
                  </a:cubicBezTo>
                  <a:lnTo>
                    <a:pt x="35" y="277"/>
                  </a:lnTo>
                  <a:close/>
                  <a:moveTo>
                    <a:pt x="33" y="285"/>
                  </a:moveTo>
                  <a:cubicBezTo>
                    <a:pt x="33" y="285"/>
                    <a:pt x="33" y="284"/>
                    <a:pt x="33" y="284"/>
                  </a:cubicBezTo>
                  <a:cubicBezTo>
                    <a:pt x="45" y="284"/>
                    <a:pt x="45" y="284"/>
                    <a:pt x="45" y="284"/>
                  </a:cubicBezTo>
                  <a:cubicBezTo>
                    <a:pt x="45" y="284"/>
                    <a:pt x="45" y="285"/>
                    <a:pt x="45" y="285"/>
                  </a:cubicBezTo>
                  <a:cubicBezTo>
                    <a:pt x="44" y="290"/>
                    <a:pt x="44" y="290"/>
                    <a:pt x="44" y="290"/>
                  </a:cubicBezTo>
                  <a:cubicBezTo>
                    <a:pt x="44" y="291"/>
                    <a:pt x="43" y="291"/>
                    <a:pt x="43" y="291"/>
                  </a:cubicBezTo>
                  <a:cubicBezTo>
                    <a:pt x="32" y="291"/>
                    <a:pt x="32" y="291"/>
                    <a:pt x="32" y="291"/>
                  </a:cubicBezTo>
                  <a:cubicBezTo>
                    <a:pt x="31" y="291"/>
                    <a:pt x="31" y="291"/>
                    <a:pt x="31" y="290"/>
                  </a:cubicBezTo>
                  <a:lnTo>
                    <a:pt x="33" y="285"/>
                  </a:lnTo>
                  <a:close/>
                  <a:moveTo>
                    <a:pt x="31" y="292"/>
                  </a:moveTo>
                  <a:cubicBezTo>
                    <a:pt x="31" y="292"/>
                    <a:pt x="31" y="292"/>
                    <a:pt x="31" y="292"/>
                  </a:cubicBezTo>
                  <a:cubicBezTo>
                    <a:pt x="43" y="292"/>
                    <a:pt x="43" y="292"/>
                    <a:pt x="43" y="292"/>
                  </a:cubicBezTo>
                  <a:cubicBezTo>
                    <a:pt x="43" y="292"/>
                    <a:pt x="43" y="292"/>
                    <a:pt x="43" y="292"/>
                  </a:cubicBezTo>
                  <a:cubicBezTo>
                    <a:pt x="42" y="298"/>
                    <a:pt x="42" y="298"/>
                    <a:pt x="42" y="298"/>
                  </a:cubicBezTo>
                  <a:cubicBezTo>
                    <a:pt x="42" y="298"/>
                    <a:pt x="42" y="298"/>
                    <a:pt x="41" y="298"/>
                  </a:cubicBezTo>
                  <a:cubicBezTo>
                    <a:pt x="30" y="298"/>
                    <a:pt x="30" y="298"/>
                    <a:pt x="30" y="298"/>
                  </a:cubicBezTo>
                  <a:cubicBezTo>
                    <a:pt x="29" y="298"/>
                    <a:pt x="29" y="298"/>
                    <a:pt x="29" y="298"/>
                  </a:cubicBezTo>
                  <a:lnTo>
                    <a:pt x="31" y="292"/>
                  </a:lnTo>
                  <a:close/>
                  <a:moveTo>
                    <a:pt x="38" y="313"/>
                  </a:moveTo>
                  <a:cubicBezTo>
                    <a:pt x="38" y="313"/>
                    <a:pt x="38" y="313"/>
                    <a:pt x="38" y="313"/>
                  </a:cubicBezTo>
                  <a:cubicBezTo>
                    <a:pt x="25" y="313"/>
                    <a:pt x="25" y="313"/>
                    <a:pt x="25" y="313"/>
                  </a:cubicBezTo>
                  <a:cubicBezTo>
                    <a:pt x="25" y="313"/>
                    <a:pt x="25" y="313"/>
                    <a:pt x="25" y="313"/>
                  </a:cubicBezTo>
                  <a:cubicBezTo>
                    <a:pt x="27" y="307"/>
                    <a:pt x="27" y="307"/>
                    <a:pt x="27" y="307"/>
                  </a:cubicBezTo>
                  <a:cubicBezTo>
                    <a:pt x="27" y="307"/>
                    <a:pt x="27" y="307"/>
                    <a:pt x="27" y="307"/>
                  </a:cubicBezTo>
                  <a:cubicBezTo>
                    <a:pt x="39" y="307"/>
                    <a:pt x="39" y="307"/>
                    <a:pt x="39" y="307"/>
                  </a:cubicBezTo>
                  <a:cubicBezTo>
                    <a:pt x="39" y="307"/>
                    <a:pt x="39" y="307"/>
                    <a:pt x="39" y="307"/>
                  </a:cubicBezTo>
                  <a:lnTo>
                    <a:pt x="38" y="313"/>
                  </a:lnTo>
                  <a:close/>
                  <a:moveTo>
                    <a:pt x="39" y="306"/>
                  </a:moveTo>
                  <a:cubicBezTo>
                    <a:pt x="27" y="306"/>
                    <a:pt x="27" y="306"/>
                    <a:pt x="27" y="306"/>
                  </a:cubicBezTo>
                  <a:cubicBezTo>
                    <a:pt x="27" y="306"/>
                    <a:pt x="27" y="306"/>
                    <a:pt x="27" y="305"/>
                  </a:cubicBezTo>
                  <a:cubicBezTo>
                    <a:pt x="29" y="300"/>
                    <a:pt x="29" y="300"/>
                    <a:pt x="29" y="300"/>
                  </a:cubicBezTo>
                  <a:cubicBezTo>
                    <a:pt x="29" y="300"/>
                    <a:pt x="29" y="299"/>
                    <a:pt x="29" y="299"/>
                  </a:cubicBezTo>
                  <a:cubicBezTo>
                    <a:pt x="41" y="299"/>
                    <a:pt x="41" y="299"/>
                    <a:pt x="41" y="299"/>
                  </a:cubicBezTo>
                  <a:cubicBezTo>
                    <a:pt x="41" y="299"/>
                    <a:pt x="41" y="300"/>
                    <a:pt x="41" y="300"/>
                  </a:cubicBezTo>
                  <a:cubicBezTo>
                    <a:pt x="40" y="305"/>
                    <a:pt x="40" y="305"/>
                    <a:pt x="40" y="305"/>
                  </a:cubicBezTo>
                  <a:cubicBezTo>
                    <a:pt x="40" y="306"/>
                    <a:pt x="40" y="306"/>
                    <a:pt x="39" y="306"/>
                  </a:cubicBezTo>
                  <a:close/>
                  <a:moveTo>
                    <a:pt x="54" y="313"/>
                  </a:moveTo>
                  <a:cubicBezTo>
                    <a:pt x="53" y="313"/>
                    <a:pt x="53" y="313"/>
                    <a:pt x="53" y="313"/>
                  </a:cubicBezTo>
                  <a:cubicBezTo>
                    <a:pt x="41" y="313"/>
                    <a:pt x="41" y="313"/>
                    <a:pt x="41" y="313"/>
                  </a:cubicBezTo>
                  <a:cubicBezTo>
                    <a:pt x="41" y="313"/>
                    <a:pt x="41" y="313"/>
                    <a:pt x="41" y="313"/>
                  </a:cubicBezTo>
                  <a:cubicBezTo>
                    <a:pt x="42" y="307"/>
                    <a:pt x="42" y="307"/>
                    <a:pt x="42" y="307"/>
                  </a:cubicBezTo>
                  <a:cubicBezTo>
                    <a:pt x="42" y="307"/>
                    <a:pt x="42" y="307"/>
                    <a:pt x="43" y="307"/>
                  </a:cubicBezTo>
                  <a:cubicBezTo>
                    <a:pt x="54" y="307"/>
                    <a:pt x="54" y="307"/>
                    <a:pt x="54" y="307"/>
                  </a:cubicBezTo>
                  <a:cubicBezTo>
                    <a:pt x="55" y="307"/>
                    <a:pt x="55" y="307"/>
                    <a:pt x="55" y="307"/>
                  </a:cubicBezTo>
                  <a:lnTo>
                    <a:pt x="54" y="313"/>
                  </a:lnTo>
                  <a:close/>
                  <a:moveTo>
                    <a:pt x="55" y="306"/>
                  </a:moveTo>
                  <a:cubicBezTo>
                    <a:pt x="43" y="306"/>
                    <a:pt x="43" y="306"/>
                    <a:pt x="43" y="306"/>
                  </a:cubicBezTo>
                  <a:cubicBezTo>
                    <a:pt x="43" y="306"/>
                    <a:pt x="42" y="306"/>
                    <a:pt x="43" y="305"/>
                  </a:cubicBezTo>
                  <a:cubicBezTo>
                    <a:pt x="44" y="300"/>
                    <a:pt x="44" y="300"/>
                    <a:pt x="44" y="300"/>
                  </a:cubicBezTo>
                  <a:cubicBezTo>
                    <a:pt x="44" y="300"/>
                    <a:pt x="44" y="299"/>
                    <a:pt x="44" y="299"/>
                  </a:cubicBezTo>
                  <a:cubicBezTo>
                    <a:pt x="56" y="299"/>
                    <a:pt x="56" y="299"/>
                    <a:pt x="56" y="299"/>
                  </a:cubicBezTo>
                  <a:cubicBezTo>
                    <a:pt x="56" y="299"/>
                    <a:pt x="56" y="300"/>
                    <a:pt x="56" y="300"/>
                  </a:cubicBezTo>
                  <a:cubicBezTo>
                    <a:pt x="55" y="305"/>
                    <a:pt x="55" y="305"/>
                    <a:pt x="55" y="305"/>
                  </a:cubicBezTo>
                  <a:cubicBezTo>
                    <a:pt x="55" y="306"/>
                    <a:pt x="55" y="306"/>
                    <a:pt x="55" y="306"/>
                  </a:cubicBezTo>
                  <a:close/>
                  <a:moveTo>
                    <a:pt x="69" y="313"/>
                  </a:moveTo>
                  <a:cubicBezTo>
                    <a:pt x="69" y="313"/>
                    <a:pt x="69" y="313"/>
                    <a:pt x="68" y="313"/>
                  </a:cubicBezTo>
                  <a:cubicBezTo>
                    <a:pt x="56" y="313"/>
                    <a:pt x="56" y="313"/>
                    <a:pt x="56" y="313"/>
                  </a:cubicBezTo>
                  <a:cubicBezTo>
                    <a:pt x="56" y="313"/>
                    <a:pt x="56" y="313"/>
                    <a:pt x="56" y="313"/>
                  </a:cubicBezTo>
                  <a:cubicBezTo>
                    <a:pt x="57" y="307"/>
                    <a:pt x="57" y="307"/>
                    <a:pt x="57" y="307"/>
                  </a:cubicBezTo>
                  <a:cubicBezTo>
                    <a:pt x="57" y="307"/>
                    <a:pt x="58" y="307"/>
                    <a:pt x="58" y="307"/>
                  </a:cubicBezTo>
                  <a:cubicBezTo>
                    <a:pt x="69" y="307"/>
                    <a:pt x="69" y="307"/>
                    <a:pt x="69" y="307"/>
                  </a:cubicBezTo>
                  <a:cubicBezTo>
                    <a:pt x="70" y="307"/>
                    <a:pt x="70" y="307"/>
                    <a:pt x="70" y="307"/>
                  </a:cubicBezTo>
                  <a:lnTo>
                    <a:pt x="69" y="313"/>
                  </a:lnTo>
                  <a:close/>
                  <a:moveTo>
                    <a:pt x="70" y="305"/>
                  </a:moveTo>
                  <a:cubicBezTo>
                    <a:pt x="70" y="306"/>
                    <a:pt x="70" y="306"/>
                    <a:pt x="70" y="306"/>
                  </a:cubicBezTo>
                  <a:cubicBezTo>
                    <a:pt x="58" y="306"/>
                    <a:pt x="58" y="306"/>
                    <a:pt x="58" y="306"/>
                  </a:cubicBezTo>
                  <a:cubicBezTo>
                    <a:pt x="58" y="306"/>
                    <a:pt x="58" y="306"/>
                    <a:pt x="58" y="305"/>
                  </a:cubicBezTo>
                  <a:cubicBezTo>
                    <a:pt x="59" y="300"/>
                    <a:pt x="59" y="300"/>
                    <a:pt x="59" y="300"/>
                  </a:cubicBezTo>
                  <a:cubicBezTo>
                    <a:pt x="59" y="300"/>
                    <a:pt x="59" y="299"/>
                    <a:pt x="59" y="299"/>
                  </a:cubicBezTo>
                  <a:cubicBezTo>
                    <a:pt x="71" y="299"/>
                    <a:pt x="71" y="299"/>
                    <a:pt x="71" y="299"/>
                  </a:cubicBezTo>
                  <a:cubicBezTo>
                    <a:pt x="71" y="299"/>
                    <a:pt x="71" y="300"/>
                    <a:pt x="71" y="300"/>
                  </a:cubicBezTo>
                  <a:lnTo>
                    <a:pt x="70" y="305"/>
                  </a:lnTo>
                  <a:close/>
                  <a:moveTo>
                    <a:pt x="71" y="298"/>
                  </a:moveTo>
                  <a:cubicBezTo>
                    <a:pt x="71" y="298"/>
                    <a:pt x="71" y="298"/>
                    <a:pt x="71" y="298"/>
                  </a:cubicBezTo>
                  <a:cubicBezTo>
                    <a:pt x="60" y="298"/>
                    <a:pt x="60" y="298"/>
                    <a:pt x="60" y="298"/>
                  </a:cubicBezTo>
                  <a:cubicBezTo>
                    <a:pt x="59" y="298"/>
                    <a:pt x="59" y="298"/>
                    <a:pt x="59" y="298"/>
                  </a:cubicBezTo>
                  <a:cubicBezTo>
                    <a:pt x="60" y="292"/>
                    <a:pt x="60" y="292"/>
                    <a:pt x="60" y="292"/>
                  </a:cubicBezTo>
                  <a:cubicBezTo>
                    <a:pt x="60" y="292"/>
                    <a:pt x="61" y="292"/>
                    <a:pt x="61" y="292"/>
                  </a:cubicBezTo>
                  <a:cubicBezTo>
                    <a:pt x="72" y="292"/>
                    <a:pt x="72" y="292"/>
                    <a:pt x="72" y="292"/>
                  </a:cubicBezTo>
                  <a:cubicBezTo>
                    <a:pt x="72" y="292"/>
                    <a:pt x="72" y="292"/>
                    <a:pt x="72" y="292"/>
                  </a:cubicBezTo>
                  <a:lnTo>
                    <a:pt x="71" y="298"/>
                  </a:lnTo>
                  <a:close/>
                  <a:moveTo>
                    <a:pt x="72" y="291"/>
                  </a:moveTo>
                  <a:cubicBezTo>
                    <a:pt x="61" y="291"/>
                    <a:pt x="61" y="291"/>
                    <a:pt x="61" y="291"/>
                  </a:cubicBezTo>
                  <a:cubicBezTo>
                    <a:pt x="61" y="291"/>
                    <a:pt x="61" y="291"/>
                    <a:pt x="61" y="290"/>
                  </a:cubicBezTo>
                  <a:cubicBezTo>
                    <a:pt x="62" y="285"/>
                    <a:pt x="62" y="285"/>
                    <a:pt x="62" y="285"/>
                  </a:cubicBezTo>
                  <a:cubicBezTo>
                    <a:pt x="62" y="285"/>
                    <a:pt x="62" y="284"/>
                    <a:pt x="62" y="284"/>
                  </a:cubicBezTo>
                  <a:cubicBezTo>
                    <a:pt x="73" y="284"/>
                    <a:pt x="73" y="284"/>
                    <a:pt x="73" y="284"/>
                  </a:cubicBezTo>
                  <a:cubicBezTo>
                    <a:pt x="73" y="284"/>
                    <a:pt x="74" y="285"/>
                    <a:pt x="74" y="285"/>
                  </a:cubicBezTo>
                  <a:cubicBezTo>
                    <a:pt x="73" y="290"/>
                    <a:pt x="73" y="290"/>
                    <a:pt x="73" y="290"/>
                  </a:cubicBezTo>
                  <a:cubicBezTo>
                    <a:pt x="73" y="291"/>
                    <a:pt x="72" y="291"/>
                    <a:pt x="72" y="291"/>
                  </a:cubicBezTo>
                  <a:close/>
                  <a:moveTo>
                    <a:pt x="73" y="305"/>
                  </a:moveTo>
                  <a:cubicBezTo>
                    <a:pt x="74" y="300"/>
                    <a:pt x="74" y="300"/>
                    <a:pt x="74" y="300"/>
                  </a:cubicBezTo>
                  <a:cubicBezTo>
                    <a:pt x="74" y="300"/>
                    <a:pt x="74" y="299"/>
                    <a:pt x="74" y="299"/>
                  </a:cubicBezTo>
                  <a:cubicBezTo>
                    <a:pt x="85" y="299"/>
                    <a:pt x="85" y="299"/>
                    <a:pt x="85" y="299"/>
                  </a:cubicBezTo>
                  <a:cubicBezTo>
                    <a:pt x="85" y="299"/>
                    <a:pt x="86" y="300"/>
                    <a:pt x="86" y="300"/>
                  </a:cubicBezTo>
                  <a:cubicBezTo>
                    <a:pt x="85" y="305"/>
                    <a:pt x="85" y="305"/>
                    <a:pt x="85" y="305"/>
                  </a:cubicBezTo>
                  <a:cubicBezTo>
                    <a:pt x="85" y="306"/>
                    <a:pt x="85" y="306"/>
                    <a:pt x="84" y="306"/>
                  </a:cubicBezTo>
                  <a:cubicBezTo>
                    <a:pt x="73" y="306"/>
                    <a:pt x="73" y="306"/>
                    <a:pt x="73" y="306"/>
                  </a:cubicBezTo>
                  <a:cubicBezTo>
                    <a:pt x="73" y="306"/>
                    <a:pt x="73" y="306"/>
                    <a:pt x="73" y="305"/>
                  </a:cubicBezTo>
                  <a:close/>
                  <a:moveTo>
                    <a:pt x="124" y="313"/>
                  </a:moveTo>
                  <a:cubicBezTo>
                    <a:pt x="124" y="313"/>
                    <a:pt x="124" y="313"/>
                    <a:pt x="124" y="313"/>
                  </a:cubicBezTo>
                  <a:cubicBezTo>
                    <a:pt x="76" y="313"/>
                    <a:pt x="76" y="313"/>
                    <a:pt x="76" y="313"/>
                  </a:cubicBezTo>
                  <a:cubicBezTo>
                    <a:pt x="75" y="313"/>
                    <a:pt x="75" y="313"/>
                    <a:pt x="75" y="313"/>
                  </a:cubicBezTo>
                  <a:cubicBezTo>
                    <a:pt x="76" y="307"/>
                    <a:pt x="76" y="307"/>
                    <a:pt x="76" y="307"/>
                  </a:cubicBezTo>
                  <a:cubicBezTo>
                    <a:pt x="76" y="307"/>
                    <a:pt x="76" y="307"/>
                    <a:pt x="77" y="307"/>
                  </a:cubicBezTo>
                  <a:cubicBezTo>
                    <a:pt x="124" y="307"/>
                    <a:pt x="124" y="307"/>
                    <a:pt x="124" y="307"/>
                  </a:cubicBezTo>
                  <a:cubicBezTo>
                    <a:pt x="124" y="307"/>
                    <a:pt x="124" y="307"/>
                    <a:pt x="124" y="307"/>
                  </a:cubicBezTo>
                  <a:lnTo>
                    <a:pt x="124" y="313"/>
                  </a:lnTo>
                  <a:close/>
                  <a:moveTo>
                    <a:pt x="128" y="305"/>
                  </a:moveTo>
                  <a:cubicBezTo>
                    <a:pt x="128" y="306"/>
                    <a:pt x="128" y="306"/>
                    <a:pt x="128" y="306"/>
                  </a:cubicBezTo>
                  <a:cubicBezTo>
                    <a:pt x="117" y="306"/>
                    <a:pt x="117" y="306"/>
                    <a:pt x="117" y="306"/>
                  </a:cubicBezTo>
                  <a:cubicBezTo>
                    <a:pt x="117" y="306"/>
                    <a:pt x="116" y="306"/>
                    <a:pt x="116" y="305"/>
                  </a:cubicBezTo>
                  <a:cubicBezTo>
                    <a:pt x="117" y="300"/>
                    <a:pt x="117" y="300"/>
                    <a:pt x="117" y="300"/>
                  </a:cubicBezTo>
                  <a:cubicBezTo>
                    <a:pt x="117" y="300"/>
                    <a:pt x="117" y="299"/>
                    <a:pt x="117" y="299"/>
                  </a:cubicBezTo>
                  <a:cubicBezTo>
                    <a:pt x="128" y="299"/>
                    <a:pt x="128" y="299"/>
                    <a:pt x="128" y="299"/>
                  </a:cubicBezTo>
                  <a:cubicBezTo>
                    <a:pt x="128" y="299"/>
                    <a:pt x="128" y="300"/>
                    <a:pt x="128" y="300"/>
                  </a:cubicBezTo>
                  <a:lnTo>
                    <a:pt x="128" y="305"/>
                  </a:lnTo>
                  <a:close/>
                  <a:moveTo>
                    <a:pt x="129" y="298"/>
                  </a:moveTo>
                  <a:cubicBezTo>
                    <a:pt x="129" y="298"/>
                    <a:pt x="128" y="298"/>
                    <a:pt x="128" y="298"/>
                  </a:cubicBezTo>
                  <a:cubicBezTo>
                    <a:pt x="117" y="298"/>
                    <a:pt x="117" y="298"/>
                    <a:pt x="117" y="298"/>
                  </a:cubicBezTo>
                  <a:cubicBezTo>
                    <a:pt x="117" y="298"/>
                    <a:pt x="117" y="298"/>
                    <a:pt x="117" y="298"/>
                  </a:cubicBezTo>
                  <a:cubicBezTo>
                    <a:pt x="117" y="292"/>
                    <a:pt x="117" y="292"/>
                    <a:pt x="117" y="292"/>
                  </a:cubicBezTo>
                  <a:cubicBezTo>
                    <a:pt x="117" y="292"/>
                    <a:pt x="117" y="292"/>
                    <a:pt x="118" y="292"/>
                  </a:cubicBezTo>
                  <a:cubicBezTo>
                    <a:pt x="128" y="292"/>
                    <a:pt x="128" y="292"/>
                    <a:pt x="128" y="292"/>
                  </a:cubicBezTo>
                  <a:cubicBezTo>
                    <a:pt x="128" y="292"/>
                    <a:pt x="129" y="292"/>
                    <a:pt x="129" y="292"/>
                  </a:cubicBezTo>
                  <a:lnTo>
                    <a:pt x="129" y="298"/>
                  </a:lnTo>
                  <a:close/>
                  <a:moveTo>
                    <a:pt x="129" y="290"/>
                  </a:moveTo>
                  <a:cubicBezTo>
                    <a:pt x="129" y="291"/>
                    <a:pt x="128" y="291"/>
                    <a:pt x="128" y="291"/>
                  </a:cubicBezTo>
                  <a:cubicBezTo>
                    <a:pt x="118" y="291"/>
                    <a:pt x="118" y="291"/>
                    <a:pt x="118" y="291"/>
                  </a:cubicBezTo>
                  <a:cubicBezTo>
                    <a:pt x="117" y="291"/>
                    <a:pt x="117" y="291"/>
                    <a:pt x="117" y="290"/>
                  </a:cubicBezTo>
                  <a:cubicBezTo>
                    <a:pt x="118" y="285"/>
                    <a:pt x="118" y="285"/>
                    <a:pt x="118" y="285"/>
                  </a:cubicBezTo>
                  <a:cubicBezTo>
                    <a:pt x="118" y="285"/>
                    <a:pt x="118" y="284"/>
                    <a:pt x="118" y="284"/>
                  </a:cubicBezTo>
                  <a:cubicBezTo>
                    <a:pt x="128" y="284"/>
                    <a:pt x="128" y="284"/>
                    <a:pt x="128" y="284"/>
                  </a:cubicBezTo>
                  <a:cubicBezTo>
                    <a:pt x="129" y="284"/>
                    <a:pt x="129" y="285"/>
                    <a:pt x="129" y="285"/>
                  </a:cubicBezTo>
                  <a:lnTo>
                    <a:pt x="129" y="290"/>
                  </a:lnTo>
                  <a:close/>
                  <a:moveTo>
                    <a:pt x="129" y="283"/>
                  </a:moveTo>
                  <a:cubicBezTo>
                    <a:pt x="129" y="283"/>
                    <a:pt x="129" y="283"/>
                    <a:pt x="128" y="283"/>
                  </a:cubicBezTo>
                  <a:cubicBezTo>
                    <a:pt x="118" y="283"/>
                    <a:pt x="118" y="283"/>
                    <a:pt x="118" y="283"/>
                  </a:cubicBezTo>
                  <a:cubicBezTo>
                    <a:pt x="118" y="283"/>
                    <a:pt x="118" y="283"/>
                    <a:pt x="118" y="283"/>
                  </a:cubicBezTo>
                  <a:cubicBezTo>
                    <a:pt x="118" y="277"/>
                    <a:pt x="118" y="277"/>
                    <a:pt x="118" y="277"/>
                  </a:cubicBezTo>
                  <a:cubicBezTo>
                    <a:pt x="118" y="277"/>
                    <a:pt x="118" y="277"/>
                    <a:pt x="118" y="277"/>
                  </a:cubicBezTo>
                  <a:cubicBezTo>
                    <a:pt x="129" y="277"/>
                    <a:pt x="129" y="277"/>
                    <a:pt x="129" y="277"/>
                  </a:cubicBezTo>
                  <a:cubicBezTo>
                    <a:pt x="129" y="277"/>
                    <a:pt x="129" y="277"/>
                    <a:pt x="129" y="277"/>
                  </a:cubicBezTo>
                  <a:lnTo>
                    <a:pt x="129" y="283"/>
                  </a:lnTo>
                  <a:close/>
                  <a:moveTo>
                    <a:pt x="129" y="266"/>
                  </a:moveTo>
                  <a:cubicBezTo>
                    <a:pt x="129" y="267"/>
                    <a:pt x="129" y="267"/>
                    <a:pt x="129" y="267"/>
                  </a:cubicBezTo>
                  <a:cubicBezTo>
                    <a:pt x="119" y="267"/>
                    <a:pt x="119" y="267"/>
                    <a:pt x="119" y="267"/>
                  </a:cubicBezTo>
                  <a:cubicBezTo>
                    <a:pt x="119" y="267"/>
                    <a:pt x="118" y="267"/>
                    <a:pt x="118" y="266"/>
                  </a:cubicBezTo>
                  <a:cubicBezTo>
                    <a:pt x="119" y="262"/>
                    <a:pt x="119" y="262"/>
                    <a:pt x="119" y="262"/>
                  </a:cubicBezTo>
                  <a:cubicBezTo>
                    <a:pt x="119" y="262"/>
                    <a:pt x="119" y="262"/>
                    <a:pt x="119" y="262"/>
                  </a:cubicBezTo>
                  <a:cubicBezTo>
                    <a:pt x="129" y="262"/>
                    <a:pt x="129" y="262"/>
                    <a:pt x="129" y="262"/>
                  </a:cubicBezTo>
                  <a:cubicBezTo>
                    <a:pt x="129" y="262"/>
                    <a:pt x="129" y="262"/>
                    <a:pt x="129" y="262"/>
                  </a:cubicBezTo>
                  <a:lnTo>
                    <a:pt x="129" y="266"/>
                  </a:lnTo>
                  <a:close/>
                  <a:moveTo>
                    <a:pt x="143" y="313"/>
                  </a:moveTo>
                  <a:cubicBezTo>
                    <a:pt x="131" y="313"/>
                    <a:pt x="131" y="313"/>
                    <a:pt x="131" y="313"/>
                  </a:cubicBezTo>
                  <a:cubicBezTo>
                    <a:pt x="131" y="313"/>
                    <a:pt x="131" y="313"/>
                    <a:pt x="131" y="313"/>
                  </a:cubicBezTo>
                  <a:cubicBezTo>
                    <a:pt x="131" y="307"/>
                    <a:pt x="131" y="307"/>
                    <a:pt x="131" y="307"/>
                  </a:cubicBezTo>
                  <a:cubicBezTo>
                    <a:pt x="131" y="307"/>
                    <a:pt x="131" y="307"/>
                    <a:pt x="131" y="307"/>
                  </a:cubicBezTo>
                  <a:cubicBezTo>
                    <a:pt x="142" y="307"/>
                    <a:pt x="142" y="307"/>
                    <a:pt x="142" y="307"/>
                  </a:cubicBezTo>
                  <a:cubicBezTo>
                    <a:pt x="143" y="307"/>
                    <a:pt x="143" y="307"/>
                    <a:pt x="143" y="307"/>
                  </a:cubicBezTo>
                  <a:cubicBezTo>
                    <a:pt x="143" y="313"/>
                    <a:pt x="143" y="313"/>
                    <a:pt x="143" y="313"/>
                  </a:cubicBezTo>
                  <a:cubicBezTo>
                    <a:pt x="143" y="313"/>
                    <a:pt x="143" y="313"/>
                    <a:pt x="143" y="313"/>
                  </a:cubicBezTo>
                  <a:close/>
                  <a:moveTo>
                    <a:pt x="145" y="300"/>
                  </a:moveTo>
                  <a:cubicBezTo>
                    <a:pt x="145" y="300"/>
                    <a:pt x="145" y="299"/>
                    <a:pt x="146" y="299"/>
                  </a:cubicBezTo>
                  <a:cubicBezTo>
                    <a:pt x="157" y="299"/>
                    <a:pt x="157" y="299"/>
                    <a:pt x="157" y="299"/>
                  </a:cubicBezTo>
                  <a:cubicBezTo>
                    <a:pt x="157" y="299"/>
                    <a:pt x="157" y="300"/>
                    <a:pt x="157" y="300"/>
                  </a:cubicBezTo>
                  <a:cubicBezTo>
                    <a:pt x="157" y="305"/>
                    <a:pt x="157" y="305"/>
                    <a:pt x="157" y="305"/>
                  </a:cubicBezTo>
                  <a:cubicBezTo>
                    <a:pt x="157" y="306"/>
                    <a:pt x="157" y="306"/>
                    <a:pt x="157" y="306"/>
                  </a:cubicBezTo>
                  <a:cubicBezTo>
                    <a:pt x="146" y="306"/>
                    <a:pt x="146" y="306"/>
                    <a:pt x="146" y="306"/>
                  </a:cubicBezTo>
                  <a:cubicBezTo>
                    <a:pt x="146" y="306"/>
                    <a:pt x="145" y="306"/>
                    <a:pt x="145" y="305"/>
                  </a:cubicBezTo>
                  <a:lnTo>
                    <a:pt x="145" y="300"/>
                  </a:lnTo>
                  <a:close/>
                  <a:moveTo>
                    <a:pt x="157" y="313"/>
                  </a:moveTo>
                  <a:cubicBezTo>
                    <a:pt x="146" y="313"/>
                    <a:pt x="146" y="313"/>
                    <a:pt x="146" y="313"/>
                  </a:cubicBezTo>
                  <a:cubicBezTo>
                    <a:pt x="146" y="313"/>
                    <a:pt x="146" y="313"/>
                    <a:pt x="146" y="313"/>
                  </a:cubicBezTo>
                  <a:cubicBezTo>
                    <a:pt x="145" y="307"/>
                    <a:pt x="145" y="307"/>
                    <a:pt x="145" y="307"/>
                  </a:cubicBezTo>
                  <a:cubicBezTo>
                    <a:pt x="145" y="307"/>
                    <a:pt x="146" y="307"/>
                    <a:pt x="146" y="307"/>
                  </a:cubicBezTo>
                  <a:cubicBezTo>
                    <a:pt x="157" y="307"/>
                    <a:pt x="157" y="307"/>
                    <a:pt x="157" y="307"/>
                  </a:cubicBezTo>
                  <a:cubicBezTo>
                    <a:pt x="157" y="307"/>
                    <a:pt x="157" y="307"/>
                    <a:pt x="157" y="307"/>
                  </a:cubicBezTo>
                  <a:cubicBezTo>
                    <a:pt x="158" y="313"/>
                    <a:pt x="158" y="313"/>
                    <a:pt x="158" y="313"/>
                  </a:cubicBezTo>
                  <a:cubicBezTo>
                    <a:pt x="158" y="313"/>
                    <a:pt x="157" y="313"/>
                    <a:pt x="157" y="313"/>
                  </a:cubicBezTo>
                  <a:close/>
                  <a:moveTo>
                    <a:pt x="157" y="266"/>
                  </a:moveTo>
                  <a:cubicBezTo>
                    <a:pt x="157" y="262"/>
                    <a:pt x="157" y="262"/>
                    <a:pt x="157" y="262"/>
                  </a:cubicBezTo>
                  <a:cubicBezTo>
                    <a:pt x="157" y="262"/>
                    <a:pt x="157" y="262"/>
                    <a:pt x="158" y="262"/>
                  </a:cubicBezTo>
                  <a:cubicBezTo>
                    <a:pt x="167" y="262"/>
                    <a:pt x="167" y="262"/>
                    <a:pt x="167" y="262"/>
                  </a:cubicBezTo>
                  <a:cubicBezTo>
                    <a:pt x="168" y="262"/>
                    <a:pt x="168" y="262"/>
                    <a:pt x="168" y="262"/>
                  </a:cubicBezTo>
                  <a:cubicBezTo>
                    <a:pt x="168" y="266"/>
                    <a:pt x="168" y="266"/>
                    <a:pt x="168" y="266"/>
                  </a:cubicBezTo>
                  <a:cubicBezTo>
                    <a:pt x="168" y="267"/>
                    <a:pt x="168" y="267"/>
                    <a:pt x="168" y="267"/>
                  </a:cubicBezTo>
                  <a:cubicBezTo>
                    <a:pt x="158" y="267"/>
                    <a:pt x="158" y="267"/>
                    <a:pt x="158" y="267"/>
                  </a:cubicBezTo>
                  <a:cubicBezTo>
                    <a:pt x="158" y="267"/>
                    <a:pt x="157" y="267"/>
                    <a:pt x="157" y="266"/>
                  </a:cubicBezTo>
                  <a:close/>
                  <a:moveTo>
                    <a:pt x="158" y="283"/>
                  </a:moveTo>
                  <a:cubicBezTo>
                    <a:pt x="158" y="277"/>
                    <a:pt x="158" y="277"/>
                    <a:pt x="158" y="277"/>
                  </a:cubicBezTo>
                  <a:cubicBezTo>
                    <a:pt x="158" y="277"/>
                    <a:pt x="158" y="277"/>
                    <a:pt x="159" y="277"/>
                  </a:cubicBezTo>
                  <a:cubicBezTo>
                    <a:pt x="169" y="277"/>
                    <a:pt x="169" y="277"/>
                    <a:pt x="169" y="277"/>
                  </a:cubicBezTo>
                  <a:cubicBezTo>
                    <a:pt x="169" y="277"/>
                    <a:pt x="169" y="277"/>
                    <a:pt x="169" y="277"/>
                  </a:cubicBezTo>
                  <a:cubicBezTo>
                    <a:pt x="170" y="283"/>
                    <a:pt x="170" y="283"/>
                    <a:pt x="170" y="283"/>
                  </a:cubicBezTo>
                  <a:cubicBezTo>
                    <a:pt x="170" y="283"/>
                    <a:pt x="170" y="283"/>
                    <a:pt x="169" y="283"/>
                  </a:cubicBezTo>
                  <a:cubicBezTo>
                    <a:pt x="159" y="283"/>
                    <a:pt x="159" y="283"/>
                    <a:pt x="159" y="283"/>
                  </a:cubicBezTo>
                  <a:cubicBezTo>
                    <a:pt x="159" y="283"/>
                    <a:pt x="158" y="283"/>
                    <a:pt x="158" y="283"/>
                  </a:cubicBezTo>
                  <a:close/>
                  <a:moveTo>
                    <a:pt x="159" y="290"/>
                  </a:moveTo>
                  <a:cubicBezTo>
                    <a:pt x="159" y="285"/>
                    <a:pt x="159" y="285"/>
                    <a:pt x="159" y="285"/>
                  </a:cubicBezTo>
                  <a:cubicBezTo>
                    <a:pt x="159" y="285"/>
                    <a:pt x="159" y="284"/>
                    <a:pt x="159" y="284"/>
                  </a:cubicBezTo>
                  <a:cubicBezTo>
                    <a:pt x="169" y="284"/>
                    <a:pt x="169" y="284"/>
                    <a:pt x="169" y="284"/>
                  </a:cubicBezTo>
                  <a:cubicBezTo>
                    <a:pt x="170" y="284"/>
                    <a:pt x="170" y="285"/>
                    <a:pt x="170" y="285"/>
                  </a:cubicBezTo>
                  <a:cubicBezTo>
                    <a:pt x="170" y="290"/>
                    <a:pt x="170" y="290"/>
                    <a:pt x="170" y="290"/>
                  </a:cubicBezTo>
                  <a:cubicBezTo>
                    <a:pt x="170" y="291"/>
                    <a:pt x="170" y="291"/>
                    <a:pt x="170" y="291"/>
                  </a:cubicBezTo>
                  <a:cubicBezTo>
                    <a:pt x="159" y="291"/>
                    <a:pt x="159" y="291"/>
                    <a:pt x="159" y="291"/>
                  </a:cubicBezTo>
                  <a:cubicBezTo>
                    <a:pt x="159" y="291"/>
                    <a:pt x="159" y="291"/>
                    <a:pt x="159" y="290"/>
                  </a:cubicBezTo>
                  <a:close/>
                  <a:moveTo>
                    <a:pt x="172" y="313"/>
                  </a:moveTo>
                  <a:cubicBezTo>
                    <a:pt x="161" y="313"/>
                    <a:pt x="161" y="313"/>
                    <a:pt x="161" y="313"/>
                  </a:cubicBezTo>
                  <a:cubicBezTo>
                    <a:pt x="160" y="313"/>
                    <a:pt x="160" y="313"/>
                    <a:pt x="160" y="313"/>
                  </a:cubicBezTo>
                  <a:cubicBezTo>
                    <a:pt x="160" y="307"/>
                    <a:pt x="160" y="307"/>
                    <a:pt x="160" y="307"/>
                  </a:cubicBezTo>
                  <a:cubicBezTo>
                    <a:pt x="160" y="307"/>
                    <a:pt x="160" y="307"/>
                    <a:pt x="160" y="307"/>
                  </a:cubicBezTo>
                  <a:cubicBezTo>
                    <a:pt x="172" y="307"/>
                    <a:pt x="172" y="307"/>
                    <a:pt x="172" y="307"/>
                  </a:cubicBezTo>
                  <a:cubicBezTo>
                    <a:pt x="172" y="307"/>
                    <a:pt x="172" y="307"/>
                    <a:pt x="172" y="307"/>
                  </a:cubicBezTo>
                  <a:cubicBezTo>
                    <a:pt x="172" y="313"/>
                    <a:pt x="172" y="313"/>
                    <a:pt x="172" y="313"/>
                  </a:cubicBezTo>
                  <a:cubicBezTo>
                    <a:pt x="172" y="313"/>
                    <a:pt x="172" y="313"/>
                    <a:pt x="172" y="313"/>
                  </a:cubicBezTo>
                  <a:close/>
                  <a:moveTo>
                    <a:pt x="173" y="290"/>
                  </a:moveTo>
                  <a:cubicBezTo>
                    <a:pt x="172" y="285"/>
                    <a:pt x="172" y="285"/>
                    <a:pt x="172" y="285"/>
                  </a:cubicBezTo>
                  <a:cubicBezTo>
                    <a:pt x="172" y="285"/>
                    <a:pt x="172" y="284"/>
                    <a:pt x="173" y="284"/>
                  </a:cubicBezTo>
                  <a:cubicBezTo>
                    <a:pt x="183" y="284"/>
                    <a:pt x="183" y="284"/>
                    <a:pt x="183" y="284"/>
                  </a:cubicBezTo>
                  <a:cubicBezTo>
                    <a:pt x="183" y="284"/>
                    <a:pt x="184" y="285"/>
                    <a:pt x="184" y="285"/>
                  </a:cubicBezTo>
                  <a:cubicBezTo>
                    <a:pt x="184" y="290"/>
                    <a:pt x="184" y="290"/>
                    <a:pt x="184" y="290"/>
                  </a:cubicBezTo>
                  <a:cubicBezTo>
                    <a:pt x="184" y="291"/>
                    <a:pt x="184" y="291"/>
                    <a:pt x="184" y="291"/>
                  </a:cubicBezTo>
                  <a:cubicBezTo>
                    <a:pt x="173" y="291"/>
                    <a:pt x="173" y="291"/>
                    <a:pt x="173" y="291"/>
                  </a:cubicBezTo>
                  <a:cubicBezTo>
                    <a:pt x="173" y="291"/>
                    <a:pt x="173" y="291"/>
                    <a:pt x="173" y="290"/>
                  </a:cubicBezTo>
                  <a:close/>
                  <a:moveTo>
                    <a:pt x="174" y="305"/>
                  </a:moveTo>
                  <a:cubicBezTo>
                    <a:pt x="174" y="300"/>
                    <a:pt x="174" y="300"/>
                    <a:pt x="174" y="300"/>
                  </a:cubicBezTo>
                  <a:cubicBezTo>
                    <a:pt x="174" y="300"/>
                    <a:pt x="174" y="299"/>
                    <a:pt x="174" y="299"/>
                  </a:cubicBezTo>
                  <a:cubicBezTo>
                    <a:pt x="185" y="299"/>
                    <a:pt x="185" y="299"/>
                    <a:pt x="185" y="299"/>
                  </a:cubicBezTo>
                  <a:cubicBezTo>
                    <a:pt x="185" y="299"/>
                    <a:pt x="186" y="300"/>
                    <a:pt x="186" y="300"/>
                  </a:cubicBezTo>
                  <a:cubicBezTo>
                    <a:pt x="186" y="305"/>
                    <a:pt x="186" y="305"/>
                    <a:pt x="186" y="305"/>
                  </a:cubicBezTo>
                  <a:cubicBezTo>
                    <a:pt x="186" y="306"/>
                    <a:pt x="186" y="306"/>
                    <a:pt x="186" y="306"/>
                  </a:cubicBezTo>
                  <a:cubicBezTo>
                    <a:pt x="175" y="306"/>
                    <a:pt x="175" y="306"/>
                    <a:pt x="175" y="306"/>
                  </a:cubicBezTo>
                  <a:cubicBezTo>
                    <a:pt x="174" y="306"/>
                    <a:pt x="174" y="306"/>
                    <a:pt x="174" y="305"/>
                  </a:cubicBezTo>
                  <a:close/>
                  <a:moveTo>
                    <a:pt x="187" y="313"/>
                  </a:moveTo>
                  <a:cubicBezTo>
                    <a:pt x="175" y="313"/>
                    <a:pt x="175" y="313"/>
                    <a:pt x="175" y="313"/>
                  </a:cubicBezTo>
                  <a:cubicBezTo>
                    <a:pt x="175" y="313"/>
                    <a:pt x="175" y="313"/>
                    <a:pt x="175" y="313"/>
                  </a:cubicBezTo>
                  <a:cubicBezTo>
                    <a:pt x="174" y="307"/>
                    <a:pt x="174" y="307"/>
                    <a:pt x="174" y="307"/>
                  </a:cubicBezTo>
                  <a:cubicBezTo>
                    <a:pt x="174" y="307"/>
                    <a:pt x="175" y="307"/>
                    <a:pt x="175" y="307"/>
                  </a:cubicBezTo>
                  <a:cubicBezTo>
                    <a:pt x="186" y="307"/>
                    <a:pt x="186" y="307"/>
                    <a:pt x="186" y="307"/>
                  </a:cubicBezTo>
                  <a:cubicBezTo>
                    <a:pt x="186" y="307"/>
                    <a:pt x="187" y="307"/>
                    <a:pt x="187" y="307"/>
                  </a:cubicBezTo>
                  <a:cubicBezTo>
                    <a:pt x="187" y="313"/>
                    <a:pt x="187" y="313"/>
                    <a:pt x="187" y="313"/>
                  </a:cubicBezTo>
                  <a:cubicBezTo>
                    <a:pt x="187" y="313"/>
                    <a:pt x="187" y="313"/>
                    <a:pt x="187" y="313"/>
                  </a:cubicBezTo>
                  <a:close/>
                  <a:moveTo>
                    <a:pt x="187" y="290"/>
                  </a:moveTo>
                  <a:cubicBezTo>
                    <a:pt x="186" y="285"/>
                    <a:pt x="186" y="285"/>
                    <a:pt x="186" y="285"/>
                  </a:cubicBezTo>
                  <a:cubicBezTo>
                    <a:pt x="186" y="285"/>
                    <a:pt x="186" y="284"/>
                    <a:pt x="186" y="284"/>
                  </a:cubicBezTo>
                  <a:cubicBezTo>
                    <a:pt x="197" y="284"/>
                    <a:pt x="197" y="284"/>
                    <a:pt x="197" y="284"/>
                  </a:cubicBezTo>
                  <a:cubicBezTo>
                    <a:pt x="197" y="284"/>
                    <a:pt x="198" y="285"/>
                    <a:pt x="198" y="285"/>
                  </a:cubicBezTo>
                  <a:cubicBezTo>
                    <a:pt x="199" y="290"/>
                    <a:pt x="199" y="290"/>
                    <a:pt x="199" y="290"/>
                  </a:cubicBezTo>
                  <a:cubicBezTo>
                    <a:pt x="199" y="291"/>
                    <a:pt x="198" y="291"/>
                    <a:pt x="198" y="291"/>
                  </a:cubicBezTo>
                  <a:cubicBezTo>
                    <a:pt x="187" y="291"/>
                    <a:pt x="187" y="291"/>
                    <a:pt x="187" y="291"/>
                  </a:cubicBezTo>
                  <a:cubicBezTo>
                    <a:pt x="187" y="291"/>
                    <a:pt x="187" y="291"/>
                    <a:pt x="187" y="290"/>
                  </a:cubicBezTo>
                  <a:close/>
                  <a:moveTo>
                    <a:pt x="202" y="313"/>
                  </a:moveTo>
                  <a:cubicBezTo>
                    <a:pt x="190" y="313"/>
                    <a:pt x="190" y="313"/>
                    <a:pt x="190" y="313"/>
                  </a:cubicBezTo>
                  <a:cubicBezTo>
                    <a:pt x="190" y="313"/>
                    <a:pt x="190" y="313"/>
                    <a:pt x="190" y="313"/>
                  </a:cubicBezTo>
                  <a:cubicBezTo>
                    <a:pt x="189" y="307"/>
                    <a:pt x="189" y="307"/>
                    <a:pt x="189" y="307"/>
                  </a:cubicBezTo>
                  <a:cubicBezTo>
                    <a:pt x="189" y="307"/>
                    <a:pt x="189" y="307"/>
                    <a:pt x="190" y="307"/>
                  </a:cubicBezTo>
                  <a:cubicBezTo>
                    <a:pt x="201" y="307"/>
                    <a:pt x="201" y="307"/>
                    <a:pt x="201" y="307"/>
                  </a:cubicBezTo>
                  <a:cubicBezTo>
                    <a:pt x="201" y="307"/>
                    <a:pt x="201" y="307"/>
                    <a:pt x="201" y="307"/>
                  </a:cubicBezTo>
                  <a:cubicBezTo>
                    <a:pt x="202" y="313"/>
                    <a:pt x="202" y="313"/>
                    <a:pt x="202" y="313"/>
                  </a:cubicBezTo>
                  <a:cubicBezTo>
                    <a:pt x="202" y="313"/>
                    <a:pt x="202" y="313"/>
                    <a:pt x="202" y="313"/>
                  </a:cubicBezTo>
                  <a:close/>
                  <a:moveTo>
                    <a:pt x="202" y="298"/>
                  </a:moveTo>
                  <a:cubicBezTo>
                    <a:pt x="201" y="292"/>
                    <a:pt x="201" y="292"/>
                    <a:pt x="201" y="292"/>
                  </a:cubicBezTo>
                  <a:cubicBezTo>
                    <a:pt x="201" y="292"/>
                    <a:pt x="202" y="292"/>
                    <a:pt x="202" y="292"/>
                  </a:cubicBezTo>
                  <a:cubicBezTo>
                    <a:pt x="213" y="292"/>
                    <a:pt x="213" y="292"/>
                    <a:pt x="213" y="292"/>
                  </a:cubicBezTo>
                  <a:cubicBezTo>
                    <a:pt x="213" y="292"/>
                    <a:pt x="213" y="292"/>
                    <a:pt x="213" y="292"/>
                  </a:cubicBezTo>
                  <a:cubicBezTo>
                    <a:pt x="214" y="298"/>
                    <a:pt x="214" y="298"/>
                    <a:pt x="214" y="298"/>
                  </a:cubicBezTo>
                  <a:cubicBezTo>
                    <a:pt x="215" y="298"/>
                    <a:pt x="214" y="298"/>
                    <a:pt x="214" y="298"/>
                  </a:cubicBezTo>
                  <a:cubicBezTo>
                    <a:pt x="203" y="298"/>
                    <a:pt x="203" y="298"/>
                    <a:pt x="203" y="298"/>
                  </a:cubicBezTo>
                  <a:cubicBezTo>
                    <a:pt x="203" y="298"/>
                    <a:pt x="202" y="298"/>
                    <a:pt x="202" y="298"/>
                  </a:cubicBezTo>
                  <a:close/>
                  <a:moveTo>
                    <a:pt x="204" y="305"/>
                  </a:moveTo>
                  <a:cubicBezTo>
                    <a:pt x="203" y="300"/>
                    <a:pt x="203" y="300"/>
                    <a:pt x="203" y="300"/>
                  </a:cubicBezTo>
                  <a:cubicBezTo>
                    <a:pt x="203" y="300"/>
                    <a:pt x="203" y="299"/>
                    <a:pt x="203" y="299"/>
                  </a:cubicBezTo>
                  <a:cubicBezTo>
                    <a:pt x="214" y="299"/>
                    <a:pt x="214" y="299"/>
                    <a:pt x="214" y="299"/>
                  </a:cubicBezTo>
                  <a:cubicBezTo>
                    <a:pt x="215" y="299"/>
                    <a:pt x="215" y="300"/>
                    <a:pt x="215" y="300"/>
                  </a:cubicBezTo>
                  <a:cubicBezTo>
                    <a:pt x="216" y="305"/>
                    <a:pt x="216" y="305"/>
                    <a:pt x="216" y="305"/>
                  </a:cubicBezTo>
                  <a:cubicBezTo>
                    <a:pt x="216" y="306"/>
                    <a:pt x="216" y="306"/>
                    <a:pt x="216" y="306"/>
                  </a:cubicBezTo>
                  <a:cubicBezTo>
                    <a:pt x="204" y="306"/>
                    <a:pt x="204" y="306"/>
                    <a:pt x="204" y="306"/>
                  </a:cubicBezTo>
                  <a:cubicBezTo>
                    <a:pt x="204" y="306"/>
                    <a:pt x="204" y="306"/>
                    <a:pt x="204" y="305"/>
                  </a:cubicBezTo>
                  <a:close/>
                  <a:moveTo>
                    <a:pt x="217" y="313"/>
                  </a:moveTo>
                  <a:cubicBezTo>
                    <a:pt x="205" y="313"/>
                    <a:pt x="205" y="313"/>
                    <a:pt x="205" y="313"/>
                  </a:cubicBezTo>
                  <a:cubicBezTo>
                    <a:pt x="205" y="313"/>
                    <a:pt x="205" y="313"/>
                    <a:pt x="205" y="313"/>
                  </a:cubicBezTo>
                  <a:cubicBezTo>
                    <a:pt x="204" y="307"/>
                    <a:pt x="204" y="307"/>
                    <a:pt x="204" y="307"/>
                  </a:cubicBezTo>
                  <a:cubicBezTo>
                    <a:pt x="204" y="307"/>
                    <a:pt x="204" y="307"/>
                    <a:pt x="204" y="307"/>
                  </a:cubicBezTo>
                  <a:cubicBezTo>
                    <a:pt x="216" y="307"/>
                    <a:pt x="216" y="307"/>
                    <a:pt x="216" y="307"/>
                  </a:cubicBezTo>
                  <a:cubicBezTo>
                    <a:pt x="216" y="307"/>
                    <a:pt x="216" y="307"/>
                    <a:pt x="216" y="307"/>
                  </a:cubicBezTo>
                  <a:cubicBezTo>
                    <a:pt x="218" y="313"/>
                    <a:pt x="218" y="313"/>
                    <a:pt x="218" y="313"/>
                  </a:cubicBezTo>
                  <a:cubicBezTo>
                    <a:pt x="218" y="313"/>
                    <a:pt x="217" y="313"/>
                    <a:pt x="217" y="313"/>
                  </a:cubicBezTo>
                  <a:close/>
                  <a:moveTo>
                    <a:pt x="219" y="305"/>
                  </a:moveTo>
                  <a:cubicBezTo>
                    <a:pt x="217" y="300"/>
                    <a:pt x="217" y="300"/>
                    <a:pt x="217" y="300"/>
                  </a:cubicBezTo>
                  <a:cubicBezTo>
                    <a:pt x="217" y="300"/>
                    <a:pt x="218" y="299"/>
                    <a:pt x="218" y="299"/>
                  </a:cubicBezTo>
                  <a:cubicBezTo>
                    <a:pt x="229" y="299"/>
                    <a:pt x="229" y="299"/>
                    <a:pt x="229" y="299"/>
                  </a:cubicBezTo>
                  <a:cubicBezTo>
                    <a:pt x="230" y="299"/>
                    <a:pt x="230" y="300"/>
                    <a:pt x="230" y="300"/>
                  </a:cubicBezTo>
                  <a:cubicBezTo>
                    <a:pt x="231" y="305"/>
                    <a:pt x="231" y="305"/>
                    <a:pt x="231" y="305"/>
                  </a:cubicBezTo>
                  <a:cubicBezTo>
                    <a:pt x="231" y="306"/>
                    <a:pt x="231" y="306"/>
                    <a:pt x="231" y="306"/>
                  </a:cubicBezTo>
                  <a:cubicBezTo>
                    <a:pt x="219" y="306"/>
                    <a:pt x="219" y="306"/>
                    <a:pt x="219" y="306"/>
                  </a:cubicBezTo>
                  <a:cubicBezTo>
                    <a:pt x="219" y="306"/>
                    <a:pt x="219" y="306"/>
                    <a:pt x="219" y="305"/>
                  </a:cubicBezTo>
                  <a:close/>
                  <a:moveTo>
                    <a:pt x="233" y="313"/>
                  </a:moveTo>
                  <a:cubicBezTo>
                    <a:pt x="221" y="313"/>
                    <a:pt x="221" y="313"/>
                    <a:pt x="221" y="313"/>
                  </a:cubicBezTo>
                  <a:cubicBezTo>
                    <a:pt x="220" y="313"/>
                    <a:pt x="220" y="313"/>
                    <a:pt x="220" y="313"/>
                  </a:cubicBezTo>
                  <a:cubicBezTo>
                    <a:pt x="219" y="307"/>
                    <a:pt x="219" y="307"/>
                    <a:pt x="219" y="307"/>
                  </a:cubicBezTo>
                  <a:cubicBezTo>
                    <a:pt x="219" y="307"/>
                    <a:pt x="219" y="307"/>
                    <a:pt x="219" y="307"/>
                  </a:cubicBezTo>
                  <a:cubicBezTo>
                    <a:pt x="231" y="307"/>
                    <a:pt x="231" y="307"/>
                    <a:pt x="231" y="307"/>
                  </a:cubicBezTo>
                  <a:cubicBezTo>
                    <a:pt x="231" y="307"/>
                    <a:pt x="232" y="307"/>
                    <a:pt x="232" y="307"/>
                  </a:cubicBezTo>
                  <a:cubicBezTo>
                    <a:pt x="233" y="313"/>
                    <a:pt x="233" y="313"/>
                    <a:pt x="233" y="313"/>
                  </a:cubicBezTo>
                  <a:cubicBezTo>
                    <a:pt x="233" y="313"/>
                    <a:pt x="233" y="313"/>
                    <a:pt x="233" y="313"/>
                  </a:cubicBezTo>
                  <a:close/>
                  <a:moveTo>
                    <a:pt x="234" y="305"/>
                  </a:moveTo>
                  <a:cubicBezTo>
                    <a:pt x="232" y="300"/>
                    <a:pt x="232" y="300"/>
                    <a:pt x="232" y="300"/>
                  </a:cubicBezTo>
                  <a:cubicBezTo>
                    <a:pt x="232" y="300"/>
                    <a:pt x="233" y="299"/>
                    <a:pt x="233" y="299"/>
                  </a:cubicBezTo>
                  <a:cubicBezTo>
                    <a:pt x="245" y="299"/>
                    <a:pt x="245" y="299"/>
                    <a:pt x="245" y="299"/>
                  </a:cubicBezTo>
                  <a:cubicBezTo>
                    <a:pt x="245" y="299"/>
                    <a:pt x="245" y="300"/>
                    <a:pt x="245" y="300"/>
                  </a:cubicBezTo>
                  <a:cubicBezTo>
                    <a:pt x="247" y="305"/>
                    <a:pt x="247" y="305"/>
                    <a:pt x="247" y="305"/>
                  </a:cubicBezTo>
                  <a:cubicBezTo>
                    <a:pt x="247" y="306"/>
                    <a:pt x="247" y="306"/>
                    <a:pt x="246" y="306"/>
                  </a:cubicBezTo>
                  <a:cubicBezTo>
                    <a:pt x="234" y="306"/>
                    <a:pt x="234" y="306"/>
                    <a:pt x="234" y="306"/>
                  </a:cubicBezTo>
                  <a:cubicBezTo>
                    <a:pt x="234" y="306"/>
                    <a:pt x="234" y="306"/>
                    <a:pt x="234" y="305"/>
                  </a:cubicBezTo>
                  <a:close/>
                  <a:moveTo>
                    <a:pt x="248" y="313"/>
                  </a:moveTo>
                  <a:cubicBezTo>
                    <a:pt x="236" y="313"/>
                    <a:pt x="236" y="313"/>
                    <a:pt x="236" y="313"/>
                  </a:cubicBezTo>
                  <a:cubicBezTo>
                    <a:pt x="236" y="313"/>
                    <a:pt x="236" y="313"/>
                    <a:pt x="236" y="313"/>
                  </a:cubicBezTo>
                  <a:cubicBezTo>
                    <a:pt x="234" y="307"/>
                    <a:pt x="234" y="307"/>
                    <a:pt x="234" y="307"/>
                  </a:cubicBezTo>
                  <a:cubicBezTo>
                    <a:pt x="234" y="307"/>
                    <a:pt x="234" y="307"/>
                    <a:pt x="235" y="307"/>
                  </a:cubicBezTo>
                  <a:cubicBezTo>
                    <a:pt x="247" y="307"/>
                    <a:pt x="247" y="307"/>
                    <a:pt x="247" y="307"/>
                  </a:cubicBezTo>
                  <a:cubicBezTo>
                    <a:pt x="247" y="307"/>
                    <a:pt x="247" y="307"/>
                    <a:pt x="247" y="307"/>
                  </a:cubicBezTo>
                  <a:cubicBezTo>
                    <a:pt x="249" y="313"/>
                    <a:pt x="249" y="313"/>
                    <a:pt x="249" y="313"/>
                  </a:cubicBezTo>
                  <a:cubicBezTo>
                    <a:pt x="249" y="313"/>
                    <a:pt x="249" y="313"/>
                    <a:pt x="248" y="313"/>
                  </a:cubicBezTo>
                  <a:close/>
                  <a:moveTo>
                    <a:pt x="324" y="273"/>
                  </a:moveTo>
                  <a:cubicBezTo>
                    <a:pt x="325" y="273"/>
                    <a:pt x="325" y="273"/>
                    <a:pt x="325" y="273"/>
                  </a:cubicBezTo>
                  <a:cubicBezTo>
                    <a:pt x="325" y="273"/>
                    <a:pt x="325" y="273"/>
                    <a:pt x="325" y="273"/>
                  </a:cubicBezTo>
                  <a:cubicBezTo>
                    <a:pt x="325" y="273"/>
                    <a:pt x="325" y="273"/>
                    <a:pt x="324" y="273"/>
                  </a:cubicBezTo>
                  <a:close/>
                  <a:moveTo>
                    <a:pt x="324" y="273"/>
                  </a:moveTo>
                  <a:cubicBezTo>
                    <a:pt x="324" y="273"/>
                    <a:pt x="324" y="273"/>
                    <a:pt x="324" y="273"/>
                  </a:cubicBezTo>
                  <a:cubicBezTo>
                    <a:pt x="324" y="273"/>
                    <a:pt x="324" y="273"/>
                    <a:pt x="324" y="273"/>
                  </a:cubicBezTo>
                  <a:close/>
                  <a:moveTo>
                    <a:pt x="302" y="291"/>
                  </a:moveTo>
                  <a:cubicBezTo>
                    <a:pt x="312" y="289"/>
                    <a:pt x="318" y="288"/>
                    <a:pt x="324" y="288"/>
                  </a:cubicBezTo>
                  <a:cubicBezTo>
                    <a:pt x="324" y="283"/>
                    <a:pt x="324" y="283"/>
                    <a:pt x="324" y="283"/>
                  </a:cubicBezTo>
                  <a:cubicBezTo>
                    <a:pt x="322" y="283"/>
                    <a:pt x="321" y="282"/>
                    <a:pt x="321" y="281"/>
                  </a:cubicBezTo>
                  <a:cubicBezTo>
                    <a:pt x="321" y="277"/>
                    <a:pt x="321" y="277"/>
                    <a:pt x="321" y="277"/>
                  </a:cubicBezTo>
                  <a:cubicBezTo>
                    <a:pt x="321" y="276"/>
                    <a:pt x="322" y="275"/>
                    <a:pt x="324" y="275"/>
                  </a:cubicBezTo>
                  <a:cubicBezTo>
                    <a:pt x="324" y="273"/>
                    <a:pt x="324" y="273"/>
                    <a:pt x="324" y="273"/>
                  </a:cubicBezTo>
                  <a:cubicBezTo>
                    <a:pt x="313" y="273"/>
                    <a:pt x="306" y="280"/>
                    <a:pt x="302" y="291"/>
                  </a:cubicBezTo>
                  <a:close/>
                  <a:moveTo>
                    <a:pt x="347" y="291"/>
                  </a:moveTo>
                  <a:cubicBezTo>
                    <a:pt x="347" y="291"/>
                    <a:pt x="347" y="291"/>
                    <a:pt x="347" y="291"/>
                  </a:cubicBezTo>
                  <a:cubicBezTo>
                    <a:pt x="347" y="292"/>
                    <a:pt x="347" y="292"/>
                    <a:pt x="347" y="292"/>
                  </a:cubicBezTo>
                  <a:cubicBezTo>
                    <a:pt x="347" y="292"/>
                    <a:pt x="347" y="292"/>
                    <a:pt x="347" y="291"/>
                  </a:cubicBezTo>
                  <a:close/>
                  <a:moveTo>
                    <a:pt x="347" y="292"/>
                  </a:moveTo>
                  <a:cubicBezTo>
                    <a:pt x="348" y="292"/>
                    <a:pt x="348" y="293"/>
                    <a:pt x="348" y="293"/>
                  </a:cubicBezTo>
                  <a:cubicBezTo>
                    <a:pt x="348" y="293"/>
                    <a:pt x="348" y="293"/>
                    <a:pt x="348" y="293"/>
                  </a:cubicBezTo>
                  <a:cubicBezTo>
                    <a:pt x="348" y="293"/>
                    <a:pt x="348" y="292"/>
                    <a:pt x="347" y="292"/>
                  </a:cubicBezTo>
                  <a:close/>
                  <a:moveTo>
                    <a:pt x="301" y="293"/>
                  </a:moveTo>
                  <a:cubicBezTo>
                    <a:pt x="301" y="293"/>
                    <a:pt x="301" y="293"/>
                    <a:pt x="301" y="293"/>
                  </a:cubicBezTo>
                  <a:cubicBezTo>
                    <a:pt x="301" y="293"/>
                    <a:pt x="301" y="292"/>
                    <a:pt x="301" y="292"/>
                  </a:cubicBezTo>
                  <a:cubicBezTo>
                    <a:pt x="301" y="292"/>
                    <a:pt x="301" y="293"/>
                    <a:pt x="301" y="293"/>
                  </a:cubicBezTo>
                  <a:close/>
                  <a:moveTo>
                    <a:pt x="348" y="293"/>
                  </a:moveTo>
                  <a:cubicBezTo>
                    <a:pt x="336" y="291"/>
                    <a:pt x="330" y="290"/>
                    <a:pt x="324" y="290"/>
                  </a:cubicBezTo>
                  <a:cubicBezTo>
                    <a:pt x="318" y="290"/>
                    <a:pt x="312" y="291"/>
                    <a:pt x="301" y="293"/>
                  </a:cubicBezTo>
                  <a:cubicBezTo>
                    <a:pt x="301" y="294"/>
                    <a:pt x="300" y="296"/>
                    <a:pt x="300" y="297"/>
                  </a:cubicBezTo>
                  <a:cubicBezTo>
                    <a:pt x="294" y="320"/>
                    <a:pt x="301" y="331"/>
                    <a:pt x="324" y="331"/>
                  </a:cubicBezTo>
                  <a:cubicBezTo>
                    <a:pt x="348" y="331"/>
                    <a:pt x="355" y="320"/>
                    <a:pt x="349" y="297"/>
                  </a:cubicBezTo>
                  <a:cubicBezTo>
                    <a:pt x="349" y="296"/>
                    <a:pt x="348" y="294"/>
                    <a:pt x="348" y="293"/>
                  </a:cubicBezTo>
                  <a:close/>
                  <a:moveTo>
                    <a:pt x="302" y="292"/>
                  </a:moveTo>
                  <a:cubicBezTo>
                    <a:pt x="302" y="292"/>
                    <a:pt x="302" y="291"/>
                    <a:pt x="302" y="291"/>
                  </a:cubicBezTo>
                  <a:cubicBezTo>
                    <a:pt x="302" y="291"/>
                    <a:pt x="302" y="291"/>
                    <a:pt x="302" y="291"/>
                  </a:cubicBezTo>
                  <a:cubicBezTo>
                    <a:pt x="302" y="291"/>
                    <a:pt x="302" y="292"/>
                    <a:pt x="302" y="292"/>
                  </a:cubicBezTo>
                  <a:close/>
                  <a:moveTo>
                    <a:pt x="328" y="277"/>
                  </a:moveTo>
                  <a:cubicBezTo>
                    <a:pt x="328" y="281"/>
                    <a:pt x="328" y="281"/>
                    <a:pt x="328" y="281"/>
                  </a:cubicBezTo>
                  <a:cubicBezTo>
                    <a:pt x="328" y="282"/>
                    <a:pt x="327" y="283"/>
                    <a:pt x="325" y="283"/>
                  </a:cubicBezTo>
                  <a:cubicBezTo>
                    <a:pt x="325" y="288"/>
                    <a:pt x="325" y="288"/>
                    <a:pt x="325" y="288"/>
                  </a:cubicBezTo>
                  <a:cubicBezTo>
                    <a:pt x="331" y="288"/>
                    <a:pt x="337" y="289"/>
                    <a:pt x="347" y="291"/>
                  </a:cubicBezTo>
                  <a:cubicBezTo>
                    <a:pt x="343" y="280"/>
                    <a:pt x="336" y="273"/>
                    <a:pt x="325" y="273"/>
                  </a:cubicBezTo>
                  <a:cubicBezTo>
                    <a:pt x="325" y="275"/>
                    <a:pt x="325" y="275"/>
                    <a:pt x="325" y="275"/>
                  </a:cubicBezTo>
                  <a:cubicBezTo>
                    <a:pt x="327" y="275"/>
                    <a:pt x="328" y="276"/>
                    <a:pt x="328" y="277"/>
                  </a:cubicBezTo>
                  <a:close/>
                  <a:moveTo>
                    <a:pt x="357" y="0"/>
                  </a:moveTo>
                  <a:cubicBezTo>
                    <a:pt x="6" y="0"/>
                    <a:pt x="6" y="0"/>
                    <a:pt x="6" y="0"/>
                  </a:cubicBezTo>
                  <a:cubicBezTo>
                    <a:pt x="3" y="0"/>
                    <a:pt x="0" y="3"/>
                    <a:pt x="0" y="8"/>
                  </a:cubicBezTo>
                  <a:cubicBezTo>
                    <a:pt x="0" y="201"/>
                    <a:pt x="0" y="201"/>
                    <a:pt x="0" y="201"/>
                  </a:cubicBezTo>
                  <a:cubicBezTo>
                    <a:pt x="0" y="206"/>
                    <a:pt x="3" y="209"/>
                    <a:pt x="6" y="209"/>
                  </a:cubicBezTo>
                  <a:cubicBezTo>
                    <a:pt x="119" y="209"/>
                    <a:pt x="119" y="209"/>
                    <a:pt x="119" y="209"/>
                  </a:cubicBezTo>
                  <a:cubicBezTo>
                    <a:pt x="119" y="225"/>
                    <a:pt x="119" y="225"/>
                    <a:pt x="119" y="225"/>
                  </a:cubicBezTo>
                  <a:cubicBezTo>
                    <a:pt x="101" y="225"/>
                    <a:pt x="101" y="225"/>
                    <a:pt x="101" y="225"/>
                  </a:cubicBezTo>
                  <a:cubicBezTo>
                    <a:pt x="98" y="225"/>
                    <a:pt x="95" y="226"/>
                    <a:pt x="95" y="228"/>
                  </a:cubicBezTo>
                  <a:cubicBezTo>
                    <a:pt x="95" y="236"/>
                    <a:pt x="95" y="236"/>
                    <a:pt x="95" y="236"/>
                  </a:cubicBezTo>
                  <a:cubicBezTo>
                    <a:pt x="95" y="237"/>
                    <a:pt x="98" y="239"/>
                    <a:pt x="101" y="239"/>
                  </a:cubicBezTo>
                  <a:cubicBezTo>
                    <a:pt x="262" y="239"/>
                    <a:pt x="262" y="239"/>
                    <a:pt x="262" y="239"/>
                  </a:cubicBezTo>
                  <a:cubicBezTo>
                    <a:pt x="265" y="239"/>
                    <a:pt x="268" y="237"/>
                    <a:pt x="268" y="236"/>
                  </a:cubicBezTo>
                  <a:cubicBezTo>
                    <a:pt x="268" y="228"/>
                    <a:pt x="268" y="228"/>
                    <a:pt x="268" y="228"/>
                  </a:cubicBezTo>
                  <a:cubicBezTo>
                    <a:pt x="268" y="226"/>
                    <a:pt x="265" y="225"/>
                    <a:pt x="262" y="225"/>
                  </a:cubicBezTo>
                  <a:cubicBezTo>
                    <a:pt x="244" y="225"/>
                    <a:pt x="244" y="225"/>
                    <a:pt x="244" y="225"/>
                  </a:cubicBezTo>
                  <a:cubicBezTo>
                    <a:pt x="244" y="209"/>
                    <a:pt x="244" y="209"/>
                    <a:pt x="244" y="209"/>
                  </a:cubicBezTo>
                  <a:cubicBezTo>
                    <a:pt x="357" y="209"/>
                    <a:pt x="357" y="209"/>
                    <a:pt x="357" y="209"/>
                  </a:cubicBezTo>
                  <a:cubicBezTo>
                    <a:pt x="360" y="209"/>
                    <a:pt x="363" y="206"/>
                    <a:pt x="363" y="201"/>
                  </a:cubicBezTo>
                  <a:cubicBezTo>
                    <a:pt x="363" y="8"/>
                    <a:pt x="363" y="8"/>
                    <a:pt x="363" y="8"/>
                  </a:cubicBezTo>
                  <a:cubicBezTo>
                    <a:pt x="363" y="3"/>
                    <a:pt x="360" y="0"/>
                    <a:pt x="357" y="0"/>
                  </a:cubicBezTo>
                  <a:close/>
                  <a:moveTo>
                    <a:pt x="12" y="197"/>
                  </a:moveTo>
                  <a:cubicBezTo>
                    <a:pt x="12" y="11"/>
                    <a:pt x="12" y="11"/>
                    <a:pt x="12" y="11"/>
                  </a:cubicBezTo>
                  <a:cubicBezTo>
                    <a:pt x="351" y="11"/>
                    <a:pt x="351" y="11"/>
                    <a:pt x="351" y="11"/>
                  </a:cubicBezTo>
                  <a:cubicBezTo>
                    <a:pt x="351" y="197"/>
                    <a:pt x="351" y="197"/>
                    <a:pt x="351" y="197"/>
                  </a:cubicBezTo>
                  <a:lnTo>
                    <a:pt x="12" y="197"/>
                  </a:lnTo>
                  <a:close/>
                  <a:moveTo>
                    <a:pt x="353" y="206"/>
                  </a:moveTo>
                  <a:cubicBezTo>
                    <a:pt x="352" y="206"/>
                    <a:pt x="351" y="205"/>
                    <a:pt x="351" y="203"/>
                  </a:cubicBezTo>
                  <a:cubicBezTo>
                    <a:pt x="351" y="202"/>
                    <a:pt x="352" y="200"/>
                    <a:pt x="353" y="200"/>
                  </a:cubicBezTo>
                  <a:cubicBezTo>
                    <a:pt x="355" y="200"/>
                    <a:pt x="356" y="202"/>
                    <a:pt x="356" y="203"/>
                  </a:cubicBezTo>
                  <a:cubicBezTo>
                    <a:pt x="356" y="205"/>
                    <a:pt x="355" y="206"/>
                    <a:pt x="353" y="206"/>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grpSp>
          <p:nvGrpSpPr>
            <p:cNvPr id="254" name="Group 253">
              <a:extLst>
                <a:ext uri="{FF2B5EF4-FFF2-40B4-BE49-F238E27FC236}">
                  <a16:creationId xmlns:a16="http://schemas.microsoft.com/office/drawing/2014/main" id="{CB0AFCC5-C880-4140-8F45-A1388CD1BB9B}"/>
                </a:ext>
              </a:extLst>
            </p:cNvPr>
            <p:cNvGrpSpPr/>
            <p:nvPr/>
          </p:nvGrpSpPr>
          <p:grpSpPr>
            <a:xfrm>
              <a:off x="711747" y="2265528"/>
              <a:ext cx="2045101" cy="1043543"/>
              <a:chOff x="711747" y="2265528"/>
              <a:chExt cx="2045101" cy="1043543"/>
            </a:xfrm>
          </p:grpSpPr>
          <p:sp>
            <p:nvSpPr>
              <p:cNvPr id="255" name="Freeform 43">
                <a:extLst>
                  <a:ext uri="{FF2B5EF4-FFF2-40B4-BE49-F238E27FC236}">
                    <a16:creationId xmlns:a16="http://schemas.microsoft.com/office/drawing/2014/main" id="{BEA70D0A-AE81-4551-B468-C67AB518A854}"/>
                  </a:ext>
                </a:extLst>
              </p:cNvPr>
              <p:cNvSpPr>
                <a:spLocks noEditPoints="1"/>
              </p:cNvSpPr>
              <p:nvPr/>
            </p:nvSpPr>
            <p:spPr bwMode="auto">
              <a:xfrm rot="11564431">
                <a:off x="1206353" y="2360618"/>
                <a:ext cx="663874" cy="525659"/>
              </a:xfrm>
              <a:custGeom>
                <a:avLst/>
                <a:gdLst>
                  <a:gd name="T0" fmla="*/ 172 w 320"/>
                  <a:gd name="T1" fmla="*/ 163 h 258"/>
                  <a:gd name="T2" fmla="*/ 193 w 320"/>
                  <a:gd name="T3" fmla="*/ 130 h 258"/>
                  <a:gd name="T4" fmla="*/ 162 w 320"/>
                  <a:gd name="T5" fmla="*/ 104 h 258"/>
                  <a:gd name="T6" fmla="*/ 154 w 320"/>
                  <a:gd name="T7" fmla="*/ 66 h 258"/>
                  <a:gd name="T8" fmla="*/ 115 w 320"/>
                  <a:gd name="T9" fmla="*/ 69 h 258"/>
                  <a:gd name="T10" fmla="*/ 81 w 320"/>
                  <a:gd name="T11" fmla="*/ 48 h 258"/>
                  <a:gd name="T12" fmla="*/ 56 w 320"/>
                  <a:gd name="T13" fmla="*/ 78 h 258"/>
                  <a:gd name="T14" fmla="*/ 18 w 320"/>
                  <a:gd name="T15" fmla="*/ 86 h 258"/>
                  <a:gd name="T16" fmla="*/ 21 w 320"/>
                  <a:gd name="T17" fmla="*/ 126 h 258"/>
                  <a:gd name="T18" fmla="*/ 0 w 320"/>
                  <a:gd name="T19" fmla="*/ 159 h 258"/>
                  <a:gd name="T20" fmla="*/ 30 w 320"/>
                  <a:gd name="T21" fmla="*/ 185 h 258"/>
                  <a:gd name="T22" fmla="*/ 38 w 320"/>
                  <a:gd name="T23" fmla="*/ 223 h 258"/>
                  <a:gd name="T24" fmla="*/ 78 w 320"/>
                  <a:gd name="T25" fmla="*/ 220 h 258"/>
                  <a:gd name="T26" fmla="*/ 111 w 320"/>
                  <a:gd name="T27" fmla="*/ 241 h 258"/>
                  <a:gd name="T28" fmla="*/ 136 w 320"/>
                  <a:gd name="T29" fmla="*/ 211 h 258"/>
                  <a:gd name="T30" fmla="*/ 175 w 320"/>
                  <a:gd name="T31" fmla="*/ 202 h 258"/>
                  <a:gd name="T32" fmla="*/ 34 w 320"/>
                  <a:gd name="T33" fmla="*/ 144 h 258"/>
                  <a:gd name="T34" fmla="*/ 96 w 320"/>
                  <a:gd name="T35" fmla="*/ 207 h 258"/>
                  <a:gd name="T36" fmla="*/ 60 w 320"/>
                  <a:gd name="T37" fmla="*/ 144 h 258"/>
                  <a:gd name="T38" fmla="*/ 318 w 320"/>
                  <a:gd name="T39" fmla="*/ 84 h 258"/>
                  <a:gd name="T40" fmla="*/ 315 w 320"/>
                  <a:gd name="T41" fmla="*/ 55 h 258"/>
                  <a:gd name="T42" fmla="*/ 301 w 320"/>
                  <a:gd name="T43" fmla="*/ 29 h 258"/>
                  <a:gd name="T44" fmla="*/ 279 w 320"/>
                  <a:gd name="T45" fmla="*/ 11 h 258"/>
                  <a:gd name="T46" fmla="*/ 251 w 320"/>
                  <a:gd name="T47" fmla="*/ 2 h 258"/>
                  <a:gd name="T48" fmla="*/ 222 w 320"/>
                  <a:gd name="T49" fmla="*/ 5 h 258"/>
                  <a:gd name="T50" fmla="*/ 196 w 320"/>
                  <a:gd name="T51" fmla="*/ 19 h 258"/>
                  <a:gd name="T52" fmla="*/ 178 w 320"/>
                  <a:gd name="T53" fmla="*/ 41 h 258"/>
                  <a:gd name="T54" fmla="*/ 169 w 320"/>
                  <a:gd name="T55" fmla="*/ 69 h 258"/>
                  <a:gd name="T56" fmla="*/ 172 w 320"/>
                  <a:gd name="T57" fmla="*/ 98 h 258"/>
                  <a:gd name="T58" fmla="*/ 186 w 320"/>
                  <a:gd name="T59" fmla="*/ 124 h 258"/>
                  <a:gd name="T60" fmla="*/ 208 w 320"/>
                  <a:gd name="T61" fmla="*/ 142 h 258"/>
                  <a:gd name="T62" fmla="*/ 236 w 320"/>
                  <a:gd name="T63" fmla="*/ 151 h 258"/>
                  <a:gd name="T64" fmla="*/ 265 w 320"/>
                  <a:gd name="T65" fmla="*/ 148 h 258"/>
                  <a:gd name="T66" fmla="*/ 290 w 320"/>
                  <a:gd name="T67" fmla="*/ 134 h 258"/>
                  <a:gd name="T68" fmla="*/ 309 w 320"/>
                  <a:gd name="T69" fmla="*/ 112 h 258"/>
                  <a:gd name="T70" fmla="*/ 318 w 320"/>
                  <a:gd name="T71" fmla="*/ 84 h 258"/>
                  <a:gd name="T72" fmla="*/ 196 w 320"/>
                  <a:gd name="T73" fmla="*/ 62 h 258"/>
                  <a:gd name="T74" fmla="*/ 271 w 320"/>
                  <a:gd name="T75" fmla="*/ 85 h 258"/>
                  <a:gd name="T76" fmla="*/ 252 w 320"/>
                  <a:gd name="T77" fmla="*/ 49 h 258"/>
                  <a:gd name="T78" fmla="*/ 272 w 320"/>
                  <a:gd name="T79" fmla="*/ 182 h 258"/>
                  <a:gd name="T80" fmla="*/ 260 w 320"/>
                  <a:gd name="T81" fmla="*/ 166 h 258"/>
                  <a:gd name="T82" fmla="*/ 242 w 320"/>
                  <a:gd name="T83" fmla="*/ 155 h 258"/>
                  <a:gd name="T84" fmla="*/ 222 w 320"/>
                  <a:gd name="T85" fmla="*/ 152 h 258"/>
                  <a:gd name="T86" fmla="*/ 203 w 320"/>
                  <a:gd name="T87" fmla="*/ 157 h 258"/>
                  <a:gd name="T88" fmla="*/ 186 w 320"/>
                  <a:gd name="T89" fmla="*/ 170 h 258"/>
                  <a:gd name="T90" fmla="*/ 176 w 320"/>
                  <a:gd name="T91" fmla="*/ 187 h 258"/>
                  <a:gd name="T92" fmla="*/ 173 w 320"/>
                  <a:gd name="T93" fmla="*/ 208 h 258"/>
                  <a:gd name="T94" fmla="*/ 178 w 320"/>
                  <a:gd name="T95" fmla="*/ 227 h 258"/>
                  <a:gd name="T96" fmla="*/ 191 w 320"/>
                  <a:gd name="T97" fmla="*/ 243 h 258"/>
                  <a:gd name="T98" fmla="*/ 208 w 320"/>
                  <a:gd name="T99" fmla="*/ 254 h 258"/>
                  <a:gd name="T100" fmla="*/ 228 w 320"/>
                  <a:gd name="T101" fmla="*/ 257 h 258"/>
                  <a:gd name="T102" fmla="*/ 248 w 320"/>
                  <a:gd name="T103" fmla="*/ 251 h 258"/>
                  <a:gd name="T104" fmla="*/ 264 w 320"/>
                  <a:gd name="T105" fmla="*/ 239 h 258"/>
                  <a:gd name="T106" fmla="*/ 275 w 320"/>
                  <a:gd name="T107" fmla="*/ 222 h 258"/>
                  <a:gd name="T108" fmla="*/ 277 w 320"/>
                  <a:gd name="T109" fmla="*/ 201 h 258"/>
                  <a:gd name="T110" fmla="*/ 234 w 320"/>
                  <a:gd name="T111" fmla="*/ 238 h 258"/>
                  <a:gd name="T112" fmla="*/ 259 w 320"/>
                  <a:gd name="T113" fmla="*/ 196 h 258"/>
                  <a:gd name="T114" fmla="*/ 230 w 320"/>
                  <a:gd name="T115" fmla="*/ 224 h 258"/>
                  <a:gd name="T116" fmla="*/ 245 w 320"/>
                  <a:gd name="T117" fmla="*/ 19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0" h="258">
                    <a:moveTo>
                      <a:pt x="175" y="197"/>
                    </a:moveTo>
                    <a:cubicBezTo>
                      <a:pt x="162" y="185"/>
                      <a:pt x="162" y="185"/>
                      <a:pt x="162" y="185"/>
                    </a:cubicBezTo>
                    <a:cubicBezTo>
                      <a:pt x="167" y="178"/>
                      <a:pt x="170" y="170"/>
                      <a:pt x="172" y="163"/>
                    </a:cubicBezTo>
                    <a:cubicBezTo>
                      <a:pt x="189" y="163"/>
                      <a:pt x="189" y="163"/>
                      <a:pt x="189" y="163"/>
                    </a:cubicBezTo>
                    <a:cubicBezTo>
                      <a:pt x="191" y="163"/>
                      <a:pt x="193" y="161"/>
                      <a:pt x="193" y="159"/>
                    </a:cubicBezTo>
                    <a:cubicBezTo>
                      <a:pt x="193" y="130"/>
                      <a:pt x="193" y="130"/>
                      <a:pt x="193" y="130"/>
                    </a:cubicBezTo>
                    <a:cubicBezTo>
                      <a:pt x="193" y="128"/>
                      <a:pt x="191" y="126"/>
                      <a:pt x="189" y="126"/>
                    </a:cubicBezTo>
                    <a:cubicBezTo>
                      <a:pt x="172" y="126"/>
                      <a:pt x="172" y="126"/>
                      <a:pt x="172" y="126"/>
                    </a:cubicBezTo>
                    <a:cubicBezTo>
                      <a:pt x="170" y="118"/>
                      <a:pt x="167" y="111"/>
                      <a:pt x="162" y="104"/>
                    </a:cubicBezTo>
                    <a:cubicBezTo>
                      <a:pt x="175" y="92"/>
                      <a:pt x="175" y="92"/>
                      <a:pt x="175" y="92"/>
                    </a:cubicBezTo>
                    <a:cubicBezTo>
                      <a:pt x="176" y="90"/>
                      <a:pt x="176" y="88"/>
                      <a:pt x="175" y="86"/>
                    </a:cubicBezTo>
                    <a:cubicBezTo>
                      <a:pt x="154" y="66"/>
                      <a:pt x="154" y="66"/>
                      <a:pt x="154" y="66"/>
                    </a:cubicBezTo>
                    <a:cubicBezTo>
                      <a:pt x="153" y="64"/>
                      <a:pt x="150" y="64"/>
                      <a:pt x="149" y="66"/>
                    </a:cubicBezTo>
                    <a:cubicBezTo>
                      <a:pt x="136" y="78"/>
                      <a:pt x="136" y="78"/>
                      <a:pt x="136" y="78"/>
                    </a:cubicBezTo>
                    <a:cubicBezTo>
                      <a:pt x="130" y="74"/>
                      <a:pt x="122" y="71"/>
                      <a:pt x="115" y="69"/>
                    </a:cubicBezTo>
                    <a:cubicBezTo>
                      <a:pt x="115" y="51"/>
                      <a:pt x="115" y="51"/>
                      <a:pt x="115" y="51"/>
                    </a:cubicBezTo>
                    <a:cubicBezTo>
                      <a:pt x="115" y="49"/>
                      <a:pt x="113" y="48"/>
                      <a:pt x="111" y="48"/>
                    </a:cubicBezTo>
                    <a:cubicBezTo>
                      <a:pt x="81" y="48"/>
                      <a:pt x="81" y="48"/>
                      <a:pt x="81" y="48"/>
                    </a:cubicBezTo>
                    <a:cubicBezTo>
                      <a:pt x="79" y="48"/>
                      <a:pt x="78" y="49"/>
                      <a:pt x="78" y="51"/>
                    </a:cubicBezTo>
                    <a:cubicBezTo>
                      <a:pt x="78" y="69"/>
                      <a:pt x="78" y="69"/>
                      <a:pt x="78" y="69"/>
                    </a:cubicBezTo>
                    <a:cubicBezTo>
                      <a:pt x="70" y="71"/>
                      <a:pt x="63" y="74"/>
                      <a:pt x="56" y="78"/>
                    </a:cubicBezTo>
                    <a:cubicBezTo>
                      <a:pt x="44" y="66"/>
                      <a:pt x="44" y="66"/>
                      <a:pt x="44" y="66"/>
                    </a:cubicBezTo>
                    <a:cubicBezTo>
                      <a:pt x="42" y="64"/>
                      <a:pt x="40" y="64"/>
                      <a:pt x="38" y="66"/>
                    </a:cubicBezTo>
                    <a:cubicBezTo>
                      <a:pt x="18" y="86"/>
                      <a:pt x="18" y="86"/>
                      <a:pt x="18" y="86"/>
                    </a:cubicBezTo>
                    <a:cubicBezTo>
                      <a:pt x="16" y="88"/>
                      <a:pt x="16" y="90"/>
                      <a:pt x="18" y="92"/>
                    </a:cubicBezTo>
                    <a:cubicBezTo>
                      <a:pt x="30" y="104"/>
                      <a:pt x="30" y="104"/>
                      <a:pt x="30" y="104"/>
                    </a:cubicBezTo>
                    <a:cubicBezTo>
                      <a:pt x="26" y="111"/>
                      <a:pt x="23" y="118"/>
                      <a:pt x="21" y="126"/>
                    </a:cubicBezTo>
                    <a:cubicBezTo>
                      <a:pt x="3" y="126"/>
                      <a:pt x="3" y="126"/>
                      <a:pt x="3" y="126"/>
                    </a:cubicBezTo>
                    <a:cubicBezTo>
                      <a:pt x="1" y="126"/>
                      <a:pt x="0" y="128"/>
                      <a:pt x="0" y="130"/>
                    </a:cubicBezTo>
                    <a:cubicBezTo>
                      <a:pt x="0" y="159"/>
                      <a:pt x="0" y="159"/>
                      <a:pt x="0" y="159"/>
                    </a:cubicBezTo>
                    <a:cubicBezTo>
                      <a:pt x="0" y="161"/>
                      <a:pt x="1" y="163"/>
                      <a:pt x="3" y="163"/>
                    </a:cubicBezTo>
                    <a:cubicBezTo>
                      <a:pt x="21" y="163"/>
                      <a:pt x="21" y="163"/>
                      <a:pt x="21" y="163"/>
                    </a:cubicBezTo>
                    <a:cubicBezTo>
                      <a:pt x="23" y="170"/>
                      <a:pt x="26" y="178"/>
                      <a:pt x="30" y="185"/>
                    </a:cubicBezTo>
                    <a:cubicBezTo>
                      <a:pt x="18" y="197"/>
                      <a:pt x="18" y="197"/>
                      <a:pt x="18" y="197"/>
                    </a:cubicBezTo>
                    <a:cubicBezTo>
                      <a:pt x="16" y="198"/>
                      <a:pt x="16" y="201"/>
                      <a:pt x="18" y="202"/>
                    </a:cubicBezTo>
                    <a:cubicBezTo>
                      <a:pt x="38" y="223"/>
                      <a:pt x="38" y="223"/>
                      <a:pt x="38" y="223"/>
                    </a:cubicBezTo>
                    <a:cubicBezTo>
                      <a:pt x="40" y="224"/>
                      <a:pt x="42" y="224"/>
                      <a:pt x="44" y="223"/>
                    </a:cubicBezTo>
                    <a:cubicBezTo>
                      <a:pt x="56" y="211"/>
                      <a:pt x="56" y="211"/>
                      <a:pt x="56" y="211"/>
                    </a:cubicBezTo>
                    <a:cubicBezTo>
                      <a:pt x="63" y="215"/>
                      <a:pt x="70" y="218"/>
                      <a:pt x="78" y="220"/>
                    </a:cubicBezTo>
                    <a:cubicBezTo>
                      <a:pt x="78" y="237"/>
                      <a:pt x="78" y="237"/>
                      <a:pt x="78" y="237"/>
                    </a:cubicBezTo>
                    <a:cubicBezTo>
                      <a:pt x="78" y="239"/>
                      <a:pt x="79" y="241"/>
                      <a:pt x="81" y="241"/>
                    </a:cubicBezTo>
                    <a:cubicBezTo>
                      <a:pt x="111" y="241"/>
                      <a:pt x="111" y="241"/>
                      <a:pt x="111" y="241"/>
                    </a:cubicBezTo>
                    <a:cubicBezTo>
                      <a:pt x="113" y="241"/>
                      <a:pt x="115" y="239"/>
                      <a:pt x="115" y="237"/>
                    </a:cubicBezTo>
                    <a:cubicBezTo>
                      <a:pt x="115" y="220"/>
                      <a:pt x="115" y="220"/>
                      <a:pt x="115" y="220"/>
                    </a:cubicBezTo>
                    <a:cubicBezTo>
                      <a:pt x="122" y="218"/>
                      <a:pt x="130" y="215"/>
                      <a:pt x="136" y="211"/>
                    </a:cubicBezTo>
                    <a:cubicBezTo>
                      <a:pt x="149" y="223"/>
                      <a:pt x="149" y="223"/>
                      <a:pt x="149" y="223"/>
                    </a:cubicBezTo>
                    <a:cubicBezTo>
                      <a:pt x="150" y="224"/>
                      <a:pt x="153" y="224"/>
                      <a:pt x="154" y="223"/>
                    </a:cubicBezTo>
                    <a:cubicBezTo>
                      <a:pt x="175" y="202"/>
                      <a:pt x="175" y="202"/>
                      <a:pt x="175" y="202"/>
                    </a:cubicBezTo>
                    <a:cubicBezTo>
                      <a:pt x="176" y="201"/>
                      <a:pt x="176" y="198"/>
                      <a:pt x="175" y="197"/>
                    </a:cubicBezTo>
                    <a:close/>
                    <a:moveTo>
                      <a:pt x="96" y="207"/>
                    </a:moveTo>
                    <a:cubicBezTo>
                      <a:pt x="62" y="207"/>
                      <a:pt x="34" y="179"/>
                      <a:pt x="34" y="144"/>
                    </a:cubicBezTo>
                    <a:cubicBezTo>
                      <a:pt x="34" y="110"/>
                      <a:pt x="62" y="82"/>
                      <a:pt x="96" y="82"/>
                    </a:cubicBezTo>
                    <a:cubicBezTo>
                      <a:pt x="131" y="82"/>
                      <a:pt x="159" y="110"/>
                      <a:pt x="159" y="144"/>
                    </a:cubicBezTo>
                    <a:cubicBezTo>
                      <a:pt x="159" y="179"/>
                      <a:pt x="131" y="207"/>
                      <a:pt x="96" y="207"/>
                    </a:cubicBezTo>
                    <a:close/>
                    <a:moveTo>
                      <a:pt x="133" y="144"/>
                    </a:moveTo>
                    <a:cubicBezTo>
                      <a:pt x="133" y="164"/>
                      <a:pt x="116" y="181"/>
                      <a:pt x="96" y="181"/>
                    </a:cubicBezTo>
                    <a:cubicBezTo>
                      <a:pt x="76" y="181"/>
                      <a:pt x="60" y="164"/>
                      <a:pt x="60" y="144"/>
                    </a:cubicBezTo>
                    <a:cubicBezTo>
                      <a:pt x="60" y="124"/>
                      <a:pt x="76" y="108"/>
                      <a:pt x="96" y="108"/>
                    </a:cubicBezTo>
                    <a:cubicBezTo>
                      <a:pt x="116" y="108"/>
                      <a:pt x="133" y="124"/>
                      <a:pt x="133" y="144"/>
                    </a:cubicBezTo>
                    <a:close/>
                    <a:moveTo>
                      <a:pt x="318" y="84"/>
                    </a:moveTo>
                    <a:cubicBezTo>
                      <a:pt x="304" y="80"/>
                      <a:pt x="304" y="80"/>
                      <a:pt x="304" y="80"/>
                    </a:cubicBezTo>
                    <a:cubicBezTo>
                      <a:pt x="305" y="74"/>
                      <a:pt x="304" y="67"/>
                      <a:pt x="303" y="61"/>
                    </a:cubicBezTo>
                    <a:cubicBezTo>
                      <a:pt x="315" y="55"/>
                      <a:pt x="315" y="55"/>
                      <a:pt x="315" y="55"/>
                    </a:cubicBezTo>
                    <a:cubicBezTo>
                      <a:pt x="316" y="54"/>
                      <a:pt x="317" y="52"/>
                      <a:pt x="316" y="51"/>
                    </a:cubicBezTo>
                    <a:cubicBezTo>
                      <a:pt x="305" y="31"/>
                      <a:pt x="305" y="31"/>
                      <a:pt x="305" y="31"/>
                    </a:cubicBezTo>
                    <a:cubicBezTo>
                      <a:pt x="304" y="29"/>
                      <a:pt x="303" y="29"/>
                      <a:pt x="301" y="29"/>
                    </a:cubicBezTo>
                    <a:cubicBezTo>
                      <a:pt x="289" y="36"/>
                      <a:pt x="289" y="36"/>
                      <a:pt x="289" y="36"/>
                    </a:cubicBezTo>
                    <a:cubicBezTo>
                      <a:pt x="285" y="31"/>
                      <a:pt x="280" y="27"/>
                      <a:pt x="275" y="24"/>
                    </a:cubicBezTo>
                    <a:cubicBezTo>
                      <a:pt x="279" y="11"/>
                      <a:pt x="279" y="11"/>
                      <a:pt x="279" y="11"/>
                    </a:cubicBezTo>
                    <a:cubicBezTo>
                      <a:pt x="279" y="9"/>
                      <a:pt x="278" y="8"/>
                      <a:pt x="277" y="7"/>
                    </a:cubicBezTo>
                    <a:cubicBezTo>
                      <a:pt x="255" y="0"/>
                      <a:pt x="255" y="0"/>
                      <a:pt x="255" y="0"/>
                    </a:cubicBezTo>
                    <a:cubicBezTo>
                      <a:pt x="253" y="0"/>
                      <a:pt x="251" y="1"/>
                      <a:pt x="251" y="2"/>
                    </a:cubicBezTo>
                    <a:cubicBezTo>
                      <a:pt x="247" y="15"/>
                      <a:pt x="247" y="15"/>
                      <a:pt x="247" y="15"/>
                    </a:cubicBezTo>
                    <a:cubicBezTo>
                      <a:pt x="241" y="15"/>
                      <a:pt x="234" y="16"/>
                      <a:pt x="228" y="17"/>
                    </a:cubicBezTo>
                    <a:cubicBezTo>
                      <a:pt x="222" y="5"/>
                      <a:pt x="222" y="5"/>
                      <a:pt x="222" y="5"/>
                    </a:cubicBezTo>
                    <a:cubicBezTo>
                      <a:pt x="221" y="4"/>
                      <a:pt x="219" y="3"/>
                      <a:pt x="218" y="4"/>
                    </a:cubicBezTo>
                    <a:cubicBezTo>
                      <a:pt x="197" y="15"/>
                      <a:pt x="197" y="15"/>
                      <a:pt x="197" y="15"/>
                    </a:cubicBezTo>
                    <a:cubicBezTo>
                      <a:pt x="196" y="15"/>
                      <a:pt x="196" y="17"/>
                      <a:pt x="196" y="19"/>
                    </a:cubicBezTo>
                    <a:cubicBezTo>
                      <a:pt x="203" y="31"/>
                      <a:pt x="203" y="31"/>
                      <a:pt x="203" y="31"/>
                    </a:cubicBezTo>
                    <a:cubicBezTo>
                      <a:pt x="198" y="35"/>
                      <a:pt x="194" y="40"/>
                      <a:pt x="191" y="45"/>
                    </a:cubicBezTo>
                    <a:cubicBezTo>
                      <a:pt x="178" y="41"/>
                      <a:pt x="178" y="41"/>
                      <a:pt x="178" y="41"/>
                    </a:cubicBezTo>
                    <a:cubicBezTo>
                      <a:pt x="176" y="41"/>
                      <a:pt x="175" y="42"/>
                      <a:pt x="174" y="43"/>
                    </a:cubicBezTo>
                    <a:cubicBezTo>
                      <a:pt x="167" y="65"/>
                      <a:pt x="167" y="65"/>
                      <a:pt x="167" y="65"/>
                    </a:cubicBezTo>
                    <a:cubicBezTo>
                      <a:pt x="167" y="67"/>
                      <a:pt x="168" y="68"/>
                      <a:pt x="169" y="69"/>
                    </a:cubicBezTo>
                    <a:cubicBezTo>
                      <a:pt x="182" y="73"/>
                      <a:pt x="182" y="73"/>
                      <a:pt x="182" y="73"/>
                    </a:cubicBezTo>
                    <a:cubicBezTo>
                      <a:pt x="182" y="79"/>
                      <a:pt x="183" y="86"/>
                      <a:pt x="184" y="92"/>
                    </a:cubicBezTo>
                    <a:cubicBezTo>
                      <a:pt x="172" y="98"/>
                      <a:pt x="172" y="98"/>
                      <a:pt x="172" y="98"/>
                    </a:cubicBezTo>
                    <a:cubicBezTo>
                      <a:pt x="171" y="99"/>
                      <a:pt x="170" y="100"/>
                      <a:pt x="171" y="102"/>
                    </a:cubicBezTo>
                    <a:cubicBezTo>
                      <a:pt x="182" y="122"/>
                      <a:pt x="182" y="122"/>
                      <a:pt x="182" y="122"/>
                    </a:cubicBezTo>
                    <a:cubicBezTo>
                      <a:pt x="182" y="124"/>
                      <a:pt x="184" y="124"/>
                      <a:pt x="186" y="124"/>
                    </a:cubicBezTo>
                    <a:cubicBezTo>
                      <a:pt x="198" y="117"/>
                      <a:pt x="198" y="117"/>
                      <a:pt x="198" y="117"/>
                    </a:cubicBezTo>
                    <a:cubicBezTo>
                      <a:pt x="202" y="122"/>
                      <a:pt x="207" y="126"/>
                      <a:pt x="212" y="129"/>
                    </a:cubicBezTo>
                    <a:cubicBezTo>
                      <a:pt x="208" y="142"/>
                      <a:pt x="208" y="142"/>
                      <a:pt x="208" y="142"/>
                    </a:cubicBezTo>
                    <a:cubicBezTo>
                      <a:pt x="208" y="144"/>
                      <a:pt x="208" y="145"/>
                      <a:pt x="210" y="146"/>
                    </a:cubicBezTo>
                    <a:cubicBezTo>
                      <a:pt x="232" y="153"/>
                      <a:pt x="232" y="153"/>
                      <a:pt x="232" y="153"/>
                    </a:cubicBezTo>
                    <a:cubicBezTo>
                      <a:pt x="234" y="153"/>
                      <a:pt x="235" y="152"/>
                      <a:pt x="236" y="151"/>
                    </a:cubicBezTo>
                    <a:cubicBezTo>
                      <a:pt x="240" y="137"/>
                      <a:pt x="240" y="137"/>
                      <a:pt x="240" y="137"/>
                    </a:cubicBezTo>
                    <a:cubicBezTo>
                      <a:pt x="246" y="138"/>
                      <a:pt x="252" y="137"/>
                      <a:pt x="258" y="136"/>
                    </a:cubicBezTo>
                    <a:cubicBezTo>
                      <a:pt x="265" y="148"/>
                      <a:pt x="265" y="148"/>
                      <a:pt x="265" y="148"/>
                    </a:cubicBezTo>
                    <a:cubicBezTo>
                      <a:pt x="266" y="149"/>
                      <a:pt x="267" y="150"/>
                      <a:pt x="269" y="149"/>
                    </a:cubicBezTo>
                    <a:cubicBezTo>
                      <a:pt x="289" y="138"/>
                      <a:pt x="289" y="138"/>
                      <a:pt x="289" y="138"/>
                    </a:cubicBezTo>
                    <a:cubicBezTo>
                      <a:pt x="291" y="137"/>
                      <a:pt x="291" y="136"/>
                      <a:pt x="290" y="134"/>
                    </a:cubicBezTo>
                    <a:cubicBezTo>
                      <a:pt x="284" y="122"/>
                      <a:pt x="284" y="122"/>
                      <a:pt x="284" y="122"/>
                    </a:cubicBezTo>
                    <a:cubicBezTo>
                      <a:pt x="289" y="118"/>
                      <a:pt x="293" y="113"/>
                      <a:pt x="296" y="108"/>
                    </a:cubicBezTo>
                    <a:cubicBezTo>
                      <a:pt x="309" y="112"/>
                      <a:pt x="309" y="112"/>
                      <a:pt x="309" y="112"/>
                    </a:cubicBezTo>
                    <a:cubicBezTo>
                      <a:pt x="311" y="112"/>
                      <a:pt x="312" y="111"/>
                      <a:pt x="313" y="110"/>
                    </a:cubicBezTo>
                    <a:cubicBezTo>
                      <a:pt x="319" y="88"/>
                      <a:pt x="319" y="88"/>
                      <a:pt x="319" y="88"/>
                    </a:cubicBezTo>
                    <a:cubicBezTo>
                      <a:pt x="320" y="86"/>
                      <a:pt x="319" y="85"/>
                      <a:pt x="318" y="84"/>
                    </a:cubicBezTo>
                    <a:close/>
                    <a:moveTo>
                      <a:pt x="290" y="91"/>
                    </a:moveTo>
                    <a:cubicBezTo>
                      <a:pt x="282" y="117"/>
                      <a:pt x="255" y="131"/>
                      <a:pt x="229" y="123"/>
                    </a:cubicBezTo>
                    <a:cubicBezTo>
                      <a:pt x="203" y="116"/>
                      <a:pt x="188" y="88"/>
                      <a:pt x="196" y="62"/>
                    </a:cubicBezTo>
                    <a:cubicBezTo>
                      <a:pt x="204" y="36"/>
                      <a:pt x="232" y="22"/>
                      <a:pt x="258" y="29"/>
                    </a:cubicBezTo>
                    <a:cubicBezTo>
                      <a:pt x="284" y="37"/>
                      <a:pt x="298" y="65"/>
                      <a:pt x="290" y="91"/>
                    </a:cubicBezTo>
                    <a:close/>
                    <a:moveTo>
                      <a:pt x="271" y="85"/>
                    </a:moveTo>
                    <a:cubicBezTo>
                      <a:pt x="266" y="100"/>
                      <a:pt x="250" y="109"/>
                      <a:pt x="235" y="104"/>
                    </a:cubicBezTo>
                    <a:cubicBezTo>
                      <a:pt x="220" y="99"/>
                      <a:pt x="211" y="83"/>
                      <a:pt x="216" y="68"/>
                    </a:cubicBezTo>
                    <a:cubicBezTo>
                      <a:pt x="221" y="53"/>
                      <a:pt x="237" y="44"/>
                      <a:pt x="252" y="49"/>
                    </a:cubicBezTo>
                    <a:cubicBezTo>
                      <a:pt x="267" y="54"/>
                      <a:pt x="275" y="70"/>
                      <a:pt x="271" y="85"/>
                    </a:cubicBezTo>
                    <a:close/>
                    <a:moveTo>
                      <a:pt x="275" y="183"/>
                    </a:moveTo>
                    <a:cubicBezTo>
                      <a:pt x="274" y="182"/>
                      <a:pt x="273" y="182"/>
                      <a:pt x="272" y="182"/>
                    </a:cubicBezTo>
                    <a:cubicBezTo>
                      <a:pt x="263" y="184"/>
                      <a:pt x="263" y="184"/>
                      <a:pt x="263" y="184"/>
                    </a:cubicBezTo>
                    <a:cubicBezTo>
                      <a:pt x="261" y="180"/>
                      <a:pt x="258" y="177"/>
                      <a:pt x="255" y="174"/>
                    </a:cubicBezTo>
                    <a:cubicBezTo>
                      <a:pt x="260" y="166"/>
                      <a:pt x="260" y="166"/>
                      <a:pt x="260" y="166"/>
                    </a:cubicBezTo>
                    <a:cubicBezTo>
                      <a:pt x="261" y="165"/>
                      <a:pt x="260" y="163"/>
                      <a:pt x="259" y="163"/>
                    </a:cubicBezTo>
                    <a:cubicBezTo>
                      <a:pt x="245" y="154"/>
                      <a:pt x="245" y="154"/>
                      <a:pt x="245" y="154"/>
                    </a:cubicBezTo>
                    <a:cubicBezTo>
                      <a:pt x="244" y="154"/>
                      <a:pt x="243" y="154"/>
                      <a:pt x="242" y="155"/>
                    </a:cubicBezTo>
                    <a:cubicBezTo>
                      <a:pt x="238" y="164"/>
                      <a:pt x="238" y="164"/>
                      <a:pt x="238" y="164"/>
                    </a:cubicBezTo>
                    <a:cubicBezTo>
                      <a:pt x="233" y="162"/>
                      <a:pt x="229" y="162"/>
                      <a:pt x="225" y="162"/>
                    </a:cubicBezTo>
                    <a:cubicBezTo>
                      <a:pt x="222" y="152"/>
                      <a:pt x="222" y="152"/>
                      <a:pt x="222" y="152"/>
                    </a:cubicBezTo>
                    <a:cubicBezTo>
                      <a:pt x="222" y="151"/>
                      <a:pt x="221" y="151"/>
                      <a:pt x="220" y="151"/>
                    </a:cubicBezTo>
                    <a:cubicBezTo>
                      <a:pt x="204" y="155"/>
                      <a:pt x="204" y="155"/>
                      <a:pt x="204" y="155"/>
                    </a:cubicBezTo>
                    <a:cubicBezTo>
                      <a:pt x="203" y="155"/>
                      <a:pt x="202" y="156"/>
                      <a:pt x="203" y="157"/>
                    </a:cubicBezTo>
                    <a:cubicBezTo>
                      <a:pt x="205" y="167"/>
                      <a:pt x="205" y="167"/>
                      <a:pt x="205" y="167"/>
                    </a:cubicBezTo>
                    <a:cubicBezTo>
                      <a:pt x="201" y="169"/>
                      <a:pt x="198" y="172"/>
                      <a:pt x="195" y="175"/>
                    </a:cubicBezTo>
                    <a:cubicBezTo>
                      <a:pt x="186" y="170"/>
                      <a:pt x="186" y="170"/>
                      <a:pt x="186" y="170"/>
                    </a:cubicBezTo>
                    <a:cubicBezTo>
                      <a:pt x="185" y="169"/>
                      <a:pt x="184" y="170"/>
                      <a:pt x="184" y="171"/>
                    </a:cubicBezTo>
                    <a:cubicBezTo>
                      <a:pt x="175" y="185"/>
                      <a:pt x="175" y="185"/>
                      <a:pt x="175" y="185"/>
                    </a:cubicBezTo>
                    <a:cubicBezTo>
                      <a:pt x="175" y="185"/>
                      <a:pt x="175" y="187"/>
                      <a:pt x="176" y="187"/>
                    </a:cubicBezTo>
                    <a:cubicBezTo>
                      <a:pt x="184" y="192"/>
                      <a:pt x="184" y="192"/>
                      <a:pt x="184" y="192"/>
                    </a:cubicBezTo>
                    <a:cubicBezTo>
                      <a:pt x="183" y="196"/>
                      <a:pt x="182" y="201"/>
                      <a:pt x="183" y="205"/>
                    </a:cubicBezTo>
                    <a:cubicBezTo>
                      <a:pt x="173" y="208"/>
                      <a:pt x="173" y="208"/>
                      <a:pt x="173" y="208"/>
                    </a:cubicBezTo>
                    <a:cubicBezTo>
                      <a:pt x="172" y="208"/>
                      <a:pt x="171" y="209"/>
                      <a:pt x="172" y="210"/>
                    </a:cubicBezTo>
                    <a:cubicBezTo>
                      <a:pt x="176" y="226"/>
                      <a:pt x="176" y="226"/>
                      <a:pt x="176" y="226"/>
                    </a:cubicBezTo>
                    <a:cubicBezTo>
                      <a:pt x="176" y="227"/>
                      <a:pt x="177" y="227"/>
                      <a:pt x="178" y="227"/>
                    </a:cubicBezTo>
                    <a:cubicBezTo>
                      <a:pt x="188" y="225"/>
                      <a:pt x="188" y="225"/>
                      <a:pt x="188" y="225"/>
                    </a:cubicBezTo>
                    <a:cubicBezTo>
                      <a:pt x="190" y="229"/>
                      <a:pt x="192" y="232"/>
                      <a:pt x="196" y="235"/>
                    </a:cubicBezTo>
                    <a:cubicBezTo>
                      <a:pt x="191" y="243"/>
                      <a:pt x="191" y="243"/>
                      <a:pt x="191" y="243"/>
                    </a:cubicBezTo>
                    <a:cubicBezTo>
                      <a:pt x="190" y="244"/>
                      <a:pt x="190" y="246"/>
                      <a:pt x="191" y="246"/>
                    </a:cubicBezTo>
                    <a:cubicBezTo>
                      <a:pt x="205" y="254"/>
                      <a:pt x="205" y="254"/>
                      <a:pt x="205" y="254"/>
                    </a:cubicBezTo>
                    <a:cubicBezTo>
                      <a:pt x="206" y="255"/>
                      <a:pt x="208" y="255"/>
                      <a:pt x="208" y="254"/>
                    </a:cubicBezTo>
                    <a:cubicBezTo>
                      <a:pt x="213" y="245"/>
                      <a:pt x="213" y="245"/>
                      <a:pt x="213" y="245"/>
                    </a:cubicBezTo>
                    <a:cubicBezTo>
                      <a:pt x="217" y="247"/>
                      <a:pt x="221" y="247"/>
                      <a:pt x="226" y="247"/>
                    </a:cubicBezTo>
                    <a:cubicBezTo>
                      <a:pt x="228" y="257"/>
                      <a:pt x="228" y="257"/>
                      <a:pt x="228" y="257"/>
                    </a:cubicBezTo>
                    <a:cubicBezTo>
                      <a:pt x="229" y="258"/>
                      <a:pt x="230" y="258"/>
                      <a:pt x="231" y="258"/>
                    </a:cubicBezTo>
                    <a:cubicBezTo>
                      <a:pt x="247" y="254"/>
                      <a:pt x="247" y="254"/>
                      <a:pt x="247" y="254"/>
                    </a:cubicBezTo>
                    <a:cubicBezTo>
                      <a:pt x="248" y="254"/>
                      <a:pt x="248" y="253"/>
                      <a:pt x="248" y="251"/>
                    </a:cubicBezTo>
                    <a:cubicBezTo>
                      <a:pt x="246" y="242"/>
                      <a:pt x="246" y="242"/>
                      <a:pt x="246" y="242"/>
                    </a:cubicBezTo>
                    <a:cubicBezTo>
                      <a:pt x="249" y="240"/>
                      <a:pt x="253" y="237"/>
                      <a:pt x="256" y="234"/>
                    </a:cubicBezTo>
                    <a:cubicBezTo>
                      <a:pt x="264" y="239"/>
                      <a:pt x="264" y="239"/>
                      <a:pt x="264" y="239"/>
                    </a:cubicBezTo>
                    <a:cubicBezTo>
                      <a:pt x="265" y="240"/>
                      <a:pt x="266" y="239"/>
                      <a:pt x="267" y="238"/>
                    </a:cubicBezTo>
                    <a:cubicBezTo>
                      <a:pt x="275" y="224"/>
                      <a:pt x="275" y="224"/>
                      <a:pt x="275" y="224"/>
                    </a:cubicBezTo>
                    <a:cubicBezTo>
                      <a:pt x="276" y="223"/>
                      <a:pt x="276" y="222"/>
                      <a:pt x="275" y="222"/>
                    </a:cubicBezTo>
                    <a:cubicBezTo>
                      <a:pt x="266" y="217"/>
                      <a:pt x="266" y="217"/>
                      <a:pt x="266" y="217"/>
                    </a:cubicBezTo>
                    <a:cubicBezTo>
                      <a:pt x="267" y="213"/>
                      <a:pt x="268" y="208"/>
                      <a:pt x="268" y="204"/>
                    </a:cubicBezTo>
                    <a:cubicBezTo>
                      <a:pt x="277" y="201"/>
                      <a:pt x="277" y="201"/>
                      <a:pt x="277" y="201"/>
                    </a:cubicBezTo>
                    <a:cubicBezTo>
                      <a:pt x="278" y="201"/>
                      <a:pt x="279" y="200"/>
                      <a:pt x="279" y="199"/>
                    </a:cubicBezTo>
                    <a:lnTo>
                      <a:pt x="275" y="183"/>
                    </a:lnTo>
                    <a:close/>
                    <a:moveTo>
                      <a:pt x="234" y="238"/>
                    </a:moveTo>
                    <a:cubicBezTo>
                      <a:pt x="216" y="243"/>
                      <a:pt x="197" y="232"/>
                      <a:pt x="192" y="213"/>
                    </a:cubicBezTo>
                    <a:cubicBezTo>
                      <a:pt x="187" y="195"/>
                      <a:pt x="198" y="176"/>
                      <a:pt x="217" y="171"/>
                    </a:cubicBezTo>
                    <a:cubicBezTo>
                      <a:pt x="235" y="166"/>
                      <a:pt x="254" y="177"/>
                      <a:pt x="259" y="196"/>
                    </a:cubicBezTo>
                    <a:cubicBezTo>
                      <a:pt x="263" y="214"/>
                      <a:pt x="252" y="233"/>
                      <a:pt x="234" y="238"/>
                    </a:cubicBezTo>
                    <a:close/>
                    <a:moveTo>
                      <a:pt x="245" y="199"/>
                    </a:moveTo>
                    <a:cubicBezTo>
                      <a:pt x="248" y="210"/>
                      <a:pt x="241" y="221"/>
                      <a:pt x="230" y="224"/>
                    </a:cubicBezTo>
                    <a:cubicBezTo>
                      <a:pt x="220" y="227"/>
                      <a:pt x="209" y="220"/>
                      <a:pt x="206" y="210"/>
                    </a:cubicBezTo>
                    <a:cubicBezTo>
                      <a:pt x="203" y="199"/>
                      <a:pt x="210" y="188"/>
                      <a:pt x="220" y="185"/>
                    </a:cubicBezTo>
                    <a:cubicBezTo>
                      <a:pt x="231" y="182"/>
                      <a:pt x="242" y="189"/>
                      <a:pt x="245" y="199"/>
                    </a:cubicBez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256" name="Group 255">
                <a:extLst>
                  <a:ext uri="{FF2B5EF4-FFF2-40B4-BE49-F238E27FC236}">
                    <a16:creationId xmlns:a16="http://schemas.microsoft.com/office/drawing/2014/main" id="{06AD97F4-72B8-4819-A772-DD1414546025}"/>
                  </a:ext>
                </a:extLst>
              </p:cNvPr>
              <p:cNvGrpSpPr/>
              <p:nvPr/>
            </p:nvGrpSpPr>
            <p:grpSpPr>
              <a:xfrm>
                <a:off x="2092975" y="2265528"/>
                <a:ext cx="663873" cy="532263"/>
                <a:chOff x="0" y="0"/>
                <a:chExt cx="1047750" cy="933450"/>
              </a:xfrm>
            </p:grpSpPr>
            <p:sp>
              <p:nvSpPr>
                <p:cNvPr id="382" name="Freeform 96">
                  <a:extLst>
                    <a:ext uri="{FF2B5EF4-FFF2-40B4-BE49-F238E27FC236}">
                      <a16:creationId xmlns:a16="http://schemas.microsoft.com/office/drawing/2014/main" id="{E3530FFB-CDBC-4EEC-9730-0C2240C8910A}"/>
                    </a:ext>
                  </a:extLst>
                </p:cNvPr>
                <p:cNvSpPr>
                  <a:spLocks noEditPoints="1"/>
                </p:cNvSpPr>
                <p:nvPr/>
              </p:nvSpPr>
              <p:spPr bwMode="auto">
                <a:xfrm>
                  <a:off x="0" y="0"/>
                  <a:ext cx="1047750" cy="933450"/>
                </a:xfrm>
                <a:custGeom>
                  <a:avLst/>
                  <a:gdLst>
                    <a:gd name="T0" fmla="*/ 335 w 346"/>
                    <a:gd name="T1" fmla="*/ 0 h 308"/>
                    <a:gd name="T2" fmla="*/ 11 w 346"/>
                    <a:gd name="T3" fmla="*/ 0 h 308"/>
                    <a:gd name="T4" fmla="*/ 0 w 346"/>
                    <a:gd name="T5" fmla="*/ 11 h 308"/>
                    <a:gd name="T6" fmla="*/ 0 w 346"/>
                    <a:gd name="T7" fmla="*/ 297 h 308"/>
                    <a:gd name="T8" fmla="*/ 11 w 346"/>
                    <a:gd name="T9" fmla="*/ 308 h 308"/>
                    <a:gd name="T10" fmla="*/ 335 w 346"/>
                    <a:gd name="T11" fmla="*/ 308 h 308"/>
                    <a:gd name="T12" fmla="*/ 346 w 346"/>
                    <a:gd name="T13" fmla="*/ 297 h 308"/>
                    <a:gd name="T14" fmla="*/ 346 w 346"/>
                    <a:gd name="T15" fmla="*/ 11 h 308"/>
                    <a:gd name="T16" fmla="*/ 335 w 346"/>
                    <a:gd name="T17" fmla="*/ 0 h 308"/>
                    <a:gd name="T18" fmla="*/ 266 w 346"/>
                    <a:gd name="T19" fmla="*/ 24 h 308"/>
                    <a:gd name="T20" fmla="*/ 281 w 346"/>
                    <a:gd name="T21" fmla="*/ 39 h 308"/>
                    <a:gd name="T22" fmla="*/ 266 w 346"/>
                    <a:gd name="T23" fmla="*/ 53 h 308"/>
                    <a:gd name="T24" fmla="*/ 252 w 346"/>
                    <a:gd name="T25" fmla="*/ 39 h 308"/>
                    <a:gd name="T26" fmla="*/ 266 w 346"/>
                    <a:gd name="T27" fmla="*/ 24 h 308"/>
                    <a:gd name="T28" fmla="*/ 223 w 346"/>
                    <a:gd name="T29" fmla="*/ 24 h 308"/>
                    <a:gd name="T30" fmla="*/ 238 w 346"/>
                    <a:gd name="T31" fmla="*/ 39 h 308"/>
                    <a:gd name="T32" fmla="*/ 223 w 346"/>
                    <a:gd name="T33" fmla="*/ 53 h 308"/>
                    <a:gd name="T34" fmla="*/ 209 w 346"/>
                    <a:gd name="T35" fmla="*/ 39 h 308"/>
                    <a:gd name="T36" fmla="*/ 223 w 346"/>
                    <a:gd name="T37" fmla="*/ 24 h 308"/>
                    <a:gd name="T38" fmla="*/ 324 w 346"/>
                    <a:gd name="T39" fmla="*/ 286 h 308"/>
                    <a:gd name="T40" fmla="*/ 22 w 346"/>
                    <a:gd name="T41" fmla="*/ 286 h 308"/>
                    <a:gd name="T42" fmla="*/ 22 w 346"/>
                    <a:gd name="T43" fmla="*/ 77 h 308"/>
                    <a:gd name="T44" fmla="*/ 324 w 346"/>
                    <a:gd name="T45" fmla="*/ 77 h 308"/>
                    <a:gd name="T46" fmla="*/ 324 w 346"/>
                    <a:gd name="T47" fmla="*/ 286 h 308"/>
                    <a:gd name="T48" fmla="*/ 310 w 346"/>
                    <a:gd name="T49" fmla="*/ 53 h 308"/>
                    <a:gd name="T50" fmla="*/ 295 w 346"/>
                    <a:gd name="T51" fmla="*/ 39 h 308"/>
                    <a:gd name="T52" fmla="*/ 310 w 346"/>
                    <a:gd name="T53" fmla="*/ 24 h 308"/>
                    <a:gd name="T54" fmla="*/ 324 w 346"/>
                    <a:gd name="T55" fmla="*/ 39 h 308"/>
                    <a:gd name="T56" fmla="*/ 310 w 346"/>
                    <a:gd name="T57" fmla="*/ 53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308">
                      <a:moveTo>
                        <a:pt x="335" y="0"/>
                      </a:moveTo>
                      <a:cubicBezTo>
                        <a:pt x="11" y="0"/>
                        <a:pt x="11" y="0"/>
                        <a:pt x="11" y="0"/>
                      </a:cubicBezTo>
                      <a:cubicBezTo>
                        <a:pt x="5" y="0"/>
                        <a:pt x="0" y="5"/>
                        <a:pt x="0" y="11"/>
                      </a:cubicBezTo>
                      <a:cubicBezTo>
                        <a:pt x="0" y="297"/>
                        <a:pt x="0" y="297"/>
                        <a:pt x="0" y="297"/>
                      </a:cubicBezTo>
                      <a:cubicBezTo>
                        <a:pt x="0" y="303"/>
                        <a:pt x="5" y="308"/>
                        <a:pt x="11" y="308"/>
                      </a:cubicBezTo>
                      <a:cubicBezTo>
                        <a:pt x="335" y="308"/>
                        <a:pt x="335" y="308"/>
                        <a:pt x="335" y="308"/>
                      </a:cubicBezTo>
                      <a:cubicBezTo>
                        <a:pt x="341" y="308"/>
                        <a:pt x="346" y="303"/>
                        <a:pt x="346" y="297"/>
                      </a:cubicBezTo>
                      <a:cubicBezTo>
                        <a:pt x="346" y="11"/>
                        <a:pt x="346" y="11"/>
                        <a:pt x="346" y="11"/>
                      </a:cubicBezTo>
                      <a:cubicBezTo>
                        <a:pt x="346" y="5"/>
                        <a:pt x="341" y="0"/>
                        <a:pt x="335" y="0"/>
                      </a:cubicBezTo>
                      <a:close/>
                      <a:moveTo>
                        <a:pt x="266" y="24"/>
                      </a:moveTo>
                      <a:cubicBezTo>
                        <a:pt x="275" y="24"/>
                        <a:pt x="281" y="30"/>
                        <a:pt x="281" y="39"/>
                      </a:cubicBezTo>
                      <a:cubicBezTo>
                        <a:pt x="281" y="47"/>
                        <a:pt x="275" y="53"/>
                        <a:pt x="266" y="53"/>
                      </a:cubicBezTo>
                      <a:cubicBezTo>
                        <a:pt x="258" y="53"/>
                        <a:pt x="252" y="47"/>
                        <a:pt x="252" y="39"/>
                      </a:cubicBezTo>
                      <a:cubicBezTo>
                        <a:pt x="252" y="30"/>
                        <a:pt x="258" y="24"/>
                        <a:pt x="266" y="24"/>
                      </a:cubicBezTo>
                      <a:close/>
                      <a:moveTo>
                        <a:pt x="223" y="24"/>
                      </a:moveTo>
                      <a:cubicBezTo>
                        <a:pt x="232" y="24"/>
                        <a:pt x="238" y="30"/>
                        <a:pt x="238" y="39"/>
                      </a:cubicBezTo>
                      <a:cubicBezTo>
                        <a:pt x="238" y="47"/>
                        <a:pt x="232" y="53"/>
                        <a:pt x="223" y="53"/>
                      </a:cubicBezTo>
                      <a:cubicBezTo>
                        <a:pt x="215" y="53"/>
                        <a:pt x="209" y="47"/>
                        <a:pt x="209" y="39"/>
                      </a:cubicBezTo>
                      <a:cubicBezTo>
                        <a:pt x="209" y="30"/>
                        <a:pt x="215" y="24"/>
                        <a:pt x="223" y="24"/>
                      </a:cubicBezTo>
                      <a:close/>
                      <a:moveTo>
                        <a:pt x="324" y="286"/>
                      </a:moveTo>
                      <a:cubicBezTo>
                        <a:pt x="22" y="286"/>
                        <a:pt x="22" y="286"/>
                        <a:pt x="22" y="286"/>
                      </a:cubicBezTo>
                      <a:cubicBezTo>
                        <a:pt x="22" y="77"/>
                        <a:pt x="22" y="77"/>
                        <a:pt x="22" y="77"/>
                      </a:cubicBezTo>
                      <a:cubicBezTo>
                        <a:pt x="324" y="77"/>
                        <a:pt x="324" y="77"/>
                        <a:pt x="324" y="77"/>
                      </a:cubicBezTo>
                      <a:lnTo>
                        <a:pt x="324" y="286"/>
                      </a:lnTo>
                      <a:close/>
                      <a:moveTo>
                        <a:pt x="310" y="53"/>
                      </a:moveTo>
                      <a:cubicBezTo>
                        <a:pt x="301" y="53"/>
                        <a:pt x="295" y="47"/>
                        <a:pt x="295" y="39"/>
                      </a:cubicBezTo>
                      <a:cubicBezTo>
                        <a:pt x="295" y="30"/>
                        <a:pt x="301" y="24"/>
                        <a:pt x="310" y="24"/>
                      </a:cubicBezTo>
                      <a:cubicBezTo>
                        <a:pt x="318" y="24"/>
                        <a:pt x="324" y="30"/>
                        <a:pt x="324" y="39"/>
                      </a:cubicBezTo>
                      <a:cubicBezTo>
                        <a:pt x="324" y="47"/>
                        <a:pt x="318" y="53"/>
                        <a:pt x="310" y="53"/>
                      </a:cubicBezTo>
                      <a:close/>
                    </a:path>
                  </a:pathLst>
                </a:custGeom>
                <a:solidFill>
                  <a:srgbClr val="A7A8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Freeform 97">
                  <a:extLst>
                    <a:ext uri="{FF2B5EF4-FFF2-40B4-BE49-F238E27FC236}">
                      <a16:creationId xmlns:a16="http://schemas.microsoft.com/office/drawing/2014/main" id="{0FDD7D82-BD8E-4C25-B9EF-E74702B7E9B5}"/>
                    </a:ext>
                  </a:extLst>
                </p:cNvPr>
                <p:cNvSpPr>
                  <a:spLocks/>
                </p:cNvSpPr>
                <p:nvPr/>
              </p:nvSpPr>
              <p:spPr bwMode="auto">
                <a:xfrm>
                  <a:off x="663575" y="282575"/>
                  <a:ext cx="100013" cy="80963"/>
                </a:xfrm>
                <a:custGeom>
                  <a:avLst/>
                  <a:gdLst>
                    <a:gd name="T0" fmla="*/ 33 w 33"/>
                    <a:gd name="T1" fmla="*/ 22 h 27"/>
                    <a:gd name="T2" fmla="*/ 28 w 33"/>
                    <a:gd name="T3" fmla="*/ 27 h 27"/>
                    <a:gd name="T4" fmla="*/ 6 w 33"/>
                    <a:gd name="T5" fmla="*/ 27 h 27"/>
                    <a:gd name="T6" fmla="*/ 0 w 33"/>
                    <a:gd name="T7" fmla="*/ 22 h 27"/>
                    <a:gd name="T8" fmla="*/ 0 w 33"/>
                    <a:gd name="T9" fmla="*/ 5 h 27"/>
                    <a:gd name="T10" fmla="*/ 6 w 33"/>
                    <a:gd name="T11" fmla="*/ 0 h 27"/>
                    <a:gd name="T12" fmla="*/ 28 w 33"/>
                    <a:gd name="T13" fmla="*/ 0 h 27"/>
                    <a:gd name="T14" fmla="*/ 33 w 33"/>
                    <a:gd name="T15" fmla="*/ 5 h 27"/>
                    <a:gd name="T16" fmla="*/ 33 w 33"/>
                    <a:gd name="T17" fmla="*/ 2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7">
                      <a:moveTo>
                        <a:pt x="33" y="22"/>
                      </a:moveTo>
                      <a:cubicBezTo>
                        <a:pt x="33" y="25"/>
                        <a:pt x="31" y="27"/>
                        <a:pt x="28" y="27"/>
                      </a:cubicBezTo>
                      <a:cubicBezTo>
                        <a:pt x="6" y="27"/>
                        <a:pt x="6" y="27"/>
                        <a:pt x="6" y="27"/>
                      </a:cubicBezTo>
                      <a:cubicBezTo>
                        <a:pt x="3" y="27"/>
                        <a:pt x="0" y="25"/>
                        <a:pt x="0" y="22"/>
                      </a:cubicBezTo>
                      <a:cubicBezTo>
                        <a:pt x="0" y="5"/>
                        <a:pt x="0" y="5"/>
                        <a:pt x="0" y="5"/>
                      </a:cubicBezTo>
                      <a:cubicBezTo>
                        <a:pt x="0" y="2"/>
                        <a:pt x="3" y="0"/>
                        <a:pt x="6" y="0"/>
                      </a:cubicBezTo>
                      <a:cubicBezTo>
                        <a:pt x="28" y="0"/>
                        <a:pt x="28" y="0"/>
                        <a:pt x="28" y="0"/>
                      </a:cubicBezTo>
                      <a:cubicBezTo>
                        <a:pt x="31" y="0"/>
                        <a:pt x="33" y="2"/>
                        <a:pt x="33" y="5"/>
                      </a:cubicBezTo>
                      <a:lnTo>
                        <a:pt x="33" y="22"/>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Freeform 98">
                  <a:extLst>
                    <a:ext uri="{FF2B5EF4-FFF2-40B4-BE49-F238E27FC236}">
                      <a16:creationId xmlns:a16="http://schemas.microsoft.com/office/drawing/2014/main" id="{261C0F7C-F915-4DE6-8958-67DC2CA2CB01}"/>
                    </a:ext>
                  </a:extLst>
                </p:cNvPr>
                <p:cNvSpPr>
                  <a:spLocks/>
                </p:cNvSpPr>
                <p:nvPr/>
              </p:nvSpPr>
              <p:spPr bwMode="auto">
                <a:xfrm>
                  <a:off x="511175" y="354013"/>
                  <a:ext cx="115888" cy="119063"/>
                </a:xfrm>
                <a:custGeom>
                  <a:avLst/>
                  <a:gdLst>
                    <a:gd name="T0" fmla="*/ 34 w 38"/>
                    <a:gd name="T1" fmla="*/ 9 h 39"/>
                    <a:gd name="T2" fmla="*/ 36 w 38"/>
                    <a:gd name="T3" fmla="*/ 17 h 39"/>
                    <a:gd name="T4" fmla="*/ 25 w 38"/>
                    <a:gd name="T5" fmla="*/ 36 h 39"/>
                    <a:gd name="T6" fmla="*/ 18 w 38"/>
                    <a:gd name="T7" fmla="*/ 38 h 39"/>
                    <a:gd name="T8" fmla="*/ 3 w 38"/>
                    <a:gd name="T9" fmla="*/ 29 h 39"/>
                    <a:gd name="T10" fmla="*/ 1 w 38"/>
                    <a:gd name="T11" fmla="*/ 22 h 39"/>
                    <a:gd name="T12" fmla="*/ 12 w 38"/>
                    <a:gd name="T13" fmla="*/ 3 h 39"/>
                    <a:gd name="T14" fmla="*/ 20 w 38"/>
                    <a:gd name="T15" fmla="*/ 1 h 39"/>
                    <a:gd name="T16" fmla="*/ 34 w 38"/>
                    <a:gd name="T17"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9">
                      <a:moveTo>
                        <a:pt x="34" y="9"/>
                      </a:moveTo>
                      <a:cubicBezTo>
                        <a:pt x="37" y="11"/>
                        <a:pt x="38" y="14"/>
                        <a:pt x="36" y="17"/>
                      </a:cubicBezTo>
                      <a:cubicBezTo>
                        <a:pt x="25" y="36"/>
                        <a:pt x="25" y="36"/>
                        <a:pt x="25" y="36"/>
                      </a:cubicBezTo>
                      <a:cubicBezTo>
                        <a:pt x="24" y="38"/>
                        <a:pt x="20" y="39"/>
                        <a:pt x="18" y="38"/>
                      </a:cubicBezTo>
                      <a:cubicBezTo>
                        <a:pt x="3" y="29"/>
                        <a:pt x="3" y="29"/>
                        <a:pt x="3" y="29"/>
                      </a:cubicBezTo>
                      <a:cubicBezTo>
                        <a:pt x="1" y="28"/>
                        <a:pt x="0" y="25"/>
                        <a:pt x="1" y="22"/>
                      </a:cubicBezTo>
                      <a:cubicBezTo>
                        <a:pt x="12" y="3"/>
                        <a:pt x="12" y="3"/>
                        <a:pt x="12" y="3"/>
                      </a:cubicBezTo>
                      <a:cubicBezTo>
                        <a:pt x="14" y="0"/>
                        <a:pt x="17" y="0"/>
                        <a:pt x="20" y="1"/>
                      </a:cubicBezTo>
                      <a:lnTo>
                        <a:pt x="34" y="9"/>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99">
                  <a:extLst>
                    <a:ext uri="{FF2B5EF4-FFF2-40B4-BE49-F238E27FC236}">
                      <a16:creationId xmlns:a16="http://schemas.microsoft.com/office/drawing/2014/main" id="{EB492713-A20D-4775-BDE5-BB6CF211E660}"/>
                    </a:ext>
                  </a:extLst>
                </p:cNvPr>
                <p:cNvSpPr>
                  <a:spLocks/>
                </p:cNvSpPr>
                <p:nvPr/>
              </p:nvSpPr>
              <p:spPr bwMode="auto">
                <a:xfrm>
                  <a:off x="517525" y="523875"/>
                  <a:ext cx="115888" cy="122238"/>
                </a:xfrm>
                <a:custGeom>
                  <a:avLst/>
                  <a:gdLst>
                    <a:gd name="T0" fmla="*/ 18 w 38"/>
                    <a:gd name="T1" fmla="*/ 2 h 40"/>
                    <a:gd name="T2" fmla="*/ 25 w 38"/>
                    <a:gd name="T3" fmla="*/ 3 h 40"/>
                    <a:gd name="T4" fmla="*/ 36 w 38"/>
                    <a:gd name="T5" fmla="*/ 23 h 40"/>
                    <a:gd name="T6" fmla="*/ 34 w 38"/>
                    <a:gd name="T7" fmla="*/ 30 h 40"/>
                    <a:gd name="T8" fmla="*/ 20 w 38"/>
                    <a:gd name="T9" fmla="*/ 38 h 40"/>
                    <a:gd name="T10" fmla="*/ 12 w 38"/>
                    <a:gd name="T11" fmla="*/ 36 h 40"/>
                    <a:gd name="T12" fmla="*/ 1 w 38"/>
                    <a:gd name="T13" fmla="*/ 17 h 40"/>
                    <a:gd name="T14" fmla="*/ 3 w 38"/>
                    <a:gd name="T15" fmla="*/ 10 h 40"/>
                    <a:gd name="T16" fmla="*/ 18 w 38"/>
                    <a:gd name="T17"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0">
                      <a:moveTo>
                        <a:pt x="18" y="2"/>
                      </a:moveTo>
                      <a:cubicBezTo>
                        <a:pt x="20" y="0"/>
                        <a:pt x="24" y="1"/>
                        <a:pt x="25" y="3"/>
                      </a:cubicBezTo>
                      <a:cubicBezTo>
                        <a:pt x="36" y="23"/>
                        <a:pt x="36" y="23"/>
                        <a:pt x="36" y="23"/>
                      </a:cubicBezTo>
                      <a:cubicBezTo>
                        <a:pt x="38" y="25"/>
                        <a:pt x="37" y="28"/>
                        <a:pt x="34" y="30"/>
                      </a:cubicBezTo>
                      <a:cubicBezTo>
                        <a:pt x="20" y="38"/>
                        <a:pt x="20" y="38"/>
                        <a:pt x="20" y="38"/>
                      </a:cubicBezTo>
                      <a:cubicBezTo>
                        <a:pt x="17" y="40"/>
                        <a:pt x="14" y="39"/>
                        <a:pt x="12" y="36"/>
                      </a:cubicBezTo>
                      <a:cubicBezTo>
                        <a:pt x="1" y="17"/>
                        <a:pt x="1" y="17"/>
                        <a:pt x="1" y="17"/>
                      </a:cubicBezTo>
                      <a:cubicBezTo>
                        <a:pt x="0" y="15"/>
                        <a:pt x="1" y="11"/>
                        <a:pt x="3" y="10"/>
                      </a:cubicBezTo>
                      <a:lnTo>
                        <a:pt x="18" y="2"/>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Freeform 100">
                  <a:extLst>
                    <a:ext uri="{FF2B5EF4-FFF2-40B4-BE49-F238E27FC236}">
                      <a16:creationId xmlns:a16="http://schemas.microsoft.com/office/drawing/2014/main" id="{37808DE0-8CDB-4F7F-9CA0-83036C8CF8F2}"/>
                    </a:ext>
                  </a:extLst>
                </p:cNvPr>
                <p:cNvSpPr>
                  <a:spLocks/>
                </p:cNvSpPr>
                <p:nvPr/>
              </p:nvSpPr>
              <p:spPr bwMode="auto">
                <a:xfrm>
                  <a:off x="674688" y="623888"/>
                  <a:ext cx="100013" cy="82550"/>
                </a:xfrm>
                <a:custGeom>
                  <a:avLst/>
                  <a:gdLst>
                    <a:gd name="T0" fmla="*/ 0 w 33"/>
                    <a:gd name="T1" fmla="*/ 5 h 27"/>
                    <a:gd name="T2" fmla="*/ 6 w 33"/>
                    <a:gd name="T3" fmla="*/ 0 h 27"/>
                    <a:gd name="T4" fmla="*/ 28 w 33"/>
                    <a:gd name="T5" fmla="*/ 0 h 27"/>
                    <a:gd name="T6" fmla="*/ 33 w 33"/>
                    <a:gd name="T7" fmla="*/ 5 h 27"/>
                    <a:gd name="T8" fmla="*/ 33 w 33"/>
                    <a:gd name="T9" fmla="*/ 22 h 27"/>
                    <a:gd name="T10" fmla="*/ 28 w 33"/>
                    <a:gd name="T11" fmla="*/ 27 h 27"/>
                    <a:gd name="T12" fmla="*/ 6 w 33"/>
                    <a:gd name="T13" fmla="*/ 27 h 27"/>
                    <a:gd name="T14" fmla="*/ 0 w 33"/>
                    <a:gd name="T15" fmla="*/ 22 h 27"/>
                    <a:gd name="T16" fmla="*/ 0 w 33"/>
                    <a:gd name="T17" fmla="*/ 5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7">
                      <a:moveTo>
                        <a:pt x="0" y="5"/>
                      </a:moveTo>
                      <a:cubicBezTo>
                        <a:pt x="0" y="2"/>
                        <a:pt x="3" y="0"/>
                        <a:pt x="6" y="0"/>
                      </a:cubicBezTo>
                      <a:cubicBezTo>
                        <a:pt x="28" y="0"/>
                        <a:pt x="28" y="0"/>
                        <a:pt x="28" y="0"/>
                      </a:cubicBezTo>
                      <a:cubicBezTo>
                        <a:pt x="31" y="0"/>
                        <a:pt x="33" y="2"/>
                        <a:pt x="33" y="5"/>
                      </a:cubicBezTo>
                      <a:cubicBezTo>
                        <a:pt x="33" y="22"/>
                        <a:pt x="33" y="22"/>
                        <a:pt x="33" y="22"/>
                      </a:cubicBezTo>
                      <a:cubicBezTo>
                        <a:pt x="33" y="25"/>
                        <a:pt x="31" y="27"/>
                        <a:pt x="28" y="27"/>
                      </a:cubicBezTo>
                      <a:cubicBezTo>
                        <a:pt x="6" y="27"/>
                        <a:pt x="6" y="27"/>
                        <a:pt x="6" y="27"/>
                      </a:cubicBezTo>
                      <a:cubicBezTo>
                        <a:pt x="3" y="27"/>
                        <a:pt x="0" y="25"/>
                        <a:pt x="0" y="22"/>
                      </a:cubicBezTo>
                      <a:lnTo>
                        <a:pt x="0" y="5"/>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101">
                  <a:extLst>
                    <a:ext uri="{FF2B5EF4-FFF2-40B4-BE49-F238E27FC236}">
                      <a16:creationId xmlns:a16="http://schemas.microsoft.com/office/drawing/2014/main" id="{34E957E9-1773-4235-B82A-021C5E7CE2AE}"/>
                    </a:ext>
                  </a:extLst>
                </p:cNvPr>
                <p:cNvSpPr>
                  <a:spLocks/>
                </p:cNvSpPr>
                <p:nvPr/>
              </p:nvSpPr>
              <p:spPr bwMode="auto">
                <a:xfrm>
                  <a:off x="814388" y="515938"/>
                  <a:ext cx="115888" cy="117475"/>
                </a:xfrm>
                <a:custGeom>
                  <a:avLst/>
                  <a:gdLst>
                    <a:gd name="T0" fmla="*/ 3 w 38"/>
                    <a:gd name="T1" fmla="*/ 29 h 39"/>
                    <a:gd name="T2" fmla="*/ 1 w 38"/>
                    <a:gd name="T3" fmla="*/ 22 h 39"/>
                    <a:gd name="T4" fmla="*/ 12 w 38"/>
                    <a:gd name="T5" fmla="*/ 3 h 39"/>
                    <a:gd name="T6" fmla="*/ 20 w 38"/>
                    <a:gd name="T7" fmla="*/ 1 h 39"/>
                    <a:gd name="T8" fmla="*/ 34 w 38"/>
                    <a:gd name="T9" fmla="*/ 9 h 39"/>
                    <a:gd name="T10" fmla="*/ 36 w 38"/>
                    <a:gd name="T11" fmla="*/ 17 h 39"/>
                    <a:gd name="T12" fmla="*/ 25 w 38"/>
                    <a:gd name="T13" fmla="*/ 36 h 39"/>
                    <a:gd name="T14" fmla="*/ 18 w 38"/>
                    <a:gd name="T15" fmla="*/ 38 h 39"/>
                    <a:gd name="T16" fmla="*/ 3 w 38"/>
                    <a:gd name="T17" fmla="*/ 2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9">
                      <a:moveTo>
                        <a:pt x="3" y="29"/>
                      </a:moveTo>
                      <a:cubicBezTo>
                        <a:pt x="1" y="28"/>
                        <a:pt x="0" y="25"/>
                        <a:pt x="1" y="22"/>
                      </a:cubicBezTo>
                      <a:cubicBezTo>
                        <a:pt x="12" y="3"/>
                        <a:pt x="12" y="3"/>
                        <a:pt x="12" y="3"/>
                      </a:cubicBezTo>
                      <a:cubicBezTo>
                        <a:pt x="14" y="0"/>
                        <a:pt x="17" y="0"/>
                        <a:pt x="20" y="1"/>
                      </a:cubicBezTo>
                      <a:cubicBezTo>
                        <a:pt x="34" y="9"/>
                        <a:pt x="34" y="9"/>
                        <a:pt x="34" y="9"/>
                      </a:cubicBezTo>
                      <a:cubicBezTo>
                        <a:pt x="37" y="11"/>
                        <a:pt x="38" y="14"/>
                        <a:pt x="36" y="17"/>
                      </a:cubicBezTo>
                      <a:cubicBezTo>
                        <a:pt x="25" y="36"/>
                        <a:pt x="25" y="36"/>
                        <a:pt x="25" y="36"/>
                      </a:cubicBezTo>
                      <a:cubicBezTo>
                        <a:pt x="24" y="38"/>
                        <a:pt x="20" y="39"/>
                        <a:pt x="18" y="38"/>
                      </a:cubicBezTo>
                      <a:lnTo>
                        <a:pt x="3" y="29"/>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Freeform 102">
                  <a:extLst>
                    <a:ext uri="{FF2B5EF4-FFF2-40B4-BE49-F238E27FC236}">
                      <a16:creationId xmlns:a16="http://schemas.microsoft.com/office/drawing/2014/main" id="{55A6C172-2DCD-4DBB-9535-B81AC8399BAC}"/>
                    </a:ext>
                  </a:extLst>
                </p:cNvPr>
                <p:cNvSpPr>
                  <a:spLocks/>
                </p:cNvSpPr>
                <p:nvPr/>
              </p:nvSpPr>
              <p:spPr bwMode="auto">
                <a:xfrm>
                  <a:off x="808038" y="342900"/>
                  <a:ext cx="112713" cy="120650"/>
                </a:xfrm>
                <a:custGeom>
                  <a:avLst/>
                  <a:gdLst>
                    <a:gd name="T0" fmla="*/ 19 w 37"/>
                    <a:gd name="T1" fmla="*/ 38 h 40"/>
                    <a:gd name="T2" fmla="*/ 12 w 37"/>
                    <a:gd name="T3" fmla="*/ 36 h 40"/>
                    <a:gd name="T4" fmla="*/ 1 w 37"/>
                    <a:gd name="T5" fmla="*/ 17 h 40"/>
                    <a:gd name="T6" fmla="*/ 3 w 37"/>
                    <a:gd name="T7" fmla="*/ 10 h 40"/>
                    <a:gd name="T8" fmla="*/ 18 w 37"/>
                    <a:gd name="T9" fmla="*/ 1 h 40"/>
                    <a:gd name="T10" fmla="*/ 25 w 37"/>
                    <a:gd name="T11" fmla="*/ 3 h 40"/>
                    <a:gd name="T12" fmla="*/ 36 w 37"/>
                    <a:gd name="T13" fmla="*/ 23 h 40"/>
                    <a:gd name="T14" fmla="*/ 34 w 37"/>
                    <a:gd name="T15" fmla="*/ 30 h 40"/>
                    <a:gd name="T16" fmla="*/ 19 w 37"/>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0">
                      <a:moveTo>
                        <a:pt x="19" y="38"/>
                      </a:moveTo>
                      <a:cubicBezTo>
                        <a:pt x="17" y="40"/>
                        <a:pt x="14" y="39"/>
                        <a:pt x="12" y="36"/>
                      </a:cubicBezTo>
                      <a:cubicBezTo>
                        <a:pt x="1" y="17"/>
                        <a:pt x="1" y="17"/>
                        <a:pt x="1" y="17"/>
                      </a:cubicBezTo>
                      <a:cubicBezTo>
                        <a:pt x="0" y="15"/>
                        <a:pt x="1" y="11"/>
                        <a:pt x="3" y="10"/>
                      </a:cubicBezTo>
                      <a:cubicBezTo>
                        <a:pt x="18" y="1"/>
                        <a:pt x="18" y="1"/>
                        <a:pt x="18" y="1"/>
                      </a:cubicBezTo>
                      <a:cubicBezTo>
                        <a:pt x="20" y="0"/>
                        <a:pt x="24" y="1"/>
                        <a:pt x="25" y="3"/>
                      </a:cubicBezTo>
                      <a:cubicBezTo>
                        <a:pt x="36" y="23"/>
                        <a:pt x="36" y="23"/>
                        <a:pt x="36" y="23"/>
                      </a:cubicBezTo>
                      <a:cubicBezTo>
                        <a:pt x="37" y="25"/>
                        <a:pt x="37" y="28"/>
                        <a:pt x="34" y="30"/>
                      </a:cubicBezTo>
                      <a:lnTo>
                        <a:pt x="19" y="38"/>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103">
                  <a:extLst>
                    <a:ext uri="{FF2B5EF4-FFF2-40B4-BE49-F238E27FC236}">
                      <a16:creationId xmlns:a16="http://schemas.microsoft.com/office/drawing/2014/main" id="{CD18899B-20EB-4FDA-B85B-FD4485C5CDD4}"/>
                    </a:ext>
                  </a:extLst>
                </p:cNvPr>
                <p:cNvSpPr>
                  <a:spLocks noEditPoints="1"/>
                </p:cNvSpPr>
                <p:nvPr/>
              </p:nvSpPr>
              <p:spPr bwMode="auto">
                <a:xfrm>
                  <a:off x="566738" y="347220"/>
                  <a:ext cx="304800" cy="306388"/>
                </a:xfrm>
                <a:custGeom>
                  <a:avLst/>
                  <a:gdLst>
                    <a:gd name="T0" fmla="*/ 51 w 101"/>
                    <a:gd name="T1" fmla="*/ 0 h 101"/>
                    <a:gd name="T2" fmla="*/ 0 w 101"/>
                    <a:gd name="T3" fmla="*/ 51 h 101"/>
                    <a:gd name="T4" fmla="*/ 51 w 101"/>
                    <a:gd name="T5" fmla="*/ 101 h 101"/>
                    <a:gd name="T6" fmla="*/ 101 w 101"/>
                    <a:gd name="T7" fmla="*/ 51 h 101"/>
                    <a:gd name="T8" fmla="*/ 51 w 101"/>
                    <a:gd name="T9" fmla="*/ 0 h 101"/>
                    <a:gd name="T10" fmla="*/ 51 w 101"/>
                    <a:gd name="T11" fmla="*/ 75 h 101"/>
                    <a:gd name="T12" fmla="*/ 27 w 101"/>
                    <a:gd name="T13" fmla="*/ 51 h 101"/>
                    <a:gd name="T14" fmla="*/ 51 w 101"/>
                    <a:gd name="T15" fmla="*/ 27 h 101"/>
                    <a:gd name="T16" fmla="*/ 75 w 101"/>
                    <a:gd name="T17" fmla="*/ 51 h 101"/>
                    <a:gd name="T18" fmla="*/ 51 w 101"/>
                    <a:gd name="T19" fmla="*/ 7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1">
                      <a:moveTo>
                        <a:pt x="51" y="0"/>
                      </a:moveTo>
                      <a:cubicBezTo>
                        <a:pt x="23" y="0"/>
                        <a:pt x="0" y="23"/>
                        <a:pt x="0" y="51"/>
                      </a:cubicBezTo>
                      <a:cubicBezTo>
                        <a:pt x="0" y="79"/>
                        <a:pt x="23" y="101"/>
                        <a:pt x="51" y="101"/>
                      </a:cubicBezTo>
                      <a:cubicBezTo>
                        <a:pt x="79" y="101"/>
                        <a:pt x="101" y="79"/>
                        <a:pt x="101" y="51"/>
                      </a:cubicBezTo>
                      <a:cubicBezTo>
                        <a:pt x="101" y="23"/>
                        <a:pt x="79" y="0"/>
                        <a:pt x="51" y="0"/>
                      </a:cubicBezTo>
                      <a:close/>
                      <a:moveTo>
                        <a:pt x="51" y="75"/>
                      </a:moveTo>
                      <a:cubicBezTo>
                        <a:pt x="37" y="75"/>
                        <a:pt x="27" y="64"/>
                        <a:pt x="27" y="51"/>
                      </a:cubicBezTo>
                      <a:cubicBezTo>
                        <a:pt x="27" y="37"/>
                        <a:pt x="37" y="27"/>
                        <a:pt x="51" y="27"/>
                      </a:cubicBezTo>
                      <a:cubicBezTo>
                        <a:pt x="64" y="27"/>
                        <a:pt x="75" y="37"/>
                        <a:pt x="75" y="51"/>
                      </a:cubicBezTo>
                      <a:cubicBezTo>
                        <a:pt x="75" y="64"/>
                        <a:pt x="64" y="75"/>
                        <a:pt x="51" y="75"/>
                      </a:cubicBez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104">
                  <a:extLst>
                    <a:ext uri="{FF2B5EF4-FFF2-40B4-BE49-F238E27FC236}">
                      <a16:creationId xmlns:a16="http://schemas.microsoft.com/office/drawing/2014/main" id="{8B9AB3D0-2F8D-4E8F-A235-72F630C7806A}"/>
                    </a:ext>
                  </a:extLst>
                </p:cNvPr>
                <p:cNvSpPr>
                  <a:spLocks/>
                </p:cNvSpPr>
                <p:nvPr/>
              </p:nvSpPr>
              <p:spPr bwMode="auto">
                <a:xfrm>
                  <a:off x="57150" y="315913"/>
                  <a:ext cx="450850" cy="560388"/>
                </a:xfrm>
                <a:custGeom>
                  <a:avLst/>
                  <a:gdLst>
                    <a:gd name="T0" fmla="*/ 142 w 149"/>
                    <a:gd name="T1" fmla="*/ 113 h 185"/>
                    <a:gd name="T2" fmla="*/ 125 w 149"/>
                    <a:gd name="T3" fmla="*/ 113 h 185"/>
                    <a:gd name="T4" fmla="*/ 120 w 149"/>
                    <a:gd name="T5" fmla="*/ 96 h 185"/>
                    <a:gd name="T6" fmla="*/ 134 w 149"/>
                    <a:gd name="T7" fmla="*/ 88 h 185"/>
                    <a:gd name="T8" fmla="*/ 137 w 149"/>
                    <a:gd name="T9" fmla="*/ 79 h 185"/>
                    <a:gd name="T10" fmla="*/ 123 w 149"/>
                    <a:gd name="T11" fmla="*/ 54 h 185"/>
                    <a:gd name="T12" fmla="*/ 113 w 149"/>
                    <a:gd name="T13" fmla="*/ 52 h 185"/>
                    <a:gd name="T14" fmla="*/ 99 w 149"/>
                    <a:gd name="T15" fmla="*/ 60 h 185"/>
                    <a:gd name="T16" fmla="*/ 86 w 149"/>
                    <a:gd name="T17" fmla="*/ 48 h 185"/>
                    <a:gd name="T18" fmla="*/ 94 w 149"/>
                    <a:gd name="T19" fmla="*/ 34 h 185"/>
                    <a:gd name="T20" fmla="*/ 92 w 149"/>
                    <a:gd name="T21" fmla="*/ 24 h 185"/>
                    <a:gd name="T22" fmla="*/ 68 w 149"/>
                    <a:gd name="T23" fmla="*/ 10 h 185"/>
                    <a:gd name="T24" fmla="*/ 58 w 149"/>
                    <a:gd name="T25" fmla="*/ 13 h 185"/>
                    <a:gd name="T26" fmla="*/ 50 w 149"/>
                    <a:gd name="T27" fmla="*/ 27 h 185"/>
                    <a:gd name="T28" fmla="*/ 32 w 149"/>
                    <a:gd name="T29" fmla="*/ 23 h 185"/>
                    <a:gd name="T30" fmla="*/ 32 w 149"/>
                    <a:gd name="T31" fmla="*/ 7 h 185"/>
                    <a:gd name="T32" fmla="*/ 25 w 149"/>
                    <a:gd name="T33" fmla="*/ 0 h 185"/>
                    <a:gd name="T34" fmla="*/ 0 w 149"/>
                    <a:gd name="T35" fmla="*/ 0 h 185"/>
                    <a:gd name="T36" fmla="*/ 0 w 149"/>
                    <a:gd name="T37" fmla="*/ 51 h 185"/>
                    <a:gd name="T38" fmla="*/ 13 w 149"/>
                    <a:gd name="T39" fmla="*/ 50 h 185"/>
                    <a:gd name="T40" fmla="*/ 99 w 149"/>
                    <a:gd name="T41" fmla="*/ 136 h 185"/>
                    <a:gd name="T42" fmla="*/ 84 w 149"/>
                    <a:gd name="T43" fmla="*/ 185 h 185"/>
                    <a:gd name="T44" fmla="*/ 139 w 149"/>
                    <a:gd name="T45" fmla="*/ 185 h 185"/>
                    <a:gd name="T46" fmla="*/ 136 w 149"/>
                    <a:gd name="T47" fmla="*/ 181 h 185"/>
                    <a:gd name="T48" fmla="*/ 122 w 149"/>
                    <a:gd name="T49" fmla="*/ 172 h 185"/>
                    <a:gd name="T50" fmla="*/ 126 w 149"/>
                    <a:gd name="T51" fmla="*/ 155 h 185"/>
                    <a:gd name="T52" fmla="*/ 142 w 149"/>
                    <a:gd name="T53" fmla="*/ 155 h 185"/>
                    <a:gd name="T54" fmla="*/ 149 w 149"/>
                    <a:gd name="T55" fmla="*/ 148 h 185"/>
                    <a:gd name="T56" fmla="*/ 149 w 149"/>
                    <a:gd name="T57" fmla="*/ 120 h 185"/>
                    <a:gd name="T58" fmla="*/ 142 w 149"/>
                    <a:gd name="T59" fmla="*/ 11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185">
                      <a:moveTo>
                        <a:pt x="142" y="113"/>
                      </a:moveTo>
                      <a:cubicBezTo>
                        <a:pt x="125" y="113"/>
                        <a:pt x="125" y="113"/>
                        <a:pt x="125" y="113"/>
                      </a:cubicBezTo>
                      <a:cubicBezTo>
                        <a:pt x="124" y="107"/>
                        <a:pt x="123" y="102"/>
                        <a:pt x="120" y="96"/>
                      </a:cubicBezTo>
                      <a:cubicBezTo>
                        <a:pt x="134" y="88"/>
                        <a:pt x="134" y="88"/>
                        <a:pt x="134" y="88"/>
                      </a:cubicBezTo>
                      <a:cubicBezTo>
                        <a:pt x="138" y="86"/>
                        <a:pt x="139" y="82"/>
                        <a:pt x="137" y="79"/>
                      </a:cubicBezTo>
                      <a:cubicBezTo>
                        <a:pt x="123" y="54"/>
                        <a:pt x="123" y="54"/>
                        <a:pt x="123" y="54"/>
                      </a:cubicBezTo>
                      <a:cubicBezTo>
                        <a:pt x="121" y="51"/>
                        <a:pt x="117" y="50"/>
                        <a:pt x="113" y="52"/>
                      </a:cubicBezTo>
                      <a:cubicBezTo>
                        <a:pt x="99" y="60"/>
                        <a:pt x="99" y="60"/>
                        <a:pt x="99" y="60"/>
                      </a:cubicBezTo>
                      <a:cubicBezTo>
                        <a:pt x="95" y="56"/>
                        <a:pt x="91" y="52"/>
                        <a:pt x="86" y="48"/>
                      </a:cubicBezTo>
                      <a:cubicBezTo>
                        <a:pt x="94" y="34"/>
                        <a:pt x="94" y="34"/>
                        <a:pt x="94" y="34"/>
                      </a:cubicBezTo>
                      <a:cubicBezTo>
                        <a:pt x="96" y="30"/>
                        <a:pt x="95" y="26"/>
                        <a:pt x="92" y="24"/>
                      </a:cubicBezTo>
                      <a:cubicBezTo>
                        <a:pt x="68" y="10"/>
                        <a:pt x="68" y="10"/>
                        <a:pt x="68" y="10"/>
                      </a:cubicBezTo>
                      <a:cubicBezTo>
                        <a:pt x="64" y="8"/>
                        <a:pt x="60" y="9"/>
                        <a:pt x="58" y="13"/>
                      </a:cubicBezTo>
                      <a:cubicBezTo>
                        <a:pt x="50" y="27"/>
                        <a:pt x="50" y="27"/>
                        <a:pt x="50" y="27"/>
                      </a:cubicBezTo>
                      <a:cubicBezTo>
                        <a:pt x="44" y="25"/>
                        <a:pt x="38" y="24"/>
                        <a:pt x="32" y="23"/>
                      </a:cubicBezTo>
                      <a:cubicBezTo>
                        <a:pt x="32" y="7"/>
                        <a:pt x="32" y="7"/>
                        <a:pt x="32" y="7"/>
                      </a:cubicBezTo>
                      <a:cubicBezTo>
                        <a:pt x="32" y="3"/>
                        <a:pt x="29" y="0"/>
                        <a:pt x="25" y="0"/>
                      </a:cubicBezTo>
                      <a:cubicBezTo>
                        <a:pt x="0" y="0"/>
                        <a:pt x="0" y="0"/>
                        <a:pt x="0" y="0"/>
                      </a:cubicBezTo>
                      <a:cubicBezTo>
                        <a:pt x="0" y="51"/>
                        <a:pt x="0" y="51"/>
                        <a:pt x="0" y="51"/>
                      </a:cubicBezTo>
                      <a:cubicBezTo>
                        <a:pt x="4" y="50"/>
                        <a:pt x="9" y="50"/>
                        <a:pt x="13" y="50"/>
                      </a:cubicBezTo>
                      <a:cubicBezTo>
                        <a:pt x="61" y="50"/>
                        <a:pt x="99" y="88"/>
                        <a:pt x="99" y="136"/>
                      </a:cubicBezTo>
                      <a:cubicBezTo>
                        <a:pt x="99" y="154"/>
                        <a:pt x="93" y="171"/>
                        <a:pt x="84" y="185"/>
                      </a:cubicBezTo>
                      <a:cubicBezTo>
                        <a:pt x="139" y="185"/>
                        <a:pt x="139" y="185"/>
                        <a:pt x="139" y="185"/>
                      </a:cubicBezTo>
                      <a:cubicBezTo>
                        <a:pt x="139" y="183"/>
                        <a:pt x="138" y="182"/>
                        <a:pt x="136" y="181"/>
                      </a:cubicBezTo>
                      <a:cubicBezTo>
                        <a:pt x="122" y="172"/>
                        <a:pt x="122" y="172"/>
                        <a:pt x="122" y="172"/>
                      </a:cubicBezTo>
                      <a:cubicBezTo>
                        <a:pt x="123" y="167"/>
                        <a:pt x="125" y="161"/>
                        <a:pt x="126" y="155"/>
                      </a:cubicBezTo>
                      <a:cubicBezTo>
                        <a:pt x="142" y="155"/>
                        <a:pt x="142" y="155"/>
                        <a:pt x="142" y="155"/>
                      </a:cubicBezTo>
                      <a:cubicBezTo>
                        <a:pt x="146" y="155"/>
                        <a:pt x="149" y="152"/>
                        <a:pt x="149" y="148"/>
                      </a:cubicBezTo>
                      <a:cubicBezTo>
                        <a:pt x="149" y="120"/>
                        <a:pt x="149" y="120"/>
                        <a:pt x="149" y="120"/>
                      </a:cubicBezTo>
                      <a:cubicBezTo>
                        <a:pt x="149" y="116"/>
                        <a:pt x="146" y="113"/>
                        <a:pt x="142" y="113"/>
                      </a:cubicBez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7" name="Group 256">
                <a:extLst>
                  <a:ext uri="{FF2B5EF4-FFF2-40B4-BE49-F238E27FC236}">
                    <a16:creationId xmlns:a16="http://schemas.microsoft.com/office/drawing/2014/main" id="{0603E5F2-05C7-4F93-8D71-037754E8E29B}"/>
                  </a:ext>
                </a:extLst>
              </p:cNvPr>
              <p:cNvGrpSpPr/>
              <p:nvPr/>
            </p:nvGrpSpPr>
            <p:grpSpPr>
              <a:xfrm rot="10800000">
                <a:off x="878285" y="2298452"/>
                <a:ext cx="450939" cy="398510"/>
                <a:chOff x="0" y="0"/>
                <a:chExt cx="1143001" cy="1158875"/>
              </a:xfrm>
              <a:solidFill>
                <a:srgbClr val="FFC000"/>
              </a:solidFill>
            </p:grpSpPr>
            <p:sp>
              <p:nvSpPr>
                <p:cNvPr id="380" name="Freeform 48">
                  <a:extLst>
                    <a:ext uri="{FF2B5EF4-FFF2-40B4-BE49-F238E27FC236}">
                      <a16:creationId xmlns:a16="http://schemas.microsoft.com/office/drawing/2014/main" id="{A1428E97-22B1-4196-A5D1-4614CC068056}"/>
                    </a:ext>
                  </a:extLst>
                </p:cNvPr>
                <p:cNvSpPr>
                  <a:spLocks noEditPoints="1"/>
                </p:cNvSpPr>
                <p:nvPr/>
              </p:nvSpPr>
              <p:spPr bwMode="auto">
                <a:xfrm>
                  <a:off x="0" y="393700"/>
                  <a:ext cx="765175" cy="765175"/>
                </a:xfrm>
                <a:custGeom>
                  <a:avLst/>
                  <a:gdLst>
                    <a:gd name="T0" fmla="*/ 196 w 204"/>
                    <a:gd name="T1" fmla="*/ 118 h 204"/>
                    <a:gd name="T2" fmla="*/ 181 w 204"/>
                    <a:gd name="T3" fmla="*/ 113 h 204"/>
                    <a:gd name="T4" fmla="*/ 181 w 204"/>
                    <a:gd name="T5" fmla="*/ 87 h 204"/>
                    <a:gd name="T6" fmla="*/ 195 w 204"/>
                    <a:gd name="T7" fmla="*/ 80 h 204"/>
                    <a:gd name="T8" fmla="*/ 200 w 204"/>
                    <a:gd name="T9" fmla="*/ 66 h 204"/>
                    <a:gd name="T10" fmla="*/ 194 w 204"/>
                    <a:gd name="T11" fmla="*/ 53 h 204"/>
                    <a:gd name="T12" fmla="*/ 180 w 204"/>
                    <a:gd name="T13" fmla="*/ 47 h 204"/>
                    <a:gd name="T14" fmla="*/ 166 w 204"/>
                    <a:gd name="T15" fmla="*/ 54 h 204"/>
                    <a:gd name="T16" fmla="*/ 147 w 204"/>
                    <a:gd name="T17" fmla="*/ 35 h 204"/>
                    <a:gd name="T18" fmla="*/ 152 w 204"/>
                    <a:gd name="T19" fmla="*/ 21 h 204"/>
                    <a:gd name="T20" fmla="*/ 146 w 204"/>
                    <a:gd name="T21" fmla="*/ 7 h 204"/>
                    <a:gd name="T22" fmla="*/ 133 w 204"/>
                    <a:gd name="T23" fmla="*/ 2 h 204"/>
                    <a:gd name="T24" fmla="*/ 119 w 204"/>
                    <a:gd name="T25" fmla="*/ 8 h 204"/>
                    <a:gd name="T26" fmla="*/ 113 w 204"/>
                    <a:gd name="T27" fmla="*/ 23 h 204"/>
                    <a:gd name="T28" fmla="*/ 87 w 204"/>
                    <a:gd name="T29" fmla="*/ 23 h 204"/>
                    <a:gd name="T30" fmla="*/ 81 w 204"/>
                    <a:gd name="T31" fmla="*/ 9 h 204"/>
                    <a:gd name="T32" fmla="*/ 66 w 204"/>
                    <a:gd name="T33" fmla="*/ 4 h 204"/>
                    <a:gd name="T34" fmla="*/ 53 w 204"/>
                    <a:gd name="T35" fmla="*/ 10 h 204"/>
                    <a:gd name="T36" fmla="*/ 48 w 204"/>
                    <a:gd name="T37" fmla="*/ 24 h 204"/>
                    <a:gd name="T38" fmla="*/ 54 w 204"/>
                    <a:gd name="T39" fmla="*/ 38 h 204"/>
                    <a:gd name="T40" fmla="*/ 36 w 204"/>
                    <a:gd name="T41" fmla="*/ 57 h 204"/>
                    <a:gd name="T42" fmla="*/ 21 w 204"/>
                    <a:gd name="T43" fmla="*/ 52 h 204"/>
                    <a:gd name="T44" fmla="*/ 7 w 204"/>
                    <a:gd name="T45" fmla="*/ 58 h 204"/>
                    <a:gd name="T46" fmla="*/ 2 w 204"/>
                    <a:gd name="T47" fmla="*/ 71 h 204"/>
                    <a:gd name="T48" fmla="*/ 9 w 204"/>
                    <a:gd name="T49" fmla="*/ 85 h 204"/>
                    <a:gd name="T50" fmla="*/ 23 w 204"/>
                    <a:gd name="T51" fmla="*/ 91 h 204"/>
                    <a:gd name="T52" fmla="*/ 23 w 204"/>
                    <a:gd name="T53" fmla="*/ 117 h 204"/>
                    <a:gd name="T54" fmla="*/ 10 w 204"/>
                    <a:gd name="T55" fmla="*/ 123 h 204"/>
                    <a:gd name="T56" fmla="*/ 4 w 204"/>
                    <a:gd name="T57" fmla="*/ 138 h 204"/>
                    <a:gd name="T58" fmla="*/ 10 w 204"/>
                    <a:gd name="T59" fmla="*/ 151 h 204"/>
                    <a:gd name="T60" fmla="*/ 24 w 204"/>
                    <a:gd name="T61" fmla="*/ 156 h 204"/>
                    <a:gd name="T62" fmla="*/ 38 w 204"/>
                    <a:gd name="T63" fmla="*/ 150 h 204"/>
                    <a:gd name="T64" fmla="*/ 57 w 204"/>
                    <a:gd name="T65" fmla="*/ 168 h 204"/>
                    <a:gd name="T66" fmla="*/ 52 w 204"/>
                    <a:gd name="T67" fmla="*/ 183 h 204"/>
                    <a:gd name="T68" fmla="*/ 58 w 204"/>
                    <a:gd name="T69" fmla="*/ 197 h 204"/>
                    <a:gd name="T70" fmla="*/ 72 w 204"/>
                    <a:gd name="T71" fmla="*/ 202 h 204"/>
                    <a:gd name="T72" fmla="*/ 86 w 204"/>
                    <a:gd name="T73" fmla="*/ 195 h 204"/>
                    <a:gd name="T74" fmla="*/ 91 w 204"/>
                    <a:gd name="T75" fmla="*/ 181 h 204"/>
                    <a:gd name="T76" fmla="*/ 117 w 204"/>
                    <a:gd name="T77" fmla="*/ 181 h 204"/>
                    <a:gd name="T78" fmla="*/ 124 w 204"/>
                    <a:gd name="T79" fmla="*/ 194 h 204"/>
                    <a:gd name="T80" fmla="*/ 138 w 204"/>
                    <a:gd name="T81" fmla="*/ 200 h 204"/>
                    <a:gd name="T82" fmla="*/ 151 w 204"/>
                    <a:gd name="T83" fmla="*/ 194 h 204"/>
                    <a:gd name="T84" fmla="*/ 157 w 204"/>
                    <a:gd name="T85" fmla="*/ 180 h 204"/>
                    <a:gd name="T86" fmla="*/ 150 w 204"/>
                    <a:gd name="T87" fmla="*/ 166 h 204"/>
                    <a:gd name="T88" fmla="*/ 169 w 204"/>
                    <a:gd name="T89" fmla="*/ 147 h 204"/>
                    <a:gd name="T90" fmla="*/ 183 w 204"/>
                    <a:gd name="T91" fmla="*/ 152 h 204"/>
                    <a:gd name="T92" fmla="*/ 197 w 204"/>
                    <a:gd name="T93" fmla="*/ 146 h 204"/>
                    <a:gd name="T94" fmla="*/ 202 w 204"/>
                    <a:gd name="T95" fmla="*/ 132 h 204"/>
                    <a:gd name="T96" fmla="*/ 196 w 204"/>
                    <a:gd name="T97" fmla="*/ 118 h 204"/>
                    <a:gd name="T98" fmla="*/ 122 w 204"/>
                    <a:gd name="T99" fmla="*/ 147 h 204"/>
                    <a:gd name="T100" fmla="*/ 57 w 204"/>
                    <a:gd name="T101" fmla="*/ 122 h 204"/>
                    <a:gd name="T102" fmla="*/ 82 w 204"/>
                    <a:gd name="T103" fmla="*/ 57 h 204"/>
                    <a:gd name="T104" fmla="*/ 148 w 204"/>
                    <a:gd name="T105" fmla="*/ 82 h 204"/>
                    <a:gd name="T106" fmla="*/ 122 w 204"/>
                    <a:gd name="T107" fmla="*/ 147 h 204"/>
                    <a:gd name="T108" fmla="*/ 118 w 204"/>
                    <a:gd name="T109" fmla="*/ 104 h 204"/>
                    <a:gd name="T110" fmla="*/ 111 w 204"/>
                    <a:gd name="T111" fmla="*/ 89 h 204"/>
                    <a:gd name="T112" fmla="*/ 125 w 204"/>
                    <a:gd name="T113" fmla="*/ 83 h 204"/>
                    <a:gd name="T114" fmla="*/ 102 w 204"/>
                    <a:gd name="T115" fmla="*/ 72 h 204"/>
                    <a:gd name="T116" fmla="*/ 72 w 204"/>
                    <a:gd name="T117" fmla="*/ 102 h 204"/>
                    <a:gd name="T118" fmla="*/ 102 w 204"/>
                    <a:gd name="T119" fmla="*/ 132 h 204"/>
                    <a:gd name="T120" fmla="*/ 132 w 204"/>
                    <a:gd name="T121" fmla="*/ 102 h 204"/>
                    <a:gd name="T122" fmla="*/ 132 w 204"/>
                    <a:gd name="T123" fmla="*/ 98 h 204"/>
                    <a:gd name="T124" fmla="*/ 118 w 204"/>
                    <a:gd name="T125" fmla="*/ 10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 h="204">
                      <a:moveTo>
                        <a:pt x="196" y="118"/>
                      </a:moveTo>
                      <a:cubicBezTo>
                        <a:pt x="181" y="113"/>
                        <a:pt x="181" y="113"/>
                        <a:pt x="181" y="113"/>
                      </a:cubicBezTo>
                      <a:cubicBezTo>
                        <a:pt x="183" y="104"/>
                        <a:pt x="183" y="95"/>
                        <a:pt x="181" y="87"/>
                      </a:cubicBezTo>
                      <a:cubicBezTo>
                        <a:pt x="195" y="80"/>
                        <a:pt x="195" y="80"/>
                        <a:pt x="195" y="80"/>
                      </a:cubicBezTo>
                      <a:cubicBezTo>
                        <a:pt x="200" y="78"/>
                        <a:pt x="203" y="72"/>
                        <a:pt x="200" y="66"/>
                      </a:cubicBezTo>
                      <a:cubicBezTo>
                        <a:pt x="194" y="53"/>
                        <a:pt x="194" y="53"/>
                        <a:pt x="194" y="53"/>
                      </a:cubicBezTo>
                      <a:cubicBezTo>
                        <a:pt x="192" y="48"/>
                        <a:pt x="185" y="45"/>
                        <a:pt x="180" y="47"/>
                      </a:cubicBezTo>
                      <a:cubicBezTo>
                        <a:pt x="166" y="54"/>
                        <a:pt x="166" y="54"/>
                        <a:pt x="166" y="54"/>
                      </a:cubicBezTo>
                      <a:cubicBezTo>
                        <a:pt x="161" y="46"/>
                        <a:pt x="154" y="40"/>
                        <a:pt x="147" y="35"/>
                      </a:cubicBezTo>
                      <a:cubicBezTo>
                        <a:pt x="152" y="21"/>
                        <a:pt x="152" y="21"/>
                        <a:pt x="152" y="21"/>
                      </a:cubicBezTo>
                      <a:cubicBezTo>
                        <a:pt x="154" y="16"/>
                        <a:pt x="152" y="9"/>
                        <a:pt x="146" y="7"/>
                      </a:cubicBezTo>
                      <a:cubicBezTo>
                        <a:pt x="133" y="2"/>
                        <a:pt x="133" y="2"/>
                        <a:pt x="133" y="2"/>
                      </a:cubicBezTo>
                      <a:cubicBezTo>
                        <a:pt x="127" y="0"/>
                        <a:pt x="121" y="3"/>
                        <a:pt x="119" y="8"/>
                      </a:cubicBezTo>
                      <a:cubicBezTo>
                        <a:pt x="113" y="23"/>
                        <a:pt x="113" y="23"/>
                        <a:pt x="113" y="23"/>
                      </a:cubicBezTo>
                      <a:cubicBezTo>
                        <a:pt x="105" y="21"/>
                        <a:pt x="96" y="22"/>
                        <a:pt x="87" y="23"/>
                      </a:cubicBezTo>
                      <a:cubicBezTo>
                        <a:pt x="81" y="9"/>
                        <a:pt x="81" y="9"/>
                        <a:pt x="81" y="9"/>
                      </a:cubicBezTo>
                      <a:cubicBezTo>
                        <a:pt x="78" y="4"/>
                        <a:pt x="72" y="2"/>
                        <a:pt x="66" y="4"/>
                      </a:cubicBezTo>
                      <a:cubicBezTo>
                        <a:pt x="53" y="10"/>
                        <a:pt x="53" y="10"/>
                        <a:pt x="53" y="10"/>
                      </a:cubicBezTo>
                      <a:cubicBezTo>
                        <a:pt x="48" y="12"/>
                        <a:pt x="45" y="19"/>
                        <a:pt x="48" y="24"/>
                      </a:cubicBezTo>
                      <a:cubicBezTo>
                        <a:pt x="54" y="38"/>
                        <a:pt x="54" y="38"/>
                        <a:pt x="54" y="38"/>
                      </a:cubicBezTo>
                      <a:cubicBezTo>
                        <a:pt x="47" y="43"/>
                        <a:pt x="40" y="50"/>
                        <a:pt x="36" y="57"/>
                      </a:cubicBezTo>
                      <a:cubicBezTo>
                        <a:pt x="21" y="52"/>
                        <a:pt x="21" y="52"/>
                        <a:pt x="21" y="52"/>
                      </a:cubicBezTo>
                      <a:cubicBezTo>
                        <a:pt x="16" y="50"/>
                        <a:pt x="10" y="52"/>
                        <a:pt x="7" y="58"/>
                      </a:cubicBezTo>
                      <a:cubicBezTo>
                        <a:pt x="2" y="71"/>
                        <a:pt x="2" y="71"/>
                        <a:pt x="2" y="71"/>
                      </a:cubicBezTo>
                      <a:cubicBezTo>
                        <a:pt x="0" y="77"/>
                        <a:pt x="3" y="83"/>
                        <a:pt x="9" y="85"/>
                      </a:cubicBezTo>
                      <a:cubicBezTo>
                        <a:pt x="23" y="91"/>
                        <a:pt x="23" y="91"/>
                        <a:pt x="23" y="91"/>
                      </a:cubicBezTo>
                      <a:cubicBezTo>
                        <a:pt x="21" y="99"/>
                        <a:pt x="22" y="108"/>
                        <a:pt x="23" y="117"/>
                      </a:cubicBezTo>
                      <a:cubicBezTo>
                        <a:pt x="10" y="123"/>
                        <a:pt x="10" y="123"/>
                        <a:pt x="10" y="123"/>
                      </a:cubicBezTo>
                      <a:cubicBezTo>
                        <a:pt x="4" y="126"/>
                        <a:pt x="2" y="132"/>
                        <a:pt x="4" y="138"/>
                      </a:cubicBezTo>
                      <a:cubicBezTo>
                        <a:pt x="10" y="151"/>
                        <a:pt x="10" y="151"/>
                        <a:pt x="10" y="151"/>
                      </a:cubicBezTo>
                      <a:cubicBezTo>
                        <a:pt x="12" y="156"/>
                        <a:pt x="19" y="159"/>
                        <a:pt x="24" y="156"/>
                      </a:cubicBezTo>
                      <a:cubicBezTo>
                        <a:pt x="38" y="150"/>
                        <a:pt x="38" y="150"/>
                        <a:pt x="38" y="150"/>
                      </a:cubicBezTo>
                      <a:cubicBezTo>
                        <a:pt x="43" y="157"/>
                        <a:pt x="50" y="164"/>
                        <a:pt x="57" y="168"/>
                      </a:cubicBezTo>
                      <a:cubicBezTo>
                        <a:pt x="52" y="183"/>
                        <a:pt x="52" y="183"/>
                        <a:pt x="52" y="183"/>
                      </a:cubicBezTo>
                      <a:cubicBezTo>
                        <a:pt x="50" y="188"/>
                        <a:pt x="53" y="194"/>
                        <a:pt x="58" y="197"/>
                      </a:cubicBezTo>
                      <a:cubicBezTo>
                        <a:pt x="72" y="202"/>
                        <a:pt x="72" y="202"/>
                        <a:pt x="72" y="202"/>
                      </a:cubicBezTo>
                      <a:cubicBezTo>
                        <a:pt x="77" y="204"/>
                        <a:pt x="83" y="201"/>
                        <a:pt x="86" y="195"/>
                      </a:cubicBezTo>
                      <a:cubicBezTo>
                        <a:pt x="91" y="181"/>
                        <a:pt x="91" y="181"/>
                        <a:pt x="91" y="181"/>
                      </a:cubicBezTo>
                      <a:cubicBezTo>
                        <a:pt x="100" y="183"/>
                        <a:pt x="109" y="182"/>
                        <a:pt x="117" y="181"/>
                      </a:cubicBezTo>
                      <a:cubicBezTo>
                        <a:pt x="124" y="194"/>
                        <a:pt x="124" y="194"/>
                        <a:pt x="124" y="194"/>
                      </a:cubicBezTo>
                      <a:cubicBezTo>
                        <a:pt x="126" y="200"/>
                        <a:pt x="132" y="202"/>
                        <a:pt x="138" y="200"/>
                      </a:cubicBezTo>
                      <a:cubicBezTo>
                        <a:pt x="151" y="194"/>
                        <a:pt x="151" y="194"/>
                        <a:pt x="151" y="194"/>
                      </a:cubicBezTo>
                      <a:cubicBezTo>
                        <a:pt x="157" y="192"/>
                        <a:pt x="159" y="185"/>
                        <a:pt x="157" y="180"/>
                      </a:cubicBezTo>
                      <a:cubicBezTo>
                        <a:pt x="150" y="166"/>
                        <a:pt x="150" y="166"/>
                        <a:pt x="150" y="166"/>
                      </a:cubicBezTo>
                      <a:cubicBezTo>
                        <a:pt x="158" y="161"/>
                        <a:pt x="164" y="154"/>
                        <a:pt x="169" y="147"/>
                      </a:cubicBezTo>
                      <a:cubicBezTo>
                        <a:pt x="183" y="152"/>
                        <a:pt x="183" y="152"/>
                        <a:pt x="183" y="152"/>
                      </a:cubicBezTo>
                      <a:cubicBezTo>
                        <a:pt x="188" y="154"/>
                        <a:pt x="195" y="151"/>
                        <a:pt x="197" y="146"/>
                      </a:cubicBezTo>
                      <a:cubicBezTo>
                        <a:pt x="202" y="132"/>
                        <a:pt x="202" y="132"/>
                        <a:pt x="202" y="132"/>
                      </a:cubicBezTo>
                      <a:cubicBezTo>
                        <a:pt x="204" y="127"/>
                        <a:pt x="201" y="121"/>
                        <a:pt x="196" y="118"/>
                      </a:cubicBezTo>
                      <a:close/>
                      <a:moveTo>
                        <a:pt x="122" y="147"/>
                      </a:moveTo>
                      <a:cubicBezTo>
                        <a:pt x="97" y="159"/>
                        <a:pt x="68" y="147"/>
                        <a:pt x="57" y="122"/>
                      </a:cubicBezTo>
                      <a:cubicBezTo>
                        <a:pt x="45" y="97"/>
                        <a:pt x="57" y="68"/>
                        <a:pt x="82" y="57"/>
                      </a:cubicBezTo>
                      <a:cubicBezTo>
                        <a:pt x="107" y="45"/>
                        <a:pt x="136" y="57"/>
                        <a:pt x="148" y="82"/>
                      </a:cubicBezTo>
                      <a:cubicBezTo>
                        <a:pt x="159" y="107"/>
                        <a:pt x="147" y="136"/>
                        <a:pt x="122" y="147"/>
                      </a:cubicBezTo>
                      <a:close/>
                      <a:moveTo>
                        <a:pt x="118" y="104"/>
                      </a:moveTo>
                      <a:cubicBezTo>
                        <a:pt x="111" y="89"/>
                        <a:pt x="111" y="89"/>
                        <a:pt x="111" y="89"/>
                      </a:cubicBezTo>
                      <a:cubicBezTo>
                        <a:pt x="125" y="83"/>
                        <a:pt x="125" y="83"/>
                        <a:pt x="125" y="83"/>
                      </a:cubicBezTo>
                      <a:cubicBezTo>
                        <a:pt x="120" y="76"/>
                        <a:pt x="111" y="72"/>
                        <a:pt x="102" y="72"/>
                      </a:cubicBezTo>
                      <a:cubicBezTo>
                        <a:pt x="85" y="72"/>
                        <a:pt x="72" y="85"/>
                        <a:pt x="72" y="102"/>
                      </a:cubicBezTo>
                      <a:cubicBezTo>
                        <a:pt x="72" y="119"/>
                        <a:pt x="85" y="132"/>
                        <a:pt x="102" y="132"/>
                      </a:cubicBezTo>
                      <a:cubicBezTo>
                        <a:pt x="119" y="132"/>
                        <a:pt x="132" y="119"/>
                        <a:pt x="132" y="102"/>
                      </a:cubicBezTo>
                      <a:cubicBezTo>
                        <a:pt x="132" y="101"/>
                        <a:pt x="132" y="99"/>
                        <a:pt x="132" y="98"/>
                      </a:cubicBezTo>
                      <a:lnTo>
                        <a:pt x="118"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49">
                  <a:extLst>
                    <a:ext uri="{FF2B5EF4-FFF2-40B4-BE49-F238E27FC236}">
                      <a16:creationId xmlns:a16="http://schemas.microsoft.com/office/drawing/2014/main" id="{93BF094E-AB85-4668-BD02-0868C43E7A6E}"/>
                    </a:ext>
                  </a:extLst>
                </p:cNvPr>
                <p:cNvSpPr>
                  <a:spLocks noEditPoints="1"/>
                </p:cNvSpPr>
                <p:nvPr/>
              </p:nvSpPr>
              <p:spPr bwMode="auto">
                <a:xfrm>
                  <a:off x="528638" y="0"/>
                  <a:ext cx="614363" cy="619125"/>
                </a:xfrm>
                <a:custGeom>
                  <a:avLst/>
                  <a:gdLst>
                    <a:gd name="T0" fmla="*/ 164 w 164"/>
                    <a:gd name="T1" fmla="*/ 79 h 165"/>
                    <a:gd name="T2" fmla="*/ 157 w 164"/>
                    <a:gd name="T3" fmla="*/ 71 h 165"/>
                    <a:gd name="T4" fmla="*/ 145 w 164"/>
                    <a:gd name="T5" fmla="*/ 71 h 165"/>
                    <a:gd name="T6" fmla="*/ 135 w 164"/>
                    <a:gd name="T7" fmla="*/ 46 h 165"/>
                    <a:gd name="T8" fmla="*/ 143 w 164"/>
                    <a:gd name="T9" fmla="*/ 38 h 165"/>
                    <a:gd name="T10" fmla="*/ 143 w 164"/>
                    <a:gd name="T11" fmla="*/ 27 h 165"/>
                    <a:gd name="T12" fmla="*/ 137 w 164"/>
                    <a:gd name="T13" fmla="*/ 22 h 165"/>
                    <a:gd name="T14" fmla="*/ 127 w 164"/>
                    <a:gd name="T15" fmla="*/ 22 h 165"/>
                    <a:gd name="T16" fmla="*/ 119 w 164"/>
                    <a:gd name="T17" fmla="*/ 30 h 165"/>
                    <a:gd name="T18" fmla="*/ 94 w 164"/>
                    <a:gd name="T19" fmla="*/ 19 h 165"/>
                    <a:gd name="T20" fmla="*/ 94 w 164"/>
                    <a:gd name="T21" fmla="*/ 8 h 165"/>
                    <a:gd name="T22" fmla="*/ 86 w 164"/>
                    <a:gd name="T23" fmla="*/ 0 h 165"/>
                    <a:gd name="T24" fmla="*/ 78 w 164"/>
                    <a:gd name="T25" fmla="*/ 0 h 165"/>
                    <a:gd name="T26" fmla="*/ 71 w 164"/>
                    <a:gd name="T27" fmla="*/ 8 h 165"/>
                    <a:gd name="T28" fmla="*/ 71 w 164"/>
                    <a:gd name="T29" fmla="*/ 19 h 165"/>
                    <a:gd name="T30" fmla="*/ 45 w 164"/>
                    <a:gd name="T31" fmla="*/ 30 h 165"/>
                    <a:gd name="T32" fmla="*/ 37 w 164"/>
                    <a:gd name="T33" fmla="*/ 22 h 165"/>
                    <a:gd name="T34" fmla="*/ 27 w 164"/>
                    <a:gd name="T35" fmla="*/ 22 h 165"/>
                    <a:gd name="T36" fmla="*/ 21 w 164"/>
                    <a:gd name="T37" fmla="*/ 27 h 165"/>
                    <a:gd name="T38" fmla="*/ 21 w 164"/>
                    <a:gd name="T39" fmla="*/ 38 h 165"/>
                    <a:gd name="T40" fmla="*/ 29 w 164"/>
                    <a:gd name="T41" fmla="*/ 46 h 165"/>
                    <a:gd name="T42" fmla="*/ 19 w 164"/>
                    <a:gd name="T43" fmla="*/ 71 h 165"/>
                    <a:gd name="T44" fmla="*/ 7 w 164"/>
                    <a:gd name="T45" fmla="*/ 71 h 165"/>
                    <a:gd name="T46" fmla="*/ 0 w 164"/>
                    <a:gd name="T47" fmla="*/ 79 h 165"/>
                    <a:gd name="T48" fmla="*/ 0 w 164"/>
                    <a:gd name="T49" fmla="*/ 87 h 165"/>
                    <a:gd name="T50" fmla="*/ 7 w 164"/>
                    <a:gd name="T51" fmla="*/ 94 h 165"/>
                    <a:gd name="T52" fmla="*/ 19 w 164"/>
                    <a:gd name="T53" fmla="*/ 94 h 165"/>
                    <a:gd name="T54" fmla="*/ 29 w 164"/>
                    <a:gd name="T55" fmla="*/ 119 h 165"/>
                    <a:gd name="T56" fmla="*/ 21 w 164"/>
                    <a:gd name="T57" fmla="*/ 127 h 165"/>
                    <a:gd name="T58" fmla="*/ 21 w 164"/>
                    <a:gd name="T59" fmla="*/ 138 h 165"/>
                    <a:gd name="T60" fmla="*/ 27 w 164"/>
                    <a:gd name="T61" fmla="*/ 144 h 165"/>
                    <a:gd name="T62" fmla="*/ 37 w 164"/>
                    <a:gd name="T63" fmla="*/ 144 h 165"/>
                    <a:gd name="T64" fmla="*/ 45 w 164"/>
                    <a:gd name="T65" fmla="*/ 135 h 165"/>
                    <a:gd name="T66" fmla="*/ 71 w 164"/>
                    <a:gd name="T67" fmla="*/ 146 h 165"/>
                    <a:gd name="T68" fmla="*/ 71 w 164"/>
                    <a:gd name="T69" fmla="*/ 157 h 165"/>
                    <a:gd name="T70" fmla="*/ 78 w 164"/>
                    <a:gd name="T71" fmla="*/ 165 h 165"/>
                    <a:gd name="T72" fmla="*/ 86 w 164"/>
                    <a:gd name="T73" fmla="*/ 165 h 165"/>
                    <a:gd name="T74" fmla="*/ 94 w 164"/>
                    <a:gd name="T75" fmla="*/ 157 h 165"/>
                    <a:gd name="T76" fmla="*/ 94 w 164"/>
                    <a:gd name="T77" fmla="*/ 146 h 165"/>
                    <a:gd name="T78" fmla="*/ 119 w 164"/>
                    <a:gd name="T79" fmla="*/ 135 h 165"/>
                    <a:gd name="T80" fmla="*/ 127 w 164"/>
                    <a:gd name="T81" fmla="*/ 144 h 165"/>
                    <a:gd name="T82" fmla="*/ 137 w 164"/>
                    <a:gd name="T83" fmla="*/ 144 h 165"/>
                    <a:gd name="T84" fmla="*/ 143 w 164"/>
                    <a:gd name="T85" fmla="*/ 138 h 165"/>
                    <a:gd name="T86" fmla="*/ 143 w 164"/>
                    <a:gd name="T87" fmla="*/ 127 h 165"/>
                    <a:gd name="T88" fmla="*/ 135 w 164"/>
                    <a:gd name="T89" fmla="*/ 119 h 165"/>
                    <a:gd name="T90" fmla="*/ 145 w 164"/>
                    <a:gd name="T91" fmla="*/ 94 h 165"/>
                    <a:gd name="T92" fmla="*/ 157 w 164"/>
                    <a:gd name="T93" fmla="*/ 94 h 165"/>
                    <a:gd name="T94" fmla="*/ 164 w 164"/>
                    <a:gd name="T95" fmla="*/ 87 h 165"/>
                    <a:gd name="T96" fmla="*/ 164 w 164"/>
                    <a:gd name="T97" fmla="*/ 79 h 165"/>
                    <a:gd name="T98" fmla="*/ 98 w 164"/>
                    <a:gd name="T99" fmla="*/ 115 h 165"/>
                    <a:gd name="T100" fmla="*/ 50 w 164"/>
                    <a:gd name="T101" fmla="*/ 99 h 165"/>
                    <a:gd name="T102" fmla="*/ 66 w 164"/>
                    <a:gd name="T103" fmla="*/ 50 h 165"/>
                    <a:gd name="T104" fmla="*/ 115 w 164"/>
                    <a:gd name="T105" fmla="*/ 67 h 165"/>
                    <a:gd name="T106" fmla="*/ 98 w 164"/>
                    <a:gd name="T107" fmla="*/ 115 h 165"/>
                    <a:gd name="T108" fmla="*/ 82 w 164"/>
                    <a:gd name="T109" fmla="*/ 59 h 165"/>
                    <a:gd name="T110" fmla="*/ 58 w 164"/>
                    <a:gd name="T111" fmla="*/ 83 h 165"/>
                    <a:gd name="T112" fmla="*/ 82 w 164"/>
                    <a:gd name="T113" fmla="*/ 106 h 165"/>
                    <a:gd name="T114" fmla="*/ 106 w 164"/>
                    <a:gd name="T115" fmla="*/ 83 h 165"/>
                    <a:gd name="T116" fmla="*/ 82 w 164"/>
                    <a:gd name="T117" fmla="*/ 59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4" h="165">
                      <a:moveTo>
                        <a:pt x="164" y="79"/>
                      </a:moveTo>
                      <a:cubicBezTo>
                        <a:pt x="164" y="74"/>
                        <a:pt x="161" y="71"/>
                        <a:pt x="157" y="71"/>
                      </a:cubicBezTo>
                      <a:cubicBezTo>
                        <a:pt x="145" y="71"/>
                        <a:pt x="145" y="71"/>
                        <a:pt x="145" y="71"/>
                      </a:cubicBezTo>
                      <a:cubicBezTo>
                        <a:pt x="144" y="62"/>
                        <a:pt x="140" y="54"/>
                        <a:pt x="135" y="46"/>
                      </a:cubicBezTo>
                      <a:cubicBezTo>
                        <a:pt x="143" y="38"/>
                        <a:pt x="143" y="38"/>
                        <a:pt x="143" y="38"/>
                      </a:cubicBezTo>
                      <a:cubicBezTo>
                        <a:pt x="146" y="35"/>
                        <a:pt x="146" y="30"/>
                        <a:pt x="143" y="27"/>
                      </a:cubicBezTo>
                      <a:cubicBezTo>
                        <a:pt x="137" y="22"/>
                        <a:pt x="137" y="22"/>
                        <a:pt x="137" y="22"/>
                      </a:cubicBezTo>
                      <a:cubicBezTo>
                        <a:pt x="135" y="19"/>
                        <a:pt x="130" y="19"/>
                        <a:pt x="127" y="22"/>
                      </a:cubicBezTo>
                      <a:cubicBezTo>
                        <a:pt x="119" y="30"/>
                        <a:pt x="119" y="30"/>
                        <a:pt x="119" y="30"/>
                      </a:cubicBezTo>
                      <a:cubicBezTo>
                        <a:pt x="111" y="24"/>
                        <a:pt x="102" y="21"/>
                        <a:pt x="94" y="19"/>
                      </a:cubicBezTo>
                      <a:cubicBezTo>
                        <a:pt x="94" y="8"/>
                        <a:pt x="94" y="8"/>
                        <a:pt x="94" y="8"/>
                      </a:cubicBezTo>
                      <a:cubicBezTo>
                        <a:pt x="94" y="4"/>
                        <a:pt x="90" y="0"/>
                        <a:pt x="86" y="0"/>
                      </a:cubicBezTo>
                      <a:cubicBezTo>
                        <a:pt x="78" y="0"/>
                        <a:pt x="78" y="0"/>
                        <a:pt x="78" y="0"/>
                      </a:cubicBezTo>
                      <a:cubicBezTo>
                        <a:pt x="74" y="0"/>
                        <a:pt x="71" y="4"/>
                        <a:pt x="71" y="8"/>
                      </a:cubicBezTo>
                      <a:cubicBezTo>
                        <a:pt x="71" y="19"/>
                        <a:pt x="71" y="19"/>
                        <a:pt x="71" y="19"/>
                      </a:cubicBezTo>
                      <a:cubicBezTo>
                        <a:pt x="62" y="21"/>
                        <a:pt x="53" y="24"/>
                        <a:pt x="45" y="30"/>
                      </a:cubicBezTo>
                      <a:cubicBezTo>
                        <a:pt x="37" y="22"/>
                        <a:pt x="37" y="22"/>
                        <a:pt x="37" y="22"/>
                      </a:cubicBezTo>
                      <a:cubicBezTo>
                        <a:pt x="34" y="19"/>
                        <a:pt x="30" y="19"/>
                        <a:pt x="27" y="22"/>
                      </a:cubicBezTo>
                      <a:cubicBezTo>
                        <a:pt x="21" y="27"/>
                        <a:pt x="21" y="27"/>
                        <a:pt x="21" y="27"/>
                      </a:cubicBezTo>
                      <a:cubicBezTo>
                        <a:pt x="18" y="30"/>
                        <a:pt x="18" y="35"/>
                        <a:pt x="21" y="38"/>
                      </a:cubicBezTo>
                      <a:cubicBezTo>
                        <a:pt x="29" y="46"/>
                        <a:pt x="29" y="46"/>
                        <a:pt x="29" y="46"/>
                      </a:cubicBezTo>
                      <a:cubicBezTo>
                        <a:pt x="24" y="54"/>
                        <a:pt x="20" y="62"/>
                        <a:pt x="19" y="71"/>
                      </a:cubicBezTo>
                      <a:cubicBezTo>
                        <a:pt x="7" y="71"/>
                        <a:pt x="7" y="71"/>
                        <a:pt x="7" y="71"/>
                      </a:cubicBezTo>
                      <a:cubicBezTo>
                        <a:pt x="3" y="71"/>
                        <a:pt x="0" y="74"/>
                        <a:pt x="0" y="79"/>
                      </a:cubicBezTo>
                      <a:cubicBezTo>
                        <a:pt x="0" y="87"/>
                        <a:pt x="0" y="87"/>
                        <a:pt x="0" y="87"/>
                      </a:cubicBezTo>
                      <a:cubicBezTo>
                        <a:pt x="0" y="91"/>
                        <a:pt x="3" y="94"/>
                        <a:pt x="7" y="94"/>
                      </a:cubicBezTo>
                      <a:cubicBezTo>
                        <a:pt x="19" y="94"/>
                        <a:pt x="19" y="94"/>
                        <a:pt x="19" y="94"/>
                      </a:cubicBezTo>
                      <a:cubicBezTo>
                        <a:pt x="20" y="103"/>
                        <a:pt x="24" y="112"/>
                        <a:pt x="29" y="119"/>
                      </a:cubicBezTo>
                      <a:cubicBezTo>
                        <a:pt x="21" y="127"/>
                        <a:pt x="21" y="127"/>
                        <a:pt x="21" y="127"/>
                      </a:cubicBezTo>
                      <a:cubicBezTo>
                        <a:pt x="18" y="130"/>
                        <a:pt x="18" y="135"/>
                        <a:pt x="21" y="138"/>
                      </a:cubicBezTo>
                      <a:cubicBezTo>
                        <a:pt x="27" y="144"/>
                        <a:pt x="27" y="144"/>
                        <a:pt x="27" y="144"/>
                      </a:cubicBezTo>
                      <a:cubicBezTo>
                        <a:pt x="30" y="146"/>
                        <a:pt x="34" y="146"/>
                        <a:pt x="37" y="144"/>
                      </a:cubicBezTo>
                      <a:cubicBezTo>
                        <a:pt x="45" y="135"/>
                        <a:pt x="45" y="135"/>
                        <a:pt x="45" y="135"/>
                      </a:cubicBezTo>
                      <a:cubicBezTo>
                        <a:pt x="53" y="141"/>
                        <a:pt x="62" y="144"/>
                        <a:pt x="71" y="146"/>
                      </a:cubicBezTo>
                      <a:cubicBezTo>
                        <a:pt x="71" y="157"/>
                        <a:pt x="71" y="157"/>
                        <a:pt x="71" y="157"/>
                      </a:cubicBezTo>
                      <a:cubicBezTo>
                        <a:pt x="71" y="161"/>
                        <a:pt x="74" y="165"/>
                        <a:pt x="78" y="165"/>
                      </a:cubicBezTo>
                      <a:cubicBezTo>
                        <a:pt x="86" y="165"/>
                        <a:pt x="86" y="165"/>
                        <a:pt x="86" y="165"/>
                      </a:cubicBezTo>
                      <a:cubicBezTo>
                        <a:pt x="90" y="165"/>
                        <a:pt x="94" y="161"/>
                        <a:pt x="94" y="157"/>
                      </a:cubicBezTo>
                      <a:cubicBezTo>
                        <a:pt x="94" y="146"/>
                        <a:pt x="94" y="146"/>
                        <a:pt x="94" y="146"/>
                      </a:cubicBezTo>
                      <a:cubicBezTo>
                        <a:pt x="102" y="144"/>
                        <a:pt x="111" y="141"/>
                        <a:pt x="119" y="135"/>
                      </a:cubicBezTo>
                      <a:cubicBezTo>
                        <a:pt x="127" y="144"/>
                        <a:pt x="127" y="144"/>
                        <a:pt x="127" y="144"/>
                      </a:cubicBezTo>
                      <a:cubicBezTo>
                        <a:pt x="130" y="146"/>
                        <a:pt x="135" y="146"/>
                        <a:pt x="137" y="144"/>
                      </a:cubicBezTo>
                      <a:cubicBezTo>
                        <a:pt x="143" y="138"/>
                        <a:pt x="143" y="138"/>
                        <a:pt x="143" y="138"/>
                      </a:cubicBezTo>
                      <a:cubicBezTo>
                        <a:pt x="146" y="135"/>
                        <a:pt x="146" y="130"/>
                        <a:pt x="143" y="127"/>
                      </a:cubicBezTo>
                      <a:cubicBezTo>
                        <a:pt x="135" y="119"/>
                        <a:pt x="135" y="119"/>
                        <a:pt x="135" y="119"/>
                      </a:cubicBezTo>
                      <a:cubicBezTo>
                        <a:pt x="140" y="112"/>
                        <a:pt x="144" y="103"/>
                        <a:pt x="145" y="94"/>
                      </a:cubicBezTo>
                      <a:cubicBezTo>
                        <a:pt x="157" y="94"/>
                        <a:pt x="157" y="94"/>
                        <a:pt x="157" y="94"/>
                      </a:cubicBezTo>
                      <a:cubicBezTo>
                        <a:pt x="161" y="94"/>
                        <a:pt x="164" y="91"/>
                        <a:pt x="164" y="87"/>
                      </a:cubicBezTo>
                      <a:lnTo>
                        <a:pt x="164" y="79"/>
                      </a:lnTo>
                      <a:close/>
                      <a:moveTo>
                        <a:pt x="98" y="115"/>
                      </a:moveTo>
                      <a:cubicBezTo>
                        <a:pt x="80" y="124"/>
                        <a:pt x="58" y="116"/>
                        <a:pt x="50" y="99"/>
                      </a:cubicBezTo>
                      <a:cubicBezTo>
                        <a:pt x="41" y="81"/>
                        <a:pt x="48" y="59"/>
                        <a:pt x="66" y="50"/>
                      </a:cubicBezTo>
                      <a:cubicBezTo>
                        <a:pt x="84" y="41"/>
                        <a:pt x="106" y="49"/>
                        <a:pt x="115" y="67"/>
                      </a:cubicBezTo>
                      <a:cubicBezTo>
                        <a:pt x="123" y="85"/>
                        <a:pt x="116" y="106"/>
                        <a:pt x="98" y="115"/>
                      </a:cubicBezTo>
                      <a:close/>
                      <a:moveTo>
                        <a:pt x="82" y="59"/>
                      </a:moveTo>
                      <a:cubicBezTo>
                        <a:pt x="69" y="59"/>
                        <a:pt x="58" y="69"/>
                        <a:pt x="58" y="83"/>
                      </a:cubicBezTo>
                      <a:cubicBezTo>
                        <a:pt x="58" y="96"/>
                        <a:pt x="69" y="106"/>
                        <a:pt x="82" y="106"/>
                      </a:cubicBezTo>
                      <a:cubicBezTo>
                        <a:pt x="95" y="106"/>
                        <a:pt x="106" y="96"/>
                        <a:pt x="106" y="83"/>
                      </a:cubicBezTo>
                      <a:cubicBezTo>
                        <a:pt x="106" y="69"/>
                        <a:pt x="95" y="59"/>
                        <a:pt x="82"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8" name="Group 257">
                <a:extLst>
                  <a:ext uri="{FF2B5EF4-FFF2-40B4-BE49-F238E27FC236}">
                    <a16:creationId xmlns:a16="http://schemas.microsoft.com/office/drawing/2014/main" id="{B140DA34-7951-4193-A522-3B95D88CCDB6}"/>
                  </a:ext>
                </a:extLst>
              </p:cNvPr>
              <p:cNvGrpSpPr/>
              <p:nvPr/>
            </p:nvGrpSpPr>
            <p:grpSpPr>
              <a:xfrm>
                <a:off x="711747" y="2941162"/>
                <a:ext cx="374826" cy="169004"/>
                <a:chOff x="139700" y="363538"/>
                <a:chExt cx="762000" cy="398463"/>
              </a:xfrm>
              <a:solidFill>
                <a:srgbClr val="6CC24A"/>
              </a:solidFill>
            </p:grpSpPr>
            <p:sp>
              <p:nvSpPr>
                <p:cNvPr id="368" name="Freeform 110">
                  <a:extLst>
                    <a:ext uri="{FF2B5EF4-FFF2-40B4-BE49-F238E27FC236}">
                      <a16:creationId xmlns:a16="http://schemas.microsoft.com/office/drawing/2014/main" id="{265380D6-3635-4B75-AF17-B2836CF34ADA}"/>
                    </a:ext>
                  </a:extLst>
                </p:cNvPr>
                <p:cNvSpPr>
                  <a:spLocks noEditPoints="1"/>
                </p:cNvSpPr>
                <p:nvPr/>
              </p:nvSpPr>
              <p:spPr bwMode="auto">
                <a:xfrm>
                  <a:off x="139700"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4"/>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111">
                  <a:extLst>
                    <a:ext uri="{FF2B5EF4-FFF2-40B4-BE49-F238E27FC236}">
                      <a16:creationId xmlns:a16="http://schemas.microsoft.com/office/drawing/2014/main" id="{067944A1-A5EF-466D-8388-33670E6BF144}"/>
                    </a:ext>
                  </a:extLst>
                </p:cNvPr>
                <p:cNvSpPr>
                  <a:spLocks/>
                </p:cNvSpPr>
                <p:nvPr/>
              </p:nvSpPr>
              <p:spPr bwMode="auto">
                <a:xfrm>
                  <a:off x="277813"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9 w 56"/>
                    <a:gd name="T17" fmla="*/ 0 h 94"/>
                    <a:gd name="T18" fmla="*/ 39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9" y="0"/>
                      </a:lnTo>
                      <a:lnTo>
                        <a:pt x="39"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112">
                  <a:extLst>
                    <a:ext uri="{FF2B5EF4-FFF2-40B4-BE49-F238E27FC236}">
                      <a16:creationId xmlns:a16="http://schemas.microsoft.com/office/drawing/2014/main" id="{7FA6B3AD-0182-49B3-BC9B-67B663F231C9}"/>
                    </a:ext>
                  </a:extLst>
                </p:cNvPr>
                <p:cNvSpPr>
                  <a:spLocks noEditPoints="1"/>
                </p:cNvSpPr>
                <p:nvPr/>
              </p:nvSpPr>
              <p:spPr bwMode="auto">
                <a:xfrm>
                  <a:off x="404813"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1" y="46"/>
                        <a:pt x="0" y="38"/>
                        <a:pt x="0" y="29"/>
                      </a:cubicBezTo>
                      <a:close/>
                      <a:moveTo>
                        <a:pt x="10" y="29"/>
                      </a:moveTo>
                      <a:cubicBezTo>
                        <a:pt x="10" y="36"/>
                        <a:pt x="11" y="41"/>
                        <a:pt x="12" y="44"/>
                      </a:cubicBezTo>
                      <a:cubicBezTo>
                        <a:pt x="14" y="48"/>
                        <a:pt x="16" y="49"/>
                        <a:pt x="19" y="49"/>
                      </a:cubicBezTo>
                      <a:cubicBezTo>
                        <a:pt x="22" y="49"/>
                        <a:pt x="25" y="48"/>
                        <a:pt x="26" y="44"/>
                      </a:cubicBezTo>
                      <a:cubicBezTo>
                        <a:pt x="28" y="41"/>
                        <a:pt x="28" y="36"/>
                        <a:pt x="28" y="29"/>
                      </a:cubicBezTo>
                      <a:cubicBezTo>
                        <a:pt x="28" y="23"/>
                        <a:pt x="28"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113">
                  <a:extLst>
                    <a:ext uri="{FF2B5EF4-FFF2-40B4-BE49-F238E27FC236}">
                      <a16:creationId xmlns:a16="http://schemas.microsoft.com/office/drawing/2014/main" id="{0DBFFB34-2821-41B1-AD53-E51486F9207F}"/>
                    </a:ext>
                  </a:extLst>
                </p:cNvPr>
                <p:cNvSpPr>
                  <a:spLocks/>
                </p:cNvSpPr>
                <p:nvPr/>
              </p:nvSpPr>
              <p:spPr bwMode="auto">
                <a:xfrm>
                  <a:off x="542925"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8 w 56"/>
                    <a:gd name="T17" fmla="*/ 0 h 94"/>
                    <a:gd name="T18" fmla="*/ 38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8" y="0"/>
                      </a:lnTo>
                      <a:lnTo>
                        <a:pt x="38"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114">
                  <a:extLst>
                    <a:ext uri="{FF2B5EF4-FFF2-40B4-BE49-F238E27FC236}">
                      <a16:creationId xmlns:a16="http://schemas.microsoft.com/office/drawing/2014/main" id="{B7AAD4C3-6136-4376-A4BF-01614603ECC1}"/>
                    </a:ext>
                  </a:extLst>
                </p:cNvPr>
                <p:cNvSpPr>
                  <a:spLocks noEditPoints="1"/>
                </p:cNvSpPr>
                <p:nvPr/>
              </p:nvSpPr>
              <p:spPr bwMode="auto">
                <a:xfrm>
                  <a:off x="671513" y="363538"/>
                  <a:ext cx="98425" cy="150813"/>
                </a:xfrm>
                <a:custGeom>
                  <a:avLst/>
                  <a:gdLst>
                    <a:gd name="T0" fmla="*/ 0 w 38"/>
                    <a:gd name="T1" fmla="*/ 29 h 58"/>
                    <a:gd name="T2" fmla="*/ 5 w 38"/>
                    <a:gd name="T3" fmla="*/ 7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4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7"/>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4"/>
                      </a:cubicBezTo>
                      <a:cubicBezTo>
                        <a:pt x="27" y="41"/>
                        <a:pt x="28" y="36"/>
                        <a:pt x="28" y="29"/>
                      </a:cubicBezTo>
                      <a:cubicBezTo>
                        <a:pt x="28" y="23"/>
                        <a:pt x="27" y="18"/>
                        <a:pt x="26" y="14"/>
                      </a:cubicBezTo>
                      <a:cubicBezTo>
                        <a:pt x="25"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115">
                  <a:extLst>
                    <a:ext uri="{FF2B5EF4-FFF2-40B4-BE49-F238E27FC236}">
                      <a16:creationId xmlns:a16="http://schemas.microsoft.com/office/drawing/2014/main" id="{02CC042B-E052-4C77-B6EE-B0B2719C0FAA}"/>
                    </a:ext>
                  </a:extLst>
                </p:cNvPr>
                <p:cNvSpPr>
                  <a:spLocks/>
                </p:cNvSpPr>
                <p:nvPr/>
              </p:nvSpPr>
              <p:spPr bwMode="auto">
                <a:xfrm>
                  <a:off x="806450" y="363538"/>
                  <a:ext cx="90488" cy="149225"/>
                </a:xfrm>
                <a:custGeom>
                  <a:avLst/>
                  <a:gdLst>
                    <a:gd name="T0" fmla="*/ 5 w 57"/>
                    <a:gd name="T1" fmla="*/ 79 h 94"/>
                    <a:gd name="T2" fmla="*/ 23 w 57"/>
                    <a:gd name="T3" fmla="*/ 79 h 94"/>
                    <a:gd name="T4" fmla="*/ 23 w 57"/>
                    <a:gd name="T5" fmla="*/ 28 h 94"/>
                    <a:gd name="T6" fmla="*/ 26 w 57"/>
                    <a:gd name="T7" fmla="*/ 20 h 94"/>
                    <a:gd name="T8" fmla="*/ 19 w 57"/>
                    <a:gd name="T9" fmla="*/ 27 h 94"/>
                    <a:gd name="T10" fmla="*/ 8 w 57"/>
                    <a:gd name="T11" fmla="*/ 35 h 94"/>
                    <a:gd name="T12" fmla="*/ 0 w 57"/>
                    <a:gd name="T13" fmla="*/ 25 h 94"/>
                    <a:gd name="T14" fmla="*/ 29 w 57"/>
                    <a:gd name="T15" fmla="*/ 0 h 94"/>
                    <a:gd name="T16" fmla="*/ 39 w 57"/>
                    <a:gd name="T17" fmla="*/ 0 h 94"/>
                    <a:gd name="T18" fmla="*/ 39 w 57"/>
                    <a:gd name="T19" fmla="*/ 79 h 94"/>
                    <a:gd name="T20" fmla="*/ 57 w 57"/>
                    <a:gd name="T21" fmla="*/ 79 h 94"/>
                    <a:gd name="T22" fmla="*/ 57 w 57"/>
                    <a:gd name="T23" fmla="*/ 94 h 94"/>
                    <a:gd name="T24" fmla="*/ 5 w 57"/>
                    <a:gd name="T25" fmla="*/ 94 h 94"/>
                    <a:gd name="T26" fmla="*/ 5 w 57"/>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94">
                      <a:moveTo>
                        <a:pt x="5" y="79"/>
                      </a:moveTo>
                      <a:lnTo>
                        <a:pt x="23" y="79"/>
                      </a:lnTo>
                      <a:lnTo>
                        <a:pt x="23" y="28"/>
                      </a:lnTo>
                      <a:lnTo>
                        <a:pt x="26" y="20"/>
                      </a:lnTo>
                      <a:lnTo>
                        <a:pt x="19" y="27"/>
                      </a:lnTo>
                      <a:lnTo>
                        <a:pt x="8" y="35"/>
                      </a:lnTo>
                      <a:lnTo>
                        <a:pt x="0" y="25"/>
                      </a:lnTo>
                      <a:lnTo>
                        <a:pt x="29" y="0"/>
                      </a:lnTo>
                      <a:lnTo>
                        <a:pt x="39" y="0"/>
                      </a:lnTo>
                      <a:lnTo>
                        <a:pt x="39" y="79"/>
                      </a:lnTo>
                      <a:lnTo>
                        <a:pt x="57" y="79"/>
                      </a:lnTo>
                      <a:lnTo>
                        <a:pt x="57"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116">
                  <a:extLst>
                    <a:ext uri="{FF2B5EF4-FFF2-40B4-BE49-F238E27FC236}">
                      <a16:creationId xmlns:a16="http://schemas.microsoft.com/office/drawing/2014/main" id="{A886C568-4F6B-4614-BECD-84B8118F5FB1}"/>
                    </a:ext>
                  </a:extLst>
                </p:cNvPr>
                <p:cNvSpPr>
                  <a:spLocks noEditPoints="1"/>
                </p:cNvSpPr>
                <p:nvPr/>
              </p:nvSpPr>
              <p:spPr bwMode="auto">
                <a:xfrm>
                  <a:off x="13970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5"/>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117">
                  <a:extLst>
                    <a:ext uri="{FF2B5EF4-FFF2-40B4-BE49-F238E27FC236}">
                      <a16:creationId xmlns:a16="http://schemas.microsoft.com/office/drawing/2014/main" id="{7694BB24-0F2B-4D0C-B1B3-70DD4769C277}"/>
                    </a:ext>
                  </a:extLst>
                </p:cNvPr>
                <p:cNvSpPr>
                  <a:spLocks noEditPoints="1"/>
                </p:cNvSpPr>
                <p:nvPr/>
              </p:nvSpPr>
              <p:spPr bwMode="auto">
                <a:xfrm>
                  <a:off x="27305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2" y="46"/>
                        <a:pt x="0" y="38"/>
                        <a:pt x="0" y="29"/>
                      </a:cubicBezTo>
                      <a:close/>
                      <a:moveTo>
                        <a:pt x="10" y="29"/>
                      </a:moveTo>
                      <a:cubicBezTo>
                        <a:pt x="10" y="36"/>
                        <a:pt x="11" y="41"/>
                        <a:pt x="12" y="44"/>
                      </a:cubicBezTo>
                      <a:cubicBezTo>
                        <a:pt x="14" y="48"/>
                        <a:pt x="16" y="49"/>
                        <a:pt x="19" y="49"/>
                      </a:cubicBezTo>
                      <a:cubicBezTo>
                        <a:pt x="22" y="49"/>
                        <a:pt x="25" y="48"/>
                        <a:pt x="26" y="45"/>
                      </a:cubicBezTo>
                      <a:cubicBezTo>
                        <a:pt x="28" y="41"/>
                        <a:pt x="28" y="36"/>
                        <a:pt x="28" y="29"/>
                      </a:cubicBezTo>
                      <a:cubicBezTo>
                        <a:pt x="28" y="23"/>
                        <a:pt x="28" y="18"/>
                        <a:pt x="26" y="14"/>
                      </a:cubicBezTo>
                      <a:cubicBezTo>
                        <a:pt x="25" y="11"/>
                        <a:pt x="23"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118">
                  <a:extLst>
                    <a:ext uri="{FF2B5EF4-FFF2-40B4-BE49-F238E27FC236}">
                      <a16:creationId xmlns:a16="http://schemas.microsoft.com/office/drawing/2014/main" id="{6603C740-69C0-43FB-92AD-78F3BE4B542B}"/>
                    </a:ext>
                  </a:extLst>
                </p:cNvPr>
                <p:cNvSpPr>
                  <a:spLocks/>
                </p:cNvSpPr>
                <p:nvPr/>
              </p:nvSpPr>
              <p:spPr bwMode="auto">
                <a:xfrm>
                  <a:off x="411163" y="614363"/>
                  <a:ext cx="87313" cy="144463"/>
                </a:xfrm>
                <a:custGeom>
                  <a:avLst/>
                  <a:gdLst>
                    <a:gd name="T0" fmla="*/ 5 w 55"/>
                    <a:gd name="T1" fmla="*/ 77 h 91"/>
                    <a:gd name="T2" fmla="*/ 23 w 55"/>
                    <a:gd name="T3" fmla="*/ 77 h 91"/>
                    <a:gd name="T4" fmla="*/ 23 w 55"/>
                    <a:gd name="T5" fmla="*/ 26 h 91"/>
                    <a:gd name="T6" fmla="*/ 24 w 55"/>
                    <a:gd name="T7" fmla="*/ 18 h 91"/>
                    <a:gd name="T8" fmla="*/ 18 w 55"/>
                    <a:gd name="T9" fmla="*/ 24 h 91"/>
                    <a:gd name="T10" fmla="*/ 6 w 55"/>
                    <a:gd name="T11" fmla="*/ 32 h 91"/>
                    <a:gd name="T12" fmla="*/ 0 w 55"/>
                    <a:gd name="T13" fmla="*/ 23 h 91"/>
                    <a:gd name="T14" fmla="*/ 29 w 55"/>
                    <a:gd name="T15" fmla="*/ 0 h 91"/>
                    <a:gd name="T16" fmla="*/ 39 w 55"/>
                    <a:gd name="T17" fmla="*/ 0 h 91"/>
                    <a:gd name="T18" fmla="*/ 39 w 55"/>
                    <a:gd name="T19" fmla="*/ 77 h 91"/>
                    <a:gd name="T20" fmla="*/ 55 w 55"/>
                    <a:gd name="T21" fmla="*/ 77 h 91"/>
                    <a:gd name="T22" fmla="*/ 55 w 55"/>
                    <a:gd name="T23" fmla="*/ 91 h 91"/>
                    <a:gd name="T24" fmla="*/ 5 w 55"/>
                    <a:gd name="T25" fmla="*/ 91 h 91"/>
                    <a:gd name="T26" fmla="*/ 5 w 55"/>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91">
                      <a:moveTo>
                        <a:pt x="5" y="77"/>
                      </a:moveTo>
                      <a:lnTo>
                        <a:pt x="23" y="77"/>
                      </a:lnTo>
                      <a:lnTo>
                        <a:pt x="23" y="26"/>
                      </a:lnTo>
                      <a:lnTo>
                        <a:pt x="24" y="18"/>
                      </a:lnTo>
                      <a:lnTo>
                        <a:pt x="18" y="24"/>
                      </a:lnTo>
                      <a:lnTo>
                        <a:pt x="6" y="32"/>
                      </a:lnTo>
                      <a:lnTo>
                        <a:pt x="0" y="23"/>
                      </a:lnTo>
                      <a:lnTo>
                        <a:pt x="29" y="0"/>
                      </a:lnTo>
                      <a:lnTo>
                        <a:pt x="39" y="0"/>
                      </a:lnTo>
                      <a:lnTo>
                        <a:pt x="39" y="77"/>
                      </a:lnTo>
                      <a:lnTo>
                        <a:pt x="55" y="77"/>
                      </a:lnTo>
                      <a:lnTo>
                        <a:pt x="55"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119">
                  <a:extLst>
                    <a:ext uri="{FF2B5EF4-FFF2-40B4-BE49-F238E27FC236}">
                      <a16:creationId xmlns:a16="http://schemas.microsoft.com/office/drawing/2014/main" id="{7C82DC65-A08E-4AB8-BECF-A985D15CB6C4}"/>
                    </a:ext>
                  </a:extLst>
                </p:cNvPr>
                <p:cNvSpPr>
                  <a:spLocks noEditPoints="1"/>
                </p:cNvSpPr>
                <p:nvPr/>
              </p:nvSpPr>
              <p:spPr bwMode="auto">
                <a:xfrm>
                  <a:off x="538163"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8" y="56"/>
                        <a:pt x="4" y="51"/>
                      </a:cubicBezTo>
                      <a:cubicBezTo>
                        <a:pt x="1" y="46"/>
                        <a:pt x="0" y="38"/>
                        <a:pt x="0" y="29"/>
                      </a:cubicBezTo>
                      <a:close/>
                      <a:moveTo>
                        <a:pt x="10" y="29"/>
                      </a:moveTo>
                      <a:cubicBezTo>
                        <a:pt x="10" y="36"/>
                        <a:pt x="11" y="41"/>
                        <a:pt x="12" y="44"/>
                      </a:cubicBezTo>
                      <a:cubicBezTo>
                        <a:pt x="14" y="48"/>
                        <a:pt x="16" y="49"/>
                        <a:pt x="19" y="49"/>
                      </a:cubicBezTo>
                      <a:cubicBezTo>
                        <a:pt x="22" y="49"/>
                        <a:pt x="24" y="48"/>
                        <a:pt x="26" y="45"/>
                      </a:cubicBezTo>
                      <a:cubicBezTo>
                        <a:pt x="27" y="41"/>
                        <a:pt x="28" y="36"/>
                        <a:pt x="28" y="29"/>
                      </a:cubicBezTo>
                      <a:cubicBezTo>
                        <a:pt x="28" y="23"/>
                        <a:pt x="27"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120">
                  <a:extLst>
                    <a:ext uri="{FF2B5EF4-FFF2-40B4-BE49-F238E27FC236}">
                      <a16:creationId xmlns:a16="http://schemas.microsoft.com/office/drawing/2014/main" id="{2ECD2179-F7DD-4056-AA40-E3839F29A6A6}"/>
                    </a:ext>
                  </a:extLst>
                </p:cNvPr>
                <p:cNvSpPr>
                  <a:spLocks/>
                </p:cNvSpPr>
                <p:nvPr/>
              </p:nvSpPr>
              <p:spPr bwMode="auto">
                <a:xfrm>
                  <a:off x="673100" y="614363"/>
                  <a:ext cx="92075" cy="144463"/>
                </a:xfrm>
                <a:custGeom>
                  <a:avLst/>
                  <a:gdLst>
                    <a:gd name="T0" fmla="*/ 5 w 58"/>
                    <a:gd name="T1" fmla="*/ 77 h 91"/>
                    <a:gd name="T2" fmla="*/ 23 w 58"/>
                    <a:gd name="T3" fmla="*/ 77 h 91"/>
                    <a:gd name="T4" fmla="*/ 23 w 58"/>
                    <a:gd name="T5" fmla="*/ 26 h 91"/>
                    <a:gd name="T6" fmla="*/ 26 w 58"/>
                    <a:gd name="T7" fmla="*/ 18 h 91"/>
                    <a:gd name="T8" fmla="*/ 20 w 58"/>
                    <a:gd name="T9" fmla="*/ 24 h 91"/>
                    <a:gd name="T10" fmla="*/ 8 w 58"/>
                    <a:gd name="T11" fmla="*/ 32 h 91"/>
                    <a:gd name="T12" fmla="*/ 0 w 58"/>
                    <a:gd name="T13" fmla="*/ 23 h 91"/>
                    <a:gd name="T14" fmla="*/ 31 w 58"/>
                    <a:gd name="T15" fmla="*/ 0 h 91"/>
                    <a:gd name="T16" fmla="*/ 39 w 58"/>
                    <a:gd name="T17" fmla="*/ 0 h 91"/>
                    <a:gd name="T18" fmla="*/ 39 w 58"/>
                    <a:gd name="T19" fmla="*/ 77 h 91"/>
                    <a:gd name="T20" fmla="*/ 58 w 58"/>
                    <a:gd name="T21" fmla="*/ 77 h 91"/>
                    <a:gd name="T22" fmla="*/ 58 w 58"/>
                    <a:gd name="T23" fmla="*/ 91 h 91"/>
                    <a:gd name="T24" fmla="*/ 5 w 58"/>
                    <a:gd name="T25" fmla="*/ 91 h 91"/>
                    <a:gd name="T26" fmla="*/ 5 w 58"/>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1">
                      <a:moveTo>
                        <a:pt x="5" y="77"/>
                      </a:moveTo>
                      <a:lnTo>
                        <a:pt x="23" y="77"/>
                      </a:lnTo>
                      <a:lnTo>
                        <a:pt x="23" y="26"/>
                      </a:lnTo>
                      <a:lnTo>
                        <a:pt x="26" y="18"/>
                      </a:lnTo>
                      <a:lnTo>
                        <a:pt x="20" y="24"/>
                      </a:lnTo>
                      <a:lnTo>
                        <a:pt x="8" y="32"/>
                      </a:lnTo>
                      <a:lnTo>
                        <a:pt x="0" y="23"/>
                      </a:lnTo>
                      <a:lnTo>
                        <a:pt x="31" y="0"/>
                      </a:lnTo>
                      <a:lnTo>
                        <a:pt x="39" y="0"/>
                      </a:lnTo>
                      <a:lnTo>
                        <a:pt x="39" y="77"/>
                      </a:lnTo>
                      <a:lnTo>
                        <a:pt x="58" y="77"/>
                      </a:lnTo>
                      <a:lnTo>
                        <a:pt x="58"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121">
                  <a:extLst>
                    <a:ext uri="{FF2B5EF4-FFF2-40B4-BE49-F238E27FC236}">
                      <a16:creationId xmlns:a16="http://schemas.microsoft.com/office/drawing/2014/main" id="{DE2D9DF2-ED5A-49ED-A286-B38D377CE31D}"/>
                    </a:ext>
                  </a:extLst>
                </p:cNvPr>
                <p:cNvSpPr>
                  <a:spLocks noEditPoints="1"/>
                </p:cNvSpPr>
                <p:nvPr/>
              </p:nvSpPr>
              <p:spPr bwMode="auto">
                <a:xfrm>
                  <a:off x="803275"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0"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5"/>
                      </a:cubicBezTo>
                      <a:cubicBezTo>
                        <a:pt x="27" y="41"/>
                        <a:pt x="28" y="36"/>
                        <a:pt x="28" y="29"/>
                      </a:cubicBezTo>
                      <a:cubicBezTo>
                        <a:pt x="28" y="23"/>
                        <a:pt x="27" y="18"/>
                        <a:pt x="26" y="14"/>
                      </a:cubicBezTo>
                      <a:cubicBezTo>
                        <a:pt x="24"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59" name="Freeform 90">
                <a:extLst>
                  <a:ext uri="{FF2B5EF4-FFF2-40B4-BE49-F238E27FC236}">
                    <a16:creationId xmlns:a16="http://schemas.microsoft.com/office/drawing/2014/main" id="{E5295D36-3BA7-4D1D-867D-1E980315E902}"/>
                  </a:ext>
                </a:extLst>
              </p:cNvPr>
              <p:cNvSpPr>
                <a:spLocks/>
              </p:cNvSpPr>
              <p:nvPr/>
            </p:nvSpPr>
            <p:spPr bwMode="auto">
              <a:xfrm>
                <a:off x="1955915" y="2904463"/>
                <a:ext cx="749935" cy="344170"/>
              </a:xfrm>
              <a:custGeom>
                <a:avLst/>
                <a:gdLst>
                  <a:gd name="T0" fmla="*/ 8 w 255"/>
                  <a:gd name="T1" fmla="*/ 117 h 117"/>
                  <a:gd name="T2" fmla="*/ 2 w 255"/>
                  <a:gd name="T3" fmla="*/ 114 h 117"/>
                  <a:gd name="T4" fmla="*/ 4 w 255"/>
                  <a:gd name="T5" fmla="*/ 104 h 117"/>
                  <a:gd name="T6" fmla="*/ 57 w 255"/>
                  <a:gd name="T7" fmla="*/ 69 h 117"/>
                  <a:gd name="T8" fmla="*/ 112 w 255"/>
                  <a:gd name="T9" fmla="*/ 85 h 117"/>
                  <a:gd name="T10" fmla="*/ 158 w 255"/>
                  <a:gd name="T11" fmla="*/ 32 h 117"/>
                  <a:gd name="T12" fmla="*/ 200 w 255"/>
                  <a:gd name="T13" fmla="*/ 63 h 117"/>
                  <a:gd name="T14" fmla="*/ 241 w 255"/>
                  <a:gd name="T15" fmla="*/ 4 h 117"/>
                  <a:gd name="T16" fmla="*/ 251 w 255"/>
                  <a:gd name="T17" fmla="*/ 3 h 117"/>
                  <a:gd name="T18" fmla="*/ 253 w 255"/>
                  <a:gd name="T19" fmla="*/ 13 h 117"/>
                  <a:gd name="T20" fmla="*/ 203 w 255"/>
                  <a:gd name="T21" fmla="*/ 84 h 117"/>
                  <a:gd name="T22" fmla="*/ 160 w 255"/>
                  <a:gd name="T23" fmla="*/ 52 h 117"/>
                  <a:gd name="T24" fmla="*/ 117 w 255"/>
                  <a:gd name="T25" fmla="*/ 101 h 117"/>
                  <a:gd name="T26" fmla="*/ 60 w 255"/>
                  <a:gd name="T27" fmla="*/ 85 h 117"/>
                  <a:gd name="T28" fmla="*/ 12 w 255"/>
                  <a:gd name="T29" fmla="*/ 116 h 117"/>
                  <a:gd name="T30" fmla="*/ 8 w 255"/>
                  <a:gd name="T31"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5" h="117">
                    <a:moveTo>
                      <a:pt x="8" y="117"/>
                    </a:moveTo>
                    <a:cubicBezTo>
                      <a:pt x="6" y="117"/>
                      <a:pt x="4" y="116"/>
                      <a:pt x="2" y="114"/>
                    </a:cubicBezTo>
                    <a:cubicBezTo>
                      <a:pt x="0" y="111"/>
                      <a:pt x="1" y="106"/>
                      <a:pt x="4" y="104"/>
                    </a:cubicBezTo>
                    <a:cubicBezTo>
                      <a:pt x="57" y="69"/>
                      <a:pt x="57" y="69"/>
                      <a:pt x="57" y="69"/>
                    </a:cubicBezTo>
                    <a:cubicBezTo>
                      <a:pt x="112" y="85"/>
                      <a:pt x="112" y="85"/>
                      <a:pt x="112" y="85"/>
                    </a:cubicBezTo>
                    <a:cubicBezTo>
                      <a:pt x="158" y="32"/>
                      <a:pt x="158" y="32"/>
                      <a:pt x="158" y="32"/>
                    </a:cubicBezTo>
                    <a:cubicBezTo>
                      <a:pt x="200" y="63"/>
                      <a:pt x="200" y="63"/>
                      <a:pt x="200" y="63"/>
                    </a:cubicBezTo>
                    <a:cubicBezTo>
                      <a:pt x="241" y="4"/>
                      <a:pt x="241" y="4"/>
                      <a:pt x="241" y="4"/>
                    </a:cubicBezTo>
                    <a:cubicBezTo>
                      <a:pt x="243" y="1"/>
                      <a:pt x="248" y="0"/>
                      <a:pt x="251" y="3"/>
                    </a:cubicBezTo>
                    <a:cubicBezTo>
                      <a:pt x="255" y="5"/>
                      <a:pt x="255" y="9"/>
                      <a:pt x="253" y="13"/>
                    </a:cubicBezTo>
                    <a:cubicBezTo>
                      <a:pt x="203" y="84"/>
                      <a:pt x="203" y="84"/>
                      <a:pt x="203" y="84"/>
                    </a:cubicBezTo>
                    <a:cubicBezTo>
                      <a:pt x="160" y="52"/>
                      <a:pt x="160" y="52"/>
                      <a:pt x="160" y="52"/>
                    </a:cubicBezTo>
                    <a:cubicBezTo>
                      <a:pt x="117" y="101"/>
                      <a:pt x="117" y="101"/>
                      <a:pt x="117" y="101"/>
                    </a:cubicBezTo>
                    <a:cubicBezTo>
                      <a:pt x="60" y="85"/>
                      <a:pt x="60" y="85"/>
                      <a:pt x="60" y="85"/>
                    </a:cubicBezTo>
                    <a:cubicBezTo>
                      <a:pt x="12" y="116"/>
                      <a:pt x="12" y="116"/>
                      <a:pt x="12" y="116"/>
                    </a:cubicBezTo>
                    <a:cubicBezTo>
                      <a:pt x="11" y="117"/>
                      <a:pt x="10" y="117"/>
                      <a:pt x="8" y="117"/>
                    </a:cubicBezTo>
                    <a:close/>
                  </a:path>
                </a:pathLst>
              </a:cu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0" name="Oval 259">
                <a:extLst>
                  <a:ext uri="{FF2B5EF4-FFF2-40B4-BE49-F238E27FC236}">
                    <a16:creationId xmlns:a16="http://schemas.microsoft.com/office/drawing/2014/main" id="{50AB6ABD-B2B1-4777-8AAB-7839FC1657F7}"/>
                  </a:ext>
                </a:extLst>
              </p:cNvPr>
              <p:cNvSpPr>
                <a:spLocks noChangeArrowheads="1"/>
              </p:cNvSpPr>
              <p:nvPr/>
            </p:nvSpPr>
            <p:spPr bwMode="auto">
              <a:xfrm>
                <a:off x="1862868" y="3191483"/>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308" name="Oval 307">
                <a:extLst>
                  <a:ext uri="{FF2B5EF4-FFF2-40B4-BE49-F238E27FC236}">
                    <a16:creationId xmlns:a16="http://schemas.microsoft.com/office/drawing/2014/main" id="{AB0B57AA-CCB7-4ACD-A330-314D845924D1}"/>
                  </a:ext>
                </a:extLst>
              </p:cNvPr>
              <p:cNvSpPr>
                <a:spLocks noChangeArrowheads="1"/>
              </p:cNvSpPr>
              <p:nvPr/>
            </p:nvSpPr>
            <p:spPr bwMode="auto">
              <a:xfrm>
                <a:off x="2057234" y="3068724"/>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10" name="Oval 309">
                <a:extLst>
                  <a:ext uri="{FF2B5EF4-FFF2-40B4-BE49-F238E27FC236}">
                    <a16:creationId xmlns:a16="http://schemas.microsoft.com/office/drawing/2014/main" id="{D08521CB-D698-43A0-8466-F94F8B94AB73}"/>
                  </a:ext>
                </a:extLst>
              </p:cNvPr>
              <p:cNvSpPr>
                <a:spLocks noChangeArrowheads="1"/>
              </p:cNvSpPr>
              <p:nvPr/>
            </p:nvSpPr>
            <p:spPr bwMode="auto">
              <a:xfrm>
                <a:off x="2372988" y="2995083"/>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18" name="Oval 317">
                <a:extLst>
                  <a:ext uri="{FF2B5EF4-FFF2-40B4-BE49-F238E27FC236}">
                    <a16:creationId xmlns:a16="http://schemas.microsoft.com/office/drawing/2014/main" id="{6A1643C6-C019-488A-BCBF-4924074004F2}"/>
                  </a:ext>
                </a:extLst>
              </p:cNvPr>
              <p:cNvSpPr>
                <a:spLocks noChangeArrowheads="1"/>
              </p:cNvSpPr>
              <p:nvPr/>
            </p:nvSpPr>
            <p:spPr bwMode="auto">
              <a:xfrm>
                <a:off x="2627467" y="2855368"/>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20" name="Oval 319">
                <a:extLst>
                  <a:ext uri="{FF2B5EF4-FFF2-40B4-BE49-F238E27FC236}">
                    <a16:creationId xmlns:a16="http://schemas.microsoft.com/office/drawing/2014/main" id="{E4B882CF-EFF2-46F0-AC2B-E295B6C7686F}"/>
                  </a:ext>
                </a:extLst>
              </p:cNvPr>
              <p:cNvSpPr>
                <a:spLocks noChangeArrowheads="1"/>
              </p:cNvSpPr>
              <p:nvPr/>
            </p:nvSpPr>
            <p:spPr bwMode="auto">
              <a:xfrm>
                <a:off x="2487288" y="3065960"/>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21" name="Oval 320">
                <a:extLst>
                  <a:ext uri="{FF2B5EF4-FFF2-40B4-BE49-F238E27FC236}">
                    <a16:creationId xmlns:a16="http://schemas.microsoft.com/office/drawing/2014/main" id="{1F691A78-9152-44B8-B2BC-9BC7D5B04A8A}"/>
                  </a:ext>
                </a:extLst>
              </p:cNvPr>
              <p:cNvSpPr>
                <a:spLocks noChangeArrowheads="1"/>
              </p:cNvSpPr>
              <p:nvPr/>
            </p:nvSpPr>
            <p:spPr bwMode="auto">
              <a:xfrm>
                <a:off x="2214869" y="3123560"/>
                <a:ext cx="114300" cy="114300"/>
              </a:xfrm>
              <a:prstGeom prst="ellipse">
                <a:avLst/>
              </a:prstGeom>
              <a:solidFill>
                <a:srgbClr val="E14504"/>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323" name="Group 322">
                <a:extLst>
                  <a:ext uri="{FF2B5EF4-FFF2-40B4-BE49-F238E27FC236}">
                    <a16:creationId xmlns:a16="http://schemas.microsoft.com/office/drawing/2014/main" id="{A8273FA6-F3FD-42B3-9B10-8D72C21FCB88}"/>
                  </a:ext>
                </a:extLst>
              </p:cNvPr>
              <p:cNvGrpSpPr/>
              <p:nvPr/>
            </p:nvGrpSpPr>
            <p:grpSpPr>
              <a:xfrm>
                <a:off x="1139750" y="2937064"/>
                <a:ext cx="374826" cy="169004"/>
                <a:chOff x="139700" y="363538"/>
                <a:chExt cx="762000" cy="398463"/>
              </a:xfrm>
              <a:solidFill>
                <a:srgbClr val="6CC24A"/>
              </a:solidFill>
            </p:grpSpPr>
            <p:sp>
              <p:nvSpPr>
                <p:cNvPr id="356" name="Freeform 110">
                  <a:extLst>
                    <a:ext uri="{FF2B5EF4-FFF2-40B4-BE49-F238E27FC236}">
                      <a16:creationId xmlns:a16="http://schemas.microsoft.com/office/drawing/2014/main" id="{9CB4B9BE-3E91-40C3-8DB9-417DC0074D71}"/>
                    </a:ext>
                  </a:extLst>
                </p:cNvPr>
                <p:cNvSpPr>
                  <a:spLocks noEditPoints="1"/>
                </p:cNvSpPr>
                <p:nvPr/>
              </p:nvSpPr>
              <p:spPr bwMode="auto">
                <a:xfrm>
                  <a:off x="139700"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4"/>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111">
                  <a:extLst>
                    <a:ext uri="{FF2B5EF4-FFF2-40B4-BE49-F238E27FC236}">
                      <a16:creationId xmlns:a16="http://schemas.microsoft.com/office/drawing/2014/main" id="{4E9B1014-242A-4706-8BF8-8BB68AAE925C}"/>
                    </a:ext>
                  </a:extLst>
                </p:cNvPr>
                <p:cNvSpPr>
                  <a:spLocks/>
                </p:cNvSpPr>
                <p:nvPr/>
              </p:nvSpPr>
              <p:spPr bwMode="auto">
                <a:xfrm>
                  <a:off x="277813"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9 w 56"/>
                    <a:gd name="T17" fmla="*/ 0 h 94"/>
                    <a:gd name="T18" fmla="*/ 39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9" y="0"/>
                      </a:lnTo>
                      <a:lnTo>
                        <a:pt x="39"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112">
                  <a:extLst>
                    <a:ext uri="{FF2B5EF4-FFF2-40B4-BE49-F238E27FC236}">
                      <a16:creationId xmlns:a16="http://schemas.microsoft.com/office/drawing/2014/main" id="{0F92EA44-3B7C-44F7-B384-F68A59E41C1B}"/>
                    </a:ext>
                  </a:extLst>
                </p:cNvPr>
                <p:cNvSpPr>
                  <a:spLocks noEditPoints="1"/>
                </p:cNvSpPr>
                <p:nvPr/>
              </p:nvSpPr>
              <p:spPr bwMode="auto">
                <a:xfrm>
                  <a:off x="404813"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1" y="46"/>
                        <a:pt x="0" y="38"/>
                        <a:pt x="0" y="29"/>
                      </a:cubicBezTo>
                      <a:close/>
                      <a:moveTo>
                        <a:pt x="10" y="29"/>
                      </a:moveTo>
                      <a:cubicBezTo>
                        <a:pt x="10" y="36"/>
                        <a:pt x="11" y="41"/>
                        <a:pt x="12" y="44"/>
                      </a:cubicBezTo>
                      <a:cubicBezTo>
                        <a:pt x="14" y="48"/>
                        <a:pt x="16" y="49"/>
                        <a:pt x="19" y="49"/>
                      </a:cubicBezTo>
                      <a:cubicBezTo>
                        <a:pt x="22" y="49"/>
                        <a:pt x="25" y="48"/>
                        <a:pt x="26" y="44"/>
                      </a:cubicBezTo>
                      <a:cubicBezTo>
                        <a:pt x="28" y="41"/>
                        <a:pt x="28" y="36"/>
                        <a:pt x="28" y="29"/>
                      </a:cubicBezTo>
                      <a:cubicBezTo>
                        <a:pt x="28" y="23"/>
                        <a:pt x="28"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113">
                  <a:extLst>
                    <a:ext uri="{FF2B5EF4-FFF2-40B4-BE49-F238E27FC236}">
                      <a16:creationId xmlns:a16="http://schemas.microsoft.com/office/drawing/2014/main" id="{8970DE2C-61D2-4E0B-B5F1-9100DD9D3542}"/>
                    </a:ext>
                  </a:extLst>
                </p:cNvPr>
                <p:cNvSpPr>
                  <a:spLocks/>
                </p:cNvSpPr>
                <p:nvPr/>
              </p:nvSpPr>
              <p:spPr bwMode="auto">
                <a:xfrm>
                  <a:off x="542925"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8 w 56"/>
                    <a:gd name="T17" fmla="*/ 0 h 94"/>
                    <a:gd name="T18" fmla="*/ 38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8" y="0"/>
                      </a:lnTo>
                      <a:lnTo>
                        <a:pt x="38"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114">
                  <a:extLst>
                    <a:ext uri="{FF2B5EF4-FFF2-40B4-BE49-F238E27FC236}">
                      <a16:creationId xmlns:a16="http://schemas.microsoft.com/office/drawing/2014/main" id="{57388466-AD66-4B54-BE36-580E6FF77B4D}"/>
                    </a:ext>
                  </a:extLst>
                </p:cNvPr>
                <p:cNvSpPr>
                  <a:spLocks noEditPoints="1"/>
                </p:cNvSpPr>
                <p:nvPr/>
              </p:nvSpPr>
              <p:spPr bwMode="auto">
                <a:xfrm>
                  <a:off x="671513" y="363538"/>
                  <a:ext cx="98425" cy="150813"/>
                </a:xfrm>
                <a:custGeom>
                  <a:avLst/>
                  <a:gdLst>
                    <a:gd name="T0" fmla="*/ 0 w 38"/>
                    <a:gd name="T1" fmla="*/ 29 h 58"/>
                    <a:gd name="T2" fmla="*/ 5 w 38"/>
                    <a:gd name="T3" fmla="*/ 7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4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7"/>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4"/>
                      </a:cubicBezTo>
                      <a:cubicBezTo>
                        <a:pt x="27" y="41"/>
                        <a:pt x="28" y="36"/>
                        <a:pt x="28" y="29"/>
                      </a:cubicBezTo>
                      <a:cubicBezTo>
                        <a:pt x="28" y="23"/>
                        <a:pt x="27" y="18"/>
                        <a:pt x="26" y="14"/>
                      </a:cubicBezTo>
                      <a:cubicBezTo>
                        <a:pt x="25"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115">
                  <a:extLst>
                    <a:ext uri="{FF2B5EF4-FFF2-40B4-BE49-F238E27FC236}">
                      <a16:creationId xmlns:a16="http://schemas.microsoft.com/office/drawing/2014/main" id="{48DA4181-9498-4D34-98C6-BA22204F88D9}"/>
                    </a:ext>
                  </a:extLst>
                </p:cNvPr>
                <p:cNvSpPr>
                  <a:spLocks/>
                </p:cNvSpPr>
                <p:nvPr/>
              </p:nvSpPr>
              <p:spPr bwMode="auto">
                <a:xfrm>
                  <a:off x="806450" y="363538"/>
                  <a:ext cx="90488" cy="149225"/>
                </a:xfrm>
                <a:custGeom>
                  <a:avLst/>
                  <a:gdLst>
                    <a:gd name="T0" fmla="*/ 5 w 57"/>
                    <a:gd name="T1" fmla="*/ 79 h 94"/>
                    <a:gd name="T2" fmla="*/ 23 w 57"/>
                    <a:gd name="T3" fmla="*/ 79 h 94"/>
                    <a:gd name="T4" fmla="*/ 23 w 57"/>
                    <a:gd name="T5" fmla="*/ 28 h 94"/>
                    <a:gd name="T6" fmla="*/ 26 w 57"/>
                    <a:gd name="T7" fmla="*/ 20 h 94"/>
                    <a:gd name="T8" fmla="*/ 19 w 57"/>
                    <a:gd name="T9" fmla="*/ 27 h 94"/>
                    <a:gd name="T10" fmla="*/ 8 w 57"/>
                    <a:gd name="T11" fmla="*/ 35 h 94"/>
                    <a:gd name="T12" fmla="*/ 0 w 57"/>
                    <a:gd name="T13" fmla="*/ 25 h 94"/>
                    <a:gd name="T14" fmla="*/ 29 w 57"/>
                    <a:gd name="T15" fmla="*/ 0 h 94"/>
                    <a:gd name="T16" fmla="*/ 39 w 57"/>
                    <a:gd name="T17" fmla="*/ 0 h 94"/>
                    <a:gd name="T18" fmla="*/ 39 w 57"/>
                    <a:gd name="T19" fmla="*/ 79 h 94"/>
                    <a:gd name="T20" fmla="*/ 57 w 57"/>
                    <a:gd name="T21" fmla="*/ 79 h 94"/>
                    <a:gd name="T22" fmla="*/ 57 w 57"/>
                    <a:gd name="T23" fmla="*/ 94 h 94"/>
                    <a:gd name="T24" fmla="*/ 5 w 57"/>
                    <a:gd name="T25" fmla="*/ 94 h 94"/>
                    <a:gd name="T26" fmla="*/ 5 w 57"/>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94">
                      <a:moveTo>
                        <a:pt x="5" y="79"/>
                      </a:moveTo>
                      <a:lnTo>
                        <a:pt x="23" y="79"/>
                      </a:lnTo>
                      <a:lnTo>
                        <a:pt x="23" y="28"/>
                      </a:lnTo>
                      <a:lnTo>
                        <a:pt x="26" y="20"/>
                      </a:lnTo>
                      <a:lnTo>
                        <a:pt x="19" y="27"/>
                      </a:lnTo>
                      <a:lnTo>
                        <a:pt x="8" y="35"/>
                      </a:lnTo>
                      <a:lnTo>
                        <a:pt x="0" y="25"/>
                      </a:lnTo>
                      <a:lnTo>
                        <a:pt x="29" y="0"/>
                      </a:lnTo>
                      <a:lnTo>
                        <a:pt x="39" y="0"/>
                      </a:lnTo>
                      <a:lnTo>
                        <a:pt x="39" y="79"/>
                      </a:lnTo>
                      <a:lnTo>
                        <a:pt x="57" y="79"/>
                      </a:lnTo>
                      <a:lnTo>
                        <a:pt x="57"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116">
                  <a:extLst>
                    <a:ext uri="{FF2B5EF4-FFF2-40B4-BE49-F238E27FC236}">
                      <a16:creationId xmlns:a16="http://schemas.microsoft.com/office/drawing/2014/main" id="{E8EDA123-06B6-4D10-9302-794E659759BB}"/>
                    </a:ext>
                  </a:extLst>
                </p:cNvPr>
                <p:cNvSpPr>
                  <a:spLocks noEditPoints="1"/>
                </p:cNvSpPr>
                <p:nvPr/>
              </p:nvSpPr>
              <p:spPr bwMode="auto">
                <a:xfrm>
                  <a:off x="13970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5"/>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117">
                  <a:extLst>
                    <a:ext uri="{FF2B5EF4-FFF2-40B4-BE49-F238E27FC236}">
                      <a16:creationId xmlns:a16="http://schemas.microsoft.com/office/drawing/2014/main" id="{20E95E85-68E3-4015-9546-9B76DA1B843E}"/>
                    </a:ext>
                  </a:extLst>
                </p:cNvPr>
                <p:cNvSpPr>
                  <a:spLocks noEditPoints="1"/>
                </p:cNvSpPr>
                <p:nvPr/>
              </p:nvSpPr>
              <p:spPr bwMode="auto">
                <a:xfrm>
                  <a:off x="27305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2" y="46"/>
                        <a:pt x="0" y="38"/>
                        <a:pt x="0" y="29"/>
                      </a:cubicBezTo>
                      <a:close/>
                      <a:moveTo>
                        <a:pt x="10" y="29"/>
                      </a:moveTo>
                      <a:cubicBezTo>
                        <a:pt x="10" y="36"/>
                        <a:pt x="11" y="41"/>
                        <a:pt x="12" y="44"/>
                      </a:cubicBezTo>
                      <a:cubicBezTo>
                        <a:pt x="14" y="48"/>
                        <a:pt x="16" y="49"/>
                        <a:pt x="19" y="49"/>
                      </a:cubicBezTo>
                      <a:cubicBezTo>
                        <a:pt x="22" y="49"/>
                        <a:pt x="25" y="48"/>
                        <a:pt x="26" y="45"/>
                      </a:cubicBezTo>
                      <a:cubicBezTo>
                        <a:pt x="28" y="41"/>
                        <a:pt x="28" y="36"/>
                        <a:pt x="28" y="29"/>
                      </a:cubicBezTo>
                      <a:cubicBezTo>
                        <a:pt x="28" y="23"/>
                        <a:pt x="28" y="18"/>
                        <a:pt x="26" y="14"/>
                      </a:cubicBezTo>
                      <a:cubicBezTo>
                        <a:pt x="25" y="11"/>
                        <a:pt x="23"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118">
                  <a:extLst>
                    <a:ext uri="{FF2B5EF4-FFF2-40B4-BE49-F238E27FC236}">
                      <a16:creationId xmlns:a16="http://schemas.microsoft.com/office/drawing/2014/main" id="{80EA7763-87D3-481B-AAF5-0C3206F0ED43}"/>
                    </a:ext>
                  </a:extLst>
                </p:cNvPr>
                <p:cNvSpPr>
                  <a:spLocks/>
                </p:cNvSpPr>
                <p:nvPr/>
              </p:nvSpPr>
              <p:spPr bwMode="auto">
                <a:xfrm>
                  <a:off x="411163" y="614363"/>
                  <a:ext cx="87313" cy="144463"/>
                </a:xfrm>
                <a:custGeom>
                  <a:avLst/>
                  <a:gdLst>
                    <a:gd name="T0" fmla="*/ 5 w 55"/>
                    <a:gd name="T1" fmla="*/ 77 h 91"/>
                    <a:gd name="T2" fmla="*/ 23 w 55"/>
                    <a:gd name="T3" fmla="*/ 77 h 91"/>
                    <a:gd name="T4" fmla="*/ 23 w 55"/>
                    <a:gd name="T5" fmla="*/ 26 h 91"/>
                    <a:gd name="T6" fmla="*/ 24 w 55"/>
                    <a:gd name="T7" fmla="*/ 18 h 91"/>
                    <a:gd name="T8" fmla="*/ 18 w 55"/>
                    <a:gd name="T9" fmla="*/ 24 h 91"/>
                    <a:gd name="T10" fmla="*/ 6 w 55"/>
                    <a:gd name="T11" fmla="*/ 32 h 91"/>
                    <a:gd name="T12" fmla="*/ 0 w 55"/>
                    <a:gd name="T13" fmla="*/ 23 h 91"/>
                    <a:gd name="T14" fmla="*/ 29 w 55"/>
                    <a:gd name="T15" fmla="*/ 0 h 91"/>
                    <a:gd name="T16" fmla="*/ 39 w 55"/>
                    <a:gd name="T17" fmla="*/ 0 h 91"/>
                    <a:gd name="T18" fmla="*/ 39 w 55"/>
                    <a:gd name="T19" fmla="*/ 77 h 91"/>
                    <a:gd name="T20" fmla="*/ 55 w 55"/>
                    <a:gd name="T21" fmla="*/ 77 h 91"/>
                    <a:gd name="T22" fmla="*/ 55 w 55"/>
                    <a:gd name="T23" fmla="*/ 91 h 91"/>
                    <a:gd name="T24" fmla="*/ 5 w 55"/>
                    <a:gd name="T25" fmla="*/ 91 h 91"/>
                    <a:gd name="T26" fmla="*/ 5 w 55"/>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91">
                      <a:moveTo>
                        <a:pt x="5" y="77"/>
                      </a:moveTo>
                      <a:lnTo>
                        <a:pt x="23" y="77"/>
                      </a:lnTo>
                      <a:lnTo>
                        <a:pt x="23" y="26"/>
                      </a:lnTo>
                      <a:lnTo>
                        <a:pt x="24" y="18"/>
                      </a:lnTo>
                      <a:lnTo>
                        <a:pt x="18" y="24"/>
                      </a:lnTo>
                      <a:lnTo>
                        <a:pt x="6" y="32"/>
                      </a:lnTo>
                      <a:lnTo>
                        <a:pt x="0" y="23"/>
                      </a:lnTo>
                      <a:lnTo>
                        <a:pt x="29" y="0"/>
                      </a:lnTo>
                      <a:lnTo>
                        <a:pt x="39" y="0"/>
                      </a:lnTo>
                      <a:lnTo>
                        <a:pt x="39" y="77"/>
                      </a:lnTo>
                      <a:lnTo>
                        <a:pt x="55" y="77"/>
                      </a:lnTo>
                      <a:lnTo>
                        <a:pt x="55"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119">
                  <a:extLst>
                    <a:ext uri="{FF2B5EF4-FFF2-40B4-BE49-F238E27FC236}">
                      <a16:creationId xmlns:a16="http://schemas.microsoft.com/office/drawing/2014/main" id="{F3C9D878-8D84-414B-820D-105F40852526}"/>
                    </a:ext>
                  </a:extLst>
                </p:cNvPr>
                <p:cNvSpPr>
                  <a:spLocks noEditPoints="1"/>
                </p:cNvSpPr>
                <p:nvPr/>
              </p:nvSpPr>
              <p:spPr bwMode="auto">
                <a:xfrm>
                  <a:off x="538163"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8" y="56"/>
                        <a:pt x="4" y="51"/>
                      </a:cubicBezTo>
                      <a:cubicBezTo>
                        <a:pt x="1" y="46"/>
                        <a:pt x="0" y="38"/>
                        <a:pt x="0" y="29"/>
                      </a:cubicBezTo>
                      <a:close/>
                      <a:moveTo>
                        <a:pt x="10" y="29"/>
                      </a:moveTo>
                      <a:cubicBezTo>
                        <a:pt x="10" y="36"/>
                        <a:pt x="11" y="41"/>
                        <a:pt x="12" y="44"/>
                      </a:cubicBezTo>
                      <a:cubicBezTo>
                        <a:pt x="14" y="48"/>
                        <a:pt x="16" y="49"/>
                        <a:pt x="19" y="49"/>
                      </a:cubicBezTo>
                      <a:cubicBezTo>
                        <a:pt x="22" y="49"/>
                        <a:pt x="24" y="48"/>
                        <a:pt x="26" y="45"/>
                      </a:cubicBezTo>
                      <a:cubicBezTo>
                        <a:pt x="27" y="41"/>
                        <a:pt x="28" y="36"/>
                        <a:pt x="28" y="29"/>
                      </a:cubicBezTo>
                      <a:cubicBezTo>
                        <a:pt x="28" y="23"/>
                        <a:pt x="27"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120">
                  <a:extLst>
                    <a:ext uri="{FF2B5EF4-FFF2-40B4-BE49-F238E27FC236}">
                      <a16:creationId xmlns:a16="http://schemas.microsoft.com/office/drawing/2014/main" id="{25649BAD-CCB4-4B0D-8401-1463EEB6ED8B}"/>
                    </a:ext>
                  </a:extLst>
                </p:cNvPr>
                <p:cNvSpPr>
                  <a:spLocks/>
                </p:cNvSpPr>
                <p:nvPr/>
              </p:nvSpPr>
              <p:spPr bwMode="auto">
                <a:xfrm>
                  <a:off x="673100" y="614363"/>
                  <a:ext cx="92075" cy="144463"/>
                </a:xfrm>
                <a:custGeom>
                  <a:avLst/>
                  <a:gdLst>
                    <a:gd name="T0" fmla="*/ 5 w 58"/>
                    <a:gd name="T1" fmla="*/ 77 h 91"/>
                    <a:gd name="T2" fmla="*/ 23 w 58"/>
                    <a:gd name="T3" fmla="*/ 77 h 91"/>
                    <a:gd name="T4" fmla="*/ 23 w 58"/>
                    <a:gd name="T5" fmla="*/ 26 h 91"/>
                    <a:gd name="T6" fmla="*/ 26 w 58"/>
                    <a:gd name="T7" fmla="*/ 18 h 91"/>
                    <a:gd name="T8" fmla="*/ 20 w 58"/>
                    <a:gd name="T9" fmla="*/ 24 h 91"/>
                    <a:gd name="T10" fmla="*/ 8 w 58"/>
                    <a:gd name="T11" fmla="*/ 32 h 91"/>
                    <a:gd name="T12" fmla="*/ 0 w 58"/>
                    <a:gd name="T13" fmla="*/ 23 h 91"/>
                    <a:gd name="T14" fmla="*/ 31 w 58"/>
                    <a:gd name="T15" fmla="*/ 0 h 91"/>
                    <a:gd name="T16" fmla="*/ 39 w 58"/>
                    <a:gd name="T17" fmla="*/ 0 h 91"/>
                    <a:gd name="T18" fmla="*/ 39 w 58"/>
                    <a:gd name="T19" fmla="*/ 77 h 91"/>
                    <a:gd name="T20" fmla="*/ 58 w 58"/>
                    <a:gd name="T21" fmla="*/ 77 h 91"/>
                    <a:gd name="T22" fmla="*/ 58 w 58"/>
                    <a:gd name="T23" fmla="*/ 91 h 91"/>
                    <a:gd name="T24" fmla="*/ 5 w 58"/>
                    <a:gd name="T25" fmla="*/ 91 h 91"/>
                    <a:gd name="T26" fmla="*/ 5 w 58"/>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1">
                      <a:moveTo>
                        <a:pt x="5" y="77"/>
                      </a:moveTo>
                      <a:lnTo>
                        <a:pt x="23" y="77"/>
                      </a:lnTo>
                      <a:lnTo>
                        <a:pt x="23" y="26"/>
                      </a:lnTo>
                      <a:lnTo>
                        <a:pt x="26" y="18"/>
                      </a:lnTo>
                      <a:lnTo>
                        <a:pt x="20" y="24"/>
                      </a:lnTo>
                      <a:lnTo>
                        <a:pt x="8" y="32"/>
                      </a:lnTo>
                      <a:lnTo>
                        <a:pt x="0" y="23"/>
                      </a:lnTo>
                      <a:lnTo>
                        <a:pt x="31" y="0"/>
                      </a:lnTo>
                      <a:lnTo>
                        <a:pt x="39" y="0"/>
                      </a:lnTo>
                      <a:lnTo>
                        <a:pt x="39" y="77"/>
                      </a:lnTo>
                      <a:lnTo>
                        <a:pt x="58" y="77"/>
                      </a:lnTo>
                      <a:lnTo>
                        <a:pt x="58"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121">
                  <a:extLst>
                    <a:ext uri="{FF2B5EF4-FFF2-40B4-BE49-F238E27FC236}">
                      <a16:creationId xmlns:a16="http://schemas.microsoft.com/office/drawing/2014/main" id="{416549CB-9756-44D1-A2B9-BF85A055FE11}"/>
                    </a:ext>
                  </a:extLst>
                </p:cNvPr>
                <p:cNvSpPr>
                  <a:spLocks noEditPoints="1"/>
                </p:cNvSpPr>
                <p:nvPr/>
              </p:nvSpPr>
              <p:spPr bwMode="auto">
                <a:xfrm>
                  <a:off x="803275"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0"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5"/>
                      </a:cubicBezTo>
                      <a:cubicBezTo>
                        <a:pt x="27" y="41"/>
                        <a:pt x="28" y="36"/>
                        <a:pt x="28" y="29"/>
                      </a:cubicBezTo>
                      <a:cubicBezTo>
                        <a:pt x="28" y="23"/>
                        <a:pt x="27" y="18"/>
                        <a:pt x="26" y="14"/>
                      </a:cubicBezTo>
                      <a:cubicBezTo>
                        <a:pt x="24"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4" name="Group 323">
                <a:extLst>
                  <a:ext uri="{FF2B5EF4-FFF2-40B4-BE49-F238E27FC236}">
                    <a16:creationId xmlns:a16="http://schemas.microsoft.com/office/drawing/2014/main" id="{A3AD1F68-E5AE-4EFA-9AEE-C43793B3561B}"/>
                  </a:ext>
                </a:extLst>
              </p:cNvPr>
              <p:cNvGrpSpPr/>
              <p:nvPr/>
            </p:nvGrpSpPr>
            <p:grpSpPr>
              <a:xfrm>
                <a:off x="716829" y="3140067"/>
                <a:ext cx="374826" cy="169004"/>
                <a:chOff x="139700" y="363538"/>
                <a:chExt cx="762000" cy="398463"/>
              </a:xfrm>
              <a:solidFill>
                <a:srgbClr val="6CC24A"/>
              </a:solidFill>
            </p:grpSpPr>
            <p:sp>
              <p:nvSpPr>
                <p:cNvPr id="344" name="Freeform 110">
                  <a:extLst>
                    <a:ext uri="{FF2B5EF4-FFF2-40B4-BE49-F238E27FC236}">
                      <a16:creationId xmlns:a16="http://schemas.microsoft.com/office/drawing/2014/main" id="{5D5BC2DD-8EC7-4733-B175-418D7B935343}"/>
                    </a:ext>
                  </a:extLst>
                </p:cNvPr>
                <p:cNvSpPr>
                  <a:spLocks noEditPoints="1"/>
                </p:cNvSpPr>
                <p:nvPr/>
              </p:nvSpPr>
              <p:spPr bwMode="auto">
                <a:xfrm>
                  <a:off x="139700"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4"/>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111">
                  <a:extLst>
                    <a:ext uri="{FF2B5EF4-FFF2-40B4-BE49-F238E27FC236}">
                      <a16:creationId xmlns:a16="http://schemas.microsoft.com/office/drawing/2014/main" id="{37777D64-6C6E-4466-AE0A-E5FB0DE7786D}"/>
                    </a:ext>
                  </a:extLst>
                </p:cNvPr>
                <p:cNvSpPr>
                  <a:spLocks/>
                </p:cNvSpPr>
                <p:nvPr/>
              </p:nvSpPr>
              <p:spPr bwMode="auto">
                <a:xfrm>
                  <a:off x="277813"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9 w 56"/>
                    <a:gd name="T17" fmla="*/ 0 h 94"/>
                    <a:gd name="T18" fmla="*/ 39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9" y="0"/>
                      </a:lnTo>
                      <a:lnTo>
                        <a:pt x="39"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112">
                  <a:extLst>
                    <a:ext uri="{FF2B5EF4-FFF2-40B4-BE49-F238E27FC236}">
                      <a16:creationId xmlns:a16="http://schemas.microsoft.com/office/drawing/2014/main" id="{8B4A33A5-00AF-44B0-A0A0-F40C7AA65261}"/>
                    </a:ext>
                  </a:extLst>
                </p:cNvPr>
                <p:cNvSpPr>
                  <a:spLocks noEditPoints="1"/>
                </p:cNvSpPr>
                <p:nvPr/>
              </p:nvSpPr>
              <p:spPr bwMode="auto">
                <a:xfrm>
                  <a:off x="404813"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1" y="46"/>
                        <a:pt x="0" y="38"/>
                        <a:pt x="0" y="29"/>
                      </a:cubicBezTo>
                      <a:close/>
                      <a:moveTo>
                        <a:pt x="10" y="29"/>
                      </a:moveTo>
                      <a:cubicBezTo>
                        <a:pt x="10" y="36"/>
                        <a:pt x="11" y="41"/>
                        <a:pt x="12" y="44"/>
                      </a:cubicBezTo>
                      <a:cubicBezTo>
                        <a:pt x="14" y="48"/>
                        <a:pt x="16" y="49"/>
                        <a:pt x="19" y="49"/>
                      </a:cubicBezTo>
                      <a:cubicBezTo>
                        <a:pt x="22" y="49"/>
                        <a:pt x="25" y="48"/>
                        <a:pt x="26" y="44"/>
                      </a:cubicBezTo>
                      <a:cubicBezTo>
                        <a:pt x="28" y="41"/>
                        <a:pt x="28" y="36"/>
                        <a:pt x="28" y="29"/>
                      </a:cubicBezTo>
                      <a:cubicBezTo>
                        <a:pt x="28" y="23"/>
                        <a:pt x="28"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113">
                  <a:extLst>
                    <a:ext uri="{FF2B5EF4-FFF2-40B4-BE49-F238E27FC236}">
                      <a16:creationId xmlns:a16="http://schemas.microsoft.com/office/drawing/2014/main" id="{44BA3937-2D25-4122-A546-BFE9BB6A7E24}"/>
                    </a:ext>
                  </a:extLst>
                </p:cNvPr>
                <p:cNvSpPr>
                  <a:spLocks/>
                </p:cNvSpPr>
                <p:nvPr/>
              </p:nvSpPr>
              <p:spPr bwMode="auto">
                <a:xfrm>
                  <a:off x="542925"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8 w 56"/>
                    <a:gd name="T17" fmla="*/ 0 h 94"/>
                    <a:gd name="T18" fmla="*/ 38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8" y="0"/>
                      </a:lnTo>
                      <a:lnTo>
                        <a:pt x="38"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114">
                  <a:extLst>
                    <a:ext uri="{FF2B5EF4-FFF2-40B4-BE49-F238E27FC236}">
                      <a16:creationId xmlns:a16="http://schemas.microsoft.com/office/drawing/2014/main" id="{6E4E1C48-E32B-490E-93B0-1A95163C70E7}"/>
                    </a:ext>
                  </a:extLst>
                </p:cNvPr>
                <p:cNvSpPr>
                  <a:spLocks noEditPoints="1"/>
                </p:cNvSpPr>
                <p:nvPr/>
              </p:nvSpPr>
              <p:spPr bwMode="auto">
                <a:xfrm>
                  <a:off x="671513" y="363538"/>
                  <a:ext cx="98425" cy="150813"/>
                </a:xfrm>
                <a:custGeom>
                  <a:avLst/>
                  <a:gdLst>
                    <a:gd name="T0" fmla="*/ 0 w 38"/>
                    <a:gd name="T1" fmla="*/ 29 h 58"/>
                    <a:gd name="T2" fmla="*/ 5 w 38"/>
                    <a:gd name="T3" fmla="*/ 7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4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7"/>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4"/>
                      </a:cubicBezTo>
                      <a:cubicBezTo>
                        <a:pt x="27" y="41"/>
                        <a:pt x="28" y="36"/>
                        <a:pt x="28" y="29"/>
                      </a:cubicBezTo>
                      <a:cubicBezTo>
                        <a:pt x="28" y="23"/>
                        <a:pt x="27" y="18"/>
                        <a:pt x="26" y="14"/>
                      </a:cubicBezTo>
                      <a:cubicBezTo>
                        <a:pt x="25"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115">
                  <a:extLst>
                    <a:ext uri="{FF2B5EF4-FFF2-40B4-BE49-F238E27FC236}">
                      <a16:creationId xmlns:a16="http://schemas.microsoft.com/office/drawing/2014/main" id="{66E87BCC-EBA6-4138-BBBC-5DD3BF3E4FB3}"/>
                    </a:ext>
                  </a:extLst>
                </p:cNvPr>
                <p:cNvSpPr>
                  <a:spLocks/>
                </p:cNvSpPr>
                <p:nvPr/>
              </p:nvSpPr>
              <p:spPr bwMode="auto">
                <a:xfrm>
                  <a:off x="806450" y="363538"/>
                  <a:ext cx="90488" cy="149225"/>
                </a:xfrm>
                <a:custGeom>
                  <a:avLst/>
                  <a:gdLst>
                    <a:gd name="T0" fmla="*/ 5 w 57"/>
                    <a:gd name="T1" fmla="*/ 79 h 94"/>
                    <a:gd name="T2" fmla="*/ 23 w 57"/>
                    <a:gd name="T3" fmla="*/ 79 h 94"/>
                    <a:gd name="T4" fmla="*/ 23 w 57"/>
                    <a:gd name="T5" fmla="*/ 28 h 94"/>
                    <a:gd name="T6" fmla="*/ 26 w 57"/>
                    <a:gd name="T7" fmla="*/ 20 h 94"/>
                    <a:gd name="T8" fmla="*/ 19 w 57"/>
                    <a:gd name="T9" fmla="*/ 27 h 94"/>
                    <a:gd name="T10" fmla="*/ 8 w 57"/>
                    <a:gd name="T11" fmla="*/ 35 h 94"/>
                    <a:gd name="T12" fmla="*/ 0 w 57"/>
                    <a:gd name="T13" fmla="*/ 25 h 94"/>
                    <a:gd name="T14" fmla="*/ 29 w 57"/>
                    <a:gd name="T15" fmla="*/ 0 h 94"/>
                    <a:gd name="T16" fmla="*/ 39 w 57"/>
                    <a:gd name="T17" fmla="*/ 0 h 94"/>
                    <a:gd name="T18" fmla="*/ 39 w 57"/>
                    <a:gd name="T19" fmla="*/ 79 h 94"/>
                    <a:gd name="T20" fmla="*/ 57 w 57"/>
                    <a:gd name="T21" fmla="*/ 79 h 94"/>
                    <a:gd name="T22" fmla="*/ 57 w 57"/>
                    <a:gd name="T23" fmla="*/ 94 h 94"/>
                    <a:gd name="T24" fmla="*/ 5 w 57"/>
                    <a:gd name="T25" fmla="*/ 94 h 94"/>
                    <a:gd name="T26" fmla="*/ 5 w 57"/>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94">
                      <a:moveTo>
                        <a:pt x="5" y="79"/>
                      </a:moveTo>
                      <a:lnTo>
                        <a:pt x="23" y="79"/>
                      </a:lnTo>
                      <a:lnTo>
                        <a:pt x="23" y="28"/>
                      </a:lnTo>
                      <a:lnTo>
                        <a:pt x="26" y="20"/>
                      </a:lnTo>
                      <a:lnTo>
                        <a:pt x="19" y="27"/>
                      </a:lnTo>
                      <a:lnTo>
                        <a:pt x="8" y="35"/>
                      </a:lnTo>
                      <a:lnTo>
                        <a:pt x="0" y="25"/>
                      </a:lnTo>
                      <a:lnTo>
                        <a:pt x="29" y="0"/>
                      </a:lnTo>
                      <a:lnTo>
                        <a:pt x="39" y="0"/>
                      </a:lnTo>
                      <a:lnTo>
                        <a:pt x="39" y="79"/>
                      </a:lnTo>
                      <a:lnTo>
                        <a:pt x="57" y="79"/>
                      </a:lnTo>
                      <a:lnTo>
                        <a:pt x="57"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116">
                  <a:extLst>
                    <a:ext uri="{FF2B5EF4-FFF2-40B4-BE49-F238E27FC236}">
                      <a16:creationId xmlns:a16="http://schemas.microsoft.com/office/drawing/2014/main" id="{E4FC4FBD-E763-44C1-A23A-F8CF144CC941}"/>
                    </a:ext>
                  </a:extLst>
                </p:cNvPr>
                <p:cNvSpPr>
                  <a:spLocks noEditPoints="1"/>
                </p:cNvSpPr>
                <p:nvPr/>
              </p:nvSpPr>
              <p:spPr bwMode="auto">
                <a:xfrm>
                  <a:off x="13970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5"/>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117">
                  <a:extLst>
                    <a:ext uri="{FF2B5EF4-FFF2-40B4-BE49-F238E27FC236}">
                      <a16:creationId xmlns:a16="http://schemas.microsoft.com/office/drawing/2014/main" id="{909516F3-994A-4AC2-A1C4-21125690ED29}"/>
                    </a:ext>
                  </a:extLst>
                </p:cNvPr>
                <p:cNvSpPr>
                  <a:spLocks noEditPoints="1"/>
                </p:cNvSpPr>
                <p:nvPr/>
              </p:nvSpPr>
              <p:spPr bwMode="auto">
                <a:xfrm>
                  <a:off x="27305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2" y="46"/>
                        <a:pt x="0" y="38"/>
                        <a:pt x="0" y="29"/>
                      </a:cubicBezTo>
                      <a:close/>
                      <a:moveTo>
                        <a:pt x="10" y="29"/>
                      </a:moveTo>
                      <a:cubicBezTo>
                        <a:pt x="10" y="36"/>
                        <a:pt x="11" y="41"/>
                        <a:pt x="12" y="44"/>
                      </a:cubicBezTo>
                      <a:cubicBezTo>
                        <a:pt x="14" y="48"/>
                        <a:pt x="16" y="49"/>
                        <a:pt x="19" y="49"/>
                      </a:cubicBezTo>
                      <a:cubicBezTo>
                        <a:pt x="22" y="49"/>
                        <a:pt x="25" y="48"/>
                        <a:pt x="26" y="45"/>
                      </a:cubicBezTo>
                      <a:cubicBezTo>
                        <a:pt x="28" y="41"/>
                        <a:pt x="28" y="36"/>
                        <a:pt x="28" y="29"/>
                      </a:cubicBezTo>
                      <a:cubicBezTo>
                        <a:pt x="28" y="23"/>
                        <a:pt x="28" y="18"/>
                        <a:pt x="26" y="14"/>
                      </a:cubicBezTo>
                      <a:cubicBezTo>
                        <a:pt x="25" y="11"/>
                        <a:pt x="23"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118">
                  <a:extLst>
                    <a:ext uri="{FF2B5EF4-FFF2-40B4-BE49-F238E27FC236}">
                      <a16:creationId xmlns:a16="http://schemas.microsoft.com/office/drawing/2014/main" id="{82B961A5-14E1-4BFB-B79D-D4DF9327578B}"/>
                    </a:ext>
                  </a:extLst>
                </p:cNvPr>
                <p:cNvSpPr>
                  <a:spLocks/>
                </p:cNvSpPr>
                <p:nvPr/>
              </p:nvSpPr>
              <p:spPr bwMode="auto">
                <a:xfrm>
                  <a:off x="411163" y="614363"/>
                  <a:ext cx="87313" cy="144463"/>
                </a:xfrm>
                <a:custGeom>
                  <a:avLst/>
                  <a:gdLst>
                    <a:gd name="T0" fmla="*/ 5 w 55"/>
                    <a:gd name="T1" fmla="*/ 77 h 91"/>
                    <a:gd name="T2" fmla="*/ 23 w 55"/>
                    <a:gd name="T3" fmla="*/ 77 h 91"/>
                    <a:gd name="T4" fmla="*/ 23 w 55"/>
                    <a:gd name="T5" fmla="*/ 26 h 91"/>
                    <a:gd name="T6" fmla="*/ 24 w 55"/>
                    <a:gd name="T7" fmla="*/ 18 h 91"/>
                    <a:gd name="T8" fmla="*/ 18 w 55"/>
                    <a:gd name="T9" fmla="*/ 24 h 91"/>
                    <a:gd name="T10" fmla="*/ 6 w 55"/>
                    <a:gd name="T11" fmla="*/ 32 h 91"/>
                    <a:gd name="T12" fmla="*/ 0 w 55"/>
                    <a:gd name="T13" fmla="*/ 23 h 91"/>
                    <a:gd name="T14" fmla="*/ 29 w 55"/>
                    <a:gd name="T15" fmla="*/ 0 h 91"/>
                    <a:gd name="T16" fmla="*/ 39 w 55"/>
                    <a:gd name="T17" fmla="*/ 0 h 91"/>
                    <a:gd name="T18" fmla="*/ 39 w 55"/>
                    <a:gd name="T19" fmla="*/ 77 h 91"/>
                    <a:gd name="T20" fmla="*/ 55 w 55"/>
                    <a:gd name="T21" fmla="*/ 77 h 91"/>
                    <a:gd name="T22" fmla="*/ 55 w 55"/>
                    <a:gd name="T23" fmla="*/ 91 h 91"/>
                    <a:gd name="T24" fmla="*/ 5 w 55"/>
                    <a:gd name="T25" fmla="*/ 91 h 91"/>
                    <a:gd name="T26" fmla="*/ 5 w 55"/>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91">
                      <a:moveTo>
                        <a:pt x="5" y="77"/>
                      </a:moveTo>
                      <a:lnTo>
                        <a:pt x="23" y="77"/>
                      </a:lnTo>
                      <a:lnTo>
                        <a:pt x="23" y="26"/>
                      </a:lnTo>
                      <a:lnTo>
                        <a:pt x="24" y="18"/>
                      </a:lnTo>
                      <a:lnTo>
                        <a:pt x="18" y="24"/>
                      </a:lnTo>
                      <a:lnTo>
                        <a:pt x="6" y="32"/>
                      </a:lnTo>
                      <a:lnTo>
                        <a:pt x="0" y="23"/>
                      </a:lnTo>
                      <a:lnTo>
                        <a:pt x="29" y="0"/>
                      </a:lnTo>
                      <a:lnTo>
                        <a:pt x="39" y="0"/>
                      </a:lnTo>
                      <a:lnTo>
                        <a:pt x="39" y="77"/>
                      </a:lnTo>
                      <a:lnTo>
                        <a:pt x="55" y="77"/>
                      </a:lnTo>
                      <a:lnTo>
                        <a:pt x="55"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119">
                  <a:extLst>
                    <a:ext uri="{FF2B5EF4-FFF2-40B4-BE49-F238E27FC236}">
                      <a16:creationId xmlns:a16="http://schemas.microsoft.com/office/drawing/2014/main" id="{2A069639-7D5C-4F40-A934-E8F89817E250}"/>
                    </a:ext>
                  </a:extLst>
                </p:cNvPr>
                <p:cNvSpPr>
                  <a:spLocks noEditPoints="1"/>
                </p:cNvSpPr>
                <p:nvPr/>
              </p:nvSpPr>
              <p:spPr bwMode="auto">
                <a:xfrm>
                  <a:off x="538163"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8" y="56"/>
                        <a:pt x="4" y="51"/>
                      </a:cubicBezTo>
                      <a:cubicBezTo>
                        <a:pt x="1" y="46"/>
                        <a:pt x="0" y="38"/>
                        <a:pt x="0" y="29"/>
                      </a:cubicBezTo>
                      <a:close/>
                      <a:moveTo>
                        <a:pt x="10" y="29"/>
                      </a:moveTo>
                      <a:cubicBezTo>
                        <a:pt x="10" y="36"/>
                        <a:pt x="11" y="41"/>
                        <a:pt x="12" y="44"/>
                      </a:cubicBezTo>
                      <a:cubicBezTo>
                        <a:pt x="14" y="48"/>
                        <a:pt x="16" y="49"/>
                        <a:pt x="19" y="49"/>
                      </a:cubicBezTo>
                      <a:cubicBezTo>
                        <a:pt x="22" y="49"/>
                        <a:pt x="24" y="48"/>
                        <a:pt x="26" y="45"/>
                      </a:cubicBezTo>
                      <a:cubicBezTo>
                        <a:pt x="27" y="41"/>
                        <a:pt x="28" y="36"/>
                        <a:pt x="28" y="29"/>
                      </a:cubicBezTo>
                      <a:cubicBezTo>
                        <a:pt x="28" y="23"/>
                        <a:pt x="27"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120">
                  <a:extLst>
                    <a:ext uri="{FF2B5EF4-FFF2-40B4-BE49-F238E27FC236}">
                      <a16:creationId xmlns:a16="http://schemas.microsoft.com/office/drawing/2014/main" id="{7FBBFEC0-C720-4244-A3EC-A1ACD8DCE836}"/>
                    </a:ext>
                  </a:extLst>
                </p:cNvPr>
                <p:cNvSpPr>
                  <a:spLocks/>
                </p:cNvSpPr>
                <p:nvPr/>
              </p:nvSpPr>
              <p:spPr bwMode="auto">
                <a:xfrm>
                  <a:off x="673100" y="614364"/>
                  <a:ext cx="92074" cy="144464"/>
                </a:xfrm>
                <a:custGeom>
                  <a:avLst/>
                  <a:gdLst>
                    <a:gd name="T0" fmla="*/ 5 w 58"/>
                    <a:gd name="T1" fmla="*/ 77 h 91"/>
                    <a:gd name="T2" fmla="*/ 23 w 58"/>
                    <a:gd name="T3" fmla="*/ 77 h 91"/>
                    <a:gd name="T4" fmla="*/ 23 w 58"/>
                    <a:gd name="T5" fmla="*/ 26 h 91"/>
                    <a:gd name="T6" fmla="*/ 26 w 58"/>
                    <a:gd name="T7" fmla="*/ 18 h 91"/>
                    <a:gd name="T8" fmla="*/ 20 w 58"/>
                    <a:gd name="T9" fmla="*/ 24 h 91"/>
                    <a:gd name="T10" fmla="*/ 8 w 58"/>
                    <a:gd name="T11" fmla="*/ 32 h 91"/>
                    <a:gd name="T12" fmla="*/ 0 w 58"/>
                    <a:gd name="T13" fmla="*/ 23 h 91"/>
                    <a:gd name="T14" fmla="*/ 31 w 58"/>
                    <a:gd name="T15" fmla="*/ 0 h 91"/>
                    <a:gd name="T16" fmla="*/ 39 w 58"/>
                    <a:gd name="T17" fmla="*/ 0 h 91"/>
                    <a:gd name="T18" fmla="*/ 39 w 58"/>
                    <a:gd name="T19" fmla="*/ 77 h 91"/>
                    <a:gd name="T20" fmla="*/ 58 w 58"/>
                    <a:gd name="T21" fmla="*/ 77 h 91"/>
                    <a:gd name="T22" fmla="*/ 58 w 58"/>
                    <a:gd name="T23" fmla="*/ 91 h 91"/>
                    <a:gd name="T24" fmla="*/ 5 w 58"/>
                    <a:gd name="T25" fmla="*/ 91 h 91"/>
                    <a:gd name="T26" fmla="*/ 5 w 58"/>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1">
                      <a:moveTo>
                        <a:pt x="5" y="77"/>
                      </a:moveTo>
                      <a:lnTo>
                        <a:pt x="23" y="77"/>
                      </a:lnTo>
                      <a:lnTo>
                        <a:pt x="23" y="26"/>
                      </a:lnTo>
                      <a:lnTo>
                        <a:pt x="26" y="18"/>
                      </a:lnTo>
                      <a:lnTo>
                        <a:pt x="20" y="24"/>
                      </a:lnTo>
                      <a:lnTo>
                        <a:pt x="8" y="32"/>
                      </a:lnTo>
                      <a:lnTo>
                        <a:pt x="0" y="23"/>
                      </a:lnTo>
                      <a:lnTo>
                        <a:pt x="31" y="0"/>
                      </a:lnTo>
                      <a:lnTo>
                        <a:pt x="39" y="0"/>
                      </a:lnTo>
                      <a:lnTo>
                        <a:pt x="39" y="77"/>
                      </a:lnTo>
                      <a:lnTo>
                        <a:pt x="58" y="77"/>
                      </a:lnTo>
                      <a:lnTo>
                        <a:pt x="58"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121">
                  <a:extLst>
                    <a:ext uri="{FF2B5EF4-FFF2-40B4-BE49-F238E27FC236}">
                      <a16:creationId xmlns:a16="http://schemas.microsoft.com/office/drawing/2014/main" id="{61DC4323-8AC3-46ED-89D3-E0039FB4CDF5}"/>
                    </a:ext>
                  </a:extLst>
                </p:cNvPr>
                <p:cNvSpPr>
                  <a:spLocks noEditPoints="1"/>
                </p:cNvSpPr>
                <p:nvPr/>
              </p:nvSpPr>
              <p:spPr bwMode="auto">
                <a:xfrm>
                  <a:off x="803275"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0"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5"/>
                      </a:cubicBezTo>
                      <a:cubicBezTo>
                        <a:pt x="27" y="41"/>
                        <a:pt x="28" y="36"/>
                        <a:pt x="28" y="29"/>
                      </a:cubicBezTo>
                      <a:cubicBezTo>
                        <a:pt x="28" y="23"/>
                        <a:pt x="27" y="18"/>
                        <a:pt x="26" y="14"/>
                      </a:cubicBezTo>
                      <a:cubicBezTo>
                        <a:pt x="24"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1" name="Group 330">
                <a:extLst>
                  <a:ext uri="{FF2B5EF4-FFF2-40B4-BE49-F238E27FC236}">
                    <a16:creationId xmlns:a16="http://schemas.microsoft.com/office/drawing/2014/main" id="{226DA815-0850-4FE1-881B-8CDC88BA4479}"/>
                  </a:ext>
                </a:extLst>
              </p:cNvPr>
              <p:cNvGrpSpPr/>
              <p:nvPr/>
            </p:nvGrpSpPr>
            <p:grpSpPr>
              <a:xfrm>
                <a:off x="1140406" y="3136779"/>
                <a:ext cx="371828" cy="169004"/>
                <a:chOff x="139700" y="363538"/>
                <a:chExt cx="762000" cy="398463"/>
              </a:xfrm>
              <a:solidFill>
                <a:srgbClr val="6CC24A"/>
              </a:solidFill>
            </p:grpSpPr>
            <p:sp>
              <p:nvSpPr>
                <p:cNvPr id="332" name="Freeform 110">
                  <a:extLst>
                    <a:ext uri="{FF2B5EF4-FFF2-40B4-BE49-F238E27FC236}">
                      <a16:creationId xmlns:a16="http://schemas.microsoft.com/office/drawing/2014/main" id="{21A2B316-765A-4831-9146-E387330A0E5E}"/>
                    </a:ext>
                  </a:extLst>
                </p:cNvPr>
                <p:cNvSpPr>
                  <a:spLocks noEditPoints="1"/>
                </p:cNvSpPr>
                <p:nvPr/>
              </p:nvSpPr>
              <p:spPr bwMode="auto">
                <a:xfrm>
                  <a:off x="139700"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4"/>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Freeform 111">
                  <a:extLst>
                    <a:ext uri="{FF2B5EF4-FFF2-40B4-BE49-F238E27FC236}">
                      <a16:creationId xmlns:a16="http://schemas.microsoft.com/office/drawing/2014/main" id="{4E6472EE-A9B5-4D37-B9A2-2B97EC17C3BA}"/>
                    </a:ext>
                  </a:extLst>
                </p:cNvPr>
                <p:cNvSpPr>
                  <a:spLocks/>
                </p:cNvSpPr>
                <p:nvPr/>
              </p:nvSpPr>
              <p:spPr bwMode="auto">
                <a:xfrm>
                  <a:off x="277813"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9 w 56"/>
                    <a:gd name="T17" fmla="*/ 0 h 94"/>
                    <a:gd name="T18" fmla="*/ 39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9" y="0"/>
                      </a:lnTo>
                      <a:lnTo>
                        <a:pt x="39"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112">
                  <a:extLst>
                    <a:ext uri="{FF2B5EF4-FFF2-40B4-BE49-F238E27FC236}">
                      <a16:creationId xmlns:a16="http://schemas.microsoft.com/office/drawing/2014/main" id="{B37D3C54-6076-4C38-8334-05764AC5FB38}"/>
                    </a:ext>
                  </a:extLst>
                </p:cNvPr>
                <p:cNvSpPr>
                  <a:spLocks noEditPoints="1"/>
                </p:cNvSpPr>
                <p:nvPr/>
              </p:nvSpPr>
              <p:spPr bwMode="auto">
                <a:xfrm>
                  <a:off x="404813" y="363538"/>
                  <a:ext cx="101600" cy="150813"/>
                </a:xfrm>
                <a:custGeom>
                  <a:avLst/>
                  <a:gdLst>
                    <a:gd name="T0" fmla="*/ 0 w 39"/>
                    <a:gd name="T1" fmla="*/ 29 h 58"/>
                    <a:gd name="T2" fmla="*/ 5 w 39"/>
                    <a:gd name="T3" fmla="*/ 7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4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7"/>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1" y="46"/>
                        <a:pt x="0" y="38"/>
                        <a:pt x="0" y="29"/>
                      </a:cubicBezTo>
                      <a:close/>
                      <a:moveTo>
                        <a:pt x="10" y="29"/>
                      </a:moveTo>
                      <a:cubicBezTo>
                        <a:pt x="10" y="36"/>
                        <a:pt x="11" y="41"/>
                        <a:pt x="12" y="44"/>
                      </a:cubicBezTo>
                      <a:cubicBezTo>
                        <a:pt x="14" y="48"/>
                        <a:pt x="16" y="49"/>
                        <a:pt x="19" y="49"/>
                      </a:cubicBezTo>
                      <a:cubicBezTo>
                        <a:pt x="22" y="49"/>
                        <a:pt x="25" y="48"/>
                        <a:pt x="26" y="44"/>
                      </a:cubicBezTo>
                      <a:cubicBezTo>
                        <a:pt x="28" y="41"/>
                        <a:pt x="28" y="36"/>
                        <a:pt x="28" y="29"/>
                      </a:cubicBezTo>
                      <a:cubicBezTo>
                        <a:pt x="28" y="23"/>
                        <a:pt x="28"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113">
                  <a:extLst>
                    <a:ext uri="{FF2B5EF4-FFF2-40B4-BE49-F238E27FC236}">
                      <a16:creationId xmlns:a16="http://schemas.microsoft.com/office/drawing/2014/main" id="{F42EFED0-4096-46B5-95DD-BEB7EA299476}"/>
                    </a:ext>
                  </a:extLst>
                </p:cNvPr>
                <p:cNvSpPr>
                  <a:spLocks/>
                </p:cNvSpPr>
                <p:nvPr/>
              </p:nvSpPr>
              <p:spPr bwMode="auto">
                <a:xfrm>
                  <a:off x="542925" y="363538"/>
                  <a:ext cx="88900" cy="149225"/>
                </a:xfrm>
                <a:custGeom>
                  <a:avLst/>
                  <a:gdLst>
                    <a:gd name="T0" fmla="*/ 5 w 56"/>
                    <a:gd name="T1" fmla="*/ 79 h 94"/>
                    <a:gd name="T2" fmla="*/ 23 w 56"/>
                    <a:gd name="T3" fmla="*/ 79 h 94"/>
                    <a:gd name="T4" fmla="*/ 23 w 56"/>
                    <a:gd name="T5" fmla="*/ 28 h 94"/>
                    <a:gd name="T6" fmla="*/ 25 w 56"/>
                    <a:gd name="T7" fmla="*/ 20 h 94"/>
                    <a:gd name="T8" fmla="*/ 18 w 56"/>
                    <a:gd name="T9" fmla="*/ 27 h 94"/>
                    <a:gd name="T10" fmla="*/ 7 w 56"/>
                    <a:gd name="T11" fmla="*/ 35 h 94"/>
                    <a:gd name="T12" fmla="*/ 0 w 56"/>
                    <a:gd name="T13" fmla="*/ 25 h 94"/>
                    <a:gd name="T14" fmla="*/ 30 w 56"/>
                    <a:gd name="T15" fmla="*/ 0 h 94"/>
                    <a:gd name="T16" fmla="*/ 38 w 56"/>
                    <a:gd name="T17" fmla="*/ 0 h 94"/>
                    <a:gd name="T18" fmla="*/ 38 w 56"/>
                    <a:gd name="T19" fmla="*/ 79 h 94"/>
                    <a:gd name="T20" fmla="*/ 56 w 56"/>
                    <a:gd name="T21" fmla="*/ 79 h 94"/>
                    <a:gd name="T22" fmla="*/ 56 w 56"/>
                    <a:gd name="T23" fmla="*/ 94 h 94"/>
                    <a:gd name="T24" fmla="*/ 5 w 56"/>
                    <a:gd name="T25" fmla="*/ 94 h 94"/>
                    <a:gd name="T26" fmla="*/ 5 w 56"/>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94">
                      <a:moveTo>
                        <a:pt x="5" y="79"/>
                      </a:moveTo>
                      <a:lnTo>
                        <a:pt x="23" y="79"/>
                      </a:lnTo>
                      <a:lnTo>
                        <a:pt x="23" y="28"/>
                      </a:lnTo>
                      <a:lnTo>
                        <a:pt x="25" y="20"/>
                      </a:lnTo>
                      <a:lnTo>
                        <a:pt x="18" y="27"/>
                      </a:lnTo>
                      <a:lnTo>
                        <a:pt x="7" y="35"/>
                      </a:lnTo>
                      <a:lnTo>
                        <a:pt x="0" y="25"/>
                      </a:lnTo>
                      <a:lnTo>
                        <a:pt x="30" y="0"/>
                      </a:lnTo>
                      <a:lnTo>
                        <a:pt x="38" y="0"/>
                      </a:lnTo>
                      <a:lnTo>
                        <a:pt x="38" y="79"/>
                      </a:lnTo>
                      <a:lnTo>
                        <a:pt x="56" y="79"/>
                      </a:lnTo>
                      <a:lnTo>
                        <a:pt x="56"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114">
                  <a:extLst>
                    <a:ext uri="{FF2B5EF4-FFF2-40B4-BE49-F238E27FC236}">
                      <a16:creationId xmlns:a16="http://schemas.microsoft.com/office/drawing/2014/main" id="{246B0739-A90C-4CD2-AB05-E7E7BBB7D347}"/>
                    </a:ext>
                  </a:extLst>
                </p:cNvPr>
                <p:cNvSpPr>
                  <a:spLocks noEditPoints="1"/>
                </p:cNvSpPr>
                <p:nvPr/>
              </p:nvSpPr>
              <p:spPr bwMode="auto">
                <a:xfrm>
                  <a:off x="671513" y="363538"/>
                  <a:ext cx="98425" cy="150813"/>
                </a:xfrm>
                <a:custGeom>
                  <a:avLst/>
                  <a:gdLst>
                    <a:gd name="T0" fmla="*/ 0 w 38"/>
                    <a:gd name="T1" fmla="*/ 29 h 58"/>
                    <a:gd name="T2" fmla="*/ 5 w 38"/>
                    <a:gd name="T3" fmla="*/ 7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4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7"/>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4"/>
                      </a:cubicBezTo>
                      <a:cubicBezTo>
                        <a:pt x="27" y="41"/>
                        <a:pt x="28" y="36"/>
                        <a:pt x="28" y="29"/>
                      </a:cubicBezTo>
                      <a:cubicBezTo>
                        <a:pt x="28" y="23"/>
                        <a:pt x="27" y="18"/>
                        <a:pt x="26" y="14"/>
                      </a:cubicBezTo>
                      <a:cubicBezTo>
                        <a:pt x="25"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115">
                  <a:extLst>
                    <a:ext uri="{FF2B5EF4-FFF2-40B4-BE49-F238E27FC236}">
                      <a16:creationId xmlns:a16="http://schemas.microsoft.com/office/drawing/2014/main" id="{571BB454-9050-4AC9-95A4-8D8C2D7BFF11}"/>
                    </a:ext>
                  </a:extLst>
                </p:cNvPr>
                <p:cNvSpPr>
                  <a:spLocks/>
                </p:cNvSpPr>
                <p:nvPr/>
              </p:nvSpPr>
              <p:spPr bwMode="auto">
                <a:xfrm>
                  <a:off x="806450" y="363538"/>
                  <a:ext cx="90488" cy="149225"/>
                </a:xfrm>
                <a:custGeom>
                  <a:avLst/>
                  <a:gdLst>
                    <a:gd name="T0" fmla="*/ 5 w 57"/>
                    <a:gd name="T1" fmla="*/ 79 h 94"/>
                    <a:gd name="T2" fmla="*/ 23 w 57"/>
                    <a:gd name="T3" fmla="*/ 79 h 94"/>
                    <a:gd name="T4" fmla="*/ 23 w 57"/>
                    <a:gd name="T5" fmla="*/ 28 h 94"/>
                    <a:gd name="T6" fmla="*/ 26 w 57"/>
                    <a:gd name="T7" fmla="*/ 20 h 94"/>
                    <a:gd name="T8" fmla="*/ 19 w 57"/>
                    <a:gd name="T9" fmla="*/ 27 h 94"/>
                    <a:gd name="T10" fmla="*/ 8 w 57"/>
                    <a:gd name="T11" fmla="*/ 35 h 94"/>
                    <a:gd name="T12" fmla="*/ 0 w 57"/>
                    <a:gd name="T13" fmla="*/ 25 h 94"/>
                    <a:gd name="T14" fmla="*/ 29 w 57"/>
                    <a:gd name="T15" fmla="*/ 0 h 94"/>
                    <a:gd name="T16" fmla="*/ 39 w 57"/>
                    <a:gd name="T17" fmla="*/ 0 h 94"/>
                    <a:gd name="T18" fmla="*/ 39 w 57"/>
                    <a:gd name="T19" fmla="*/ 79 h 94"/>
                    <a:gd name="T20" fmla="*/ 57 w 57"/>
                    <a:gd name="T21" fmla="*/ 79 h 94"/>
                    <a:gd name="T22" fmla="*/ 57 w 57"/>
                    <a:gd name="T23" fmla="*/ 94 h 94"/>
                    <a:gd name="T24" fmla="*/ 5 w 57"/>
                    <a:gd name="T25" fmla="*/ 94 h 94"/>
                    <a:gd name="T26" fmla="*/ 5 w 57"/>
                    <a:gd name="T27" fmla="*/ 7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94">
                      <a:moveTo>
                        <a:pt x="5" y="79"/>
                      </a:moveTo>
                      <a:lnTo>
                        <a:pt x="23" y="79"/>
                      </a:lnTo>
                      <a:lnTo>
                        <a:pt x="23" y="28"/>
                      </a:lnTo>
                      <a:lnTo>
                        <a:pt x="26" y="20"/>
                      </a:lnTo>
                      <a:lnTo>
                        <a:pt x="19" y="27"/>
                      </a:lnTo>
                      <a:lnTo>
                        <a:pt x="8" y="35"/>
                      </a:lnTo>
                      <a:lnTo>
                        <a:pt x="0" y="25"/>
                      </a:lnTo>
                      <a:lnTo>
                        <a:pt x="29" y="0"/>
                      </a:lnTo>
                      <a:lnTo>
                        <a:pt x="39" y="0"/>
                      </a:lnTo>
                      <a:lnTo>
                        <a:pt x="39" y="79"/>
                      </a:lnTo>
                      <a:lnTo>
                        <a:pt x="57" y="79"/>
                      </a:lnTo>
                      <a:lnTo>
                        <a:pt x="57" y="94"/>
                      </a:lnTo>
                      <a:lnTo>
                        <a:pt x="5" y="94"/>
                      </a:lnTo>
                      <a:lnTo>
                        <a:pt x="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116">
                  <a:extLst>
                    <a:ext uri="{FF2B5EF4-FFF2-40B4-BE49-F238E27FC236}">
                      <a16:creationId xmlns:a16="http://schemas.microsoft.com/office/drawing/2014/main" id="{E7A3E25D-1EAA-40A0-B3B8-02BEFBAE6583}"/>
                    </a:ext>
                  </a:extLst>
                </p:cNvPr>
                <p:cNvSpPr>
                  <a:spLocks noEditPoints="1"/>
                </p:cNvSpPr>
                <p:nvPr/>
              </p:nvSpPr>
              <p:spPr bwMode="auto">
                <a:xfrm>
                  <a:off x="13970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3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3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6" y="58"/>
                        <a:pt x="19" y="58"/>
                      </a:cubicBezTo>
                      <a:cubicBezTo>
                        <a:pt x="13" y="58"/>
                        <a:pt x="8" y="56"/>
                        <a:pt x="5" y="51"/>
                      </a:cubicBezTo>
                      <a:cubicBezTo>
                        <a:pt x="2" y="46"/>
                        <a:pt x="0" y="38"/>
                        <a:pt x="0" y="29"/>
                      </a:cubicBezTo>
                      <a:close/>
                      <a:moveTo>
                        <a:pt x="10" y="29"/>
                      </a:moveTo>
                      <a:cubicBezTo>
                        <a:pt x="10" y="36"/>
                        <a:pt x="11" y="41"/>
                        <a:pt x="13" y="44"/>
                      </a:cubicBezTo>
                      <a:cubicBezTo>
                        <a:pt x="14" y="48"/>
                        <a:pt x="16" y="49"/>
                        <a:pt x="19" y="49"/>
                      </a:cubicBezTo>
                      <a:cubicBezTo>
                        <a:pt x="23" y="49"/>
                        <a:pt x="25" y="48"/>
                        <a:pt x="26" y="45"/>
                      </a:cubicBezTo>
                      <a:cubicBezTo>
                        <a:pt x="28" y="41"/>
                        <a:pt x="28" y="36"/>
                        <a:pt x="28" y="29"/>
                      </a:cubicBezTo>
                      <a:cubicBezTo>
                        <a:pt x="28" y="23"/>
                        <a:pt x="28" y="18"/>
                        <a:pt x="26" y="14"/>
                      </a:cubicBezTo>
                      <a:cubicBezTo>
                        <a:pt x="25" y="11"/>
                        <a:pt x="23" y="9"/>
                        <a:pt x="19" y="9"/>
                      </a:cubicBezTo>
                      <a:cubicBezTo>
                        <a:pt x="16" y="9"/>
                        <a:pt x="14" y="11"/>
                        <a:pt x="13"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117">
                  <a:extLst>
                    <a:ext uri="{FF2B5EF4-FFF2-40B4-BE49-F238E27FC236}">
                      <a16:creationId xmlns:a16="http://schemas.microsoft.com/office/drawing/2014/main" id="{B96AFBB5-0921-4F47-92A8-F6AEEAB348BE}"/>
                    </a:ext>
                  </a:extLst>
                </p:cNvPr>
                <p:cNvSpPr>
                  <a:spLocks noEditPoints="1"/>
                </p:cNvSpPr>
                <p:nvPr/>
              </p:nvSpPr>
              <p:spPr bwMode="auto">
                <a:xfrm>
                  <a:off x="273050" y="611188"/>
                  <a:ext cx="101600" cy="150813"/>
                </a:xfrm>
                <a:custGeom>
                  <a:avLst/>
                  <a:gdLst>
                    <a:gd name="T0" fmla="*/ 0 w 39"/>
                    <a:gd name="T1" fmla="*/ 29 h 58"/>
                    <a:gd name="T2" fmla="*/ 5 w 39"/>
                    <a:gd name="T3" fmla="*/ 8 h 58"/>
                    <a:gd name="T4" fmla="*/ 19 w 39"/>
                    <a:gd name="T5" fmla="*/ 0 h 58"/>
                    <a:gd name="T6" fmla="*/ 34 w 39"/>
                    <a:gd name="T7" fmla="*/ 7 h 58"/>
                    <a:gd name="T8" fmla="*/ 39 w 39"/>
                    <a:gd name="T9" fmla="*/ 29 h 58"/>
                    <a:gd name="T10" fmla="*/ 34 w 39"/>
                    <a:gd name="T11" fmla="*/ 51 h 58"/>
                    <a:gd name="T12" fmla="*/ 19 w 39"/>
                    <a:gd name="T13" fmla="*/ 58 h 58"/>
                    <a:gd name="T14" fmla="*/ 5 w 39"/>
                    <a:gd name="T15" fmla="*/ 51 h 58"/>
                    <a:gd name="T16" fmla="*/ 0 w 39"/>
                    <a:gd name="T17" fmla="*/ 29 h 58"/>
                    <a:gd name="T18" fmla="*/ 10 w 39"/>
                    <a:gd name="T19" fmla="*/ 29 h 58"/>
                    <a:gd name="T20" fmla="*/ 12 w 39"/>
                    <a:gd name="T21" fmla="*/ 44 h 58"/>
                    <a:gd name="T22" fmla="*/ 19 w 39"/>
                    <a:gd name="T23" fmla="*/ 49 h 58"/>
                    <a:gd name="T24" fmla="*/ 26 w 39"/>
                    <a:gd name="T25" fmla="*/ 45 h 58"/>
                    <a:gd name="T26" fmla="*/ 28 w 39"/>
                    <a:gd name="T27" fmla="*/ 29 h 58"/>
                    <a:gd name="T28" fmla="*/ 26 w 39"/>
                    <a:gd name="T29" fmla="*/ 14 h 58"/>
                    <a:gd name="T30" fmla="*/ 19 w 39"/>
                    <a:gd name="T31" fmla="*/ 9 h 58"/>
                    <a:gd name="T32" fmla="*/ 12 w 39"/>
                    <a:gd name="T33" fmla="*/ 14 h 58"/>
                    <a:gd name="T34" fmla="*/ 10 w 39"/>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58">
                      <a:moveTo>
                        <a:pt x="0" y="29"/>
                      </a:moveTo>
                      <a:cubicBezTo>
                        <a:pt x="0" y="19"/>
                        <a:pt x="2" y="12"/>
                        <a:pt x="5" y="8"/>
                      </a:cubicBezTo>
                      <a:cubicBezTo>
                        <a:pt x="8" y="3"/>
                        <a:pt x="13" y="0"/>
                        <a:pt x="19" y="0"/>
                      </a:cubicBezTo>
                      <a:cubicBezTo>
                        <a:pt x="26" y="0"/>
                        <a:pt x="31" y="3"/>
                        <a:pt x="34" y="7"/>
                      </a:cubicBezTo>
                      <a:cubicBezTo>
                        <a:pt x="37" y="12"/>
                        <a:pt x="39" y="19"/>
                        <a:pt x="39" y="29"/>
                      </a:cubicBezTo>
                      <a:cubicBezTo>
                        <a:pt x="39" y="39"/>
                        <a:pt x="37" y="46"/>
                        <a:pt x="34" y="51"/>
                      </a:cubicBezTo>
                      <a:cubicBezTo>
                        <a:pt x="30" y="56"/>
                        <a:pt x="25" y="58"/>
                        <a:pt x="19" y="58"/>
                      </a:cubicBezTo>
                      <a:cubicBezTo>
                        <a:pt x="13" y="58"/>
                        <a:pt x="8" y="56"/>
                        <a:pt x="5" y="51"/>
                      </a:cubicBezTo>
                      <a:cubicBezTo>
                        <a:pt x="2" y="46"/>
                        <a:pt x="0" y="38"/>
                        <a:pt x="0" y="29"/>
                      </a:cubicBezTo>
                      <a:close/>
                      <a:moveTo>
                        <a:pt x="10" y="29"/>
                      </a:moveTo>
                      <a:cubicBezTo>
                        <a:pt x="10" y="36"/>
                        <a:pt x="11" y="41"/>
                        <a:pt x="12" y="44"/>
                      </a:cubicBezTo>
                      <a:cubicBezTo>
                        <a:pt x="14" y="48"/>
                        <a:pt x="16" y="49"/>
                        <a:pt x="19" y="49"/>
                      </a:cubicBezTo>
                      <a:cubicBezTo>
                        <a:pt x="22" y="49"/>
                        <a:pt x="25" y="48"/>
                        <a:pt x="26" y="45"/>
                      </a:cubicBezTo>
                      <a:cubicBezTo>
                        <a:pt x="28" y="41"/>
                        <a:pt x="28" y="36"/>
                        <a:pt x="28" y="29"/>
                      </a:cubicBezTo>
                      <a:cubicBezTo>
                        <a:pt x="28" y="23"/>
                        <a:pt x="28" y="18"/>
                        <a:pt x="26" y="14"/>
                      </a:cubicBezTo>
                      <a:cubicBezTo>
                        <a:pt x="25" y="11"/>
                        <a:pt x="23"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118">
                  <a:extLst>
                    <a:ext uri="{FF2B5EF4-FFF2-40B4-BE49-F238E27FC236}">
                      <a16:creationId xmlns:a16="http://schemas.microsoft.com/office/drawing/2014/main" id="{876752F6-ED11-44D3-86F6-DD057CE67DF9}"/>
                    </a:ext>
                  </a:extLst>
                </p:cNvPr>
                <p:cNvSpPr>
                  <a:spLocks/>
                </p:cNvSpPr>
                <p:nvPr/>
              </p:nvSpPr>
              <p:spPr bwMode="auto">
                <a:xfrm>
                  <a:off x="411163" y="614363"/>
                  <a:ext cx="87313" cy="144463"/>
                </a:xfrm>
                <a:custGeom>
                  <a:avLst/>
                  <a:gdLst>
                    <a:gd name="T0" fmla="*/ 5 w 55"/>
                    <a:gd name="T1" fmla="*/ 77 h 91"/>
                    <a:gd name="T2" fmla="*/ 23 w 55"/>
                    <a:gd name="T3" fmla="*/ 77 h 91"/>
                    <a:gd name="T4" fmla="*/ 23 w 55"/>
                    <a:gd name="T5" fmla="*/ 26 h 91"/>
                    <a:gd name="T6" fmla="*/ 24 w 55"/>
                    <a:gd name="T7" fmla="*/ 18 h 91"/>
                    <a:gd name="T8" fmla="*/ 18 w 55"/>
                    <a:gd name="T9" fmla="*/ 24 h 91"/>
                    <a:gd name="T10" fmla="*/ 6 w 55"/>
                    <a:gd name="T11" fmla="*/ 32 h 91"/>
                    <a:gd name="T12" fmla="*/ 0 w 55"/>
                    <a:gd name="T13" fmla="*/ 23 h 91"/>
                    <a:gd name="T14" fmla="*/ 29 w 55"/>
                    <a:gd name="T15" fmla="*/ 0 h 91"/>
                    <a:gd name="T16" fmla="*/ 39 w 55"/>
                    <a:gd name="T17" fmla="*/ 0 h 91"/>
                    <a:gd name="T18" fmla="*/ 39 w 55"/>
                    <a:gd name="T19" fmla="*/ 77 h 91"/>
                    <a:gd name="T20" fmla="*/ 55 w 55"/>
                    <a:gd name="T21" fmla="*/ 77 h 91"/>
                    <a:gd name="T22" fmla="*/ 55 w 55"/>
                    <a:gd name="T23" fmla="*/ 91 h 91"/>
                    <a:gd name="T24" fmla="*/ 5 w 55"/>
                    <a:gd name="T25" fmla="*/ 91 h 91"/>
                    <a:gd name="T26" fmla="*/ 5 w 55"/>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91">
                      <a:moveTo>
                        <a:pt x="5" y="77"/>
                      </a:moveTo>
                      <a:lnTo>
                        <a:pt x="23" y="77"/>
                      </a:lnTo>
                      <a:lnTo>
                        <a:pt x="23" y="26"/>
                      </a:lnTo>
                      <a:lnTo>
                        <a:pt x="24" y="18"/>
                      </a:lnTo>
                      <a:lnTo>
                        <a:pt x="18" y="24"/>
                      </a:lnTo>
                      <a:lnTo>
                        <a:pt x="6" y="32"/>
                      </a:lnTo>
                      <a:lnTo>
                        <a:pt x="0" y="23"/>
                      </a:lnTo>
                      <a:lnTo>
                        <a:pt x="29" y="0"/>
                      </a:lnTo>
                      <a:lnTo>
                        <a:pt x="39" y="0"/>
                      </a:lnTo>
                      <a:lnTo>
                        <a:pt x="39" y="77"/>
                      </a:lnTo>
                      <a:lnTo>
                        <a:pt x="55" y="77"/>
                      </a:lnTo>
                      <a:lnTo>
                        <a:pt x="55"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119">
                  <a:extLst>
                    <a:ext uri="{FF2B5EF4-FFF2-40B4-BE49-F238E27FC236}">
                      <a16:creationId xmlns:a16="http://schemas.microsoft.com/office/drawing/2014/main" id="{F8F089F2-B40F-4F50-B2EB-9214AEC91609}"/>
                    </a:ext>
                  </a:extLst>
                </p:cNvPr>
                <p:cNvSpPr>
                  <a:spLocks noEditPoints="1"/>
                </p:cNvSpPr>
                <p:nvPr/>
              </p:nvSpPr>
              <p:spPr bwMode="auto">
                <a:xfrm>
                  <a:off x="538163"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1" y="3"/>
                        <a:pt x="34" y="7"/>
                      </a:cubicBezTo>
                      <a:cubicBezTo>
                        <a:pt x="37" y="12"/>
                        <a:pt x="38" y="19"/>
                        <a:pt x="38" y="29"/>
                      </a:cubicBezTo>
                      <a:cubicBezTo>
                        <a:pt x="38" y="39"/>
                        <a:pt x="37" y="46"/>
                        <a:pt x="33" y="51"/>
                      </a:cubicBezTo>
                      <a:cubicBezTo>
                        <a:pt x="30" y="56"/>
                        <a:pt x="25" y="58"/>
                        <a:pt x="19" y="58"/>
                      </a:cubicBezTo>
                      <a:cubicBezTo>
                        <a:pt x="12" y="58"/>
                        <a:pt x="8" y="56"/>
                        <a:pt x="4" y="51"/>
                      </a:cubicBezTo>
                      <a:cubicBezTo>
                        <a:pt x="1" y="46"/>
                        <a:pt x="0" y="38"/>
                        <a:pt x="0" y="29"/>
                      </a:cubicBezTo>
                      <a:close/>
                      <a:moveTo>
                        <a:pt x="10" y="29"/>
                      </a:moveTo>
                      <a:cubicBezTo>
                        <a:pt x="10" y="36"/>
                        <a:pt x="11" y="41"/>
                        <a:pt x="12" y="44"/>
                      </a:cubicBezTo>
                      <a:cubicBezTo>
                        <a:pt x="14" y="48"/>
                        <a:pt x="16" y="49"/>
                        <a:pt x="19" y="49"/>
                      </a:cubicBezTo>
                      <a:cubicBezTo>
                        <a:pt x="22" y="49"/>
                        <a:pt x="24" y="48"/>
                        <a:pt x="26" y="45"/>
                      </a:cubicBezTo>
                      <a:cubicBezTo>
                        <a:pt x="27" y="41"/>
                        <a:pt x="28" y="36"/>
                        <a:pt x="28" y="29"/>
                      </a:cubicBezTo>
                      <a:cubicBezTo>
                        <a:pt x="28" y="23"/>
                        <a:pt x="27" y="18"/>
                        <a:pt x="26" y="14"/>
                      </a:cubicBezTo>
                      <a:cubicBezTo>
                        <a:pt x="25" y="11"/>
                        <a:pt x="22" y="9"/>
                        <a:pt x="19" y="9"/>
                      </a:cubicBezTo>
                      <a:cubicBezTo>
                        <a:pt x="16" y="9"/>
                        <a:pt x="14"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120">
                  <a:extLst>
                    <a:ext uri="{FF2B5EF4-FFF2-40B4-BE49-F238E27FC236}">
                      <a16:creationId xmlns:a16="http://schemas.microsoft.com/office/drawing/2014/main" id="{102F1605-A2E1-4DD9-BF08-E6AE3AAC2A01}"/>
                    </a:ext>
                  </a:extLst>
                </p:cNvPr>
                <p:cNvSpPr>
                  <a:spLocks/>
                </p:cNvSpPr>
                <p:nvPr/>
              </p:nvSpPr>
              <p:spPr bwMode="auto">
                <a:xfrm>
                  <a:off x="673100" y="614363"/>
                  <a:ext cx="92075" cy="144463"/>
                </a:xfrm>
                <a:custGeom>
                  <a:avLst/>
                  <a:gdLst>
                    <a:gd name="T0" fmla="*/ 5 w 58"/>
                    <a:gd name="T1" fmla="*/ 77 h 91"/>
                    <a:gd name="T2" fmla="*/ 23 w 58"/>
                    <a:gd name="T3" fmla="*/ 77 h 91"/>
                    <a:gd name="T4" fmla="*/ 23 w 58"/>
                    <a:gd name="T5" fmla="*/ 26 h 91"/>
                    <a:gd name="T6" fmla="*/ 26 w 58"/>
                    <a:gd name="T7" fmla="*/ 18 h 91"/>
                    <a:gd name="T8" fmla="*/ 20 w 58"/>
                    <a:gd name="T9" fmla="*/ 24 h 91"/>
                    <a:gd name="T10" fmla="*/ 8 w 58"/>
                    <a:gd name="T11" fmla="*/ 32 h 91"/>
                    <a:gd name="T12" fmla="*/ 0 w 58"/>
                    <a:gd name="T13" fmla="*/ 23 h 91"/>
                    <a:gd name="T14" fmla="*/ 31 w 58"/>
                    <a:gd name="T15" fmla="*/ 0 h 91"/>
                    <a:gd name="T16" fmla="*/ 39 w 58"/>
                    <a:gd name="T17" fmla="*/ 0 h 91"/>
                    <a:gd name="T18" fmla="*/ 39 w 58"/>
                    <a:gd name="T19" fmla="*/ 77 h 91"/>
                    <a:gd name="T20" fmla="*/ 58 w 58"/>
                    <a:gd name="T21" fmla="*/ 77 h 91"/>
                    <a:gd name="T22" fmla="*/ 58 w 58"/>
                    <a:gd name="T23" fmla="*/ 91 h 91"/>
                    <a:gd name="T24" fmla="*/ 5 w 58"/>
                    <a:gd name="T25" fmla="*/ 91 h 91"/>
                    <a:gd name="T26" fmla="*/ 5 w 58"/>
                    <a:gd name="T27" fmla="*/ 7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1">
                      <a:moveTo>
                        <a:pt x="5" y="77"/>
                      </a:moveTo>
                      <a:lnTo>
                        <a:pt x="23" y="77"/>
                      </a:lnTo>
                      <a:lnTo>
                        <a:pt x="23" y="26"/>
                      </a:lnTo>
                      <a:lnTo>
                        <a:pt x="26" y="18"/>
                      </a:lnTo>
                      <a:lnTo>
                        <a:pt x="20" y="24"/>
                      </a:lnTo>
                      <a:lnTo>
                        <a:pt x="8" y="32"/>
                      </a:lnTo>
                      <a:lnTo>
                        <a:pt x="0" y="23"/>
                      </a:lnTo>
                      <a:lnTo>
                        <a:pt x="31" y="0"/>
                      </a:lnTo>
                      <a:lnTo>
                        <a:pt x="39" y="0"/>
                      </a:lnTo>
                      <a:lnTo>
                        <a:pt x="39" y="77"/>
                      </a:lnTo>
                      <a:lnTo>
                        <a:pt x="58" y="77"/>
                      </a:lnTo>
                      <a:lnTo>
                        <a:pt x="58" y="91"/>
                      </a:lnTo>
                      <a:lnTo>
                        <a:pt x="5" y="91"/>
                      </a:lnTo>
                      <a:lnTo>
                        <a:pt x="5"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121">
                  <a:extLst>
                    <a:ext uri="{FF2B5EF4-FFF2-40B4-BE49-F238E27FC236}">
                      <a16:creationId xmlns:a16="http://schemas.microsoft.com/office/drawing/2014/main" id="{612BDFE5-28C2-44C9-B9B9-FEAEF733628A}"/>
                    </a:ext>
                  </a:extLst>
                </p:cNvPr>
                <p:cNvSpPr>
                  <a:spLocks noEditPoints="1"/>
                </p:cNvSpPr>
                <p:nvPr/>
              </p:nvSpPr>
              <p:spPr bwMode="auto">
                <a:xfrm>
                  <a:off x="803275" y="611188"/>
                  <a:ext cx="98425" cy="150813"/>
                </a:xfrm>
                <a:custGeom>
                  <a:avLst/>
                  <a:gdLst>
                    <a:gd name="T0" fmla="*/ 0 w 38"/>
                    <a:gd name="T1" fmla="*/ 29 h 58"/>
                    <a:gd name="T2" fmla="*/ 5 w 38"/>
                    <a:gd name="T3" fmla="*/ 8 h 58"/>
                    <a:gd name="T4" fmla="*/ 19 w 38"/>
                    <a:gd name="T5" fmla="*/ 0 h 58"/>
                    <a:gd name="T6" fmla="*/ 34 w 38"/>
                    <a:gd name="T7" fmla="*/ 7 h 58"/>
                    <a:gd name="T8" fmla="*/ 38 w 38"/>
                    <a:gd name="T9" fmla="*/ 29 h 58"/>
                    <a:gd name="T10" fmla="*/ 33 w 38"/>
                    <a:gd name="T11" fmla="*/ 51 h 58"/>
                    <a:gd name="T12" fmla="*/ 19 w 38"/>
                    <a:gd name="T13" fmla="*/ 58 h 58"/>
                    <a:gd name="T14" fmla="*/ 4 w 38"/>
                    <a:gd name="T15" fmla="*/ 51 h 58"/>
                    <a:gd name="T16" fmla="*/ 0 w 38"/>
                    <a:gd name="T17" fmla="*/ 29 h 58"/>
                    <a:gd name="T18" fmla="*/ 10 w 38"/>
                    <a:gd name="T19" fmla="*/ 29 h 58"/>
                    <a:gd name="T20" fmla="*/ 12 w 38"/>
                    <a:gd name="T21" fmla="*/ 44 h 58"/>
                    <a:gd name="T22" fmla="*/ 19 w 38"/>
                    <a:gd name="T23" fmla="*/ 49 h 58"/>
                    <a:gd name="T24" fmla="*/ 26 w 38"/>
                    <a:gd name="T25" fmla="*/ 45 h 58"/>
                    <a:gd name="T26" fmla="*/ 28 w 38"/>
                    <a:gd name="T27" fmla="*/ 29 h 58"/>
                    <a:gd name="T28" fmla="*/ 26 w 38"/>
                    <a:gd name="T29" fmla="*/ 14 h 58"/>
                    <a:gd name="T30" fmla="*/ 19 w 38"/>
                    <a:gd name="T31" fmla="*/ 9 h 58"/>
                    <a:gd name="T32" fmla="*/ 12 w 38"/>
                    <a:gd name="T33" fmla="*/ 14 h 58"/>
                    <a:gd name="T34" fmla="*/ 10 w 38"/>
                    <a:gd name="T35"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58">
                      <a:moveTo>
                        <a:pt x="0" y="29"/>
                      </a:moveTo>
                      <a:cubicBezTo>
                        <a:pt x="0" y="19"/>
                        <a:pt x="1" y="12"/>
                        <a:pt x="5" y="8"/>
                      </a:cubicBezTo>
                      <a:cubicBezTo>
                        <a:pt x="8" y="3"/>
                        <a:pt x="13" y="0"/>
                        <a:pt x="19" y="0"/>
                      </a:cubicBezTo>
                      <a:cubicBezTo>
                        <a:pt x="26" y="0"/>
                        <a:pt x="30" y="3"/>
                        <a:pt x="34" y="7"/>
                      </a:cubicBezTo>
                      <a:cubicBezTo>
                        <a:pt x="37" y="12"/>
                        <a:pt x="38" y="19"/>
                        <a:pt x="38" y="29"/>
                      </a:cubicBezTo>
                      <a:cubicBezTo>
                        <a:pt x="38" y="39"/>
                        <a:pt x="37" y="46"/>
                        <a:pt x="33" y="51"/>
                      </a:cubicBezTo>
                      <a:cubicBezTo>
                        <a:pt x="30" y="56"/>
                        <a:pt x="25" y="58"/>
                        <a:pt x="19" y="58"/>
                      </a:cubicBezTo>
                      <a:cubicBezTo>
                        <a:pt x="12" y="58"/>
                        <a:pt x="7" y="56"/>
                        <a:pt x="4" y="51"/>
                      </a:cubicBezTo>
                      <a:cubicBezTo>
                        <a:pt x="1" y="46"/>
                        <a:pt x="0" y="38"/>
                        <a:pt x="0" y="29"/>
                      </a:cubicBezTo>
                      <a:close/>
                      <a:moveTo>
                        <a:pt x="10" y="29"/>
                      </a:moveTo>
                      <a:cubicBezTo>
                        <a:pt x="10" y="36"/>
                        <a:pt x="11" y="41"/>
                        <a:pt x="12" y="44"/>
                      </a:cubicBezTo>
                      <a:cubicBezTo>
                        <a:pt x="13" y="48"/>
                        <a:pt x="16" y="49"/>
                        <a:pt x="19" y="49"/>
                      </a:cubicBezTo>
                      <a:cubicBezTo>
                        <a:pt x="22" y="49"/>
                        <a:pt x="24" y="48"/>
                        <a:pt x="26" y="45"/>
                      </a:cubicBezTo>
                      <a:cubicBezTo>
                        <a:pt x="27" y="41"/>
                        <a:pt x="28" y="36"/>
                        <a:pt x="28" y="29"/>
                      </a:cubicBezTo>
                      <a:cubicBezTo>
                        <a:pt x="28" y="23"/>
                        <a:pt x="27" y="18"/>
                        <a:pt x="26" y="14"/>
                      </a:cubicBezTo>
                      <a:cubicBezTo>
                        <a:pt x="24" y="11"/>
                        <a:pt x="22" y="9"/>
                        <a:pt x="19" y="9"/>
                      </a:cubicBezTo>
                      <a:cubicBezTo>
                        <a:pt x="16" y="9"/>
                        <a:pt x="13" y="11"/>
                        <a:pt x="12" y="14"/>
                      </a:cubicBezTo>
                      <a:cubicBezTo>
                        <a:pt x="11" y="17"/>
                        <a:pt x="10" y="2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467" name="Freeform 25">
            <a:extLst>
              <a:ext uri="{FF2B5EF4-FFF2-40B4-BE49-F238E27FC236}">
                <a16:creationId xmlns:a16="http://schemas.microsoft.com/office/drawing/2014/main" id="{3440DFC5-A05F-49F8-A6C1-AC24B94450F6}"/>
              </a:ext>
            </a:extLst>
          </p:cNvPr>
          <p:cNvSpPr>
            <a:spLocks noEditPoints="1"/>
          </p:cNvSpPr>
          <p:nvPr/>
        </p:nvSpPr>
        <p:spPr bwMode="auto">
          <a:xfrm>
            <a:off x="1641377" y="2286621"/>
            <a:ext cx="3310147" cy="2955898"/>
          </a:xfrm>
          <a:custGeom>
            <a:avLst/>
            <a:gdLst>
              <a:gd name="T0" fmla="*/ 232 w 363"/>
              <a:gd name="T1" fmla="*/ 298 h 331"/>
              <a:gd name="T2" fmla="*/ 240 w 363"/>
              <a:gd name="T3" fmla="*/ 284 h 331"/>
              <a:gd name="T4" fmla="*/ 199 w 363"/>
              <a:gd name="T5" fmla="*/ 277 h 331"/>
              <a:gd name="T6" fmla="*/ 214 w 363"/>
              <a:gd name="T7" fmla="*/ 283 h 331"/>
              <a:gd name="T8" fmla="*/ 227 w 363"/>
              <a:gd name="T9" fmla="*/ 292 h 331"/>
              <a:gd name="T10" fmla="*/ 227 w 363"/>
              <a:gd name="T11" fmla="*/ 277 h 331"/>
              <a:gd name="T12" fmla="*/ 210 w 363"/>
              <a:gd name="T13" fmla="*/ 262 h 331"/>
              <a:gd name="T14" fmla="*/ 208 w 363"/>
              <a:gd name="T15" fmla="*/ 267 h 331"/>
              <a:gd name="T16" fmla="*/ 186 w 363"/>
              <a:gd name="T17" fmla="*/ 277 h 331"/>
              <a:gd name="T18" fmla="*/ 181 w 363"/>
              <a:gd name="T19" fmla="*/ 266 h 331"/>
              <a:gd name="T20" fmla="*/ 155 w 363"/>
              <a:gd name="T21" fmla="*/ 277 h 331"/>
              <a:gd name="T22" fmla="*/ 155 w 363"/>
              <a:gd name="T23" fmla="*/ 285 h 331"/>
              <a:gd name="T24" fmla="*/ 132 w 363"/>
              <a:gd name="T25" fmla="*/ 277 h 331"/>
              <a:gd name="T26" fmla="*/ 142 w 363"/>
              <a:gd name="T27" fmla="*/ 291 h 331"/>
              <a:gd name="T28" fmla="*/ 106 w 363"/>
              <a:gd name="T29" fmla="*/ 262 h 331"/>
              <a:gd name="T30" fmla="*/ 115 w 363"/>
              <a:gd name="T31" fmla="*/ 283 h 331"/>
              <a:gd name="T32" fmla="*/ 104 w 363"/>
              <a:gd name="T33" fmla="*/ 284 h 331"/>
              <a:gd name="T34" fmla="*/ 102 w 363"/>
              <a:gd name="T35" fmla="*/ 306 h 331"/>
              <a:gd name="T36" fmla="*/ 92 w 363"/>
              <a:gd name="T37" fmla="*/ 266 h 331"/>
              <a:gd name="T38" fmla="*/ 101 w 363"/>
              <a:gd name="T39" fmla="*/ 284 h 331"/>
              <a:gd name="T40" fmla="*/ 88 w 363"/>
              <a:gd name="T41" fmla="*/ 298 h 331"/>
              <a:gd name="T42" fmla="*/ 63 w 363"/>
              <a:gd name="T43" fmla="*/ 283 h 331"/>
              <a:gd name="T44" fmla="*/ 87 w 363"/>
              <a:gd name="T45" fmla="*/ 284 h 331"/>
              <a:gd name="T46" fmla="*/ 88 w 363"/>
              <a:gd name="T47" fmla="*/ 277 h 331"/>
              <a:gd name="T48" fmla="*/ 77 w 363"/>
              <a:gd name="T49" fmla="*/ 266 h 331"/>
              <a:gd name="T50" fmla="*/ 53 w 363"/>
              <a:gd name="T51" fmla="*/ 262 h 331"/>
              <a:gd name="T52" fmla="*/ 45 w 363"/>
              <a:gd name="T53" fmla="*/ 298 h 331"/>
              <a:gd name="T54" fmla="*/ 60 w 363"/>
              <a:gd name="T55" fmla="*/ 283 h 331"/>
              <a:gd name="T56" fmla="*/ 47 w 363"/>
              <a:gd name="T57" fmla="*/ 277 h 331"/>
              <a:gd name="T58" fmla="*/ 32 w 363"/>
              <a:gd name="T59" fmla="*/ 291 h 331"/>
              <a:gd name="T60" fmla="*/ 38 w 363"/>
              <a:gd name="T61" fmla="*/ 313 h 331"/>
              <a:gd name="T62" fmla="*/ 41 w 363"/>
              <a:gd name="T63" fmla="*/ 299 h 331"/>
              <a:gd name="T64" fmla="*/ 55 w 363"/>
              <a:gd name="T65" fmla="*/ 306 h 331"/>
              <a:gd name="T66" fmla="*/ 57 w 363"/>
              <a:gd name="T67" fmla="*/ 307 h 331"/>
              <a:gd name="T68" fmla="*/ 70 w 363"/>
              <a:gd name="T69" fmla="*/ 305 h 331"/>
              <a:gd name="T70" fmla="*/ 62 w 363"/>
              <a:gd name="T71" fmla="*/ 285 h 331"/>
              <a:gd name="T72" fmla="*/ 73 w 363"/>
              <a:gd name="T73" fmla="*/ 306 h 331"/>
              <a:gd name="T74" fmla="*/ 117 w 363"/>
              <a:gd name="T75" fmla="*/ 306 h 331"/>
              <a:gd name="T76" fmla="*/ 128 w 363"/>
              <a:gd name="T77" fmla="*/ 292 h 331"/>
              <a:gd name="T78" fmla="*/ 128 w 363"/>
              <a:gd name="T79" fmla="*/ 283 h 331"/>
              <a:gd name="T80" fmla="*/ 119 w 363"/>
              <a:gd name="T81" fmla="*/ 262 h 331"/>
              <a:gd name="T82" fmla="*/ 145 w 363"/>
              <a:gd name="T83" fmla="*/ 300 h 331"/>
              <a:gd name="T84" fmla="*/ 146 w 363"/>
              <a:gd name="T85" fmla="*/ 307 h 331"/>
              <a:gd name="T86" fmla="*/ 157 w 363"/>
              <a:gd name="T87" fmla="*/ 266 h 331"/>
              <a:gd name="T88" fmla="*/ 169 w 363"/>
              <a:gd name="T89" fmla="*/ 284 h 331"/>
              <a:gd name="T90" fmla="*/ 172 w 363"/>
              <a:gd name="T91" fmla="*/ 313 h 331"/>
              <a:gd name="T92" fmla="*/ 174 w 363"/>
              <a:gd name="T93" fmla="*/ 299 h 331"/>
              <a:gd name="T94" fmla="*/ 187 w 363"/>
              <a:gd name="T95" fmla="*/ 307 h 331"/>
              <a:gd name="T96" fmla="*/ 190 w 363"/>
              <a:gd name="T97" fmla="*/ 313 h 331"/>
              <a:gd name="T98" fmla="*/ 214 w 363"/>
              <a:gd name="T99" fmla="*/ 298 h 331"/>
              <a:gd name="T100" fmla="*/ 217 w 363"/>
              <a:gd name="T101" fmla="*/ 313 h 331"/>
              <a:gd name="T102" fmla="*/ 230 w 363"/>
              <a:gd name="T103" fmla="*/ 300 h 331"/>
              <a:gd name="T104" fmla="*/ 233 w 363"/>
              <a:gd name="T105" fmla="*/ 313 h 331"/>
              <a:gd name="T106" fmla="*/ 234 w 363"/>
              <a:gd name="T107" fmla="*/ 307 h 331"/>
              <a:gd name="T108" fmla="*/ 302 w 363"/>
              <a:gd name="T109" fmla="*/ 291 h 331"/>
              <a:gd name="T110" fmla="*/ 348 w 363"/>
              <a:gd name="T111" fmla="*/ 293 h 331"/>
              <a:gd name="T112" fmla="*/ 348 w 363"/>
              <a:gd name="T113" fmla="*/ 293 h 331"/>
              <a:gd name="T114" fmla="*/ 357 w 363"/>
              <a:gd name="T115" fmla="*/ 0 h 331"/>
              <a:gd name="T116" fmla="*/ 268 w 363"/>
              <a:gd name="T117" fmla="*/ 228 h 331"/>
              <a:gd name="T118" fmla="*/ 353 w 363"/>
              <a:gd name="T119" fmla="*/ 20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3" h="331">
                <a:moveTo>
                  <a:pt x="249" y="257"/>
                </a:moveTo>
                <a:cubicBezTo>
                  <a:pt x="248" y="255"/>
                  <a:pt x="246" y="254"/>
                  <a:pt x="244" y="254"/>
                </a:cubicBezTo>
                <a:cubicBezTo>
                  <a:pt x="29" y="254"/>
                  <a:pt x="29" y="254"/>
                  <a:pt x="29" y="254"/>
                </a:cubicBezTo>
                <a:cubicBezTo>
                  <a:pt x="27" y="254"/>
                  <a:pt x="25" y="255"/>
                  <a:pt x="24" y="257"/>
                </a:cubicBezTo>
                <a:cubicBezTo>
                  <a:pt x="2" y="327"/>
                  <a:pt x="2" y="327"/>
                  <a:pt x="2" y="327"/>
                </a:cubicBezTo>
                <a:cubicBezTo>
                  <a:pt x="1" y="329"/>
                  <a:pt x="2" y="331"/>
                  <a:pt x="4" y="331"/>
                </a:cubicBezTo>
                <a:cubicBezTo>
                  <a:pt x="269" y="331"/>
                  <a:pt x="269" y="331"/>
                  <a:pt x="269" y="331"/>
                </a:cubicBezTo>
                <a:cubicBezTo>
                  <a:pt x="271" y="331"/>
                  <a:pt x="272" y="329"/>
                  <a:pt x="272" y="327"/>
                </a:cubicBezTo>
                <a:lnTo>
                  <a:pt x="249" y="257"/>
                </a:lnTo>
                <a:close/>
                <a:moveTo>
                  <a:pt x="243" y="292"/>
                </a:moveTo>
                <a:cubicBezTo>
                  <a:pt x="244" y="298"/>
                  <a:pt x="244" y="298"/>
                  <a:pt x="244" y="298"/>
                </a:cubicBezTo>
                <a:cubicBezTo>
                  <a:pt x="245" y="298"/>
                  <a:pt x="244" y="298"/>
                  <a:pt x="244" y="298"/>
                </a:cubicBezTo>
                <a:cubicBezTo>
                  <a:pt x="232" y="298"/>
                  <a:pt x="232" y="298"/>
                  <a:pt x="232" y="298"/>
                </a:cubicBezTo>
                <a:cubicBezTo>
                  <a:pt x="232" y="298"/>
                  <a:pt x="232" y="298"/>
                  <a:pt x="232" y="298"/>
                </a:cubicBezTo>
                <a:cubicBezTo>
                  <a:pt x="231" y="292"/>
                  <a:pt x="231" y="292"/>
                  <a:pt x="231" y="292"/>
                </a:cubicBezTo>
                <a:cubicBezTo>
                  <a:pt x="231" y="292"/>
                  <a:pt x="231" y="292"/>
                  <a:pt x="231" y="292"/>
                </a:cubicBezTo>
                <a:cubicBezTo>
                  <a:pt x="242" y="292"/>
                  <a:pt x="242" y="292"/>
                  <a:pt x="242" y="292"/>
                </a:cubicBezTo>
                <a:cubicBezTo>
                  <a:pt x="243" y="292"/>
                  <a:pt x="243" y="292"/>
                  <a:pt x="243" y="292"/>
                </a:cubicBezTo>
                <a:close/>
                <a:moveTo>
                  <a:pt x="241" y="285"/>
                </a:moveTo>
                <a:cubicBezTo>
                  <a:pt x="242" y="290"/>
                  <a:pt x="242" y="290"/>
                  <a:pt x="242" y="290"/>
                </a:cubicBezTo>
                <a:cubicBezTo>
                  <a:pt x="242" y="291"/>
                  <a:pt x="242" y="291"/>
                  <a:pt x="242" y="291"/>
                </a:cubicBezTo>
                <a:cubicBezTo>
                  <a:pt x="231" y="291"/>
                  <a:pt x="231" y="291"/>
                  <a:pt x="231" y="291"/>
                </a:cubicBezTo>
                <a:cubicBezTo>
                  <a:pt x="230" y="291"/>
                  <a:pt x="230" y="291"/>
                  <a:pt x="230" y="290"/>
                </a:cubicBezTo>
                <a:cubicBezTo>
                  <a:pt x="229" y="285"/>
                  <a:pt x="229" y="285"/>
                  <a:pt x="229" y="285"/>
                </a:cubicBezTo>
                <a:cubicBezTo>
                  <a:pt x="229" y="285"/>
                  <a:pt x="229" y="284"/>
                  <a:pt x="229" y="284"/>
                </a:cubicBezTo>
                <a:cubicBezTo>
                  <a:pt x="240" y="284"/>
                  <a:pt x="240" y="284"/>
                  <a:pt x="240" y="284"/>
                </a:cubicBezTo>
                <a:cubicBezTo>
                  <a:pt x="240" y="284"/>
                  <a:pt x="241" y="285"/>
                  <a:pt x="241" y="285"/>
                </a:cubicBezTo>
                <a:close/>
                <a:moveTo>
                  <a:pt x="200" y="284"/>
                </a:moveTo>
                <a:cubicBezTo>
                  <a:pt x="211" y="284"/>
                  <a:pt x="211" y="284"/>
                  <a:pt x="211" y="284"/>
                </a:cubicBezTo>
                <a:cubicBezTo>
                  <a:pt x="212" y="284"/>
                  <a:pt x="212" y="285"/>
                  <a:pt x="212" y="285"/>
                </a:cubicBezTo>
                <a:cubicBezTo>
                  <a:pt x="213" y="290"/>
                  <a:pt x="213" y="290"/>
                  <a:pt x="213" y="290"/>
                </a:cubicBezTo>
                <a:cubicBezTo>
                  <a:pt x="213" y="291"/>
                  <a:pt x="213" y="291"/>
                  <a:pt x="213" y="291"/>
                </a:cubicBezTo>
                <a:cubicBezTo>
                  <a:pt x="202" y="291"/>
                  <a:pt x="202" y="291"/>
                  <a:pt x="202" y="291"/>
                </a:cubicBezTo>
                <a:cubicBezTo>
                  <a:pt x="201" y="291"/>
                  <a:pt x="201" y="291"/>
                  <a:pt x="201" y="290"/>
                </a:cubicBezTo>
                <a:cubicBezTo>
                  <a:pt x="200" y="285"/>
                  <a:pt x="200" y="285"/>
                  <a:pt x="200" y="285"/>
                </a:cubicBezTo>
                <a:cubicBezTo>
                  <a:pt x="200" y="285"/>
                  <a:pt x="200" y="284"/>
                  <a:pt x="200" y="284"/>
                </a:cubicBezTo>
                <a:close/>
                <a:moveTo>
                  <a:pt x="200" y="283"/>
                </a:moveTo>
                <a:cubicBezTo>
                  <a:pt x="199" y="277"/>
                  <a:pt x="199" y="277"/>
                  <a:pt x="199" y="277"/>
                </a:cubicBezTo>
                <a:cubicBezTo>
                  <a:pt x="199" y="277"/>
                  <a:pt x="199" y="277"/>
                  <a:pt x="199" y="277"/>
                </a:cubicBezTo>
                <a:cubicBezTo>
                  <a:pt x="210" y="277"/>
                  <a:pt x="210" y="277"/>
                  <a:pt x="210" y="277"/>
                </a:cubicBezTo>
                <a:cubicBezTo>
                  <a:pt x="210" y="277"/>
                  <a:pt x="210" y="277"/>
                  <a:pt x="210" y="277"/>
                </a:cubicBezTo>
                <a:cubicBezTo>
                  <a:pt x="211" y="283"/>
                  <a:pt x="211" y="283"/>
                  <a:pt x="211" y="283"/>
                </a:cubicBezTo>
                <a:cubicBezTo>
                  <a:pt x="211" y="283"/>
                  <a:pt x="211" y="283"/>
                  <a:pt x="211" y="283"/>
                </a:cubicBezTo>
                <a:cubicBezTo>
                  <a:pt x="200" y="283"/>
                  <a:pt x="200" y="283"/>
                  <a:pt x="200" y="283"/>
                </a:cubicBezTo>
                <a:cubicBezTo>
                  <a:pt x="200" y="283"/>
                  <a:pt x="200" y="283"/>
                  <a:pt x="200" y="283"/>
                </a:cubicBezTo>
                <a:close/>
                <a:moveTo>
                  <a:pt x="213" y="277"/>
                </a:moveTo>
                <a:cubicBezTo>
                  <a:pt x="213" y="277"/>
                  <a:pt x="213" y="277"/>
                  <a:pt x="213" y="277"/>
                </a:cubicBezTo>
                <a:cubicBezTo>
                  <a:pt x="224" y="277"/>
                  <a:pt x="224" y="277"/>
                  <a:pt x="224" y="277"/>
                </a:cubicBezTo>
                <a:cubicBezTo>
                  <a:pt x="224" y="277"/>
                  <a:pt x="224" y="277"/>
                  <a:pt x="224" y="277"/>
                </a:cubicBezTo>
                <a:cubicBezTo>
                  <a:pt x="226" y="283"/>
                  <a:pt x="226" y="283"/>
                  <a:pt x="226" y="283"/>
                </a:cubicBezTo>
                <a:cubicBezTo>
                  <a:pt x="226" y="283"/>
                  <a:pt x="226" y="283"/>
                  <a:pt x="225" y="283"/>
                </a:cubicBezTo>
                <a:cubicBezTo>
                  <a:pt x="214" y="283"/>
                  <a:pt x="214" y="283"/>
                  <a:pt x="214" y="283"/>
                </a:cubicBezTo>
                <a:cubicBezTo>
                  <a:pt x="214" y="283"/>
                  <a:pt x="214" y="283"/>
                  <a:pt x="214" y="283"/>
                </a:cubicBezTo>
                <a:lnTo>
                  <a:pt x="213" y="277"/>
                </a:lnTo>
                <a:close/>
                <a:moveTo>
                  <a:pt x="215" y="284"/>
                </a:moveTo>
                <a:cubicBezTo>
                  <a:pt x="226" y="284"/>
                  <a:pt x="226" y="284"/>
                  <a:pt x="226" y="284"/>
                </a:cubicBezTo>
                <a:cubicBezTo>
                  <a:pt x="226" y="284"/>
                  <a:pt x="226" y="285"/>
                  <a:pt x="226" y="285"/>
                </a:cubicBezTo>
                <a:cubicBezTo>
                  <a:pt x="227" y="290"/>
                  <a:pt x="227" y="290"/>
                  <a:pt x="227" y="290"/>
                </a:cubicBezTo>
                <a:cubicBezTo>
                  <a:pt x="228" y="291"/>
                  <a:pt x="227" y="291"/>
                  <a:pt x="227" y="291"/>
                </a:cubicBezTo>
                <a:cubicBezTo>
                  <a:pt x="216" y="291"/>
                  <a:pt x="216" y="291"/>
                  <a:pt x="216" y="291"/>
                </a:cubicBezTo>
                <a:cubicBezTo>
                  <a:pt x="216" y="291"/>
                  <a:pt x="215" y="291"/>
                  <a:pt x="215" y="290"/>
                </a:cubicBezTo>
                <a:cubicBezTo>
                  <a:pt x="214" y="285"/>
                  <a:pt x="214" y="285"/>
                  <a:pt x="214" y="285"/>
                </a:cubicBezTo>
                <a:cubicBezTo>
                  <a:pt x="214" y="285"/>
                  <a:pt x="214" y="284"/>
                  <a:pt x="215" y="284"/>
                </a:cubicBezTo>
                <a:close/>
                <a:moveTo>
                  <a:pt x="216" y="292"/>
                </a:moveTo>
                <a:cubicBezTo>
                  <a:pt x="227" y="292"/>
                  <a:pt x="227" y="292"/>
                  <a:pt x="227" y="292"/>
                </a:cubicBezTo>
                <a:cubicBezTo>
                  <a:pt x="228" y="292"/>
                  <a:pt x="228" y="292"/>
                  <a:pt x="228" y="292"/>
                </a:cubicBezTo>
                <a:cubicBezTo>
                  <a:pt x="229" y="298"/>
                  <a:pt x="229" y="298"/>
                  <a:pt x="229" y="298"/>
                </a:cubicBezTo>
                <a:cubicBezTo>
                  <a:pt x="229" y="298"/>
                  <a:pt x="229" y="298"/>
                  <a:pt x="229" y="298"/>
                </a:cubicBezTo>
                <a:cubicBezTo>
                  <a:pt x="217" y="298"/>
                  <a:pt x="217" y="298"/>
                  <a:pt x="217" y="298"/>
                </a:cubicBezTo>
                <a:cubicBezTo>
                  <a:pt x="217" y="298"/>
                  <a:pt x="217" y="298"/>
                  <a:pt x="217" y="298"/>
                </a:cubicBezTo>
                <a:cubicBezTo>
                  <a:pt x="216" y="292"/>
                  <a:pt x="216" y="292"/>
                  <a:pt x="216" y="292"/>
                </a:cubicBezTo>
                <a:cubicBezTo>
                  <a:pt x="216" y="292"/>
                  <a:pt x="216" y="292"/>
                  <a:pt x="216" y="292"/>
                </a:cubicBezTo>
                <a:close/>
                <a:moveTo>
                  <a:pt x="239" y="277"/>
                </a:moveTo>
                <a:cubicBezTo>
                  <a:pt x="240" y="283"/>
                  <a:pt x="240" y="283"/>
                  <a:pt x="240" y="283"/>
                </a:cubicBezTo>
                <a:cubicBezTo>
                  <a:pt x="240" y="283"/>
                  <a:pt x="240" y="283"/>
                  <a:pt x="240" y="283"/>
                </a:cubicBezTo>
                <a:cubicBezTo>
                  <a:pt x="229" y="283"/>
                  <a:pt x="229" y="283"/>
                  <a:pt x="229" y="283"/>
                </a:cubicBezTo>
                <a:cubicBezTo>
                  <a:pt x="228" y="283"/>
                  <a:pt x="228" y="283"/>
                  <a:pt x="228" y="283"/>
                </a:cubicBezTo>
                <a:cubicBezTo>
                  <a:pt x="227" y="277"/>
                  <a:pt x="227" y="277"/>
                  <a:pt x="227" y="277"/>
                </a:cubicBezTo>
                <a:cubicBezTo>
                  <a:pt x="227" y="277"/>
                  <a:pt x="227" y="277"/>
                  <a:pt x="227" y="277"/>
                </a:cubicBezTo>
                <a:cubicBezTo>
                  <a:pt x="238" y="277"/>
                  <a:pt x="238" y="277"/>
                  <a:pt x="238" y="277"/>
                </a:cubicBezTo>
                <a:cubicBezTo>
                  <a:pt x="238" y="277"/>
                  <a:pt x="239" y="277"/>
                  <a:pt x="239" y="277"/>
                </a:cubicBezTo>
                <a:close/>
                <a:moveTo>
                  <a:pt x="223" y="262"/>
                </a:moveTo>
                <a:cubicBezTo>
                  <a:pt x="234" y="262"/>
                  <a:pt x="234" y="262"/>
                  <a:pt x="234" y="262"/>
                </a:cubicBezTo>
                <a:cubicBezTo>
                  <a:pt x="234" y="262"/>
                  <a:pt x="234" y="262"/>
                  <a:pt x="234" y="262"/>
                </a:cubicBezTo>
                <a:cubicBezTo>
                  <a:pt x="236" y="266"/>
                  <a:pt x="236" y="266"/>
                  <a:pt x="236" y="266"/>
                </a:cubicBezTo>
                <a:cubicBezTo>
                  <a:pt x="236" y="267"/>
                  <a:pt x="236" y="267"/>
                  <a:pt x="235" y="267"/>
                </a:cubicBezTo>
                <a:cubicBezTo>
                  <a:pt x="225" y="267"/>
                  <a:pt x="225" y="267"/>
                  <a:pt x="225" y="267"/>
                </a:cubicBezTo>
                <a:cubicBezTo>
                  <a:pt x="224" y="267"/>
                  <a:pt x="224" y="267"/>
                  <a:pt x="224" y="266"/>
                </a:cubicBezTo>
                <a:cubicBezTo>
                  <a:pt x="223" y="262"/>
                  <a:pt x="223" y="262"/>
                  <a:pt x="223" y="262"/>
                </a:cubicBezTo>
                <a:cubicBezTo>
                  <a:pt x="223" y="262"/>
                  <a:pt x="223" y="262"/>
                  <a:pt x="223" y="262"/>
                </a:cubicBezTo>
                <a:close/>
                <a:moveTo>
                  <a:pt x="210" y="262"/>
                </a:moveTo>
                <a:cubicBezTo>
                  <a:pt x="220" y="262"/>
                  <a:pt x="220" y="262"/>
                  <a:pt x="220" y="262"/>
                </a:cubicBezTo>
                <a:cubicBezTo>
                  <a:pt x="220" y="262"/>
                  <a:pt x="221" y="262"/>
                  <a:pt x="221" y="262"/>
                </a:cubicBezTo>
                <a:cubicBezTo>
                  <a:pt x="222" y="266"/>
                  <a:pt x="222" y="266"/>
                  <a:pt x="222" y="266"/>
                </a:cubicBezTo>
                <a:cubicBezTo>
                  <a:pt x="222" y="267"/>
                  <a:pt x="222" y="267"/>
                  <a:pt x="221" y="267"/>
                </a:cubicBezTo>
                <a:cubicBezTo>
                  <a:pt x="211" y="267"/>
                  <a:pt x="211" y="267"/>
                  <a:pt x="211" y="267"/>
                </a:cubicBezTo>
                <a:cubicBezTo>
                  <a:pt x="211" y="267"/>
                  <a:pt x="210" y="267"/>
                  <a:pt x="210" y="266"/>
                </a:cubicBezTo>
                <a:cubicBezTo>
                  <a:pt x="210" y="262"/>
                  <a:pt x="210" y="262"/>
                  <a:pt x="210" y="262"/>
                </a:cubicBezTo>
                <a:cubicBezTo>
                  <a:pt x="209" y="262"/>
                  <a:pt x="210" y="262"/>
                  <a:pt x="210" y="262"/>
                </a:cubicBezTo>
                <a:close/>
                <a:moveTo>
                  <a:pt x="197" y="262"/>
                </a:moveTo>
                <a:cubicBezTo>
                  <a:pt x="207" y="262"/>
                  <a:pt x="207" y="262"/>
                  <a:pt x="207" y="262"/>
                </a:cubicBezTo>
                <a:cubicBezTo>
                  <a:pt x="207" y="262"/>
                  <a:pt x="207" y="262"/>
                  <a:pt x="207" y="262"/>
                </a:cubicBezTo>
                <a:cubicBezTo>
                  <a:pt x="208" y="266"/>
                  <a:pt x="208" y="266"/>
                  <a:pt x="208" y="266"/>
                </a:cubicBezTo>
                <a:cubicBezTo>
                  <a:pt x="208" y="267"/>
                  <a:pt x="208" y="267"/>
                  <a:pt x="208" y="267"/>
                </a:cubicBezTo>
                <a:cubicBezTo>
                  <a:pt x="197" y="267"/>
                  <a:pt x="197" y="267"/>
                  <a:pt x="197" y="267"/>
                </a:cubicBezTo>
                <a:cubicBezTo>
                  <a:pt x="197" y="267"/>
                  <a:pt x="197" y="267"/>
                  <a:pt x="197" y="266"/>
                </a:cubicBezTo>
                <a:cubicBezTo>
                  <a:pt x="196" y="262"/>
                  <a:pt x="196" y="262"/>
                  <a:pt x="196" y="262"/>
                </a:cubicBezTo>
                <a:cubicBezTo>
                  <a:pt x="196" y="262"/>
                  <a:pt x="196" y="262"/>
                  <a:pt x="197" y="262"/>
                </a:cubicBezTo>
                <a:close/>
                <a:moveTo>
                  <a:pt x="186" y="277"/>
                </a:moveTo>
                <a:cubicBezTo>
                  <a:pt x="196" y="277"/>
                  <a:pt x="196" y="277"/>
                  <a:pt x="196" y="277"/>
                </a:cubicBezTo>
                <a:cubicBezTo>
                  <a:pt x="196" y="277"/>
                  <a:pt x="196" y="277"/>
                  <a:pt x="196" y="277"/>
                </a:cubicBezTo>
                <a:cubicBezTo>
                  <a:pt x="197" y="283"/>
                  <a:pt x="197" y="283"/>
                  <a:pt x="197" y="283"/>
                </a:cubicBezTo>
                <a:cubicBezTo>
                  <a:pt x="197" y="283"/>
                  <a:pt x="197" y="283"/>
                  <a:pt x="197" y="283"/>
                </a:cubicBezTo>
                <a:cubicBezTo>
                  <a:pt x="186" y="283"/>
                  <a:pt x="186" y="283"/>
                  <a:pt x="186" y="283"/>
                </a:cubicBezTo>
                <a:cubicBezTo>
                  <a:pt x="186" y="283"/>
                  <a:pt x="186" y="283"/>
                  <a:pt x="186" y="283"/>
                </a:cubicBezTo>
                <a:cubicBezTo>
                  <a:pt x="185" y="277"/>
                  <a:pt x="185" y="277"/>
                  <a:pt x="185" y="277"/>
                </a:cubicBezTo>
                <a:cubicBezTo>
                  <a:pt x="185" y="277"/>
                  <a:pt x="185" y="277"/>
                  <a:pt x="186" y="277"/>
                </a:cubicBezTo>
                <a:close/>
                <a:moveTo>
                  <a:pt x="183" y="277"/>
                </a:moveTo>
                <a:cubicBezTo>
                  <a:pt x="183" y="283"/>
                  <a:pt x="183" y="283"/>
                  <a:pt x="183" y="283"/>
                </a:cubicBezTo>
                <a:cubicBezTo>
                  <a:pt x="184" y="283"/>
                  <a:pt x="183" y="283"/>
                  <a:pt x="183" y="283"/>
                </a:cubicBezTo>
                <a:cubicBezTo>
                  <a:pt x="173" y="283"/>
                  <a:pt x="173" y="283"/>
                  <a:pt x="173" y="283"/>
                </a:cubicBezTo>
                <a:cubicBezTo>
                  <a:pt x="172" y="283"/>
                  <a:pt x="172" y="283"/>
                  <a:pt x="172" y="283"/>
                </a:cubicBezTo>
                <a:cubicBezTo>
                  <a:pt x="172" y="277"/>
                  <a:pt x="172" y="277"/>
                  <a:pt x="172" y="277"/>
                </a:cubicBezTo>
                <a:cubicBezTo>
                  <a:pt x="172" y="277"/>
                  <a:pt x="172" y="277"/>
                  <a:pt x="172" y="277"/>
                </a:cubicBezTo>
                <a:cubicBezTo>
                  <a:pt x="182" y="277"/>
                  <a:pt x="182" y="277"/>
                  <a:pt x="182" y="277"/>
                </a:cubicBezTo>
                <a:cubicBezTo>
                  <a:pt x="183" y="277"/>
                  <a:pt x="183" y="277"/>
                  <a:pt x="183" y="277"/>
                </a:cubicBezTo>
                <a:close/>
                <a:moveTo>
                  <a:pt x="170" y="262"/>
                </a:moveTo>
                <a:cubicBezTo>
                  <a:pt x="180" y="262"/>
                  <a:pt x="180" y="262"/>
                  <a:pt x="180" y="262"/>
                </a:cubicBezTo>
                <a:cubicBezTo>
                  <a:pt x="181" y="262"/>
                  <a:pt x="181" y="262"/>
                  <a:pt x="181" y="262"/>
                </a:cubicBezTo>
                <a:cubicBezTo>
                  <a:pt x="181" y="266"/>
                  <a:pt x="181" y="266"/>
                  <a:pt x="181" y="266"/>
                </a:cubicBezTo>
                <a:cubicBezTo>
                  <a:pt x="181" y="267"/>
                  <a:pt x="181" y="267"/>
                  <a:pt x="181" y="267"/>
                </a:cubicBezTo>
                <a:cubicBezTo>
                  <a:pt x="171" y="267"/>
                  <a:pt x="171" y="267"/>
                  <a:pt x="171" y="267"/>
                </a:cubicBezTo>
                <a:cubicBezTo>
                  <a:pt x="171" y="267"/>
                  <a:pt x="171" y="267"/>
                  <a:pt x="171" y="266"/>
                </a:cubicBezTo>
                <a:cubicBezTo>
                  <a:pt x="170" y="262"/>
                  <a:pt x="170" y="262"/>
                  <a:pt x="170" y="262"/>
                </a:cubicBezTo>
                <a:cubicBezTo>
                  <a:pt x="170" y="262"/>
                  <a:pt x="170" y="262"/>
                  <a:pt x="170" y="262"/>
                </a:cubicBezTo>
                <a:close/>
                <a:moveTo>
                  <a:pt x="156" y="277"/>
                </a:moveTo>
                <a:cubicBezTo>
                  <a:pt x="156" y="283"/>
                  <a:pt x="156" y="283"/>
                  <a:pt x="156" y="283"/>
                </a:cubicBezTo>
                <a:cubicBezTo>
                  <a:pt x="156" y="283"/>
                  <a:pt x="156" y="283"/>
                  <a:pt x="156" y="283"/>
                </a:cubicBezTo>
                <a:cubicBezTo>
                  <a:pt x="145" y="283"/>
                  <a:pt x="145" y="283"/>
                  <a:pt x="145" y="283"/>
                </a:cubicBezTo>
                <a:cubicBezTo>
                  <a:pt x="145" y="283"/>
                  <a:pt x="145" y="283"/>
                  <a:pt x="145" y="283"/>
                </a:cubicBezTo>
                <a:cubicBezTo>
                  <a:pt x="145" y="277"/>
                  <a:pt x="145" y="277"/>
                  <a:pt x="145" y="277"/>
                </a:cubicBezTo>
                <a:cubicBezTo>
                  <a:pt x="145" y="277"/>
                  <a:pt x="145" y="277"/>
                  <a:pt x="145" y="277"/>
                </a:cubicBezTo>
                <a:cubicBezTo>
                  <a:pt x="155" y="277"/>
                  <a:pt x="155" y="277"/>
                  <a:pt x="155" y="277"/>
                </a:cubicBezTo>
                <a:cubicBezTo>
                  <a:pt x="156" y="277"/>
                  <a:pt x="156" y="277"/>
                  <a:pt x="156" y="277"/>
                </a:cubicBezTo>
                <a:close/>
                <a:moveTo>
                  <a:pt x="145" y="262"/>
                </a:moveTo>
                <a:cubicBezTo>
                  <a:pt x="155" y="262"/>
                  <a:pt x="155" y="262"/>
                  <a:pt x="155" y="262"/>
                </a:cubicBezTo>
                <a:cubicBezTo>
                  <a:pt x="155" y="262"/>
                  <a:pt x="155" y="262"/>
                  <a:pt x="155" y="262"/>
                </a:cubicBezTo>
                <a:cubicBezTo>
                  <a:pt x="155" y="266"/>
                  <a:pt x="155" y="266"/>
                  <a:pt x="155" y="266"/>
                </a:cubicBezTo>
                <a:cubicBezTo>
                  <a:pt x="155" y="267"/>
                  <a:pt x="155" y="267"/>
                  <a:pt x="155" y="267"/>
                </a:cubicBezTo>
                <a:cubicBezTo>
                  <a:pt x="145" y="267"/>
                  <a:pt x="145" y="267"/>
                  <a:pt x="145" y="267"/>
                </a:cubicBezTo>
                <a:cubicBezTo>
                  <a:pt x="145" y="267"/>
                  <a:pt x="144" y="267"/>
                  <a:pt x="144" y="266"/>
                </a:cubicBezTo>
                <a:cubicBezTo>
                  <a:pt x="144" y="262"/>
                  <a:pt x="144" y="262"/>
                  <a:pt x="144" y="262"/>
                </a:cubicBezTo>
                <a:cubicBezTo>
                  <a:pt x="144" y="262"/>
                  <a:pt x="145" y="262"/>
                  <a:pt x="145" y="262"/>
                </a:cubicBezTo>
                <a:close/>
                <a:moveTo>
                  <a:pt x="144" y="286"/>
                </a:moveTo>
                <a:cubicBezTo>
                  <a:pt x="144" y="285"/>
                  <a:pt x="144" y="285"/>
                  <a:pt x="144" y="285"/>
                </a:cubicBezTo>
                <a:cubicBezTo>
                  <a:pt x="155" y="285"/>
                  <a:pt x="155" y="285"/>
                  <a:pt x="155" y="285"/>
                </a:cubicBezTo>
                <a:cubicBezTo>
                  <a:pt x="155" y="285"/>
                  <a:pt x="155" y="285"/>
                  <a:pt x="155" y="286"/>
                </a:cubicBezTo>
                <a:cubicBezTo>
                  <a:pt x="155" y="291"/>
                  <a:pt x="155" y="291"/>
                  <a:pt x="155" y="291"/>
                </a:cubicBezTo>
                <a:cubicBezTo>
                  <a:pt x="156" y="297"/>
                  <a:pt x="156" y="297"/>
                  <a:pt x="156" y="297"/>
                </a:cubicBezTo>
                <a:cubicBezTo>
                  <a:pt x="156" y="297"/>
                  <a:pt x="155" y="298"/>
                  <a:pt x="155" y="298"/>
                </a:cubicBezTo>
                <a:cubicBezTo>
                  <a:pt x="133" y="298"/>
                  <a:pt x="133" y="298"/>
                  <a:pt x="133" y="298"/>
                </a:cubicBezTo>
                <a:cubicBezTo>
                  <a:pt x="132" y="298"/>
                  <a:pt x="132" y="297"/>
                  <a:pt x="132" y="297"/>
                </a:cubicBezTo>
                <a:cubicBezTo>
                  <a:pt x="132" y="292"/>
                  <a:pt x="132" y="292"/>
                  <a:pt x="132" y="292"/>
                </a:cubicBezTo>
                <a:cubicBezTo>
                  <a:pt x="132" y="292"/>
                  <a:pt x="132" y="291"/>
                  <a:pt x="133" y="291"/>
                </a:cubicBezTo>
                <a:cubicBezTo>
                  <a:pt x="143" y="291"/>
                  <a:pt x="143" y="291"/>
                  <a:pt x="143" y="291"/>
                </a:cubicBezTo>
                <a:cubicBezTo>
                  <a:pt x="144" y="291"/>
                  <a:pt x="144" y="291"/>
                  <a:pt x="144" y="291"/>
                </a:cubicBezTo>
                <a:lnTo>
                  <a:pt x="144" y="286"/>
                </a:lnTo>
                <a:close/>
                <a:moveTo>
                  <a:pt x="131" y="277"/>
                </a:moveTo>
                <a:cubicBezTo>
                  <a:pt x="131" y="277"/>
                  <a:pt x="131" y="277"/>
                  <a:pt x="132" y="277"/>
                </a:cubicBezTo>
                <a:cubicBezTo>
                  <a:pt x="142" y="277"/>
                  <a:pt x="142" y="277"/>
                  <a:pt x="142" y="277"/>
                </a:cubicBezTo>
                <a:cubicBezTo>
                  <a:pt x="142" y="277"/>
                  <a:pt x="142" y="277"/>
                  <a:pt x="142" y="277"/>
                </a:cubicBezTo>
                <a:cubicBezTo>
                  <a:pt x="142" y="283"/>
                  <a:pt x="142" y="283"/>
                  <a:pt x="142" y="283"/>
                </a:cubicBezTo>
                <a:cubicBezTo>
                  <a:pt x="142" y="283"/>
                  <a:pt x="142" y="283"/>
                  <a:pt x="142" y="283"/>
                </a:cubicBezTo>
                <a:cubicBezTo>
                  <a:pt x="132" y="283"/>
                  <a:pt x="132" y="283"/>
                  <a:pt x="132" y="283"/>
                </a:cubicBezTo>
                <a:cubicBezTo>
                  <a:pt x="131" y="283"/>
                  <a:pt x="131" y="283"/>
                  <a:pt x="131" y="283"/>
                </a:cubicBezTo>
                <a:lnTo>
                  <a:pt x="131" y="277"/>
                </a:lnTo>
                <a:close/>
                <a:moveTo>
                  <a:pt x="131" y="285"/>
                </a:moveTo>
                <a:cubicBezTo>
                  <a:pt x="131" y="285"/>
                  <a:pt x="131" y="284"/>
                  <a:pt x="132" y="284"/>
                </a:cubicBezTo>
                <a:cubicBezTo>
                  <a:pt x="142" y="284"/>
                  <a:pt x="142" y="284"/>
                  <a:pt x="142" y="284"/>
                </a:cubicBezTo>
                <a:cubicBezTo>
                  <a:pt x="142" y="284"/>
                  <a:pt x="142" y="285"/>
                  <a:pt x="142" y="285"/>
                </a:cubicBezTo>
                <a:cubicBezTo>
                  <a:pt x="143" y="290"/>
                  <a:pt x="143" y="290"/>
                  <a:pt x="143" y="290"/>
                </a:cubicBezTo>
                <a:cubicBezTo>
                  <a:pt x="143" y="291"/>
                  <a:pt x="142" y="291"/>
                  <a:pt x="142" y="291"/>
                </a:cubicBezTo>
                <a:cubicBezTo>
                  <a:pt x="131" y="291"/>
                  <a:pt x="131" y="291"/>
                  <a:pt x="131" y="291"/>
                </a:cubicBezTo>
                <a:cubicBezTo>
                  <a:pt x="131" y="291"/>
                  <a:pt x="131" y="291"/>
                  <a:pt x="131" y="290"/>
                </a:cubicBezTo>
                <a:lnTo>
                  <a:pt x="131" y="285"/>
                </a:lnTo>
                <a:close/>
                <a:moveTo>
                  <a:pt x="131" y="300"/>
                </a:moveTo>
                <a:cubicBezTo>
                  <a:pt x="131" y="300"/>
                  <a:pt x="131" y="299"/>
                  <a:pt x="131" y="299"/>
                </a:cubicBezTo>
                <a:cubicBezTo>
                  <a:pt x="142" y="299"/>
                  <a:pt x="142" y="299"/>
                  <a:pt x="142" y="299"/>
                </a:cubicBezTo>
                <a:cubicBezTo>
                  <a:pt x="143" y="299"/>
                  <a:pt x="143" y="300"/>
                  <a:pt x="143" y="300"/>
                </a:cubicBezTo>
                <a:cubicBezTo>
                  <a:pt x="143" y="305"/>
                  <a:pt x="143" y="305"/>
                  <a:pt x="143" y="305"/>
                </a:cubicBezTo>
                <a:cubicBezTo>
                  <a:pt x="143" y="306"/>
                  <a:pt x="143" y="306"/>
                  <a:pt x="142" y="306"/>
                </a:cubicBezTo>
                <a:cubicBezTo>
                  <a:pt x="131" y="306"/>
                  <a:pt x="131" y="306"/>
                  <a:pt x="131" y="306"/>
                </a:cubicBezTo>
                <a:cubicBezTo>
                  <a:pt x="131" y="306"/>
                  <a:pt x="131" y="306"/>
                  <a:pt x="131" y="305"/>
                </a:cubicBezTo>
                <a:lnTo>
                  <a:pt x="131" y="300"/>
                </a:lnTo>
                <a:close/>
                <a:moveTo>
                  <a:pt x="106" y="262"/>
                </a:moveTo>
                <a:cubicBezTo>
                  <a:pt x="106" y="262"/>
                  <a:pt x="106" y="262"/>
                  <a:pt x="106" y="262"/>
                </a:cubicBezTo>
                <a:cubicBezTo>
                  <a:pt x="116" y="262"/>
                  <a:pt x="116" y="262"/>
                  <a:pt x="116" y="262"/>
                </a:cubicBezTo>
                <a:cubicBezTo>
                  <a:pt x="116" y="262"/>
                  <a:pt x="116" y="262"/>
                  <a:pt x="116" y="262"/>
                </a:cubicBezTo>
                <a:cubicBezTo>
                  <a:pt x="116" y="266"/>
                  <a:pt x="116" y="266"/>
                  <a:pt x="116" y="266"/>
                </a:cubicBezTo>
                <a:cubicBezTo>
                  <a:pt x="116" y="267"/>
                  <a:pt x="116" y="267"/>
                  <a:pt x="116" y="267"/>
                </a:cubicBezTo>
                <a:cubicBezTo>
                  <a:pt x="106" y="267"/>
                  <a:pt x="106" y="267"/>
                  <a:pt x="106" y="267"/>
                </a:cubicBezTo>
                <a:cubicBezTo>
                  <a:pt x="106" y="267"/>
                  <a:pt x="105" y="267"/>
                  <a:pt x="105" y="266"/>
                </a:cubicBezTo>
                <a:lnTo>
                  <a:pt x="106" y="262"/>
                </a:lnTo>
                <a:close/>
                <a:moveTo>
                  <a:pt x="104" y="277"/>
                </a:moveTo>
                <a:cubicBezTo>
                  <a:pt x="104" y="277"/>
                  <a:pt x="105" y="277"/>
                  <a:pt x="105" y="277"/>
                </a:cubicBezTo>
                <a:cubicBezTo>
                  <a:pt x="115" y="277"/>
                  <a:pt x="115" y="277"/>
                  <a:pt x="115" y="277"/>
                </a:cubicBezTo>
                <a:cubicBezTo>
                  <a:pt x="115" y="277"/>
                  <a:pt x="116" y="277"/>
                  <a:pt x="116" y="277"/>
                </a:cubicBezTo>
                <a:cubicBezTo>
                  <a:pt x="115" y="283"/>
                  <a:pt x="115" y="283"/>
                  <a:pt x="115" y="283"/>
                </a:cubicBezTo>
                <a:cubicBezTo>
                  <a:pt x="115" y="283"/>
                  <a:pt x="115" y="283"/>
                  <a:pt x="115" y="283"/>
                </a:cubicBezTo>
                <a:cubicBezTo>
                  <a:pt x="104" y="283"/>
                  <a:pt x="104" y="283"/>
                  <a:pt x="104" y="283"/>
                </a:cubicBezTo>
                <a:cubicBezTo>
                  <a:pt x="104" y="283"/>
                  <a:pt x="104" y="283"/>
                  <a:pt x="104" y="283"/>
                </a:cubicBezTo>
                <a:lnTo>
                  <a:pt x="104" y="277"/>
                </a:lnTo>
                <a:close/>
                <a:moveTo>
                  <a:pt x="104" y="284"/>
                </a:moveTo>
                <a:cubicBezTo>
                  <a:pt x="115" y="284"/>
                  <a:pt x="115" y="284"/>
                  <a:pt x="115" y="284"/>
                </a:cubicBezTo>
                <a:cubicBezTo>
                  <a:pt x="115" y="284"/>
                  <a:pt x="115" y="285"/>
                  <a:pt x="115" y="285"/>
                </a:cubicBezTo>
                <a:cubicBezTo>
                  <a:pt x="115" y="290"/>
                  <a:pt x="115" y="290"/>
                  <a:pt x="115" y="290"/>
                </a:cubicBezTo>
                <a:cubicBezTo>
                  <a:pt x="115" y="291"/>
                  <a:pt x="115" y="291"/>
                  <a:pt x="114" y="291"/>
                </a:cubicBezTo>
                <a:cubicBezTo>
                  <a:pt x="104" y="291"/>
                  <a:pt x="104" y="291"/>
                  <a:pt x="104" y="291"/>
                </a:cubicBezTo>
                <a:cubicBezTo>
                  <a:pt x="103" y="291"/>
                  <a:pt x="103" y="291"/>
                  <a:pt x="103" y="290"/>
                </a:cubicBezTo>
                <a:cubicBezTo>
                  <a:pt x="104" y="285"/>
                  <a:pt x="104" y="285"/>
                  <a:pt x="104" y="285"/>
                </a:cubicBezTo>
                <a:cubicBezTo>
                  <a:pt x="104" y="285"/>
                  <a:pt x="104" y="284"/>
                  <a:pt x="104" y="284"/>
                </a:cubicBezTo>
                <a:close/>
                <a:moveTo>
                  <a:pt x="114" y="298"/>
                </a:moveTo>
                <a:cubicBezTo>
                  <a:pt x="103" y="298"/>
                  <a:pt x="103" y="298"/>
                  <a:pt x="103" y="298"/>
                </a:cubicBezTo>
                <a:cubicBezTo>
                  <a:pt x="103" y="298"/>
                  <a:pt x="103" y="298"/>
                  <a:pt x="103" y="298"/>
                </a:cubicBezTo>
                <a:cubicBezTo>
                  <a:pt x="103" y="292"/>
                  <a:pt x="103" y="292"/>
                  <a:pt x="103" y="292"/>
                </a:cubicBezTo>
                <a:cubicBezTo>
                  <a:pt x="103" y="292"/>
                  <a:pt x="103" y="292"/>
                  <a:pt x="104" y="292"/>
                </a:cubicBezTo>
                <a:cubicBezTo>
                  <a:pt x="114" y="292"/>
                  <a:pt x="114" y="292"/>
                  <a:pt x="114" y="292"/>
                </a:cubicBezTo>
                <a:cubicBezTo>
                  <a:pt x="114" y="292"/>
                  <a:pt x="115" y="292"/>
                  <a:pt x="115" y="292"/>
                </a:cubicBezTo>
                <a:cubicBezTo>
                  <a:pt x="114" y="298"/>
                  <a:pt x="114" y="298"/>
                  <a:pt x="114" y="298"/>
                </a:cubicBezTo>
                <a:cubicBezTo>
                  <a:pt x="114" y="298"/>
                  <a:pt x="114" y="298"/>
                  <a:pt x="114" y="298"/>
                </a:cubicBezTo>
                <a:close/>
                <a:moveTo>
                  <a:pt x="114" y="300"/>
                </a:moveTo>
                <a:cubicBezTo>
                  <a:pt x="114" y="305"/>
                  <a:pt x="114" y="305"/>
                  <a:pt x="114" y="305"/>
                </a:cubicBezTo>
                <a:cubicBezTo>
                  <a:pt x="114" y="306"/>
                  <a:pt x="114" y="306"/>
                  <a:pt x="114" y="306"/>
                </a:cubicBezTo>
                <a:cubicBezTo>
                  <a:pt x="102" y="306"/>
                  <a:pt x="102" y="306"/>
                  <a:pt x="102" y="306"/>
                </a:cubicBezTo>
                <a:cubicBezTo>
                  <a:pt x="102" y="306"/>
                  <a:pt x="102" y="306"/>
                  <a:pt x="102" y="305"/>
                </a:cubicBezTo>
                <a:cubicBezTo>
                  <a:pt x="102" y="300"/>
                  <a:pt x="102" y="300"/>
                  <a:pt x="102" y="300"/>
                </a:cubicBezTo>
                <a:cubicBezTo>
                  <a:pt x="102" y="300"/>
                  <a:pt x="103" y="299"/>
                  <a:pt x="103" y="299"/>
                </a:cubicBezTo>
                <a:cubicBezTo>
                  <a:pt x="114" y="299"/>
                  <a:pt x="114" y="299"/>
                  <a:pt x="114" y="299"/>
                </a:cubicBezTo>
                <a:cubicBezTo>
                  <a:pt x="114" y="299"/>
                  <a:pt x="114" y="300"/>
                  <a:pt x="114" y="300"/>
                </a:cubicBezTo>
                <a:close/>
                <a:moveTo>
                  <a:pt x="93" y="262"/>
                </a:moveTo>
                <a:cubicBezTo>
                  <a:pt x="93" y="262"/>
                  <a:pt x="93" y="262"/>
                  <a:pt x="93" y="262"/>
                </a:cubicBezTo>
                <a:cubicBezTo>
                  <a:pt x="103" y="262"/>
                  <a:pt x="103" y="262"/>
                  <a:pt x="103" y="262"/>
                </a:cubicBezTo>
                <a:cubicBezTo>
                  <a:pt x="103" y="262"/>
                  <a:pt x="104" y="262"/>
                  <a:pt x="104" y="262"/>
                </a:cubicBezTo>
                <a:cubicBezTo>
                  <a:pt x="103" y="266"/>
                  <a:pt x="103" y="266"/>
                  <a:pt x="103" y="266"/>
                </a:cubicBezTo>
                <a:cubicBezTo>
                  <a:pt x="103" y="267"/>
                  <a:pt x="103" y="267"/>
                  <a:pt x="103" y="267"/>
                </a:cubicBezTo>
                <a:cubicBezTo>
                  <a:pt x="93" y="267"/>
                  <a:pt x="93" y="267"/>
                  <a:pt x="93" y="267"/>
                </a:cubicBezTo>
                <a:cubicBezTo>
                  <a:pt x="92" y="267"/>
                  <a:pt x="92" y="267"/>
                  <a:pt x="92" y="266"/>
                </a:cubicBezTo>
                <a:lnTo>
                  <a:pt x="93" y="262"/>
                </a:lnTo>
                <a:close/>
                <a:moveTo>
                  <a:pt x="91" y="277"/>
                </a:moveTo>
                <a:cubicBezTo>
                  <a:pt x="91" y="277"/>
                  <a:pt x="91" y="277"/>
                  <a:pt x="91" y="277"/>
                </a:cubicBezTo>
                <a:cubicBezTo>
                  <a:pt x="102" y="277"/>
                  <a:pt x="102" y="277"/>
                  <a:pt x="102" y="277"/>
                </a:cubicBezTo>
                <a:cubicBezTo>
                  <a:pt x="102" y="277"/>
                  <a:pt x="102" y="277"/>
                  <a:pt x="102" y="277"/>
                </a:cubicBezTo>
                <a:cubicBezTo>
                  <a:pt x="102" y="283"/>
                  <a:pt x="102" y="283"/>
                  <a:pt x="102" y="283"/>
                </a:cubicBezTo>
                <a:cubicBezTo>
                  <a:pt x="102" y="283"/>
                  <a:pt x="101" y="283"/>
                  <a:pt x="101" y="283"/>
                </a:cubicBezTo>
                <a:cubicBezTo>
                  <a:pt x="91" y="283"/>
                  <a:pt x="91" y="283"/>
                  <a:pt x="91" y="283"/>
                </a:cubicBezTo>
                <a:cubicBezTo>
                  <a:pt x="90" y="283"/>
                  <a:pt x="90" y="283"/>
                  <a:pt x="90" y="283"/>
                </a:cubicBezTo>
                <a:lnTo>
                  <a:pt x="91" y="277"/>
                </a:lnTo>
                <a:close/>
                <a:moveTo>
                  <a:pt x="90" y="285"/>
                </a:moveTo>
                <a:cubicBezTo>
                  <a:pt x="90" y="285"/>
                  <a:pt x="90" y="284"/>
                  <a:pt x="90" y="284"/>
                </a:cubicBezTo>
                <a:cubicBezTo>
                  <a:pt x="101" y="284"/>
                  <a:pt x="101" y="284"/>
                  <a:pt x="101" y="284"/>
                </a:cubicBezTo>
                <a:cubicBezTo>
                  <a:pt x="101" y="284"/>
                  <a:pt x="101" y="285"/>
                  <a:pt x="101" y="285"/>
                </a:cubicBezTo>
                <a:cubicBezTo>
                  <a:pt x="101" y="290"/>
                  <a:pt x="101" y="290"/>
                  <a:pt x="101" y="290"/>
                </a:cubicBezTo>
                <a:cubicBezTo>
                  <a:pt x="101" y="291"/>
                  <a:pt x="101" y="291"/>
                  <a:pt x="100" y="291"/>
                </a:cubicBezTo>
                <a:cubicBezTo>
                  <a:pt x="90" y="291"/>
                  <a:pt x="90" y="291"/>
                  <a:pt x="90" y="291"/>
                </a:cubicBezTo>
                <a:cubicBezTo>
                  <a:pt x="89" y="291"/>
                  <a:pt x="89" y="291"/>
                  <a:pt x="89" y="290"/>
                </a:cubicBezTo>
                <a:lnTo>
                  <a:pt x="90" y="285"/>
                </a:lnTo>
                <a:close/>
                <a:moveTo>
                  <a:pt x="89" y="292"/>
                </a:moveTo>
                <a:cubicBezTo>
                  <a:pt x="100" y="292"/>
                  <a:pt x="100" y="292"/>
                  <a:pt x="100" y="292"/>
                </a:cubicBezTo>
                <a:cubicBezTo>
                  <a:pt x="100" y="292"/>
                  <a:pt x="101" y="292"/>
                  <a:pt x="101" y="292"/>
                </a:cubicBezTo>
                <a:cubicBezTo>
                  <a:pt x="100" y="298"/>
                  <a:pt x="100" y="298"/>
                  <a:pt x="100" y="298"/>
                </a:cubicBezTo>
                <a:cubicBezTo>
                  <a:pt x="100" y="298"/>
                  <a:pt x="100" y="298"/>
                  <a:pt x="100" y="298"/>
                </a:cubicBezTo>
                <a:cubicBezTo>
                  <a:pt x="89" y="298"/>
                  <a:pt x="89" y="298"/>
                  <a:pt x="89" y="298"/>
                </a:cubicBezTo>
                <a:cubicBezTo>
                  <a:pt x="88" y="298"/>
                  <a:pt x="88" y="298"/>
                  <a:pt x="88" y="298"/>
                </a:cubicBezTo>
                <a:cubicBezTo>
                  <a:pt x="89" y="292"/>
                  <a:pt x="89" y="292"/>
                  <a:pt x="89" y="292"/>
                </a:cubicBezTo>
                <a:cubicBezTo>
                  <a:pt x="89" y="292"/>
                  <a:pt x="89" y="292"/>
                  <a:pt x="89" y="292"/>
                </a:cubicBezTo>
                <a:close/>
                <a:moveTo>
                  <a:pt x="75" y="292"/>
                </a:moveTo>
                <a:cubicBezTo>
                  <a:pt x="75" y="292"/>
                  <a:pt x="75" y="292"/>
                  <a:pt x="75" y="292"/>
                </a:cubicBezTo>
                <a:cubicBezTo>
                  <a:pt x="86" y="292"/>
                  <a:pt x="86" y="292"/>
                  <a:pt x="86" y="292"/>
                </a:cubicBezTo>
                <a:cubicBezTo>
                  <a:pt x="86" y="292"/>
                  <a:pt x="87" y="292"/>
                  <a:pt x="86" y="292"/>
                </a:cubicBezTo>
                <a:cubicBezTo>
                  <a:pt x="86" y="298"/>
                  <a:pt x="86" y="298"/>
                  <a:pt x="86" y="298"/>
                </a:cubicBezTo>
                <a:cubicBezTo>
                  <a:pt x="86" y="298"/>
                  <a:pt x="86" y="298"/>
                  <a:pt x="85" y="298"/>
                </a:cubicBezTo>
                <a:cubicBezTo>
                  <a:pt x="74" y="298"/>
                  <a:pt x="74" y="298"/>
                  <a:pt x="74" y="298"/>
                </a:cubicBezTo>
                <a:cubicBezTo>
                  <a:pt x="74" y="298"/>
                  <a:pt x="74" y="298"/>
                  <a:pt x="74" y="298"/>
                </a:cubicBezTo>
                <a:lnTo>
                  <a:pt x="75" y="292"/>
                </a:lnTo>
                <a:close/>
                <a:moveTo>
                  <a:pt x="73" y="283"/>
                </a:moveTo>
                <a:cubicBezTo>
                  <a:pt x="63" y="283"/>
                  <a:pt x="63" y="283"/>
                  <a:pt x="63" y="283"/>
                </a:cubicBezTo>
                <a:cubicBezTo>
                  <a:pt x="62" y="283"/>
                  <a:pt x="62" y="283"/>
                  <a:pt x="62" y="283"/>
                </a:cubicBezTo>
                <a:cubicBezTo>
                  <a:pt x="63" y="277"/>
                  <a:pt x="63" y="277"/>
                  <a:pt x="63" y="277"/>
                </a:cubicBezTo>
                <a:cubicBezTo>
                  <a:pt x="63" y="277"/>
                  <a:pt x="64" y="277"/>
                  <a:pt x="64" y="277"/>
                </a:cubicBezTo>
                <a:cubicBezTo>
                  <a:pt x="74" y="277"/>
                  <a:pt x="74" y="277"/>
                  <a:pt x="74" y="277"/>
                </a:cubicBezTo>
                <a:cubicBezTo>
                  <a:pt x="75" y="277"/>
                  <a:pt x="75" y="277"/>
                  <a:pt x="75" y="277"/>
                </a:cubicBezTo>
                <a:cubicBezTo>
                  <a:pt x="74" y="283"/>
                  <a:pt x="74" y="283"/>
                  <a:pt x="74" y="283"/>
                </a:cubicBezTo>
                <a:cubicBezTo>
                  <a:pt x="74" y="283"/>
                  <a:pt x="74" y="283"/>
                  <a:pt x="73" y="283"/>
                </a:cubicBezTo>
                <a:close/>
                <a:moveTo>
                  <a:pt x="86" y="291"/>
                </a:moveTo>
                <a:cubicBezTo>
                  <a:pt x="75" y="291"/>
                  <a:pt x="75" y="291"/>
                  <a:pt x="75" y="291"/>
                </a:cubicBezTo>
                <a:cubicBezTo>
                  <a:pt x="75" y="291"/>
                  <a:pt x="75" y="291"/>
                  <a:pt x="75" y="290"/>
                </a:cubicBezTo>
                <a:cubicBezTo>
                  <a:pt x="76" y="285"/>
                  <a:pt x="76" y="285"/>
                  <a:pt x="76" y="285"/>
                </a:cubicBezTo>
                <a:cubicBezTo>
                  <a:pt x="76" y="285"/>
                  <a:pt x="76" y="284"/>
                  <a:pt x="76" y="284"/>
                </a:cubicBezTo>
                <a:cubicBezTo>
                  <a:pt x="87" y="284"/>
                  <a:pt x="87" y="284"/>
                  <a:pt x="87" y="284"/>
                </a:cubicBezTo>
                <a:cubicBezTo>
                  <a:pt x="87" y="284"/>
                  <a:pt x="87" y="285"/>
                  <a:pt x="87" y="285"/>
                </a:cubicBezTo>
                <a:cubicBezTo>
                  <a:pt x="87" y="290"/>
                  <a:pt x="87" y="290"/>
                  <a:pt x="87" y="290"/>
                </a:cubicBezTo>
                <a:cubicBezTo>
                  <a:pt x="87" y="291"/>
                  <a:pt x="87" y="291"/>
                  <a:pt x="86" y="291"/>
                </a:cubicBezTo>
                <a:close/>
                <a:moveTo>
                  <a:pt x="88" y="300"/>
                </a:moveTo>
                <a:cubicBezTo>
                  <a:pt x="88" y="300"/>
                  <a:pt x="88" y="299"/>
                  <a:pt x="88" y="299"/>
                </a:cubicBezTo>
                <a:cubicBezTo>
                  <a:pt x="100" y="299"/>
                  <a:pt x="100" y="299"/>
                  <a:pt x="100" y="299"/>
                </a:cubicBezTo>
                <a:cubicBezTo>
                  <a:pt x="100" y="299"/>
                  <a:pt x="100" y="300"/>
                  <a:pt x="100" y="300"/>
                </a:cubicBezTo>
                <a:cubicBezTo>
                  <a:pt x="99" y="305"/>
                  <a:pt x="99" y="305"/>
                  <a:pt x="99" y="305"/>
                </a:cubicBezTo>
                <a:cubicBezTo>
                  <a:pt x="99" y="306"/>
                  <a:pt x="99" y="306"/>
                  <a:pt x="99" y="306"/>
                </a:cubicBezTo>
                <a:cubicBezTo>
                  <a:pt x="88" y="306"/>
                  <a:pt x="88" y="306"/>
                  <a:pt x="88" y="306"/>
                </a:cubicBezTo>
                <a:cubicBezTo>
                  <a:pt x="87" y="306"/>
                  <a:pt x="87" y="306"/>
                  <a:pt x="87" y="305"/>
                </a:cubicBezTo>
                <a:lnTo>
                  <a:pt x="88" y="300"/>
                </a:lnTo>
                <a:close/>
                <a:moveTo>
                  <a:pt x="88" y="277"/>
                </a:moveTo>
                <a:cubicBezTo>
                  <a:pt x="88" y="277"/>
                  <a:pt x="89" y="277"/>
                  <a:pt x="89" y="277"/>
                </a:cubicBezTo>
                <a:cubicBezTo>
                  <a:pt x="88" y="283"/>
                  <a:pt x="88" y="283"/>
                  <a:pt x="88" y="283"/>
                </a:cubicBezTo>
                <a:cubicBezTo>
                  <a:pt x="88" y="283"/>
                  <a:pt x="88" y="283"/>
                  <a:pt x="87" y="283"/>
                </a:cubicBezTo>
                <a:cubicBezTo>
                  <a:pt x="77" y="283"/>
                  <a:pt x="77" y="283"/>
                  <a:pt x="77" y="283"/>
                </a:cubicBezTo>
                <a:cubicBezTo>
                  <a:pt x="76" y="283"/>
                  <a:pt x="76" y="283"/>
                  <a:pt x="76" y="283"/>
                </a:cubicBezTo>
                <a:cubicBezTo>
                  <a:pt x="77" y="277"/>
                  <a:pt x="77" y="277"/>
                  <a:pt x="77" y="277"/>
                </a:cubicBezTo>
                <a:cubicBezTo>
                  <a:pt x="77" y="277"/>
                  <a:pt x="77" y="277"/>
                  <a:pt x="78" y="277"/>
                </a:cubicBezTo>
                <a:lnTo>
                  <a:pt x="88" y="277"/>
                </a:lnTo>
                <a:close/>
                <a:moveTo>
                  <a:pt x="66" y="262"/>
                </a:moveTo>
                <a:cubicBezTo>
                  <a:pt x="66" y="262"/>
                  <a:pt x="67" y="262"/>
                  <a:pt x="67" y="262"/>
                </a:cubicBezTo>
                <a:cubicBezTo>
                  <a:pt x="77" y="262"/>
                  <a:pt x="77" y="262"/>
                  <a:pt x="77" y="262"/>
                </a:cubicBezTo>
                <a:cubicBezTo>
                  <a:pt x="77" y="262"/>
                  <a:pt x="77" y="262"/>
                  <a:pt x="77" y="262"/>
                </a:cubicBezTo>
                <a:cubicBezTo>
                  <a:pt x="77" y="266"/>
                  <a:pt x="77" y="266"/>
                  <a:pt x="77" y="266"/>
                </a:cubicBezTo>
                <a:cubicBezTo>
                  <a:pt x="77" y="267"/>
                  <a:pt x="76" y="267"/>
                  <a:pt x="76" y="267"/>
                </a:cubicBezTo>
                <a:cubicBezTo>
                  <a:pt x="66" y="267"/>
                  <a:pt x="66" y="267"/>
                  <a:pt x="66" y="267"/>
                </a:cubicBezTo>
                <a:cubicBezTo>
                  <a:pt x="66" y="267"/>
                  <a:pt x="66" y="267"/>
                  <a:pt x="66" y="266"/>
                </a:cubicBezTo>
                <a:lnTo>
                  <a:pt x="66" y="262"/>
                </a:lnTo>
                <a:close/>
                <a:moveTo>
                  <a:pt x="53" y="262"/>
                </a:moveTo>
                <a:cubicBezTo>
                  <a:pt x="53" y="262"/>
                  <a:pt x="53" y="262"/>
                  <a:pt x="53" y="262"/>
                </a:cubicBezTo>
                <a:cubicBezTo>
                  <a:pt x="64" y="262"/>
                  <a:pt x="64" y="262"/>
                  <a:pt x="64" y="262"/>
                </a:cubicBezTo>
                <a:cubicBezTo>
                  <a:pt x="64" y="262"/>
                  <a:pt x="64" y="262"/>
                  <a:pt x="64" y="262"/>
                </a:cubicBezTo>
                <a:cubicBezTo>
                  <a:pt x="63" y="266"/>
                  <a:pt x="63" y="266"/>
                  <a:pt x="63" y="266"/>
                </a:cubicBezTo>
                <a:cubicBezTo>
                  <a:pt x="63" y="267"/>
                  <a:pt x="63" y="267"/>
                  <a:pt x="63" y="267"/>
                </a:cubicBezTo>
                <a:cubicBezTo>
                  <a:pt x="52" y="267"/>
                  <a:pt x="52" y="267"/>
                  <a:pt x="52" y="267"/>
                </a:cubicBezTo>
                <a:cubicBezTo>
                  <a:pt x="52" y="267"/>
                  <a:pt x="52" y="267"/>
                  <a:pt x="52" y="266"/>
                </a:cubicBezTo>
                <a:lnTo>
                  <a:pt x="53" y="262"/>
                </a:lnTo>
                <a:close/>
                <a:moveTo>
                  <a:pt x="58" y="291"/>
                </a:moveTo>
                <a:cubicBezTo>
                  <a:pt x="47" y="291"/>
                  <a:pt x="47" y="291"/>
                  <a:pt x="47" y="291"/>
                </a:cubicBezTo>
                <a:cubicBezTo>
                  <a:pt x="46" y="291"/>
                  <a:pt x="46" y="291"/>
                  <a:pt x="46" y="290"/>
                </a:cubicBezTo>
                <a:cubicBezTo>
                  <a:pt x="47" y="285"/>
                  <a:pt x="47" y="285"/>
                  <a:pt x="47" y="285"/>
                </a:cubicBezTo>
                <a:cubicBezTo>
                  <a:pt x="48" y="285"/>
                  <a:pt x="48" y="284"/>
                  <a:pt x="48" y="284"/>
                </a:cubicBezTo>
                <a:cubicBezTo>
                  <a:pt x="59" y="284"/>
                  <a:pt x="59" y="284"/>
                  <a:pt x="59" y="284"/>
                </a:cubicBezTo>
                <a:cubicBezTo>
                  <a:pt x="59" y="284"/>
                  <a:pt x="59" y="285"/>
                  <a:pt x="59" y="285"/>
                </a:cubicBezTo>
                <a:cubicBezTo>
                  <a:pt x="58" y="290"/>
                  <a:pt x="58" y="290"/>
                  <a:pt x="58" y="290"/>
                </a:cubicBezTo>
                <a:cubicBezTo>
                  <a:pt x="58" y="291"/>
                  <a:pt x="58" y="291"/>
                  <a:pt x="58" y="291"/>
                </a:cubicBezTo>
                <a:close/>
                <a:moveTo>
                  <a:pt x="58" y="292"/>
                </a:moveTo>
                <a:cubicBezTo>
                  <a:pt x="57" y="298"/>
                  <a:pt x="57" y="298"/>
                  <a:pt x="57" y="298"/>
                </a:cubicBezTo>
                <a:cubicBezTo>
                  <a:pt x="57" y="298"/>
                  <a:pt x="56" y="298"/>
                  <a:pt x="56" y="298"/>
                </a:cubicBezTo>
                <a:cubicBezTo>
                  <a:pt x="45" y="298"/>
                  <a:pt x="45" y="298"/>
                  <a:pt x="45" y="298"/>
                </a:cubicBezTo>
                <a:cubicBezTo>
                  <a:pt x="44" y="298"/>
                  <a:pt x="44" y="298"/>
                  <a:pt x="44" y="298"/>
                </a:cubicBezTo>
                <a:cubicBezTo>
                  <a:pt x="46" y="292"/>
                  <a:pt x="46" y="292"/>
                  <a:pt x="46" y="292"/>
                </a:cubicBezTo>
                <a:cubicBezTo>
                  <a:pt x="46" y="292"/>
                  <a:pt x="46" y="292"/>
                  <a:pt x="46" y="292"/>
                </a:cubicBezTo>
                <a:cubicBezTo>
                  <a:pt x="57" y="292"/>
                  <a:pt x="57" y="292"/>
                  <a:pt x="57" y="292"/>
                </a:cubicBezTo>
                <a:cubicBezTo>
                  <a:pt x="58" y="292"/>
                  <a:pt x="58" y="292"/>
                  <a:pt x="58" y="292"/>
                </a:cubicBezTo>
                <a:close/>
                <a:moveTo>
                  <a:pt x="59" y="283"/>
                </a:moveTo>
                <a:cubicBezTo>
                  <a:pt x="48" y="283"/>
                  <a:pt x="48" y="283"/>
                  <a:pt x="48" y="283"/>
                </a:cubicBezTo>
                <a:cubicBezTo>
                  <a:pt x="48" y="283"/>
                  <a:pt x="48" y="283"/>
                  <a:pt x="48" y="283"/>
                </a:cubicBezTo>
                <a:cubicBezTo>
                  <a:pt x="49" y="277"/>
                  <a:pt x="49" y="277"/>
                  <a:pt x="49" y="277"/>
                </a:cubicBezTo>
                <a:cubicBezTo>
                  <a:pt x="49" y="277"/>
                  <a:pt x="50" y="277"/>
                  <a:pt x="50" y="277"/>
                </a:cubicBezTo>
                <a:cubicBezTo>
                  <a:pt x="61" y="277"/>
                  <a:pt x="61" y="277"/>
                  <a:pt x="61" y="277"/>
                </a:cubicBezTo>
                <a:cubicBezTo>
                  <a:pt x="61" y="277"/>
                  <a:pt x="61" y="277"/>
                  <a:pt x="61" y="277"/>
                </a:cubicBezTo>
                <a:cubicBezTo>
                  <a:pt x="60" y="283"/>
                  <a:pt x="60" y="283"/>
                  <a:pt x="60" y="283"/>
                </a:cubicBezTo>
                <a:cubicBezTo>
                  <a:pt x="60" y="283"/>
                  <a:pt x="60" y="283"/>
                  <a:pt x="59" y="283"/>
                </a:cubicBezTo>
                <a:close/>
                <a:moveTo>
                  <a:pt x="39" y="262"/>
                </a:moveTo>
                <a:cubicBezTo>
                  <a:pt x="39" y="262"/>
                  <a:pt x="40" y="262"/>
                  <a:pt x="40" y="262"/>
                </a:cubicBezTo>
                <a:cubicBezTo>
                  <a:pt x="50" y="262"/>
                  <a:pt x="50" y="262"/>
                  <a:pt x="50" y="262"/>
                </a:cubicBezTo>
                <a:cubicBezTo>
                  <a:pt x="51" y="262"/>
                  <a:pt x="51" y="262"/>
                  <a:pt x="51" y="262"/>
                </a:cubicBezTo>
                <a:cubicBezTo>
                  <a:pt x="50" y="266"/>
                  <a:pt x="50" y="266"/>
                  <a:pt x="50" y="266"/>
                </a:cubicBezTo>
                <a:cubicBezTo>
                  <a:pt x="49" y="267"/>
                  <a:pt x="49" y="267"/>
                  <a:pt x="49" y="267"/>
                </a:cubicBezTo>
                <a:cubicBezTo>
                  <a:pt x="38" y="267"/>
                  <a:pt x="38" y="267"/>
                  <a:pt x="38" y="267"/>
                </a:cubicBezTo>
                <a:cubicBezTo>
                  <a:pt x="38" y="267"/>
                  <a:pt x="38" y="267"/>
                  <a:pt x="38" y="266"/>
                </a:cubicBezTo>
                <a:lnTo>
                  <a:pt x="39" y="262"/>
                </a:lnTo>
                <a:close/>
                <a:moveTo>
                  <a:pt x="35" y="277"/>
                </a:moveTo>
                <a:cubicBezTo>
                  <a:pt x="35" y="277"/>
                  <a:pt x="35" y="277"/>
                  <a:pt x="36" y="277"/>
                </a:cubicBezTo>
                <a:cubicBezTo>
                  <a:pt x="47" y="277"/>
                  <a:pt x="47" y="277"/>
                  <a:pt x="47" y="277"/>
                </a:cubicBezTo>
                <a:cubicBezTo>
                  <a:pt x="47" y="277"/>
                  <a:pt x="47" y="277"/>
                  <a:pt x="47" y="277"/>
                </a:cubicBezTo>
                <a:cubicBezTo>
                  <a:pt x="45" y="283"/>
                  <a:pt x="45" y="283"/>
                  <a:pt x="45" y="283"/>
                </a:cubicBezTo>
                <a:cubicBezTo>
                  <a:pt x="45" y="283"/>
                  <a:pt x="45" y="283"/>
                  <a:pt x="45" y="283"/>
                </a:cubicBezTo>
                <a:cubicBezTo>
                  <a:pt x="34" y="283"/>
                  <a:pt x="34" y="283"/>
                  <a:pt x="34" y="283"/>
                </a:cubicBezTo>
                <a:cubicBezTo>
                  <a:pt x="34" y="283"/>
                  <a:pt x="33" y="283"/>
                  <a:pt x="33" y="283"/>
                </a:cubicBezTo>
                <a:lnTo>
                  <a:pt x="35" y="277"/>
                </a:lnTo>
                <a:close/>
                <a:moveTo>
                  <a:pt x="33" y="285"/>
                </a:moveTo>
                <a:cubicBezTo>
                  <a:pt x="33" y="285"/>
                  <a:pt x="33" y="284"/>
                  <a:pt x="33" y="284"/>
                </a:cubicBezTo>
                <a:cubicBezTo>
                  <a:pt x="45" y="284"/>
                  <a:pt x="45" y="284"/>
                  <a:pt x="45" y="284"/>
                </a:cubicBezTo>
                <a:cubicBezTo>
                  <a:pt x="45" y="284"/>
                  <a:pt x="45" y="285"/>
                  <a:pt x="45" y="285"/>
                </a:cubicBezTo>
                <a:cubicBezTo>
                  <a:pt x="44" y="290"/>
                  <a:pt x="44" y="290"/>
                  <a:pt x="44" y="290"/>
                </a:cubicBezTo>
                <a:cubicBezTo>
                  <a:pt x="44" y="291"/>
                  <a:pt x="43" y="291"/>
                  <a:pt x="43" y="291"/>
                </a:cubicBezTo>
                <a:cubicBezTo>
                  <a:pt x="32" y="291"/>
                  <a:pt x="32" y="291"/>
                  <a:pt x="32" y="291"/>
                </a:cubicBezTo>
                <a:cubicBezTo>
                  <a:pt x="31" y="291"/>
                  <a:pt x="31" y="291"/>
                  <a:pt x="31" y="290"/>
                </a:cubicBezTo>
                <a:lnTo>
                  <a:pt x="33" y="285"/>
                </a:lnTo>
                <a:close/>
                <a:moveTo>
                  <a:pt x="31" y="292"/>
                </a:moveTo>
                <a:cubicBezTo>
                  <a:pt x="31" y="292"/>
                  <a:pt x="31" y="292"/>
                  <a:pt x="31" y="292"/>
                </a:cubicBezTo>
                <a:cubicBezTo>
                  <a:pt x="43" y="292"/>
                  <a:pt x="43" y="292"/>
                  <a:pt x="43" y="292"/>
                </a:cubicBezTo>
                <a:cubicBezTo>
                  <a:pt x="43" y="292"/>
                  <a:pt x="43" y="292"/>
                  <a:pt x="43" y="292"/>
                </a:cubicBezTo>
                <a:cubicBezTo>
                  <a:pt x="42" y="298"/>
                  <a:pt x="42" y="298"/>
                  <a:pt x="42" y="298"/>
                </a:cubicBezTo>
                <a:cubicBezTo>
                  <a:pt x="42" y="298"/>
                  <a:pt x="42" y="298"/>
                  <a:pt x="41" y="298"/>
                </a:cubicBezTo>
                <a:cubicBezTo>
                  <a:pt x="30" y="298"/>
                  <a:pt x="30" y="298"/>
                  <a:pt x="30" y="298"/>
                </a:cubicBezTo>
                <a:cubicBezTo>
                  <a:pt x="29" y="298"/>
                  <a:pt x="29" y="298"/>
                  <a:pt x="29" y="298"/>
                </a:cubicBezTo>
                <a:lnTo>
                  <a:pt x="31" y="292"/>
                </a:lnTo>
                <a:close/>
                <a:moveTo>
                  <a:pt x="38" y="313"/>
                </a:moveTo>
                <a:cubicBezTo>
                  <a:pt x="38" y="313"/>
                  <a:pt x="38" y="313"/>
                  <a:pt x="38" y="313"/>
                </a:cubicBezTo>
                <a:cubicBezTo>
                  <a:pt x="25" y="313"/>
                  <a:pt x="25" y="313"/>
                  <a:pt x="25" y="313"/>
                </a:cubicBezTo>
                <a:cubicBezTo>
                  <a:pt x="25" y="313"/>
                  <a:pt x="25" y="313"/>
                  <a:pt x="25" y="313"/>
                </a:cubicBezTo>
                <a:cubicBezTo>
                  <a:pt x="27" y="307"/>
                  <a:pt x="27" y="307"/>
                  <a:pt x="27" y="307"/>
                </a:cubicBezTo>
                <a:cubicBezTo>
                  <a:pt x="27" y="307"/>
                  <a:pt x="27" y="307"/>
                  <a:pt x="27" y="307"/>
                </a:cubicBezTo>
                <a:cubicBezTo>
                  <a:pt x="39" y="307"/>
                  <a:pt x="39" y="307"/>
                  <a:pt x="39" y="307"/>
                </a:cubicBezTo>
                <a:cubicBezTo>
                  <a:pt x="39" y="307"/>
                  <a:pt x="39" y="307"/>
                  <a:pt x="39" y="307"/>
                </a:cubicBezTo>
                <a:lnTo>
                  <a:pt x="38" y="313"/>
                </a:lnTo>
                <a:close/>
                <a:moveTo>
                  <a:pt x="39" y="306"/>
                </a:moveTo>
                <a:cubicBezTo>
                  <a:pt x="27" y="306"/>
                  <a:pt x="27" y="306"/>
                  <a:pt x="27" y="306"/>
                </a:cubicBezTo>
                <a:cubicBezTo>
                  <a:pt x="27" y="306"/>
                  <a:pt x="27" y="306"/>
                  <a:pt x="27" y="305"/>
                </a:cubicBezTo>
                <a:cubicBezTo>
                  <a:pt x="29" y="300"/>
                  <a:pt x="29" y="300"/>
                  <a:pt x="29" y="300"/>
                </a:cubicBezTo>
                <a:cubicBezTo>
                  <a:pt x="29" y="300"/>
                  <a:pt x="29" y="299"/>
                  <a:pt x="29" y="299"/>
                </a:cubicBezTo>
                <a:cubicBezTo>
                  <a:pt x="41" y="299"/>
                  <a:pt x="41" y="299"/>
                  <a:pt x="41" y="299"/>
                </a:cubicBezTo>
                <a:cubicBezTo>
                  <a:pt x="41" y="299"/>
                  <a:pt x="41" y="300"/>
                  <a:pt x="41" y="300"/>
                </a:cubicBezTo>
                <a:cubicBezTo>
                  <a:pt x="40" y="305"/>
                  <a:pt x="40" y="305"/>
                  <a:pt x="40" y="305"/>
                </a:cubicBezTo>
                <a:cubicBezTo>
                  <a:pt x="40" y="306"/>
                  <a:pt x="40" y="306"/>
                  <a:pt x="39" y="306"/>
                </a:cubicBezTo>
                <a:close/>
                <a:moveTo>
                  <a:pt x="54" y="313"/>
                </a:moveTo>
                <a:cubicBezTo>
                  <a:pt x="53" y="313"/>
                  <a:pt x="53" y="313"/>
                  <a:pt x="53" y="313"/>
                </a:cubicBezTo>
                <a:cubicBezTo>
                  <a:pt x="41" y="313"/>
                  <a:pt x="41" y="313"/>
                  <a:pt x="41" y="313"/>
                </a:cubicBezTo>
                <a:cubicBezTo>
                  <a:pt x="41" y="313"/>
                  <a:pt x="41" y="313"/>
                  <a:pt x="41" y="313"/>
                </a:cubicBezTo>
                <a:cubicBezTo>
                  <a:pt x="42" y="307"/>
                  <a:pt x="42" y="307"/>
                  <a:pt x="42" y="307"/>
                </a:cubicBezTo>
                <a:cubicBezTo>
                  <a:pt x="42" y="307"/>
                  <a:pt x="42" y="307"/>
                  <a:pt x="43" y="307"/>
                </a:cubicBezTo>
                <a:cubicBezTo>
                  <a:pt x="54" y="307"/>
                  <a:pt x="54" y="307"/>
                  <a:pt x="54" y="307"/>
                </a:cubicBezTo>
                <a:cubicBezTo>
                  <a:pt x="55" y="307"/>
                  <a:pt x="55" y="307"/>
                  <a:pt x="55" y="307"/>
                </a:cubicBezTo>
                <a:lnTo>
                  <a:pt x="54" y="313"/>
                </a:lnTo>
                <a:close/>
                <a:moveTo>
                  <a:pt x="55" y="306"/>
                </a:moveTo>
                <a:cubicBezTo>
                  <a:pt x="43" y="306"/>
                  <a:pt x="43" y="306"/>
                  <a:pt x="43" y="306"/>
                </a:cubicBezTo>
                <a:cubicBezTo>
                  <a:pt x="43" y="306"/>
                  <a:pt x="42" y="306"/>
                  <a:pt x="43" y="305"/>
                </a:cubicBezTo>
                <a:cubicBezTo>
                  <a:pt x="44" y="300"/>
                  <a:pt x="44" y="300"/>
                  <a:pt x="44" y="300"/>
                </a:cubicBezTo>
                <a:cubicBezTo>
                  <a:pt x="44" y="300"/>
                  <a:pt x="44" y="299"/>
                  <a:pt x="44" y="299"/>
                </a:cubicBezTo>
                <a:cubicBezTo>
                  <a:pt x="56" y="299"/>
                  <a:pt x="56" y="299"/>
                  <a:pt x="56" y="299"/>
                </a:cubicBezTo>
                <a:cubicBezTo>
                  <a:pt x="56" y="299"/>
                  <a:pt x="56" y="300"/>
                  <a:pt x="56" y="300"/>
                </a:cubicBezTo>
                <a:cubicBezTo>
                  <a:pt x="55" y="305"/>
                  <a:pt x="55" y="305"/>
                  <a:pt x="55" y="305"/>
                </a:cubicBezTo>
                <a:cubicBezTo>
                  <a:pt x="55" y="306"/>
                  <a:pt x="55" y="306"/>
                  <a:pt x="55" y="306"/>
                </a:cubicBezTo>
                <a:close/>
                <a:moveTo>
                  <a:pt x="69" y="313"/>
                </a:moveTo>
                <a:cubicBezTo>
                  <a:pt x="69" y="313"/>
                  <a:pt x="69" y="313"/>
                  <a:pt x="68" y="313"/>
                </a:cubicBezTo>
                <a:cubicBezTo>
                  <a:pt x="56" y="313"/>
                  <a:pt x="56" y="313"/>
                  <a:pt x="56" y="313"/>
                </a:cubicBezTo>
                <a:cubicBezTo>
                  <a:pt x="56" y="313"/>
                  <a:pt x="56" y="313"/>
                  <a:pt x="56" y="313"/>
                </a:cubicBezTo>
                <a:cubicBezTo>
                  <a:pt x="57" y="307"/>
                  <a:pt x="57" y="307"/>
                  <a:pt x="57" y="307"/>
                </a:cubicBezTo>
                <a:cubicBezTo>
                  <a:pt x="57" y="307"/>
                  <a:pt x="58" y="307"/>
                  <a:pt x="58" y="307"/>
                </a:cubicBezTo>
                <a:cubicBezTo>
                  <a:pt x="69" y="307"/>
                  <a:pt x="69" y="307"/>
                  <a:pt x="69" y="307"/>
                </a:cubicBezTo>
                <a:cubicBezTo>
                  <a:pt x="70" y="307"/>
                  <a:pt x="70" y="307"/>
                  <a:pt x="70" y="307"/>
                </a:cubicBezTo>
                <a:lnTo>
                  <a:pt x="69" y="313"/>
                </a:lnTo>
                <a:close/>
                <a:moveTo>
                  <a:pt x="70" y="305"/>
                </a:moveTo>
                <a:cubicBezTo>
                  <a:pt x="70" y="306"/>
                  <a:pt x="70" y="306"/>
                  <a:pt x="70" y="306"/>
                </a:cubicBezTo>
                <a:cubicBezTo>
                  <a:pt x="58" y="306"/>
                  <a:pt x="58" y="306"/>
                  <a:pt x="58" y="306"/>
                </a:cubicBezTo>
                <a:cubicBezTo>
                  <a:pt x="58" y="306"/>
                  <a:pt x="58" y="306"/>
                  <a:pt x="58" y="305"/>
                </a:cubicBezTo>
                <a:cubicBezTo>
                  <a:pt x="59" y="300"/>
                  <a:pt x="59" y="300"/>
                  <a:pt x="59" y="300"/>
                </a:cubicBezTo>
                <a:cubicBezTo>
                  <a:pt x="59" y="300"/>
                  <a:pt x="59" y="299"/>
                  <a:pt x="59" y="299"/>
                </a:cubicBezTo>
                <a:cubicBezTo>
                  <a:pt x="71" y="299"/>
                  <a:pt x="71" y="299"/>
                  <a:pt x="71" y="299"/>
                </a:cubicBezTo>
                <a:cubicBezTo>
                  <a:pt x="71" y="299"/>
                  <a:pt x="71" y="300"/>
                  <a:pt x="71" y="300"/>
                </a:cubicBezTo>
                <a:lnTo>
                  <a:pt x="70" y="305"/>
                </a:lnTo>
                <a:close/>
                <a:moveTo>
                  <a:pt x="71" y="298"/>
                </a:moveTo>
                <a:cubicBezTo>
                  <a:pt x="71" y="298"/>
                  <a:pt x="71" y="298"/>
                  <a:pt x="71" y="298"/>
                </a:cubicBezTo>
                <a:cubicBezTo>
                  <a:pt x="60" y="298"/>
                  <a:pt x="60" y="298"/>
                  <a:pt x="60" y="298"/>
                </a:cubicBezTo>
                <a:cubicBezTo>
                  <a:pt x="59" y="298"/>
                  <a:pt x="59" y="298"/>
                  <a:pt x="59" y="298"/>
                </a:cubicBezTo>
                <a:cubicBezTo>
                  <a:pt x="60" y="292"/>
                  <a:pt x="60" y="292"/>
                  <a:pt x="60" y="292"/>
                </a:cubicBezTo>
                <a:cubicBezTo>
                  <a:pt x="60" y="292"/>
                  <a:pt x="61" y="292"/>
                  <a:pt x="61" y="292"/>
                </a:cubicBezTo>
                <a:cubicBezTo>
                  <a:pt x="72" y="292"/>
                  <a:pt x="72" y="292"/>
                  <a:pt x="72" y="292"/>
                </a:cubicBezTo>
                <a:cubicBezTo>
                  <a:pt x="72" y="292"/>
                  <a:pt x="72" y="292"/>
                  <a:pt x="72" y="292"/>
                </a:cubicBezTo>
                <a:lnTo>
                  <a:pt x="71" y="298"/>
                </a:lnTo>
                <a:close/>
                <a:moveTo>
                  <a:pt x="72" y="291"/>
                </a:moveTo>
                <a:cubicBezTo>
                  <a:pt x="61" y="291"/>
                  <a:pt x="61" y="291"/>
                  <a:pt x="61" y="291"/>
                </a:cubicBezTo>
                <a:cubicBezTo>
                  <a:pt x="61" y="291"/>
                  <a:pt x="61" y="291"/>
                  <a:pt x="61" y="290"/>
                </a:cubicBezTo>
                <a:cubicBezTo>
                  <a:pt x="62" y="285"/>
                  <a:pt x="62" y="285"/>
                  <a:pt x="62" y="285"/>
                </a:cubicBezTo>
                <a:cubicBezTo>
                  <a:pt x="62" y="285"/>
                  <a:pt x="62" y="284"/>
                  <a:pt x="62" y="284"/>
                </a:cubicBezTo>
                <a:cubicBezTo>
                  <a:pt x="73" y="284"/>
                  <a:pt x="73" y="284"/>
                  <a:pt x="73" y="284"/>
                </a:cubicBezTo>
                <a:cubicBezTo>
                  <a:pt x="73" y="284"/>
                  <a:pt x="74" y="285"/>
                  <a:pt x="74" y="285"/>
                </a:cubicBezTo>
                <a:cubicBezTo>
                  <a:pt x="73" y="290"/>
                  <a:pt x="73" y="290"/>
                  <a:pt x="73" y="290"/>
                </a:cubicBezTo>
                <a:cubicBezTo>
                  <a:pt x="73" y="291"/>
                  <a:pt x="72" y="291"/>
                  <a:pt x="72" y="291"/>
                </a:cubicBezTo>
                <a:close/>
                <a:moveTo>
                  <a:pt x="73" y="305"/>
                </a:moveTo>
                <a:cubicBezTo>
                  <a:pt x="74" y="300"/>
                  <a:pt x="74" y="300"/>
                  <a:pt x="74" y="300"/>
                </a:cubicBezTo>
                <a:cubicBezTo>
                  <a:pt x="74" y="300"/>
                  <a:pt x="74" y="299"/>
                  <a:pt x="74" y="299"/>
                </a:cubicBezTo>
                <a:cubicBezTo>
                  <a:pt x="85" y="299"/>
                  <a:pt x="85" y="299"/>
                  <a:pt x="85" y="299"/>
                </a:cubicBezTo>
                <a:cubicBezTo>
                  <a:pt x="85" y="299"/>
                  <a:pt x="86" y="300"/>
                  <a:pt x="86" y="300"/>
                </a:cubicBezTo>
                <a:cubicBezTo>
                  <a:pt x="85" y="305"/>
                  <a:pt x="85" y="305"/>
                  <a:pt x="85" y="305"/>
                </a:cubicBezTo>
                <a:cubicBezTo>
                  <a:pt x="85" y="306"/>
                  <a:pt x="85" y="306"/>
                  <a:pt x="84" y="306"/>
                </a:cubicBezTo>
                <a:cubicBezTo>
                  <a:pt x="73" y="306"/>
                  <a:pt x="73" y="306"/>
                  <a:pt x="73" y="306"/>
                </a:cubicBezTo>
                <a:cubicBezTo>
                  <a:pt x="73" y="306"/>
                  <a:pt x="73" y="306"/>
                  <a:pt x="73" y="305"/>
                </a:cubicBezTo>
                <a:close/>
                <a:moveTo>
                  <a:pt x="124" y="313"/>
                </a:moveTo>
                <a:cubicBezTo>
                  <a:pt x="124" y="313"/>
                  <a:pt x="124" y="313"/>
                  <a:pt x="124" y="313"/>
                </a:cubicBezTo>
                <a:cubicBezTo>
                  <a:pt x="76" y="313"/>
                  <a:pt x="76" y="313"/>
                  <a:pt x="76" y="313"/>
                </a:cubicBezTo>
                <a:cubicBezTo>
                  <a:pt x="75" y="313"/>
                  <a:pt x="75" y="313"/>
                  <a:pt x="75" y="313"/>
                </a:cubicBezTo>
                <a:cubicBezTo>
                  <a:pt x="76" y="307"/>
                  <a:pt x="76" y="307"/>
                  <a:pt x="76" y="307"/>
                </a:cubicBezTo>
                <a:cubicBezTo>
                  <a:pt x="76" y="307"/>
                  <a:pt x="76" y="307"/>
                  <a:pt x="77" y="307"/>
                </a:cubicBezTo>
                <a:cubicBezTo>
                  <a:pt x="124" y="307"/>
                  <a:pt x="124" y="307"/>
                  <a:pt x="124" y="307"/>
                </a:cubicBezTo>
                <a:cubicBezTo>
                  <a:pt x="124" y="307"/>
                  <a:pt x="124" y="307"/>
                  <a:pt x="124" y="307"/>
                </a:cubicBezTo>
                <a:lnTo>
                  <a:pt x="124" y="313"/>
                </a:lnTo>
                <a:close/>
                <a:moveTo>
                  <a:pt x="128" y="305"/>
                </a:moveTo>
                <a:cubicBezTo>
                  <a:pt x="128" y="306"/>
                  <a:pt x="128" y="306"/>
                  <a:pt x="128" y="306"/>
                </a:cubicBezTo>
                <a:cubicBezTo>
                  <a:pt x="117" y="306"/>
                  <a:pt x="117" y="306"/>
                  <a:pt x="117" y="306"/>
                </a:cubicBezTo>
                <a:cubicBezTo>
                  <a:pt x="117" y="306"/>
                  <a:pt x="116" y="306"/>
                  <a:pt x="116" y="305"/>
                </a:cubicBezTo>
                <a:cubicBezTo>
                  <a:pt x="117" y="300"/>
                  <a:pt x="117" y="300"/>
                  <a:pt x="117" y="300"/>
                </a:cubicBezTo>
                <a:cubicBezTo>
                  <a:pt x="117" y="300"/>
                  <a:pt x="117" y="299"/>
                  <a:pt x="117" y="299"/>
                </a:cubicBezTo>
                <a:cubicBezTo>
                  <a:pt x="128" y="299"/>
                  <a:pt x="128" y="299"/>
                  <a:pt x="128" y="299"/>
                </a:cubicBezTo>
                <a:cubicBezTo>
                  <a:pt x="128" y="299"/>
                  <a:pt x="128" y="300"/>
                  <a:pt x="128" y="300"/>
                </a:cubicBezTo>
                <a:lnTo>
                  <a:pt x="128" y="305"/>
                </a:lnTo>
                <a:close/>
                <a:moveTo>
                  <a:pt x="129" y="298"/>
                </a:moveTo>
                <a:cubicBezTo>
                  <a:pt x="129" y="298"/>
                  <a:pt x="128" y="298"/>
                  <a:pt x="128" y="298"/>
                </a:cubicBezTo>
                <a:cubicBezTo>
                  <a:pt x="117" y="298"/>
                  <a:pt x="117" y="298"/>
                  <a:pt x="117" y="298"/>
                </a:cubicBezTo>
                <a:cubicBezTo>
                  <a:pt x="117" y="298"/>
                  <a:pt x="117" y="298"/>
                  <a:pt x="117" y="298"/>
                </a:cubicBezTo>
                <a:cubicBezTo>
                  <a:pt x="117" y="292"/>
                  <a:pt x="117" y="292"/>
                  <a:pt x="117" y="292"/>
                </a:cubicBezTo>
                <a:cubicBezTo>
                  <a:pt x="117" y="292"/>
                  <a:pt x="117" y="292"/>
                  <a:pt x="118" y="292"/>
                </a:cubicBezTo>
                <a:cubicBezTo>
                  <a:pt x="128" y="292"/>
                  <a:pt x="128" y="292"/>
                  <a:pt x="128" y="292"/>
                </a:cubicBezTo>
                <a:cubicBezTo>
                  <a:pt x="128" y="292"/>
                  <a:pt x="129" y="292"/>
                  <a:pt x="129" y="292"/>
                </a:cubicBezTo>
                <a:lnTo>
                  <a:pt x="129" y="298"/>
                </a:lnTo>
                <a:close/>
                <a:moveTo>
                  <a:pt x="129" y="290"/>
                </a:moveTo>
                <a:cubicBezTo>
                  <a:pt x="129" y="291"/>
                  <a:pt x="128" y="291"/>
                  <a:pt x="128" y="291"/>
                </a:cubicBezTo>
                <a:cubicBezTo>
                  <a:pt x="118" y="291"/>
                  <a:pt x="118" y="291"/>
                  <a:pt x="118" y="291"/>
                </a:cubicBezTo>
                <a:cubicBezTo>
                  <a:pt x="117" y="291"/>
                  <a:pt x="117" y="291"/>
                  <a:pt x="117" y="290"/>
                </a:cubicBezTo>
                <a:cubicBezTo>
                  <a:pt x="118" y="285"/>
                  <a:pt x="118" y="285"/>
                  <a:pt x="118" y="285"/>
                </a:cubicBezTo>
                <a:cubicBezTo>
                  <a:pt x="118" y="285"/>
                  <a:pt x="118" y="284"/>
                  <a:pt x="118" y="284"/>
                </a:cubicBezTo>
                <a:cubicBezTo>
                  <a:pt x="128" y="284"/>
                  <a:pt x="128" y="284"/>
                  <a:pt x="128" y="284"/>
                </a:cubicBezTo>
                <a:cubicBezTo>
                  <a:pt x="129" y="284"/>
                  <a:pt x="129" y="285"/>
                  <a:pt x="129" y="285"/>
                </a:cubicBezTo>
                <a:lnTo>
                  <a:pt x="129" y="290"/>
                </a:lnTo>
                <a:close/>
                <a:moveTo>
                  <a:pt x="129" y="283"/>
                </a:moveTo>
                <a:cubicBezTo>
                  <a:pt x="129" y="283"/>
                  <a:pt x="129" y="283"/>
                  <a:pt x="128" y="283"/>
                </a:cubicBezTo>
                <a:cubicBezTo>
                  <a:pt x="118" y="283"/>
                  <a:pt x="118" y="283"/>
                  <a:pt x="118" y="283"/>
                </a:cubicBezTo>
                <a:cubicBezTo>
                  <a:pt x="118" y="283"/>
                  <a:pt x="118" y="283"/>
                  <a:pt x="118" y="283"/>
                </a:cubicBezTo>
                <a:cubicBezTo>
                  <a:pt x="118" y="277"/>
                  <a:pt x="118" y="277"/>
                  <a:pt x="118" y="277"/>
                </a:cubicBezTo>
                <a:cubicBezTo>
                  <a:pt x="118" y="277"/>
                  <a:pt x="118" y="277"/>
                  <a:pt x="118" y="277"/>
                </a:cubicBezTo>
                <a:cubicBezTo>
                  <a:pt x="129" y="277"/>
                  <a:pt x="129" y="277"/>
                  <a:pt x="129" y="277"/>
                </a:cubicBezTo>
                <a:cubicBezTo>
                  <a:pt x="129" y="277"/>
                  <a:pt x="129" y="277"/>
                  <a:pt x="129" y="277"/>
                </a:cubicBezTo>
                <a:lnTo>
                  <a:pt x="129" y="283"/>
                </a:lnTo>
                <a:close/>
                <a:moveTo>
                  <a:pt x="129" y="266"/>
                </a:moveTo>
                <a:cubicBezTo>
                  <a:pt x="129" y="267"/>
                  <a:pt x="129" y="267"/>
                  <a:pt x="129" y="267"/>
                </a:cubicBezTo>
                <a:cubicBezTo>
                  <a:pt x="119" y="267"/>
                  <a:pt x="119" y="267"/>
                  <a:pt x="119" y="267"/>
                </a:cubicBezTo>
                <a:cubicBezTo>
                  <a:pt x="119" y="267"/>
                  <a:pt x="118" y="267"/>
                  <a:pt x="118" y="266"/>
                </a:cubicBezTo>
                <a:cubicBezTo>
                  <a:pt x="119" y="262"/>
                  <a:pt x="119" y="262"/>
                  <a:pt x="119" y="262"/>
                </a:cubicBezTo>
                <a:cubicBezTo>
                  <a:pt x="119" y="262"/>
                  <a:pt x="119" y="262"/>
                  <a:pt x="119" y="262"/>
                </a:cubicBezTo>
                <a:cubicBezTo>
                  <a:pt x="129" y="262"/>
                  <a:pt x="129" y="262"/>
                  <a:pt x="129" y="262"/>
                </a:cubicBezTo>
                <a:cubicBezTo>
                  <a:pt x="129" y="262"/>
                  <a:pt x="129" y="262"/>
                  <a:pt x="129" y="262"/>
                </a:cubicBezTo>
                <a:lnTo>
                  <a:pt x="129" y="266"/>
                </a:lnTo>
                <a:close/>
                <a:moveTo>
                  <a:pt x="143" y="313"/>
                </a:moveTo>
                <a:cubicBezTo>
                  <a:pt x="131" y="313"/>
                  <a:pt x="131" y="313"/>
                  <a:pt x="131" y="313"/>
                </a:cubicBezTo>
                <a:cubicBezTo>
                  <a:pt x="131" y="313"/>
                  <a:pt x="131" y="313"/>
                  <a:pt x="131" y="313"/>
                </a:cubicBezTo>
                <a:cubicBezTo>
                  <a:pt x="131" y="307"/>
                  <a:pt x="131" y="307"/>
                  <a:pt x="131" y="307"/>
                </a:cubicBezTo>
                <a:cubicBezTo>
                  <a:pt x="131" y="307"/>
                  <a:pt x="131" y="307"/>
                  <a:pt x="131" y="307"/>
                </a:cubicBezTo>
                <a:cubicBezTo>
                  <a:pt x="142" y="307"/>
                  <a:pt x="142" y="307"/>
                  <a:pt x="142" y="307"/>
                </a:cubicBezTo>
                <a:cubicBezTo>
                  <a:pt x="143" y="307"/>
                  <a:pt x="143" y="307"/>
                  <a:pt x="143" y="307"/>
                </a:cubicBezTo>
                <a:cubicBezTo>
                  <a:pt x="143" y="313"/>
                  <a:pt x="143" y="313"/>
                  <a:pt x="143" y="313"/>
                </a:cubicBezTo>
                <a:cubicBezTo>
                  <a:pt x="143" y="313"/>
                  <a:pt x="143" y="313"/>
                  <a:pt x="143" y="313"/>
                </a:cubicBezTo>
                <a:close/>
                <a:moveTo>
                  <a:pt x="145" y="300"/>
                </a:moveTo>
                <a:cubicBezTo>
                  <a:pt x="145" y="300"/>
                  <a:pt x="145" y="299"/>
                  <a:pt x="146" y="299"/>
                </a:cubicBezTo>
                <a:cubicBezTo>
                  <a:pt x="157" y="299"/>
                  <a:pt x="157" y="299"/>
                  <a:pt x="157" y="299"/>
                </a:cubicBezTo>
                <a:cubicBezTo>
                  <a:pt x="157" y="299"/>
                  <a:pt x="157" y="300"/>
                  <a:pt x="157" y="300"/>
                </a:cubicBezTo>
                <a:cubicBezTo>
                  <a:pt x="157" y="305"/>
                  <a:pt x="157" y="305"/>
                  <a:pt x="157" y="305"/>
                </a:cubicBezTo>
                <a:cubicBezTo>
                  <a:pt x="157" y="306"/>
                  <a:pt x="157" y="306"/>
                  <a:pt x="157" y="306"/>
                </a:cubicBezTo>
                <a:cubicBezTo>
                  <a:pt x="146" y="306"/>
                  <a:pt x="146" y="306"/>
                  <a:pt x="146" y="306"/>
                </a:cubicBezTo>
                <a:cubicBezTo>
                  <a:pt x="146" y="306"/>
                  <a:pt x="145" y="306"/>
                  <a:pt x="145" y="305"/>
                </a:cubicBezTo>
                <a:lnTo>
                  <a:pt x="145" y="300"/>
                </a:lnTo>
                <a:close/>
                <a:moveTo>
                  <a:pt x="157" y="313"/>
                </a:moveTo>
                <a:cubicBezTo>
                  <a:pt x="146" y="313"/>
                  <a:pt x="146" y="313"/>
                  <a:pt x="146" y="313"/>
                </a:cubicBezTo>
                <a:cubicBezTo>
                  <a:pt x="146" y="313"/>
                  <a:pt x="146" y="313"/>
                  <a:pt x="146" y="313"/>
                </a:cubicBezTo>
                <a:cubicBezTo>
                  <a:pt x="145" y="307"/>
                  <a:pt x="145" y="307"/>
                  <a:pt x="145" y="307"/>
                </a:cubicBezTo>
                <a:cubicBezTo>
                  <a:pt x="145" y="307"/>
                  <a:pt x="146" y="307"/>
                  <a:pt x="146" y="307"/>
                </a:cubicBezTo>
                <a:cubicBezTo>
                  <a:pt x="157" y="307"/>
                  <a:pt x="157" y="307"/>
                  <a:pt x="157" y="307"/>
                </a:cubicBezTo>
                <a:cubicBezTo>
                  <a:pt x="157" y="307"/>
                  <a:pt x="157" y="307"/>
                  <a:pt x="157" y="307"/>
                </a:cubicBezTo>
                <a:cubicBezTo>
                  <a:pt x="158" y="313"/>
                  <a:pt x="158" y="313"/>
                  <a:pt x="158" y="313"/>
                </a:cubicBezTo>
                <a:cubicBezTo>
                  <a:pt x="158" y="313"/>
                  <a:pt x="157" y="313"/>
                  <a:pt x="157" y="313"/>
                </a:cubicBezTo>
                <a:close/>
                <a:moveTo>
                  <a:pt x="157" y="266"/>
                </a:moveTo>
                <a:cubicBezTo>
                  <a:pt x="157" y="262"/>
                  <a:pt x="157" y="262"/>
                  <a:pt x="157" y="262"/>
                </a:cubicBezTo>
                <a:cubicBezTo>
                  <a:pt x="157" y="262"/>
                  <a:pt x="157" y="262"/>
                  <a:pt x="158" y="262"/>
                </a:cubicBezTo>
                <a:cubicBezTo>
                  <a:pt x="167" y="262"/>
                  <a:pt x="167" y="262"/>
                  <a:pt x="167" y="262"/>
                </a:cubicBezTo>
                <a:cubicBezTo>
                  <a:pt x="168" y="262"/>
                  <a:pt x="168" y="262"/>
                  <a:pt x="168" y="262"/>
                </a:cubicBezTo>
                <a:cubicBezTo>
                  <a:pt x="168" y="266"/>
                  <a:pt x="168" y="266"/>
                  <a:pt x="168" y="266"/>
                </a:cubicBezTo>
                <a:cubicBezTo>
                  <a:pt x="168" y="267"/>
                  <a:pt x="168" y="267"/>
                  <a:pt x="168" y="267"/>
                </a:cubicBezTo>
                <a:cubicBezTo>
                  <a:pt x="158" y="267"/>
                  <a:pt x="158" y="267"/>
                  <a:pt x="158" y="267"/>
                </a:cubicBezTo>
                <a:cubicBezTo>
                  <a:pt x="158" y="267"/>
                  <a:pt x="157" y="267"/>
                  <a:pt x="157" y="266"/>
                </a:cubicBezTo>
                <a:close/>
                <a:moveTo>
                  <a:pt x="158" y="283"/>
                </a:moveTo>
                <a:cubicBezTo>
                  <a:pt x="158" y="277"/>
                  <a:pt x="158" y="277"/>
                  <a:pt x="158" y="277"/>
                </a:cubicBezTo>
                <a:cubicBezTo>
                  <a:pt x="158" y="277"/>
                  <a:pt x="158" y="277"/>
                  <a:pt x="159" y="277"/>
                </a:cubicBezTo>
                <a:cubicBezTo>
                  <a:pt x="169" y="277"/>
                  <a:pt x="169" y="277"/>
                  <a:pt x="169" y="277"/>
                </a:cubicBezTo>
                <a:cubicBezTo>
                  <a:pt x="169" y="277"/>
                  <a:pt x="169" y="277"/>
                  <a:pt x="169" y="277"/>
                </a:cubicBezTo>
                <a:cubicBezTo>
                  <a:pt x="170" y="283"/>
                  <a:pt x="170" y="283"/>
                  <a:pt x="170" y="283"/>
                </a:cubicBezTo>
                <a:cubicBezTo>
                  <a:pt x="170" y="283"/>
                  <a:pt x="170" y="283"/>
                  <a:pt x="169" y="283"/>
                </a:cubicBezTo>
                <a:cubicBezTo>
                  <a:pt x="159" y="283"/>
                  <a:pt x="159" y="283"/>
                  <a:pt x="159" y="283"/>
                </a:cubicBezTo>
                <a:cubicBezTo>
                  <a:pt x="159" y="283"/>
                  <a:pt x="158" y="283"/>
                  <a:pt x="158" y="283"/>
                </a:cubicBezTo>
                <a:close/>
                <a:moveTo>
                  <a:pt x="159" y="290"/>
                </a:moveTo>
                <a:cubicBezTo>
                  <a:pt x="159" y="285"/>
                  <a:pt x="159" y="285"/>
                  <a:pt x="159" y="285"/>
                </a:cubicBezTo>
                <a:cubicBezTo>
                  <a:pt x="159" y="285"/>
                  <a:pt x="159" y="284"/>
                  <a:pt x="159" y="284"/>
                </a:cubicBezTo>
                <a:cubicBezTo>
                  <a:pt x="169" y="284"/>
                  <a:pt x="169" y="284"/>
                  <a:pt x="169" y="284"/>
                </a:cubicBezTo>
                <a:cubicBezTo>
                  <a:pt x="170" y="284"/>
                  <a:pt x="170" y="285"/>
                  <a:pt x="170" y="285"/>
                </a:cubicBezTo>
                <a:cubicBezTo>
                  <a:pt x="170" y="290"/>
                  <a:pt x="170" y="290"/>
                  <a:pt x="170" y="290"/>
                </a:cubicBezTo>
                <a:cubicBezTo>
                  <a:pt x="170" y="291"/>
                  <a:pt x="170" y="291"/>
                  <a:pt x="170" y="291"/>
                </a:cubicBezTo>
                <a:cubicBezTo>
                  <a:pt x="159" y="291"/>
                  <a:pt x="159" y="291"/>
                  <a:pt x="159" y="291"/>
                </a:cubicBezTo>
                <a:cubicBezTo>
                  <a:pt x="159" y="291"/>
                  <a:pt x="159" y="291"/>
                  <a:pt x="159" y="290"/>
                </a:cubicBezTo>
                <a:close/>
                <a:moveTo>
                  <a:pt x="172" y="313"/>
                </a:moveTo>
                <a:cubicBezTo>
                  <a:pt x="161" y="313"/>
                  <a:pt x="161" y="313"/>
                  <a:pt x="161" y="313"/>
                </a:cubicBezTo>
                <a:cubicBezTo>
                  <a:pt x="160" y="313"/>
                  <a:pt x="160" y="313"/>
                  <a:pt x="160" y="313"/>
                </a:cubicBezTo>
                <a:cubicBezTo>
                  <a:pt x="160" y="307"/>
                  <a:pt x="160" y="307"/>
                  <a:pt x="160" y="307"/>
                </a:cubicBezTo>
                <a:cubicBezTo>
                  <a:pt x="160" y="307"/>
                  <a:pt x="160" y="307"/>
                  <a:pt x="160" y="307"/>
                </a:cubicBezTo>
                <a:cubicBezTo>
                  <a:pt x="172" y="307"/>
                  <a:pt x="172" y="307"/>
                  <a:pt x="172" y="307"/>
                </a:cubicBezTo>
                <a:cubicBezTo>
                  <a:pt x="172" y="307"/>
                  <a:pt x="172" y="307"/>
                  <a:pt x="172" y="307"/>
                </a:cubicBezTo>
                <a:cubicBezTo>
                  <a:pt x="172" y="313"/>
                  <a:pt x="172" y="313"/>
                  <a:pt x="172" y="313"/>
                </a:cubicBezTo>
                <a:cubicBezTo>
                  <a:pt x="172" y="313"/>
                  <a:pt x="172" y="313"/>
                  <a:pt x="172" y="313"/>
                </a:cubicBezTo>
                <a:close/>
                <a:moveTo>
                  <a:pt x="173" y="290"/>
                </a:moveTo>
                <a:cubicBezTo>
                  <a:pt x="172" y="285"/>
                  <a:pt x="172" y="285"/>
                  <a:pt x="172" y="285"/>
                </a:cubicBezTo>
                <a:cubicBezTo>
                  <a:pt x="172" y="285"/>
                  <a:pt x="172" y="284"/>
                  <a:pt x="173" y="284"/>
                </a:cubicBezTo>
                <a:cubicBezTo>
                  <a:pt x="183" y="284"/>
                  <a:pt x="183" y="284"/>
                  <a:pt x="183" y="284"/>
                </a:cubicBezTo>
                <a:cubicBezTo>
                  <a:pt x="183" y="284"/>
                  <a:pt x="184" y="285"/>
                  <a:pt x="184" y="285"/>
                </a:cubicBezTo>
                <a:cubicBezTo>
                  <a:pt x="184" y="290"/>
                  <a:pt x="184" y="290"/>
                  <a:pt x="184" y="290"/>
                </a:cubicBezTo>
                <a:cubicBezTo>
                  <a:pt x="184" y="291"/>
                  <a:pt x="184" y="291"/>
                  <a:pt x="184" y="291"/>
                </a:cubicBezTo>
                <a:cubicBezTo>
                  <a:pt x="173" y="291"/>
                  <a:pt x="173" y="291"/>
                  <a:pt x="173" y="291"/>
                </a:cubicBezTo>
                <a:cubicBezTo>
                  <a:pt x="173" y="291"/>
                  <a:pt x="173" y="291"/>
                  <a:pt x="173" y="290"/>
                </a:cubicBezTo>
                <a:close/>
                <a:moveTo>
                  <a:pt x="174" y="305"/>
                </a:moveTo>
                <a:cubicBezTo>
                  <a:pt x="174" y="300"/>
                  <a:pt x="174" y="300"/>
                  <a:pt x="174" y="300"/>
                </a:cubicBezTo>
                <a:cubicBezTo>
                  <a:pt x="174" y="300"/>
                  <a:pt x="174" y="299"/>
                  <a:pt x="174" y="299"/>
                </a:cubicBezTo>
                <a:cubicBezTo>
                  <a:pt x="185" y="299"/>
                  <a:pt x="185" y="299"/>
                  <a:pt x="185" y="299"/>
                </a:cubicBezTo>
                <a:cubicBezTo>
                  <a:pt x="185" y="299"/>
                  <a:pt x="186" y="300"/>
                  <a:pt x="186" y="300"/>
                </a:cubicBezTo>
                <a:cubicBezTo>
                  <a:pt x="186" y="305"/>
                  <a:pt x="186" y="305"/>
                  <a:pt x="186" y="305"/>
                </a:cubicBezTo>
                <a:cubicBezTo>
                  <a:pt x="186" y="306"/>
                  <a:pt x="186" y="306"/>
                  <a:pt x="186" y="306"/>
                </a:cubicBezTo>
                <a:cubicBezTo>
                  <a:pt x="175" y="306"/>
                  <a:pt x="175" y="306"/>
                  <a:pt x="175" y="306"/>
                </a:cubicBezTo>
                <a:cubicBezTo>
                  <a:pt x="174" y="306"/>
                  <a:pt x="174" y="306"/>
                  <a:pt x="174" y="305"/>
                </a:cubicBezTo>
                <a:close/>
                <a:moveTo>
                  <a:pt x="187" y="313"/>
                </a:moveTo>
                <a:cubicBezTo>
                  <a:pt x="175" y="313"/>
                  <a:pt x="175" y="313"/>
                  <a:pt x="175" y="313"/>
                </a:cubicBezTo>
                <a:cubicBezTo>
                  <a:pt x="175" y="313"/>
                  <a:pt x="175" y="313"/>
                  <a:pt x="175" y="313"/>
                </a:cubicBezTo>
                <a:cubicBezTo>
                  <a:pt x="174" y="307"/>
                  <a:pt x="174" y="307"/>
                  <a:pt x="174" y="307"/>
                </a:cubicBezTo>
                <a:cubicBezTo>
                  <a:pt x="174" y="307"/>
                  <a:pt x="175" y="307"/>
                  <a:pt x="175" y="307"/>
                </a:cubicBezTo>
                <a:cubicBezTo>
                  <a:pt x="186" y="307"/>
                  <a:pt x="186" y="307"/>
                  <a:pt x="186" y="307"/>
                </a:cubicBezTo>
                <a:cubicBezTo>
                  <a:pt x="186" y="307"/>
                  <a:pt x="187" y="307"/>
                  <a:pt x="187" y="307"/>
                </a:cubicBezTo>
                <a:cubicBezTo>
                  <a:pt x="187" y="313"/>
                  <a:pt x="187" y="313"/>
                  <a:pt x="187" y="313"/>
                </a:cubicBezTo>
                <a:cubicBezTo>
                  <a:pt x="187" y="313"/>
                  <a:pt x="187" y="313"/>
                  <a:pt x="187" y="313"/>
                </a:cubicBezTo>
                <a:close/>
                <a:moveTo>
                  <a:pt x="187" y="290"/>
                </a:moveTo>
                <a:cubicBezTo>
                  <a:pt x="186" y="285"/>
                  <a:pt x="186" y="285"/>
                  <a:pt x="186" y="285"/>
                </a:cubicBezTo>
                <a:cubicBezTo>
                  <a:pt x="186" y="285"/>
                  <a:pt x="186" y="284"/>
                  <a:pt x="186" y="284"/>
                </a:cubicBezTo>
                <a:cubicBezTo>
                  <a:pt x="197" y="284"/>
                  <a:pt x="197" y="284"/>
                  <a:pt x="197" y="284"/>
                </a:cubicBezTo>
                <a:cubicBezTo>
                  <a:pt x="197" y="284"/>
                  <a:pt x="198" y="285"/>
                  <a:pt x="198" y="285"/>
                </a:cubicBezTo>
                <a:cubicBezTo>
                  <a:pt x="199" y="290"/>
                  <a:pt x="199" y="290"/>
                  <a:pt x="199" y="290"/>
                </a:cubicBezTo>
                <a:cubicBezTo>
                  <a:pt x="199" y="291"/>
                  <a:pt x="198" y="291"/>
                  <a:pt x="198" y="291"/>
                </a:cubicBezTo>
                <a:cubicBezTo>
                  <a:pt x="187" y="291"/>
                  <a:pt x="187" y="291"/>
                  <a:pt x="187" y="291"/>
                </a:cubicBezTo>
                <a:cubicBezTo>
                  <a:pt x="187" y="291"/>
                  <a:pt x="187" y="291"/>
                  <a:pt x="187" y="290"/>
                </a:cubicBezTo>
                <a:close/>
                <a:moveTo>
                  <a:pt x="202" y="313"/>
                </a:moveTo>
                <a:cubicBezTo>
                  <a:pt x="190" y="313"/>
                  <a:pt x="190" y="313"/>
                  <a:pt x="190" y="313"/>
                </a:cubicBezTo>
                <a:cubicBezTo>
                  <a:pt x="190" y="313"/>
                  <a:pt x="190" y="313"/>
                  <a:pt x="190" y="313"/>
                </a:cubicBezTo>
                <a:cubicBezTo>
                  <a:pt x="189" y="307"/>
                  <a:pt x="189" y="307"/>
                  <a:pt x="189" y="307"/>
                </a:cubicBezTo>
                <a:cubicBezTo>
                  <a:pt x="189" y="307"/>
                  <a:pt x="189" y="307"/>
                  <a:pt x="190" y="307"/>
                </a:cubicBezTo>
                <a:cubicBezTo>
                  <a:pt x="201" y="307"/>
                  <a:pt x="201" y="307"/>
                  <a:pt x="201" y="307"/>
                </a:cubicBezTo>
                <a:cubicBezTo>
                  <a:pt x="201" y="307"/>
                  <a:pt x="201" y="307"/>
                  <a:pt x="201" y="307"/>
                </a:cubicBezTo>
                <a:cubicBezTo>
                  <a:pt x="202" y="313"/>
                  <a:pt x="202" y="313"/>
                  <a:pt x="202" y="313"/>
                </a:cubicBezTo>
                <a:cubicBezTo>
                  <a:pt x="202" y="313"/>
                  <a:pt x="202" y="313"/>
                  <a:pt x="202" y="313"/>
                </a:cubicBezTo>
                <a:close/>
                <a:moveTo>
                  <a:pt x="202" y="298"/>
                </a:moveTo>
                <a:cubicBezTo>
                  <a:pt x="201" y="292"/>
                  <a:pt x="201" y="292"/>
                  <a:pt x="201" y="292"/>
                </a:cubicBezTo>
                <a:cubicBezTo>
                  <a:pt x="201" y="292"/>
                  <a:pt x="202" y="292"/>
                  <a:pt x="202" y="292"/>
                </a:cubicBezTo>
                <a:cubicBezTo>
                  <a:pt x="213" y="292"/>
                  <a:pt x="213" y="292"/>
                  <a:pt x="213" y="292"/>
                </a:cubicBezTo>
                <a:cubicBezTo>
                  <a:pt x="213" y="292"/>
                  <a:pt x="213" y="292"/>
                  <a:pt x="213" y="292"/>
                </a:cubicBezTo>
                <a:cubicBezTo>
                  <a:pt x="214" y="298"/>
                  <a:pt x="214" y="298"/>
                  <a:pt x="214" y="298"/>
                </a:cubicBezTo>
                <a:cubicBezTo>
                  <a:pt x="215" y="298"/>
                  <a:pt x="214" y="298"/>
                  <a:pt x="214" y="298"/>
                </a:cubicBezTo>
                <a:cubicBezTo>
                  <a:pt x="203" y="298"/>
                  <a:pt x="203" y="298"/>
                  <a:pt x="203" y="298"/>
                </a:cubicBezTo>
                <a:cubicBezTo>
                  <a:pt x="203" y="298"/>
                  <a:pt x="202" y="298"/>
                  <a:pt x="202" y="298"/>
                </a:cubicBezTo>
                <a:close/>
                <a:moveTo>
                  <a:pt x="204" y="305"/>
                </a:moveTo>
                <a:cubicBezTo>
                  <a:pt x="203" y="300"/>
                  <a:pt x="203" y="300"/>
                  <a:pt x="203" y="300"/>
                </a:cubicBezTo>
                <a:cubicBezTo>
                  <a:pt x="203" y="300"/>
                  <a:pt x="203" y="299"/>
                  <a:pt x="203" y="299"/>
                </a:cubicBezTo>
                <a:cubicBezTo>
                  <a:pt x="214" y="299"/>
                  <a:pt x="214" y="299"/>
                  <a:pt x="214" y="299"/>
                </a:cubicBezTo>
                <a:cubicBezTo>
                  <a:pt x="215" y="299"/>
                  <a:pt x="215" y="300"/>
                  <a:pt x="215" y="300"/>
                </a:cubicBezTo>
                <a:cubicBezTo>
                  <a:pt x="216" y="305"/>
                  <a:pt x="216" y="305"/>
                  <a:pt x="216" y="305"/>
                </a:cubicBezTo>
                <a:cubicBezTo>
                  <a:pt x="216" y="306"/>
                  <a:pt x="216" y="306"/>
                  <a:pt x="216" y="306"/>
                </a:cubicBezTo>
                <a:cubicBezTo>
                  <a:pt x="204" y="306"/>
                  <a:pt x="204" y="306"/>
                  <a:pt x="204" y="306"/>
                </a:cubicBezTo>
                <a:cubicBezTo>
                  <a:pt x="204" y="306"/>
                  <a:pt x="204" y="306"/>
                  <a:pt x="204" y="305"/>
                </a:cubicBezTo>
                <a:close/>
                <a:moveTo>
                  <a:pt x="217" y="313"/>
                </a:moveTo>
                <a:cubicBezTo>
                  <a:pt x="205" y="313"/>
                  <a:pt x="205" y="313"/>
                  <a:pt x="205" y="313"/>
                </a:cubicBezTo>
                <a:cubicBezTo>
                  <a:pt x="205" y="313"/>
                  <a:pt x="205" y="313"/>
                  <a:pt x="205" y="313"/>
                </a:cubicBezTo>
                <a:cubicBezTo>
                  <a:pt x="204" y="307"/>
                  <a:pt x="204" y="307"/>
                  <a:pt x="204" y="307"/>
                </a:cubicBezTo>
                <a:cubicBezTo>
                  <a:pt x="204" y="307"/>
                  <a:pt x="204" y="307"/>
                  <a:pt x="204" y="307"/>
                </a:cubicBezTo>
                <a:cubicBezTo>
                  <a:pt x="216" y="307"/>
                  <a:pt x="216" y="307"/>
                  <a:pt x="216" y="307"/>
                </a:cubicBezTo>
                <a:cubicBezTo>
                  <a:pt x="216" y="307"/>
                  <a:pt x="216" y="307"/>
                  <a:pt x="216" y="307"/>
                </a:cubicBezTo>
                <a:cubicBezTo>
                  <a:pt x="218" y="313"/>
                  <a:pt x="218" y="313"/>
                  <a:pt x="218" y="313"/>
                </a:cubicBezTo>
                <a:cubicBezTo>
                  <a:pt x="218" y="313"/>
                  <a:pt x="217" y="313"/>
                  <a:pt x="217" y="313"/>
                </a:cubicBezTo>
                <a:close/>
                <a:moveTo>
                  <a:pt x="219" y="305"/>
                </a:moveTo>
                <a:cubicBezTo>
                  <a:pt x="217" y="300"/>
                  <a:pt x="217" y="300"/>
                  <a:pt x="217" y="300"/>
                </a:cubicBezTo>
                <a:cubicBezTo>
                  <a:pt x="217" y="300"/>
                  <a:pt x="218" y="299"/>
                  <a:pt x="218" y="299"/>
                </a:cubicBezTo>
                <a:cubicBezTo>
                  <a:pt x="229" y="299"/>
                  <a:pt x="229" y="299"/>
                  <a:pt x="229" y="299"/>
                </a:cubicBezTo>
                <a:cubicBezTo>
                  <a:pt x="230" y="299"/>
                  <a:pt x="230" y="300"/>
                  <a:pt x="230" y="300"/>
                </a:cubicBezTo>
                <a:cubicBezTo>
                  <a:pt x="231" y="305"/>
                  <a:pt x="231" y="305"/>
                  <a:pt x="231" y="305"/>
                </a:cubicBezTo>
                <a:cubicBezTo>
                  <a:pt x="231" y="306"/>
                  <a:pt x="231" y="306"/>
                  <a:pt x="231" y="306"/>
                </a:cubicBezTo>
                <a:cubicBezTo>
                  <a:pt x="219" y="306"/>
                  <a:pt x="219" y="306"/>
                  <a:pt x="219" y="306"/>
                </a:cubicBezTo>
                <a:cubicBezTo>
                  <a:pt x="219" y="306"/>
                  <a:pt x="219" y="306"/>
                  <a:pt x="219" y="305"/>
                </a:cubicBezTo>
                <a:close/>
                <a:moveTo>
                  <a:pt x="233" y="313"/>
                </a:moveTo>
                <a:cubicBezTo>
                  <a:pt x="221" y="313"/>
                  <a:pt x="221" y="313"/>
                  <a:pt x="221" y="313"/>
                </a:cubicBezTo>
                <a:cubicBezTo>
                  <a:pt x="220" y="313"/>
                  <a:pt x="220" y="313"/>
                  <a:pt x="220" y="313"/>
                </a:cubicBezTo>
                <a:cubicBezTo>
                  <a:pt x="219" y="307"/>
                  <a:pt x="219" y="307"/>
                  <a:pt x="219" y="307"/>
                </a:cubicBezTo>
                <a:cubicBezTo>
                  <a:pt x="219" y="307"/>
                  <a:pt x="219" y="307"/>
                  <a:pt x="219" y="307"/>
                </a:cubicBezTo>
                <a:cubicBezTo>
                  <a:pt x="231" y="307"/>
                  <a:pt x="231" y="307"/>
                  <a:pt x="231" y="307"/>
                </a:cubicBezTo>
                <a:cubicBezTo>
                  <a:pt x="231" y="307"/>
                  <a:pt x="232" y="307"/>
                  <a:pt x="232" y="307"/>
                </a:cubicBezTo>
                <a:cubicBezTo>
                  <a:pt x="233" y="313"/>
                  <a:pt x="233" y="313"/>
                  <a:pt x="233" y="313"/>
                </a:cubicBezTo>
                <a:cubicBezTo>
                  <a:pt x="233" y="313"/>
                  <a:pt x="233" y="313"/>
                  <a:pt x="233" y="313"/>
                </a:cubicBezTo>
                <a:close/>
                <a:moveTo>
                  <a:pt x="234" y="305"/>
                </a:moveTo>
                <a:cubicBezTo>
                  <a:pt x="232" y="300"/>
                  <a:pt x="232" y="300"/>
                  <a:pt x="232" y="300"/>
                </a:cubicBezTo>
                <a:cubicBezTo>
                  <a:pt x="232" y="300"/>
                  <a:pt x="233" y="299"/>
                  <a:pt x="233" y="299"/>
                </a:cubicBezTo>
                <a:cubicBezTo>
                  <a:pt x="245" y="299"/>
                  <a:pt x="245" y="299"/>
                  <a:pt x="245" y="299"/>
                </a:cubicBezTo>
                <a:cubicBezTo>
                  <a:pt x="245" y="299"/>
                  <a:pt x="245" y="300"/>
                  <a:pt x="245" y="300"/>
                </a:cubicBezTo>
                <a:cubicBezTo>
                  <a:pt x="247" y="305"/>
                  <a:pt x="247" y="305"/>
                  <a:pt x="247" y="305"/>
                </a:cubicBezTo>
                <a:cubicBezTo>
                  <a:pt x="247" y="306"/>
                  <a:pt x="247" y="306"/>
                  <a:pt x="246" y="306"/>
                </a:cubicBezTo>
                <a:cubicBezTo>
                  <a:pt x="234" y="306"/>
                  <a:pt x="234" y="306"/>
                  <a:pt x="234" y="306"/>
                </a:cubicBezTo>
                <a:cubicBezTo>
                  <a:pt x="234" y="306"/>
                  <a:pt x="234" y="306"/>
                  <a:pt x="234" y="305"/>
                </a:cubicBezTo>
                <a:close/>
                <a:moveTo>
                  <a:pt x="248" y="313"/>
                </a:moveTo>
                <a:cubicBezTo>
                  <a:pt x="236" y="313"/>
                  <a:pt x="236" y="313"/>
                  <a:pt x="236" y="313"/>
                </a:cubicBezTo>
                <a:cubicBezTo>
                  <a:pt x="236" y="313"/>
                  <a:pt x="236" y="313"/>
                  <a:pt x="236" y="313"/>
                </a:cubicBezTo>
                <a:cubicBezTo>
                  <a:pt x="234" y="307"/>
                  <a:pt x="234" y="307"/>
                  <a:pt x="234" y="307"/>
                </a:cubicBezTo>
                <a:cubicBezTo>
                  <a:pt x="234" y="307"/>
                  <a:pt x="234" y="307"/>
                  <a:pt x="235" y="307"/>
                </a:cubicBezTo>
                <a:cubicBezTo>
                  <a:pt x="247" y="307"/>
                  <a:pt x="247" y="307"/>
                  <a:pt x="247" y="307"/>
                </a:cubicBezTo>
                <a:cubicBezTo>
                  <a:pt x="247" y="307"/>
                  <a:pt x="247" y="307"/>
                  <a:pt x="247" y="307"/>
                </a:cubicBezTo>
                <a:cubicBezTo>
                  <a:pt x="249" y="313"/>
                  <a:pt x="249" y="313"/>
                  <a:pt x="249" y="313"/>
                </a:cubicBezTo>
                <a:cubicBezTo>
                  <a:pt x="249" y="313"/>
                  <a:pt x="249" y="313"/>
                  <a:pt x="248" y="313"/>
                </a:cubicBezTo>
                <a:close/>
                <a:moveTo>
                  <a:pt x="324" y="273"/>
                </a:moveTo>
                <a:cubicBezTo>
                  <a:pt x="325" y="273"/>
                  <a:pt x="325" y="273"/>
                  <a:pt x="325" y="273"/>
                </a:cubicBezTo>
                <a:cubicBezTo>
                  <a:pt x="325" y="273"/>
                  <a:pt x="325" y="273"/>
                  <a:pt x="325" y="273"/>
                </a:cubicBezTo>
                <a:cubicBezTo>
                  <a:pt x="325" y="273"/>
                  <a:pt x="325" y="273"/>
                  <a:pt x="324" y="273"/>
                </a:cubicBezTo>
                <a:close/>
                <a:moveTo>
                  <a:pt x="324" y="273"/>
                </a:moveTo>
                <a:cubicBezTo>
                  <a:pt x="324" y="273"/>
                  <a:pt x="324" y="273"/>
                  <a:pt x="324" y="273"/>
                </a:cubicBezTo>
                <a:cubicBezTo>
                  <a:pt x="324" y="273"/>
                  <a:pt x="324" y="273"/>
                  <a:pt x="324" y="273"/>
                </a:cubicBezTo>
                <a:close/>
                <a:moveTo>
                  <a:pt x="302" y="291"/>
                </a:moveTo>
                <a:cubicBezTo>
                  <a:pt x="312" y="289"/>
                  <a:pt x="318" y="288"/>
                  <a:pt x="324" y="288"/>
                </a:cubicBezTo>
                <a:cubicBezTo>
                  <a:pt x="324" y="283"/>
                  <a:pt x="324" y="283"/>
                  <a:pt x="324" y="283"/>
                </a:cubicBezTo>
                <a:cubicBezTo>
                  <a:pt x="322" y="283"/>
                  <a:pt x="321" y="282"/>
                  <a:pt x="321" y="281"/>
                </a:cubicBezTo>
                <a:cubicBezTo>
                  <a:pt x="321" y="277"/>
                  <a:pt x="321" y="277"/>
                  <a:pt x="321" y="277"/>
                </a:cubicBezTo>
                <a:cubicBezTo>
                  <a:pt x="321" y="276"/>
                  <a:pt x="322" y="275"/>
                  <a:pt x="324" y="275"/>
                </a:cubicBezTo>
                <a:cubicBezTo>
                  <a:pt x="324" y="273"/>
                  <a:pt x="324" y="273"/>
                  <a:pt x="324" y="273"/>
                </a:cubicBezTo>
                <a:cubicBezTo>
                  <a:pt x="313" y="273"/>
                  <a:pt x="306" y="280"/>
                  <a:pt x="302" y="291"/>
                </a:cubicBezTo>
                <a:close/>
                <a:moveTo>
                  <a:pt x="347" y="291"/>
                </a:moveTo>
                <a:cubicBezTo>
                  <a:pt x="347" y="291"/>
                  <a:pt x="347" y="291"/>
                  <a:pt x="347" y="291"/>
                </a:cubicBezTo>
                <a:cubicBezTo>
                  <a:pt x="347" y="292"/>
                  <a:pt x="347" y="292"/>
                  <a:pt x="347" y="292"/>
                </a:cubicBezTo>
                <a:cubicBezTo>
                  <a:pt x="347" y="292"/>
                  <a:pt x="347" y="292"/>
                  <a:pt x="347" y="291"/>
                </a:cubicBezTo>
                <a:close/>
                <a:moveTo>
                  <a:pt x="347" y="292"/>
                </a:moveTo>
                <a:cubicBezTo>
                  <a:pt x="348" y="292"/>
                  <a:pt x="348" y="293"/>
                  <a:pt x="348" y="293"/>
                </a:cubicBezTo>
                <a:cubicBezTo>
                  <a:pt x="348" y="293"/>
                  <a:pt x="348" y="293"/>
                  <a:pt x="348" y="293"/>
                </a:cubicBezTo>
                <a:cubicBezTo>
                  <a:pt x="348" y="293"/>
                  <a:pt x="348" y="292"/>
                  <a:pt x="347" y="292"/>
                </a:cubicBezTo>
                <a:close/>
                <a:moveTo>
                  <a:pt x="301" y="293"/>
                </a:moveTo>
                <a:cubicBezTo>
                  <a:pt x="301" y="293"/>
                  <a:pt x="301" y="293"/>
                  <a:pt x="301" y="293"/>
                </a:cubicBezTo>
                <a:cubicBezTo>
                  <a:pt x="301" y="293"/>
                  <a:pt x="301" y="292"/>
                  <a:pt x="301" y="292"/>
                </a:cubicBezTo>
                <a:cubicBezTo>
                  <a:pt x="301" y="292"/>
                  <a:pt x="301" y="293"/>
                  <a:pt x="301" y="293"/>
                </a:cubicBezTo>
                <a:close/>
                <a:moveTo>
                  <a:pt x="348" y="293"/>
                </a:moveTo>
                <a:cubicBezTo>
                  <a:pt x="336" y="291"/>
                  <a:pt x="330" y="290"/>
                  <a:pt x="324" y="290"/>
                </a:cubicBezTo>
                <a:cubicBezTo>
                  <a:pt x="318" y="290"/>
                  <a:pt x="312" y="291"/>
                  <a:pt x="301" y="293"/>
                </a:cubicBezTo>
                <a:cubicBezTo>
                  <a:pt x="301" y="294"/>
                  <a:pt x="300" y="296"/>
                  <a:pt x="300" y="297"/>
                </a:cubicBezTo>
                <a:cubicBezTo>
                  <a:pt x="294" y="320"/>
                  <a:pt x="301" y="331"/>
                  <a:pt x="324" y="331"/>
                </a:cubicBezTo>
                <a:cubicBezTo>
                  <a:pt x="348" y="331"/>
                  <a:pt x="355" y="320"/>
                  <a:pt x="349" y="297"/>
                </a:cubicBezTo>
                <a:cubicBezTo>
                  <a:pt x="349" y="296"/>
                  <a:pt x="348" y="294"/>
                  <a:pt x="348" y="293"/>
                </a:cubicBezTo>
                <a:close/>
                <a:moveTo>
                  <a:pt x="302" y="292"/>
                </a:moveTo>
                <a:cubicBezTo>
                  <a:pt x="302" y="292"/>
                  <a:pt x="302" y="291"/>
                  <a:pt x="302" y="291"/>
                </a:cubicBezTo>
                <a:cubicBezTo>
                  <a:pt x="302" y="291"/>
                  <a:pt x="302" y="291"/>
                  <a:pt x="302" y="291"/>
                </a:cubicBezTo>
                <a:cubicBezTo>
                  <a:pt x="302" y="291"/>
                  <a:pt x="302" y="292"/>
                  <a:pt x="302" y="292"/>
                </a:cubicBezTo>
                <a:close/>
                <a:moveTo>
                  <a:pt x="328" y="277"/>
                </a:moveTo>
                <a:cubicBezTo>
                  <a:pt x="328" y="281"/>
                  <a:pt x="328" y="281"/>
                  <a:pt x="328" y="281"/>
                </a:cubicBezTo>
                <a:cubicBezTo>
                  <a:pt x="328" y="282"/>
                  <a:pt x="327" y="283"/>
                  <a:pt x="325" y="283"/>
                </a:cubicBezTo>
                <a:cubicBezTo>
                  <a:pt x="325" y="288"/>
                  <a:pt x="325" y="288"/>
                  <a:pt x="325" y="288"/>
                </a:cubicBezTo>
                <a:cubicBezTo>
                  <a:pt x="331" y="288"/>
                  <a:pt x="337" y="289"/>
                  <a:pt x="347" y="291"/>
                </a:cubicBezTo>
                <a:cubicBezTo>
                  <a:pt x="343" y="280"/>
                  <a:pt x="336" y="273"/>
                  <a:pt x="325" y="273"/>
                </a:cubicBezTo>
                <a:cubicBezTo>
                  <a:pt x="325" y="275"/>
                  <a:pt x="325" y="275"/>
                  <a:pt x="325" y="275"/>
                </a:cubicBezTo>
                <a:cubicBezTo>
                  <a:pt x="327" y="275"/>
                  <a:pt x="328" y="276"/>
                  <a:pt x="328" y="277"/>
                </a:cubicBezTo>
                <a:close/>
                <a:moveTo>
                  <a:pt x="357" y="0"/>
                </a:moveTo>
                <a:cubicBezTo>
                  <a:pt x="6" y="0"/>
                  <a:pt x="6" y="0"/>
                  <a:pt x="6" y="0"/>
                </a:cubicBezTo>
                <a:cubicBezTo>
                  <a:pt x="3" y="0"/>
                  <a:pt x="0" y="3"/>
                  <a:pt x="0" y="8"/>
                </a:cubicBezTo>
                <a:cubicBezTo>
                  <a:pt x="0" y="201"/>
                  <a:pt x="0" y="201"/>
                  <a:pt x="0" y="201"/>
                </a:cubicBezTo>
                <a:cubicBezTo>
                  <a:pt x="0" y="206"/>
                  <a:pt x="3" y="209"/>
                  <a:pt x="6" y="209"/>
                </a:cubicBezTo>
                <a:cubicBezTo>
                  <a:pt x="119" y="209"/>
                  <a:pt x="119" y="209"/>
                  <a:pt x="119" y="209"/>
                </a:cubicBezTo>
                <a:cubicBezTo>
                  <a:pt x="119" y="225"/>
                  <a:pt x="119" y="225"/>
                  <a:pt x="119" y="225"/>
                </a:cubicBezTo>
                <a:cubicBezTo>
                  <a:pt x="101" y="225"/>
                  <a:pt x="101" y="225"/>
                  <a:pt x="101" y="225"/>
                </a:cubicBezTo>
                <a:cubicBezTo>
                  <a:pt x="98" y="225"/>
                  <a:pt x="95" y="226"/>
                  <a:pt x="95" y="228"/>
                </a:cubicBezTo>
                <a:cubicBezTo>
                  <a:pt x="95" y="236"/>
                  <a:pt x="95" y="236"/>
                  <a:pt x="95" y="236"/>
                </a:cubicBezTo>
                <a:cubicBezTo>
                  <a:pt x="95" y="237"/>
                  <a:pt x="98" y="239"/>
                  <a:pt x="101" y="239"/>
                </a:cubicBezTo>
                <a:cubicBezTo>
                  <a:pt x="262" y="239"/>
                  <a:pt x="262" y="239"/>
                  <a:pt x="262" y="239"/>
                </a:cubicBezTo>
                <a:cubicBezTo>
                  <a:pt x="265" y="239"/>
                  <a:pt x="268" y="237"/>
                  <a:pt x="268" y="236"/>
                </a:cubicBezTo>
                <a:cubicBezTo>
                  <a:pt x="268" y="228"/>
                  <a:pt x="268" y="228"/>
                  <a:pt x="268" y="228"/>
                </a:cubicBezTo>
                <a:cubicBezTo>
                  <a:pt x="268" y="226"/>
                  <a:pt x="265" y="225"/>
                  <a:pt x="262" y="225"/>
                </a:cubicBezTo>
                <a:cubicBezTo>
                  <a:pt x="244" y="225"/>
                  <a:pt x="244" y="225"/>
                  <a:pt x="244" y="225"/>
                </a:cubicBezTo>
                <a:cubicBezTo>
                  <a:pt x="244" y="209"/>
                  <a:pt x="244" y="209"/>
                  <a:pt x="244" y="209"/>
                </a:cubicBezTo>
                <a:cubicBezTo>
                  <a:pt x="357" y="209"/>
                  <a:pt x="357" y="209"/>
                  <a:pt x="357" y="209"/>
                </a:cubicBezTo>
                <a:cubicBezTo>
                  <a:pt x="360" y="209"/>
                  <a:pt x="363" y="206"/>
                  <a:pt x="363" y="201"/>
                </a:cubicBezTo>
                <a:cubicBezTo>
                  <a:pt x="363" y="8"/>
                  <a:pt x="363" y="8"/>
                  <a:pt x="363" y="8"/>
                </a:cubicBezTo>
                <a:cubicBezTo>
                  <a:pt x="363" y="3"/>
                  <a:pt x="360" y="0"/>
                  <a:pt x="357" y="0"/>
                </a:cubicBezTo>
                <a:close/>
                <a:moveTo>
                  <a:pt x="12" y="197"/>
                </a:moveTo>
                <a:cubicBezTo>
                  <a:pt x="12" y="11"/>
                  <a:pt x="12" y="11"/>
                  <a:pt x="12" y="11"/>
                </a:cubicBezTo>
                <a:cubicBezTo>
                  <a:pt x="351" y="11"/>
                  <a:pt x="351" y="11"/>
                  <a:pt x="351" y="11"/>
                </a:cubicBezTo>
                <a:cubicBezTo>
                  <a:pt x="351" y="197"/>
                  <a:pt x="351" y="197"/>
                  <a:pt x="351" y="197"/>
                </a:cubicBezTo>
                <a:lnTo>
                  <a:pt x="12" y="197"/>
                </a:lnTo>
                <a:close/>
                <a:moveTo>
                  <a:pt x="353" y="206"/>
                </a:moveTo>
                <a:cubicBezTo>
                  <a:pt x="352" y="206"/>
                  <a:pt x="351" y="205"/>
                  <a:pt x="351" y="203"/>
                </a:cubicBezTo>
                <a:cubicBezTo>
                  <a:pt x="351" y="202"/>
                  <a:pt x="352" y="200"/>
                  <a:pt x="353" y="200"/>
                </a:cubicBezTo>
                <a:cubicBezTo>
                  <a:pt x="355" y="200"/>
                  <a:pt x="356" y="202"/>
                  <a:pt x="356" y="203"/>
                </a:cubicBezTo>
                <a:cubicBezTo>
                  <a:pt x="356" y="205"/>
                  <a:pt x="355" y="206"/>
                  <a:pt x="353" y="206"/>
                </a:cubicBezTo>
                <a:close/>
              </a:path>
            </a:pathLst>
          </a:custGeom>
          <a:solidFill>
            <a:srgbClr val="092F57"/>
          </a:solidFill>
          <a:ln>
            <a:noFill/>
          </a:ln>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576132161"/>
      </p:ext>
    </p:extLst>
  </p:cSld>
  <p:clrMapOvr>
    <a:masterClrMapping/>
  </p:clrMapOvr>
</p:sld>
</file>

<file path=ppt/theme/theme1.xml><?xml version="1.0" encoding="utf-8"?>
<a:theme xmlns:a="http://schemas.openxmlformats.org/drawingml/2006/main" name="Retrospect">
  <a:themeElements>
    <a:clrScheme name="Luma 2">
      <a:dk1>
        <a:srgbClr val="092F57"/>
      </a:dk1>
      <a:lt1>
        <a:sysClr val="window" lastClr="FFFFFF"/>
      </a:lt1>
      <a:dk2>
        <a:srgbClr val="44546A"/>
      </a:dk2>
      <a:lt2>
        <a:srgbClr val="E7E6E6"/>
      </a:lt2>
      <a:accent1>
        <a:srgbClr val="FFB81C"/>
      </a:accent1>
      <a:accent2>
        <a:srgbClr val="092F61"/>
      </a:accent2>
      <a:accent3>
        <a:srgbClr val="A7A8AA"/>
      </a:accent3>
      <a:accent4>
        <a:srgbClr val="6CC24A"/>
      </a:accent4>
      <a:accent5>
        <a:srgbClr val="E14504"/>
      </a:accent5>
      <a:accent6>
        <a:srgbClr val="4A2739"/>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8562674304CBB4BB1B28CDCCE389339" ma:contentTypeVersion="2" ma:contentTypeDescription="Create a new document." ma:contentTypeScope="" ma:versionID="fb0c83083da30f4411dbaa06c34cbca6">
  <xsd:schema xmlns:xsd="http://www.w3.org/2001/XMLSchema" xmlns:xs="http://www.w3.org/2001/XMLSchema" xmlns:p="http://schemas.microsoft.com/office/2006/metadata/properties" xmlns:ns2="38ac8d9b-57a9-43ab-aeed-655448db72ff" targetNamespace="http://schemas.microsoft.com/office/2006/metadata/properties" ma:root="true" ma:fieldsID="fe90c2b1bc3dd7533e065299e1a04cef" ns2:_="">
    <xsd:import namespace="38ac8d9b-57a9-43ab-aeed-655448db72ff"/>
    <xsd:element name="properties">
      <xsd:complexType>
        <xsd:sequence>
          <xsd:element name="documentManagement">
            <xsd:complexType>
              <xsd:all>
                <xsd:element ref="ns2:Meeting_x0020_Type" minOccurs="0"/>
                <xsd:element ref="ns2:Meeting_x0020_Date" minOccurs="0"/>
                <xsd:element ref="ns2:Agency" minOccurs="0"/>
                <xsd:element ref="ns2:Item_x0020_No_x002e_" minOccurs="0"/>
                <xsd:element ref="ns2:Status"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ac8d9b-57a9-43ab-aeed-655448db72ff" elementFormDefault="qualified">
    <xsd:import namespace="http://schemas.microsoft.com/office/2006/documentManagement/types"/>
    <xsd:import namespace="http://schemas.microsoft.com/office/infopath/2007/PartnerControls"/>
    <xsd:element name="Meeting_x0020_Type" ma:index="8" nillable="true" ma:displayName="Meeting Type" ma:format="Dropdown" ma:internalName="Meeting_x0020_Type">
      <xsd:simpleType>
        <xsd:restriction base="dms:Choice">
          <xsd:enumeration value="Subcommittee Meeting"/>
          <xsd:enumeration value="Regular Meeting"/>
          <xsd:enumeration value="Special Meeting"/>
          <xsd:enumeration value="Agenda Items"/>
        </xsd:restriction>
      </xsd:simpleType>
    </xsd:element>
    <xsd:element name="Meeting_x0020_Date" ma:index="9" nillable="true" ma:displayName="Meeting Date" ma:internalName="Meeting_x0020_Date">
      <xsd:simpleType>
        <xsd:restriction base="dms:Text">
          <xsd:maxLength value="255"/>
        </xsd:restriction>
      </xsd:simpleType>
    </xsd:element>
    <xsd:element name="Agency" ma:index="10" nillable="true" ma:displayName="Agency" ma:format="Dropdown" ma:internalName="Agency">
      <xsd:simpleType>
        <xsd:restriction base="dms:Choice">
          <xsd:enumeration value="Meeting Type"/>
        </xsd:restriction>
      </xsd:simpleType>
    </xsd:element>
    <xsd:element name="Item_x0020_No_x002e_" ma:index="11" nillable="true" ma:displayName="Item No." ma:format="Dropdown" ma:internalName="Item_x0020_No_x002e_">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Withdrawn"/>
        </xsd:restriction>
      </xsd:simpleType>
    </xsd:element>
    <xsd:element name="Status" ma:index="12" nillable="true" ma:displayName="Status" ma:default="Stage In Progress" ma:format="Dropdown" ma:internalName="Status">
      <xsd:simpleType>
        <xsd:restriction base="dms:Choice">
          <xsd:enumeration value="Stage In Progress"/>
          <xsd:enumeration value="Waiting For Approval"/>
          <xsd:enumeration value="Approved"/>
        </xsd:restriction>
      </xsd:simpleType>
    </xsd:element>
    <xsd:element name="Category" ma:index="13" nillable="true" ma:displayName="Category"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gency xmlns="38ac8d9b-57a9-43ab-aeed-655448db72ff" xsi:nil="true"/>
    <Meeting_x0020_Type xmlns="38ac8d9b-57a9-43ab-aeed-655448db72ff" xsi:nil="true"/>
    <Item_x0020_No_x002e_ xmlns="38ac8d9b-57a9-43ab-aeed-655448db72ff" xsi:nil="true"/>
    <Meeting_x0020_Date xmlns="38ac8d9b-57a9-43ab-aeed-655448db72ff" xsi:nil="true"/>
    <Category xmlns="38ac8d9b-57a9-43ab-aeed-655448db72ff" xsi:nil="true"/>
    <Status xmlns="38ac8d9b-57a9-43ab-aeed-655448db72ff">Stage In Progress</Status>
  </documentManagement>
</p:properties>
</file>

<file path=customXml/itemProps1.xml><?xml version="1.0" encoding="utf-8"?>
<ds:datastoreItem xmlns:ds="http://schemas.openxmlformats.org/officeDocument/2006/customXml" ds:itemID="{FE4719EF-6588-4D7D-A5AE-A2DBCE9694F6}">
  <ds:schemaRefs>
    <ds:schemaRef ds:uri="http://schemas.microsoft.com/sharepoint/v3/contenttype/forms"/>
  </ds:schemaRefs>
</ds:datastoreItem>
</file>

<file path=customXml/itemProps2.xml><?xml version="1.0" encoding="utf-8"?>
<ds:datastoreItem xmlns:ds="http://schemas.openxmlformats.org/officeDocument/2006/customXml" ds:itemID="{C1E19285-50EA-4F62-81C5-85C82FA7E394}"/>
</file>

<file path=customXml/itemProps3.xml><?xml version="1.0" encoding="utf-8"?>
<ds:datastoreItem xmlns:ds="http://schemas.openxmlformats.org/officeDocument/2006/customXml" ds:itemID="{6E3F22E5-7532-4A1F-9BAE-77A6D51ABFD0}">
  <ds:schemaRefs>
    <ds:schemaRef ds:uri="a7353359-a9a2-4451-bf56-51babc3bcafa"/>
    <ds:schemaRef ds:uri="http://www.w3.org/XML/1998/namespace"/>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39588</TotalTime>
  <Words>1933</Words>
  <Application>Microsoft Office PowerPoint</Application>
  <PresentationFormat>Widescreen</PresentationFormat>
  <Paragraphs>310</Paragraphs>
  <Slides>22</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22</vt:i4>
      </vt:variant>
    </vt:vector>
  </HeadingPairs>
  <TitlesOfParts>
    <vt:vector size="34" baseType="lpstr">
      <vt:lpstr>MS PGothic</vt:lpstr>
      <vt:lpstr>MS PGothic</vt:lpstr>
      <vt:lpstr>Arial</vt:lpstr>
      <vt:lpstr>Calibri</vt:lpstr>
      <vt:lpstr>Calibri Light</vt:lpstr>
      <vt:lpstr>Lucida Sans</vt:lpstr>
      <vt:lpstr>Open Sans</vt:lpstr>
      <vt:lpstr>Verdana</vt:lpstr>
      <vt:lpstr>Wingdings 2</vt:lpstr>
      <vt:lpstr>ヒラギノ角ゴ Pro W3</vt:lpstr>
      <vt:lpstr>Retrospect</vt:lpstr>
      <vt:lpstr>Custom Design</vt:lpstr>
      <vt:lpstr>PowerPoint Presentation</vt:lpstr>
      <vt:lpstr>AGENDA</vt:lpstr>
      <vt:lpstr>PowerPoint Presentation</vt:lpstr>
      <vt:lpstr>PowerPoint Presentation</vt:lpstr>
      <vt:lpstr>Luma Project Timeline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Luma  Showcases</vt:lpstr>
      <vt:lpstr>PowerPoint Presentation</vt:lpstr>
      <vt:lpstr>PowerPoint Presentation</vt:lpstr>
      <vt:lpstr>PowerPoint Presentation</vt:lpstr>
      <vt:lpstr>Resources</vt:lpstr>
      <vt:lpstr>PowerPoint Presentation</vt:lpstr>
    </vt:vector>
  </TitlesOfParts>
  <Company>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Sheena Coles</dc:creator>
  <cp:lastModifiedBy>Alex Doench</cp:lastModifiedBy>
  <cp:revision>1223</cp:revision>
  <cp:lastPrinted>2018-11-28T15:56:21Z</cp:lastPrinted>
  <dcterms:created xsi:type="dcterms:W3CDTF">2018-07-17T21:10:59Z</dcterms:created>
  <dcterms:modified xsi:type="dcterms:W3CDTF">2021-01-04T21:31:29Z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0x01010078562674304CBB4BB1B28CDCCE389339</vt:lpwstr>
  </property>
  <property fmtid="{D5CDD505-2E9C-101B-9397-08002B2CF9AE}" pid="3" name="Order">
    <vt:r8>60600</vt:r8>
  </property>
  <property fmtid="{D5CDD505-2E9C-101B-9397-08002B2CF9AE}" pid="4" name="_CopySource">
    <vt:lpwstr>https://consulting.global.deloitteonline.com/sites/projectluma/TF/OCM Team/Draft DEDs and Deliverables/Draft Deliverable_Leadership Alignment Strategy.pptx</vt:lpwstr>
  </property>
  <property fmtid="{D5CDD505-2E9C-101B-9397-08002B2CF9AE}" pid="5" name="xd_ProgID">
    <vt:lpwstr/>
  </property>
  <property fmtid="{D5CDD505-2E9C-101B-9397-08002B2CF9AE}" pid="6" name="TemplateUrl">
    <vt:lpwstr/>
  </property>
</Properties>
</file>