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288" r:id="rId5"/>
    <p:sldId id="2707" r:id="rId6"/>
    <p:sldId id="2706" r:id="rId7"/>
    <p:sldId id="2708" r:id="rId8"/>
    <p:sldId id="2743" r:id="rId9"/>
    <p:sldId id="2759" r:id="rId10"/>
    <p:sldId id="2760" r:id="rId11"/>
    <p:sldId id="2761" r:id="rId12"/>
    <p:sldId id="2772" r:id="rId13"/>
    <p:sldId id="2756" r:id="rId14"/>
    <p:sldId id="2748" r:id="rId15"/>
    <p:sldId id="2757" r:id="rId16"/>
    <p:sldId id="2711" r:id="rId17"/>
    <p:sldId id="2746" r:id="rId18"/>
    <p:sldId id="2747" r:id="rId19"/>
    <p:sldId id="2749" r:id="rId20"/>
    <p:sldId id="2750" r:id="rId21"/>
    <p:sldId id="2751" r:id="rId22"/>
    <p:sldId id="2752" r:id="rId23"/>
    <p:sldId id="576" r:id="rId24"/>
    <p:sldId id="515" r:id="rId25"/>
    <p:sldId id="2758" r:id="rId26"/>
    <p:sldId id="2766" r:id="rId27"/>
    <p:sldId id="2771" r:id="rId28"/>
    <p:sldId id="2767" r:id="rId29"/>
    <p:sldId id="2762" r:id="rId30"/>
    <p:sldId id="2770" r:id="rId31"/>
    <p:sldId id="2745" r:id="rId32"/>
    <p:sldId id="559" r:id="rId33"/>
    <p:sldId id="593" r:id="rId3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Mason Matthew" initials="WMM" lastIdx="39" clrIdx="0">
    <p:extLst>
      <p:ext uri="{19B8F6BF-5375-455C-9EA6-DF929625EA0E}">
        <p15:presenceInfo xmlns:p15="http://schemas.microsoft.com/office/powerpoint/2012/main" userId="S::masonwhite@deloitte.com::7013d6f9-c643-40d2-824f-3821173a2170" providerId="AD"/>
      </p:ext>
    </p:extLst>
  </p:cmAuthor>
  <p:cmAuthor id="2" name="Stuart Spinner" initials="SS" lastIdx="23" clrIdx="1">
    <p:extLst>
      <p:ext uri="{19B8F6BF-5375-455C-9EA6-DF929625EA0E}">
        <p15:presenceInfo xmlns:p15="http://schemas.microsoft.com/office/powerpoint/2012/main" userId="S::Stuart.Spinner@isg-one.com::ddda5bd7-54a4-46de-b06e-2066812b2630" providerId="AD"/>
      </p:ext>
    </p:extLst>
  </p:cmAuthor>
  <p:cmAuthor id="3" name="Joe Koehn" initials="JK" lastIdx="35" clrIdx="2">
    <p:extLst>
      <p:ext uri="{19B8F6BF-5375-455C-9EA6-DF929625EA0E}">
        <p15:presenceInfo xmlns:p15="http://schemas.microsoft.com/office/powerpoint/2012/main" userId="S::joe.koehn@isg-one.com::c3a1779e-17c8-4556-9e91-288fff40cab2" providerId="AD"/>
      </p:ext>
    </p:extLst>
  </p:cmAuthor>
  <p:cmAuthor id="4" name="Beslic, Tomislav" initials="BT" lastIdx="54" clrIdx="3">
    <p:extLst>
      <p:ext uri="{19B8F6BF-5375-455C-9EA6-DF929625EA0E}">
        <p15:presenceInfo xmlns:p15="http://schemas.microsoft.com/office/powerpoint/2012/main" userId="S::tbeslic@deloitte.com::1bfceb91-ea6d-4013-a4d6-30ae417cd8f6" providerId="AD"/>
      </p:ext>
    </p:extLst>
  </p:cmAuthor>
  <p:cmAuthor id="5" name="Ruthstrom, Devin" initials="DR" lastIdx="32" clrIdx="4">
    <p:extLst>
      <p:ext uri="{19B8F6BF-5375-455C-9EA6-DF929625EA0E}">
        <p15:presenceInfo xmlns:p15="http://schemas.microsoft.com/office/powerpoint/2012/main" userId="Ruthstrom, Devin" providerId="None"/>
      </p:ext>
    </p:extLst>
  </p:cmAuthor>
  <p:cmAuthor id="6" name="Spinner, Stuart (stuart.spinner@isg-one.com)" initials="S(" lastIdx="10" clrIdx="5">
    <p:extLst>
      <p:ext uri="{19B8F6BF-5375-455C-9EA6-DF929625EA0E}">
        <p15:presenceInfo xmlns:p15="http://schemas.microsoft.com/office/powerpoint/2012/main" userId="STUART.SPINNER@ISG-ONE.COM" providerId="AD"/>
      </p:ext>
    </p:extLst>
  </p:cmAuthor>
  <p:cmAuthor id="7" name="Sheena Coles" initials="SC" lastIdx="8" clrIdx="6">
    <p:extLst>
      <p:ext uri="{19B8F6BF-5375-455C-9EA6-DF929625EA0E}">
        <p15:presenceInfo xmlns:p15="http://schemas.microsoft.com/office/powerpoint/2012/main" userId="S-1-5-21-2580726161-2373991790-2172152126-4304" providerId="AD"/>
      </p:ext>
    </p:extLst>
  </p:cmAuthor>
  <p:cmAuthor id="8" name="Julie Williamson-Wright" initials="JWW" lastIdx="3" clrIdx="7"/>
  <p:cmAuthor id="9" name="Bhattarai, Amisha" initials="BA" lastIdx="5" clrIdx="8">
    <p:extLst>
      <p:ext uri="{19B8F6BF-5375-455C-9EA6-DF929625EA0E}">
        <p15:presenceInfo xmlns:p15="http://schemas.microsoft.com/office/powerpoint/2012/main" userId="S::ambhattarai@deloitte.com::52d25167-5bde-463b-902d-e1e129aca777" providerId="AD"/>
      </p:ext>
    </p:extLst>
  </p:cmAuthor>
  <p:cmAuthor id="10" name="Ribordy, Heath (hribordy@sco.idaho.gov)" initials="R(" lastIdx="5" clrIdx="9">
    <p:extLst>
      <p:ext uri="{19B8F6BF-5375-455C-9EA6-DF929625EA0E}">
        <p15:presenceInfo xmlns:p15="http://schemas.microsoft.com/office/powerpoint/2012/main" userId="SRIBORDY@SCO.IDAHO.GOV" providerId="AD"/>
      </p:ext>
    </p:extLst>
  </p:cmAuthor>
  <p:cmAuthor id="11" name="Blackmer, Danielle (dblackmer@sco.idaho.gov)" initials="B(" lastIdx="2" clrIdx="10">
    <p:extLst>
      <p:ext uri="{19B8F6BF-5375-455C-9EA6-DF929625EA0E}">
        <p15:presenceInfo xmlns:p15="http://schemas.microsoft.com/office/powerpoint/2012/main" userId="SBLACKMER@SCO.IDAHO.GOV" providerId="AD"/>
      </p:ext>
    </p:extLst>
  </p:cmAuthor>
  <p:cmAuthor id="12" name="Arif, Sobia" initials="AS" lastIdx="12" clrIdx="10">
    <p:extLst>
      <p:ext uri="{19B8F6BF-5375-455C-9EA6-DF929625EA0E}">
        <p15:presenceInfo xmlns:p15="http://schemas.microsoft.com/office/powerpoint/2012/main" userId="S::soarif@deloitte.com::5b409801-63c8-4781-bb6e-0faf712ea1b6" providerId="AD"/>
      </p:ext>
    </p:extLst>
  </p:cmAuthor>
  <p:cmAuthor id="13" name="Fuller, Tina (tfuller@sco.idaho.gov)" initials="F(" lastIdx="1" clrIdx="11">
    <p:extLst>
      <p:ext uri="{19B8F6BF-5375-455C-9EA6-DF929625EA0E}">
        <p15:presenceInfo xmlns:p15="http://schemas.microsoft.com/office/powerpoint/2012/main" userId="SFULLER@SCO.IDAHO.GOV" providerId="AD"/>
      </p:ext>
    </p:extLst>
  </p:cmAuthor>
  <p:cmAuthor id="14" name="Reber, Aaron" initials="RA" lastIdx="4" clrIdx="12">
    <p:extLst>
      <p:ext uri="{19B8F6BF-5375-455C-9EA6-DF929625EA0E}">
        <p15:presenceInfo xmlns:p15="http://schemas.microsoft.com/office/powerpoint/2012/main" userId="S::areber@deloitte.com::7a8c901e-3d0d-4561-af9f-3679cb3736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237"/>
    <a:srgbClr val="FFB81C"/>
    <a:srgbClr val="092F57"/>
    <a:srgbClr val="000000"/>
    <a:srgbClr val="8497AB"/>
    <a:srgbClr val="A7A8AA"/>
    <a:srgbClr val="6CC24A"/>
    <a:srgbClr val="F1F1F1"/>
    <a:srgbClr val="CECECE"/>
    <a:srgbClr val="FFD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5268" autoAdjust="0"/>
  </p:normalViewPr>
  <p:slideViewPr>
    <p:cSldViewPr snapToGrid="0">
      <p:cViewPr varScale="1">
        <p:scale>
          <a:sx n="83" d="100"/>
          <a:sy n="83" d="100"/>
        </p:scale>
        <p:origin x="21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2" dt="2020-05-07T13:10:31.838" idx="7">
    <p:pos x="10" y="10"/>
    <p:text>Message to Agencies: you have already been helping with configurations: through luma print, surveys, COAs, etc.</p:text>
    <p:extLst>
      <p:ext uri="{C676402C-5697-4E1C-873F-D02D1690AC5C}">
        <p15:threadingInfo xmlns:p15="http://schemas.microsoft.com/office/powerpoint/2012/main" timeZoneBias="420"/>
      </p:ext>
    </p:extLst>
  </p:cm>
  <p:cm authorId="12" dt="2020-05-07T13:11:39.514" idx="8">
    <p:pos x="10" y="106"/>
    <p:text>Yes, agencies have been involved.</p:text>
    <p:extLst>
      <p:ext uri="{C676402C-5697-4E1C-873F-D02D1690AC5C}">
        <p15:threadingInfo xmlns:p15="http://schemas.microsoft.com/office/powerpoint/2012/main" timeZoneBias="420">
          <p15:parentCm authorId="12"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9B4BAF1-470D-445D-B586-38582065F135}" type="datetimeFigureOut">
              <a:rPr lang="en-US" smtClean="0"/>
              <a:t>5/12/2020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CEA386-B66F-4751-A06B-CA06EC7BE558}" type="slidenum">
              <a:rPr lang="en-US" smtClean="0"/>
              <a:t>0</a:t>
            </a:fld>
            <a:endParaRPr lang="en-US" dirty="0"/>
          </a:p>
        </p:txBody>
      </p:sp>
    </p:spTree>
    <p:extLst>
      <p:ext uri="{BB962C8B-B14F-4D97-AF65-F5344CB8AC3E}">
        <p14:creationId xmlns:p14="http://schemas.microsoft.com/office/powerpoint/2010/main" val="281180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841C53-DA72-4D46-B61E-6030D7A8BDCC}" type="datetimeFigureOut">
              <a:rPr lang="en-US" smtClean="0"/>
              <a:t>5/12/2020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CA730C-BBE1-4AD5-9493-100D163184E3}" type="slidenum">
              <a:rPr lang="en-US" smtClean="0"/>
              <a:t>‹#›</a:t>
            </a:fld>
            <a:endParaRPr lang="en-US" dirty="0"/>
          </a:p>
        </p:txBody>
      </p:sp>
    </p:spTree>
    <p:extLst>
      <p:ext uri="{BB962C8B-B14F-4D97-AF65-F5344CB8AC3E}">
        <p14:creationId xmlns:p14="http://schemas.microsoft.com/office/powerpoint/2010/main" val="396383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A730C-BBE1-4AD5-9493-100D163184E3}" type="slidenum">
              <a:rPr lang="en-US" smtClean="0"/>
              <a:t>1</a:t>
            </a:fld>
            <a:endParaRPr lang="en-US" dirty="0"/>
          </a:p>
        </p:txBody>
      </p:sp>
    </p:spTree>
    <p:extLst>
      <p:ext uri="{BB962C8B-B14F-4D97-AF65-F5344CB8AC3E}">
        <p14:creationId xmlns:p14="http://schemas.microsoft.com/office/powerpoint/2010/main" val="235321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11</a:t>
            </a:fld>
            <a:endParaRPr lang="en-US" dirty="0"/>
          </a:p>
        </p:txBody>
      </p:sp>
    </p:spTree>
    <p:extLst>
      <p:ext uri="{BB962C8B-B14F-4D97-AF65-F5344CB8AC3E}">
        <p14:creationId xmlns:p14="http://schemas.microsoft.com/office/powerpoint/2010/main" val="84471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12</a:t>
            </a:fld>
            <a:endParaRPr lang="en-US" dirty="0"/>
          </a:p>
        </p:txBody>
      </p:sp>
    </p:spTree>
    <p:extLst>
      <p:ext uri="{BB962C8B-B14F-4D97-AF65-F5344CB8AC3E}">
        <p14:creationId xmlns:p14="http://schemas.microsoft.com/office/powerpoint/2010/main" val="182698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 about what “included in sprints” means.</a:t>
            </a:r>
          </a:p>
          <a:p>
            <a:pPr marL="171450" indent="-171450">
              <a:buFont typeface="Arial" panose="020B0604020202020204" pitchFamily="34" charset="0"/>
              <a:buChar char="•"/>
            </a:pPr>
            <a:r>
              <a:rPr lang="en-US" dirty="0"/>
              <a:t>Broad scope of transactions that are general and mainstream to test before we test extraordinary data needs.</a:t>
            </a:r>
          </a:p>
          <a:p>
            <a:pPr marL="171450" indent="-171450">
              <a:buFont typeface="Arial" panose="020B0604020202020204" pitchFamily="34" charset="0"/>
              <a:buChar char="•"/>
            </a:pPr>
            <a:r>
              <a:rPr lang="en-US" dirty="0"/>
              <a:t>Make the point that there are 2 agencies who own statewide systems that will be built with Cohort 1 so all conversion programs are completed at the same time but the other agency specific items will be completed in their assigned cohort.  (Admin and DHR)</a:t>
            </a:r>
          </a:p>
        </p:txBody>
      </p:sp>
      <p:sp>
        <p:nvSpPr>
          <p:cNvPr id="4" name="Slide Number Placeholder 3"/>
          <p:cNvSpPr>
            <a:spLocks noGrp="1"/>
          </p:cNvSpPr>
          <p:nvPr>
            <p:ph type="sldNum" sz="quarter" idx="5"/>
          </p:nvPr>
        </p:nvSpPr>
        <p:spPr/>
        <p:txBody>
          <a:bodyPr/>
          <a:lstStyle/>
          <a:p>
            <a:fld id="{56CA730C-BBE1-4AD5-9493-100D163184E3}" type="slidenum">
              <a:rPr lang="en-US" smtClean="0"/>
              <a:t>13</a:t>
            </a:fld>
            <a:endParaRPr lang="en-US" dirty="0"/>
          </a:p>
        </p:txBody>
      </p:sp>
    </p:spTree>
    <p:extLst>
      <p:ext uri="{BB962C8B-B14F-4D97-AF65-F5344CB8AC3E}">
        <p14:creationId xmlns:p14="http://schemas.microsoft.com/office/powerpoint/2010/main" val="8026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14</a:t>
            </a:fld>
            <a:endParaRPr lang="en-US" dirty="0"/>
          </a:p>
        </p:txBody>
      </p:sp>
    </p:spTree>
    <p:extLst>
      <p:ext uri="{BB962C8B-B14F-4D97-AF65-F5344CB8AC3E}">
        <p14:creationId xmlns:p14="http://schemas.microsoft.com/office/powerpoint/2010/main" val="80030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15</a:t>
            </a:fld>
            <a:endParaRPr lang="en-US" dirty="0"/>
          </a:p>
        </p:txBody>
      </p:sp>
    </p:spTree>
    <p:extLst>
      <p:ext uri="{BB962C8B-B14F-4D97-AF65-F5344CB8AC3E}">
        <p14:creationId xmlns:p14="http://schemas.microsoft.com/office/powerpoint/2010/main" val="255648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16</a:t>
            </a:fld>
            <a:endParaRPr lang="en-US" dirty="0"/>
          </a:p>
        </p:txBody>
      </p:sp>
    </p:spTree>
    <p:extLst>
      <p:ext uri="{BB962C8B-B14F-4D97-AF65-F5344CB8AC3E}">
        <p14:creationId xmlns:p14="http://schemas.microsoft.com/office/powerpoint/2010/main" val="85915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17</a:t>
            </a:fld>
            <a:endParaRPr lang="en-US" dirty="0"/>
          </a:p>
        </p:txBody>
      </p:sp>
    </p:spTree>
    <p:extLst>
      <p:ext uri="{BB962C8B-B14F-4D97-AF65-F5344CB8AC3E}">
        <p14:creationId xmlns:p14="http://schemas.microsoft.com/office/powerpoint/2010/main" val="134195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18</a:t>
            </a:fld>
            <a:endParaRPr lang="en-US" dirty="0"/>
          </a:p>
        </p:txBody>
      </p:sp>
    </p:spTree>
    <p:extLst>
      <p:ext uri="{BB962C8B-B14F-4D97-AF65-F5344CB8AC3E}">
        <p14:creationId xmlns:p14="http://schemas.microsoft.com/office/powerpoint/2010/main" val="279906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19</a:t>
            </a:fld>
            <a:endParaRPr lang="en-US" dirty="0"/>
          </a:p>
        </p:txBody>
      </p:sp>
    </p:spTree>
    <p:extLst>
      <p:ext uri="{BB962C8B-B14F-4D97-AF65-F5344CB8AC3E}">
        <p14:creationId xmlns:p14="http://schemas.microsoft.com/office/powerpoint/2010/main" val="46193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 about what Sprints are and why they are important</a:t>
            </a:r>
          </a:p>
          <a:p>
            <a:pPr marL="171450" indent="-171450">
              <a:buFont typeface="Arial" panose="020B0604020202020204" pitchFamily="34" charset="0"/>
              <a:buChar char="•"/>
            </a:pPr>
            <a:r>
              <a:rPr lang="en-US" dirty="0"/>
              <a:t>Talk about data conversion, what is it and why is it important in Sprint 1-3?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21</a:t>
            </a:fld>
            <a:endParaRPr lang="en-US" dirty="0"/>
          </a:p>
        </p:txBody>
      </p:sp>
    </p:spTree>
    <p:extLst>
      <p:ext uri="{BB962C8B-B14F-4D97-AF65-F5344CB8AC3E}">
        <p14:creationId xmlns:p14="http://schemas.microsoft.com/office/powerpoint/2010/main" val="265560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Sheena or Brandon</a:t>
            </a:r>
          </a:p>
        </p:txBody>
      </p:sp>
      <p:sp>
        <p:nvSpPr>
          <p:cNvPr id="4" name="Slide Number Placeholder 3"/>
          <p:cNvSpPr>
            <a:spLocks noGrp="1"/>
          </p:cNvSpPr>
          <p:nvPr>
            <p:ph type="sldNum" sz="quarter" idx="5"/>
          </p:nvPr>
        </p:nvSpPr>
        <p:spPr/>
        <p:txBody>
          <a:bodyPr/>
          <a:lstStyle/>
          <a:p>
            <a:fld id="{56CA730C-BBE1-4AD5-9493-100D163184E3}" type="slidenum">
              <a:rPr lang="en-US" smtClean="0"/>
              <a:t>2</a:t>
            </a:fld>
            <a:endParaRPr lang="en-US" dirty="0"/>
          </a:p>
        </p:txBody>
      </p:sp>
    </p:spTree>
    <p:extLst>
      <p:ext uri="{BB962C8B-B14F-4D97-AF65-F5344CB8AC3E}">
        <p14:creationId xmlns:p14="http://schemas.microsoft.com/office/powerpoint/2010/main" val="312114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FRICE-W are used in Sprints.</a:t>
            </a:r>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22</a:t>
            </a:fld>
            <a:endParaRPr lang="en-US" dirty="0"/>
          </a:p>
        </p:txBody>
      </p:sp>
    </p:spTree>
    <p:extLst>
      <p:ext uri="{BB962C8B-B14F-4D97-AF65-F5344CB8AC3E}">
        <p14:creationId xmlns:p14="http://schemas.microsoft.com/office/powerpoint/2010/main" val="429215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23</a:t>
            </a:fld>
            <a:endParaRPr lang="en-US" dirty="0"/>
          </a:p>
        </p:txBody>
      </p:sp>
    </p:spTree>
    <p:extLst>
      <p:ext uri="{BB962C8B-B14F-4D97-AF65-F5344CB8AC3E}">
        <p14:creationId xmlns:p14="http://schemas.microsoft.com/office/powerpoint/2010/main" val="308163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24</a:t>
            </a:fld>
            <a:endParaRPr lang="en-US" dirty="0"/>
          </a:p>
        </p:txBody>
      </p:sp>
    </p:spTree>
    <p:extLst>
      <p:ext uri="{BB962C8B-B14F-4D97-AF65-F5344CB8AC3E}">
        <p14:creationId xmlns:p14="http://schemas.microsoft.com/office/powerpoint/2010/main" val="3599582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25</a:t>
            </a:fld>
            <a:endParaRPr lang="en-US" dirty="0"/>
          </a:p>
        </p:txBody>
      </p:sp>
    </p:spTree>
    <p:extLst>
      <p:ext uri="{BB962C8B-B14F-4D97-AF65-F5344CB8AC3E}">
        <p14:creationId xmlns:p14="http://schemas.microsoft.com/office/powerpoint/2010/main" val="231374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26</a:t>
            </a:fld>
            <a:endParaRPr lang="en-US" dirty="0"/>
          </a:p>
        </p:txBody>
      </p:sp>
    </p:spTree>
    <p:extLst>
      <p:ext uri="{BB962C8B-B14F-4D97-AF65-F5344CB8AC3E}">
        <p14:creationId xmlns:p14="http://schemas.microsoft.com/office/powerpoint/2010/main" val="1233472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27</a:t>
            </a:fld>
            <a:endParaRPr lang="en-US" dirty="0"/>
          </a:p>
        </p:txBody>
      </p:sp>
    </p:spTree>
    <p:extLst>
      <p:ext uri="{BB962C8B-B14F-4D97-AF65-F5344CB8AC3E}">
        <p14:creationId xmlns:p14="http://schemas.microsoft.com/office/powerpoint/2010/main" val="2076701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28</a:t>
            </a:fld>
            <a:endParaRPr lang="en-US" dirty="0"/>
          </a:p>
        </p:txBody>
      </p:sp>
    </p:spTree>
    <p:extLst>
      <p:ext uri="{BB962C8B-B14F-4D97-AF65-F5344CB8AC3E}">
        <p14:creationId xmlns:p14="http://schemas.microsoft.com/office/powerpoint/2010/main" val="223395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4</a:t>
            </a:fld>
            <a:endParaRPr lang="en-US" dirty="0"/>
          </a:p>
        </p:txBody>
      </p:sp>
    </p:spTree>
    <p:extLst>
      <p:ext uri="{BB962C8B-B14F-4D97-AF65-F5344CB8AC3E}">
        <p14:creationId xmlns:p14="http://schemas.microsoft.com/office/powerpoint/2010/main" val="242263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a:t>
            </a:fld>
            <a:endParaRPr lang="en-US" dirty="0"/>
          </a:p>
        </p:txBody>
      </p:sp>
    </p:spTree>
    <p:extLst>
      <p:ext uri="{BB962C8B-B14F-4D97-AF65-F5344CB8AC3E}">
        <p14:creationId xmlns:p14="http://schemas.microsoft.com/office/powerpoint/2010/main" val="66066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6</a:t>
            </a:fld>
            <a:endParaRPr lang="en-US" dirty="0"/>
          </a:p>
        </p:txBody>
      </p:sp>
    </p:spTree>
    <p:extLst>
      <p:ext uri="{BB962C8B-B14F-4D97-AF65-F5344CB8AC3E}">
        <p14:creationId xmlns:p14="http://schemas.microsoft.com/office/powerpoint/2010/main" val="255042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7</a:t>
            </a:fld>
            <a:endParaRPr lang="en-US" dirty="0"/>
          </a:p>
        </p:txBody>
      </p:sp>
    </p:spTree>
    <p:extLst>
      <p:ext uri="{BB962C8B-B14F-4D97-AF65-F5344CB8AC3E}">
        <p14:creationId xmlns:p14="http://schemas.microsoft.com/office/powerpoint/2010/main" val="122387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8</a:t>
            </a:fld>
            <a:endParaRPr lang="en-US" dirty="0"/>
          </a:p>
        </p:txBody>
      </p:sp>
    </p:spTree>
    <p:extLst>
      <p:ext uri="{BB962C8B-B14F-4D97-AF65-F5344CB8AC3E}">
        <p14:creationId xmlns:p14="http://schemas.microsoft.com/office/powerpoint/2010/main" val="58220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9</a:t>
            </a:fld>
            <a:endParaRPr lang="en-US" dirty="0"/>
          </a:p>
        </p:txBody>
      </p:sp>
    </p:spTree>
    <p:extLst>
      <p:ext uri="{BB962C8B-B14F-4D97-AF65-F5344CB8AC3E}">
        <p14:creationId xmlns:p14="http://schemas.microsoft.com/office/powerpoint/2010/main" val="118895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10</a:t>
            </a:fld>
            <a:endParaRPr lang="en-US" dirty="0"/>
          </a:p>
        </p:txBody>
      </p:sp>
    </p:spTree>
    <p:extLst>
      <p:ext uri="{BB962C8B-B14F-4D97-AF65-F5344CB8AC3E}">
        <p14:creationId xmlns:p14="http://schemas.microsoft.com/office/powerpoint/2010/main" val="220146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7DF602C7-C6A7-47CA-AEFE-69E1C3325B8C}" type="datetime1">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15571D19-0117-4439-B94B-3614813C11CD}"/>
              </a:ext>
            </a:extLst>
          </p:cNvPr>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1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981B7A-DCA7-4E46-A2A0-9BC053CA059F}" type="datetimeFigureOut">
              <a:rPr lang="en-US" smtClean="0"/>
              <a:t>5/12/2020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451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1482744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14129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593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6701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782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342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5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0974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34577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12362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836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3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16900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8225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78073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02950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79439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237887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0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algn="ctr"/>
            <a:endParaRPr lang="en-US" dirty="0"/>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9671957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9394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4350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495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1568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720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981B7A-DCA7-4E46-A2A0-9BC053CA059F}" type="datetimeFigureOut">
              <a:rPr lang="en-US" smtClean="0"/>
              <a:t>5/12/2020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34391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F355FADB-B64F-4E85-8D31-602ABE641014}" type="slidenum">
              <a:rPr lang="en-US" smtClean="0"/>
              <a:pPr/>
              <a:t>‹#›</a:t>
            </a:fld>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8EA104D7-CE6D-4010-8B08-A76AE1833D47}" type="datetime1">
              <a:rPr lang="en-US" smtClean="0"/>
              <a:pPr/>
              <a:t>5/12/2020</a:t>
            </a:fld>
            <a:endParaRPr lang="en-US" dirty="0"/>
          </a:p>
        </p:txBody>
      </p:sp>
    </p:spTree>
    <p:extLst>
      <p:ext uri="{BB962C8B-B14F-4D97-AF65-F5344CB8AC3E}">
        <p14:creationId xmlns:p14="http://schemas.microsoft.com/office/powerpoint/2010/main" val="4200048862"/>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9" r:id="rId3"/>
    <p:sldLayoutId id="2147483675" r:id="rId4"/>
    <p:sldLayoutId id="2147483661" r:id="rId5"/>
    <p:sldLayoutId id="2147483664" r:id="rId6"/>
    <p:sldLayoutId id="2147483665" r:id="rId7"/>
    <p:sldLayoutId id="2147483666" r:id="rId8"/>
    <p:sldLayoutId id="2147483667" r:id="rId9"/>
    <p:sldLayoutId id="2147483668" r:id="rId10"/>
    <p:sldLayoutId id="2147483671"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 id="2147483692" r:id="rId24"/>
    <p:sldLayoutId id="2147483694" r:id="rId25"/>
    <p:sldLayoutId id="2147483696" r:id="rId26"/>
    <p:sldLayoutId id="2147483698" r:id="rId27"/>
    <p:sldLayoutId id="2147483699" r:id="rId28"/>
    <p:sldLayoutId id="2147483700" r:id="rId29"/>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hyperlink" Target="mailto:msmith@sco.Idaho.gov" TargetMode="External"/><Relationship Id="rId7" Type="http://schemas.openxmlformats.org/officeDocument/2006/relationships/hyperlink" Target="mailto:tfuller@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0.xml"/><Relationship Id="rId6" Type="http://schemas.openxmlformats.org/officeDocument/2006/relationships/hyperlink" Target="mailto:clehosit@sco.Idaho.gov" TargetMode="External"/><Relationship Id="rId5" Type="http://schemas.openxmlformats.org/officeDocument/2006/relationships/hyperlink" Target="mailto:hribordy@sco.Idaho.gov" TargetMode="External"/><Relationship Id="rId4" Type="http://schemas.openxmlformats.org/officeDocument/2006/relationships/hyperlink" Target="mailto:luma@sco.idaho.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hyperlink" Target="mailto:hribordy@sco.Idaho.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mailto:hribordy@sco.Idaho.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mailto:hribordy@sco.Idaho.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hyperlink" Target="mailto:hribordy@sco.Idaho.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7" name="Picture 6"/>
          <p:cNvPicPr>
            <a:picLocks noChangeAspect="1"/>
          </p:cNvPicPr>
          <p:nvPr/>
        </p:nvPicPr>
        <p:blipFill rotWithShape="1">
          <a:blip r:embed="rId4"/>
          <a:srcRect l="77385" t="15682" r="2464" b="57878"/>
          <a:stretch/>
        </p:blipFill>
        <p:spPr>
          <a:xfrm>
            <a:off x="5655899" y="5124107"/>
            <a:ext cx="289932" cy="325615"/>
          </a:xfrm>
          <a:prstGeom prst="rect">
            <a:avLst/>
          </a:prstGeom>
        </p:spPr>
      </p:pic>
      <p:pic>
        <p:nvPicPr>
          <p:cNvPr id="8" name="Picture 7"/>
          <p:cNvPicPr>
            <a:picLocks noChangeAspect="1"/>
          </p:cNvPicPr>
          <p:nvPr/>
        </p:nvPicPr>
        <p:blipFill rotWithShape="1">
          <a:blip r:embed="rId5"/>
          <a:srcRect l="76951" t="44956" r="5068" b="34501"/>
          <a:stretch/>
        </p:blipFill>
        <p:spPr>
          <a:xfrm>
            <a:off x="5655899" y="5486747"/>
            <a:ext cx="258708" cy="254247"/>
          </a:xfrm>
          <a:prstGeom prst="rect">
            <a:avLst/>
          </a:prstGeom>
        </p:spPr>
      </p:pic>
      <p:pic>
        <p:nvPicPr>
          <p:cNvPr id="9" name="Picture 8"/>
          <p:cNvPicPr>
            <a:picLocks noChangeAspect="1"/>
          </p:cNvPicPr>
          <p:nvPr/>
        </p:nvPicPr>
        <p:blipFill rotWithShape="1">
          <a:blip r:embed="rId5"/>
          <a:srcRect l="65481" t="64779" r="17778" b="15758"/>
          <a:stretch/>
        </p:blipFill>
        <p:spPr>
          <a:xfrm>
            <a:off x="5489338" y="5728204"/>
            <a:ext cx="240867" cy="240866"/>
          </a:xfrm>
          <a:prstGeom prst="rect">
            <a:avLst/>
          </a:prstGeom>
        </p:spPr>
      </p:pic>
      <p:pic>
        <p:nvPicPr>
          <p:cNvPr id="10" name="Picture 9"/>
          <p:cNvPicPr>
            <a:picLocks noChangeAspect="1"/>
          </p:cNvPicPr>
          <p:nvPr/>
        </p:nvPicPr>
        <p:blipFill rotWithShape="1">
          <a:blip r:embed="rId5"/>
          <a:srcRect l="48760" t="74102" r="34809" b="7877"/>
          <a:stretch/>
        </p:blipFill>
        <p:spPr>
          <a:xfrm>
            <a:off x="5249735" y="5850202"/>
            <a:ext cx="236406" cy="2230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
        <p:nvSpPr>
          <p:cNvPr id="3" name="TextBox 2"/>
          <p:cNvSpPr txBox="1"/>
          <p:nvPr/>
        </p:nvSpPr>
        <p:spPr>
          <a:xfrm>
            <a:off x="0" y="1905247"/>
            <a:ext cx="12192000" cy="861774"/>
          </a:xfrm>
          <a:prstGeom prst="rect">
            <a:avLst/>
          </a:prstGeom>
          <a:noFill/>
        </p:spPr>
        <p:txBody>
          <a:bodyPr wrap="square" rtlCol="0">
            <a:spAutoFit/>
          </a:bodyPr>
          <a:lstStyle/>
          <a:p>
            <a:pPr algn="ctr"/>
            <a:r>
              <a:rPr lang="en-US" sz="5000" b="1" dirty="0">
                <a:solidFill>
                  <a:srgbClr val="092F57"/>
                </a:solidFill>
                <a:latin typeface="Arial" panose="020B0604020202020204" pitchFamily="34" charset="0"/>
                <a:cs typeface="Arial" panose="020B0604020202020204" pitchFamily="34" charset="0"/>
              </a:rPr>
              <a:t>Change Liaison Meeting</a:t>
            </a:r>
          </a:p>
        </p:txBody>
      </p:sp>
      <p:sp>
        <p:nvSpPr>
          <p:cNvPr id="22" name="TextBox 21"/>
          <p:cNvSpPr txBox="1"/>
          <p:nvPr/>
        </p:nvSpPr>
        <p:spPr>
          <a:xfrm>
            <a:off x="-6333" y="3744982"/>
            <a:ext cx="121920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May 11, 2020</a:t>
            </a:r>
            <a:endParaRPr lang="en-US" sz="2000" dirty="0">
              <a:solidFill>
                <a:srgbClr val="092F57"/>
              </a:solidFill>
              <a:latin typeface="Arial" panose="020B0604020202020204" pitchFamily="34" charset="0"/>
              <a:cs typeface="Arial" panose="020B0604020202020204" pitchFamily="34" charset="0"/>
            </a:endParaRPr>
          </a:p>
        </p:txBody>
      </p:sp>
      <p:sp>
        <p:nvSpPr>
          <p:cNvPr id="17" name="Slide Number Placeholder 2">
            <a:extLst>
              <a:ext uri="{FF2B5EF4-FFF2-40B4-BE49-F238E27FC236}">
                <a16:creationId xmlns:a16="http://schemas.microsoft.com/office/drawing/2014/main" id="{263A3199-0BA3-4306-B0FB-56AA320DFEC6}"/>
              </a:ext>
            </a:extLst>
          </p:cNvPr>
          <p:cNvSpPr>
            <a:spLocks noGrp="1"/>
          </p:cNvSpPr>
          <p:nvPr>
            <p:ph type="sldNum" sz="quarter" idx="12"/>
          </p:nvPr>
        </p:nvSpPr>
        <p:spPr/>
        <p:txBody>
          <a:bodyPr/>
          <a:lstStyle/>
          <a:p>
            <a:pPr>
              <a:defRPr/>
            </a:pPr>
            <a:fld id="{E993B956-EC48-49C8-A8DD-0FEF051B4709}" type="slidenum">
              <a:rPr lang="en-US" smtClean="0"/>
              <a:pPr>
                <a:defRPr/>
              </a:pPr>
              <a:t>1</a:t>
            </a:fld>
            <a:endParaRPr lang="en-US" dirty="0"/>
          </a:p>
        </p:txBody>
      </p:sp>
    </p:spTree>
    <p:extLst>
      <p:ext uri="{BB962C8B-B14F-4D97-AF65-F5344CB8AC3E}">
        <p14:creationId xmlns:p14="http://schemas.microsoft.com/office/powerpoint/2010/main" val="15873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6"/>
                                        </p:tgtEl>
                                      </p:cBhvr>
                                    </p:animEffect>
                                    <p:animScale>
                                      <p:cBhvr>
                                        <p:cTn id="11" dur="125" autoRev="1" fill="hold"/>
                                        <p:tgtEl>
                                          <p:spTgt spid="16"/>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5"/>
                                        </p:tgtEl>
                                      </p:cBhvr>
                                    </p:animEffect>
                                    <p:animScale>
                                      <p:cBhvr>
                                        <p:cTn id="18" dur="125" autoRev="1" fill="hold"/>
                                        <p:tgtEl>
                                          <p:spTgt spid="15"/>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4"/>
                                        </p:tgtEl>
                                      </p:cBhvr>
                                    </p:animEffect>
                                    <p:animScale>
                                      <p:cBhvr>
                                        <p:cTn id="32" dur="125" autoRev="1" fill="hold"/>
                                        <p:tgtEl>
                                          <p:spTgt spid="14"/>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2"/>
                                        </p:tgtEl>
                                      </p:cBhvr>
                                    </p:animEffect>
                                    <p:animScale>
                                      <p:cBhvr>
                                        <p:cTn id="39" dur="125" autoRev="1" fill="hold"/>
                                        <p:tgtEl>
                                          <p:spTgt spid="12"/>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1"/>
                                        </p:tgtEl>
                                      </p:cBhvr>
                                    </p:animEffect>
                                    <p:animScale>
                                      <p:cBhvr>
                                        <p:cTn id="46" dur="125" autoRev="1" fill="hold"/>
                                        <p:tgtEl>
                                          <p:spTgt spid="11"/>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0"/>
                                        </p:tgtEl>
                                      </p:cBhvr>
                                    </p:animEffect>
                                    <p:animScale>
                                      <p:cBhvr>
                                        <p:cTn id="53" dur="125" autoRev="1" fill="hold"/>
                                        <p:tgtEl>
                                          <p:spTgt spid="10"/>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9"/>
                                        </p:tgtEl>
                                      </p:cBhvr>
                                    </p:animEffect>
                                    <p:animScale>
                                      <p:cBhvr>
                                        <p:cTn id="60" dur="125" autoRev="1" fill="hold"/>
                                        <p:tgtEl>
                                          <p:spTgt spid="9"/>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8"/>
                                        </p:tgtEl>
                                      </p:cBhvr>
                                    </p:animEffect>
                                    <p:animScale>
                                      <p:cBhvr>
                                        <p:cTn id="67" dur="125" autoRev="1" fill="hold"/>
                                        <p:tgtEl>
                                          <p:spTgt spid="8"/>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7"/>
                                        </p:tgtEl>
                                      </p:cBhvr>
                                    </p:animEffect>
                                    <p:animScale>
                                      <p:cBhvr>
                                        <p:cTn id="74" dur="125" autoRev="1" fill="hold"/>
                                        <p:tgtEl>
                                          <p:spTgt spid="7"/>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anim calcmode="lin" valueType="num">
                                      <p:cBhvr>
                                        <p:cTn id="83" dur="500" fill="hold"/>
                                        <p:tgtEl>
                                          <p:spTgt spid="3"/>
                                        </p:tgtEl>
                                        <p:attrNameLst>
                                          <p:attrName>ppt_x</p:attrName>
                                        </p:attrNameLst>
                                      </p:cBhvr>
                                      <p:tavLst>
                                        <p:tav tm="0">
                                          <p:val>
                                            <p:strVal val="#ppt_x"/>
                                          </p:val>
                                        </p:tav>
                                        <p:tav tm="100000">
                                          <p:val>
                                            <p:strVal val="#ppt_x"/>
                                          </p:val>
                                        </p:tav>
                                      </p:tavLst>
                                    </p:anim>
                                    <p:anim calcmode="lin" valueType="num">
                                      <p:cBhvr>
                                        <p:cTn id="84" dur="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ppt_x</p:attrName>
                                        </p:attrNameLst>
                                      </p:cBhvr>
                                      <p:tavLst>
                                        <p:tav tm="0">
                                          <p:val>
                                            <p:strVal val="#ppt_x"/>
                                          </p:val>
                                        </p:tav>
                                        <p:tav tm="100000">
                                          <p:val>
                                            <p:strVal val="#ppt_x"/>
                                          </p:val>
                                        </p:tav>
                                      </p:tavLst>
                                    </p:anim>
                                    <p:anim calcmode="lin" valueType="num">
                                      <p:cBhvr>
                                        <p:cTn id="8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6D67DD-F7B3-41A5-AD57-44353AB535C4}"/>
              </a:ext>
            </a:extLst>
          </p:cNvPr>
          <p:cNvSpPr>
            <a:spLocks noGrp="1"/>
          </p:cNvSpPr>
          <p:nvPr>
            <p:ph type="title"/>
          </p:nvPr>
        </p:nvSpPr>
        <p:spPr>
          <a:xfrm>
            <a:off x="360485" y="286604"/>
            <a:ext cx="10795195" cy="640080"/>
          </a:xfrm>
        </p:spPr>
        <p:txBody>
          <a:bodyPr/>
          <a:lstStyle/>
          <a:p>
            <a:r>
              <a:rPr lang="en-US" b="1" dirty="0"/>
              <a:t>What are Cohorts?</a:t>
            </a:r>
          </a:p>
        </p:txBody>
      </p:sp>
      <p:sp>
        <p:nvSpPr>
          <p:cNvPr id="12" name="Freeform: Shape 11">
            <a:extLst>
              <a:ext uri="{FF2B5EF4-FFF2-40B4-BE49-F238E27FC236}">
                <a16:creationId xmlns:a16="http://schemas.microsoft.com/office/drawing/2014/main" id="{CED14ED9-3855-441F-BF63-9CDB0E98CE7F}"/>
              </a:ext>
            </a:extLst>
          </p:cNvPr>
          <p:cNvSpPr/>
          <p:nvPr/>
        </p:nvSpPr>
        <p:spPr>
          <a:xfrm>
            <a:off x="1823601" y="356402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0489B27-4FDD-4868-8496-4A2CE2047DD8}"/>
              </a:ext>
            </a:extLst>
          </p:cNvPr>
          <p:cNvSpPr/>
          <p:nvPr/>
        </p:nvSpPr>
        <p:spPr>
          <a:xfrm>
            <a:off x="1855427" y="36982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ABCE406-E979-4BC1-A222-1E59E9A5F21B}"/>
              </a:ext>
            </a:extLst>
          </p:cNvPr>
          <p:cNvSpPr/>
          <p:nvPr/>
        </p:nvSpPr>
        <p:spPr>
          <a:xfrm>
            <a:off x="1785374" y="389135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FF22A77-B767-49D2-8119-2038C032F96A}"/>
              </a:ext>
            </a:extLst>
          </p:cNvPr>
          <p:cNvSpPr/>
          <p:nvPr/>
        </p:nvSpPr>
        <p:spPr>
          <a:xfrm>
            <a:off x="1913923" y="393527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87BBD086-CECA-4125-9067-DBE1456A3089}"/>
              </a:ext>
            </a:extLst>
          </p:cNvPr>
          <p:cNvSpPr/>
          <p:nvPr/>
        </p:nvSpPr>
        <p:spPr>
          <a:xfrm>
            <a:off x="2304550" y="33207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8E58470-6309-40EA-A663-004E094DEB0F}"/>
              </a:ext>
            </a:extLst>
          </p:cNvPr>
          <p:cNvSpPr/>
          <p:nvPr/>
        </p:nvSpPr>
        <p:spPr>
          <a:xfrm>
            <a:off x="2274324" y="348366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FC340EA-4321-4BA9-BBED-91CF5BA96D44}"/>
              </a:ext>
            </a:extLst>
          </p:cNvPr>
          <p:cNvSpPr/>
          <p:nvPr/>
        </p:nvSpPr>
        <p:spPr>
          <a:xfrm>
            <a:off x="2505642" y="35272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1CB02C0-2CC2-4755-8D33-B59E4BFD93AA}"/>
              </a:ext>
            </a:extLst>
          </p:cNvPr>
          <p:cNvSpPr/>
          <p:nvPr/>
        </p:nvSpPr>
        <p:spPr>
          <a:xfrm>
            <a:off x="2382960" y="368493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D56B660B-0590-4FD1-A68B-50082515544B}"/>
              </a:ext>
            </a:extLst>
          </p:cNvPr>
          <p:cNvSpPr/>
          <p:nvPr/>
        </p:nvSpPr>
        <p:spPr>
          <a:xfrm>
            <a:off x="2196803" y="382325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38B2585F-532C-4E1B-8EC7-8BBAD73E6697}"/>
              </a:ext>
            </a:extLst>
          </p:cNvPr>
          <p:cNvSpPr/>
          <p:nvPr/>
        </p:nvSpPr>
        <p:spPr>
          <a:xfrm>
            <a:off x="2284458" y="391820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BAF4F38-B075-4684-90B8-897DB0489F8B}"/>
              </a:ext>
            </a:extLst>
          </p:cNvPr>
          <p:cNvSpPr/>
          <p:nvPr/>
        </p:nvSpPr>
        <p:spPr>
          <a:xfrm>
            <a:off x="2620500" y="385686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A96FD66-1835-45C4-A3A5-03B8B26A17BE}"/>
              </a:ext>
            </a:extLst>
          </p:cNvPr>
          <p:cNvSpPr/>
          <p:nvPr/>
        </p:nvSpPr>
        <p:spPr>
          <a:xfrm>
            <a:off x="2571428" y="397296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9A25A30-B545-47D1-9799-120B111AA746}"/>
              </a:ext>
            </a:extLst>
          </p:cNvPr>
          <p:cNvSpPr/>
          <p:nvPr/>
        </p:nvSpPr>
        <p:spPr>
          <a:xfrm>
            <a:off x="2201781" y="411680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6EE1D88-4FD2-4BF6-93B8-5835D5C4C852}"/>
              </a:ext>
            </a:extLst>
          </p:cNvPr>
          <p:cNvSpPr/>
          <p:nvPr/>
        </p:nvSpPr>
        <p:spPr>
          <a:xfrm>
            <a:off x="2366780" y="41475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6C44A99-09FB-4379-93CC-108D0A392F10}"/>
              </a:ext>
            </a:extLst>
          </p:cNvPr>
          <p:cNvSpPr/>
          <p:nvPr/>
        </p:nvSpPr>
        <p:spPr>
          <a:xfrm>
            <a:off x="2670818" y="347530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FDB71A"/>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28B81A1-8B33-471B-B50C-6DAC5FB3DCBB}"/>
              </a:ext>
            </a:extLst>
          </p:cNvPr>
          <p:cNvSpPr/>
          <p:nvPr/>
        </p:nvSpPr>
        <p:spPr>
          <a:xfrm>
            <a:off x="2877244" y="32966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AE8199B-51EC-4912-89FB-FAAC90DE3715}"/>
              </a:ext>
            </a:extLst>
          </p:cNvPr>
          <p:cNvSpPr/>
          <p:nvPr/>
        </p:nvSpPr>
        <p:spPr>
          <a:xfrm>
            <a:off x="3095760" y="344845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D685568-43E8-49CA-9CE5-CE7473ACA436}"/>
              </a:ext>
            </a:extLst>
          </p:cNvPr>
          <p:cNvSpPr/>
          <p:nvPr/>
        </p:nvSpPr>
        <p:spPr>
          <a:xfrm>
            <a:off x="3010416" y="360456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4F259A66-E35F-4435-882D-921C8DE7CE19}"/>
              </a:ext>
            </a:extLst>
          </p:cNvPr>
          <p:cNvSpPr/>
          <p:nvPr/>
        </p:nvSpPr>
        <p:spPr>
          <a:xfrm>
            <a:off x="3239778" y="364812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76F71DC5-86A0-4291-A6D0-8EE7A5DBDFB7}"/>
              </a:ext>
            </a:extLst>
          </p:cNvPr>
          <p:cNvSpPr/>
          <p:nvPr/>
        </p:nvSpPr>
        <p:spPr>
          <a:xfrm>
            <a:off x="3122963" y="394238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CAE998E-7012-4A6F-9986-A2B0728898A2}"/>
              </a:ext>
            </a:extLst>
          </p:cNvPr>
          <p:cNvSpPr/>
          <p:nvPr/>
        </p:nvSpPr>
        <p:spPr>
          <a:xfrm>
            <a:off x="3079758" y="42416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109B266-1097-4539-ABB7-62342B9B633C}"/>
              </a:ext>
            </a:extLst>
          </p:cNvPr>
          <p:cNvSpPr/>
          <p:nvPr/>
        </p:nvSpPr>
        <p:spPr>
          <a:xfrm>
            <a:off x="2821414" y="364794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8C6A5366-D545-4004-9E03-3800E66AA2BA}"/>
              </a:ext>
            </a:extLst>
          </p:cNvPr>
          <p:cNvSpPr/>
          <p:nvPr/>
        </p:nvSpPr>
        <p:spPr>
          <a:xfrm>
            <a:off x="3002770" y="406346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BF51AFE-7483-4082-9C99-ABA6EBA99EA8}"/>
              </a:ext>
            </a:extLst>
          </p:cNvPr>
          <p:cNvSpPr/>
          <p:nvPr/>
        </p:nvSpPr>
        <p:spPr>
          <a:xfrm>
            <a:off x="2809502" y="403235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FDB71A"/>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BDFDE86-0FC1-4784-AF41-47CD12C800DD}"/>
              </a:ext>
            </a:extLst>
          </p:cNvPr>
          <p:cNvSpPr/>
          <p:nvPr/>
        </p:nvSpPr>
        <p:spPr>
          <a:xfrm>
            <a:off x="1883342" y="40391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BBA58DA1-814B-420D-B711-B306510E2CB2}"/>
              </a:ext>
            </a:extLst>
          </p:cNvPr>
          <p:cNvSpPr/>
          <p:nvPr/>
        </p:nvSpPr>
        <p:spPr>
          <a:xfrm>
            <a:off x="1944327" y="42400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EE5E3E3-804C-46BF-9F22-E1BCB6AE72A8}"/>
              </a:ext>
            </a:extLst>
          </p:cNvPr>
          <p:cNvSpPr/>
          <p:nvPr/>
        </p:nvSpPr>
        <p:spPr>
          <a:xfrm>
            <a:off x="1751592" y="361363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227"/>
                  <a:pt x="99718" y="33362"/>
                  <a:pt x="97762" y="53987"/>
                </a:cubicBezTo>
              </a:path>
            </a:pathLst>
          </a:custGeom>
          <a:solidFill>
            <a:srgbClr val="DE4826"/>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1FE3DA3-CE4D-4726-AA74-AA28E760CB85}"/>
              </a:ext>
            </a:extLst>
          </p:cNvPr>
          <p:cNvSpPr/>
          <p:nvPr/>
        </p:nvSpPr>
        <p:spPr>
          <a:xfrm>
            <a:off x="1973486" y="369648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489436EB-8B1B-49B3-840A-830D8EB28678}"/>
              </a:ext>
            </a:extLst>
          </p:cNvPr>
          <p:cNvSpPr/>
          <p:nvPr/>
        </p:nvSpPr>
        <p:spPr>
          <a:xfrm>
            <a:off x="1738968" y="380921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CB03D00-F7BA-4EEF-8A62-473DC9A57025}"/>
              </a:ext>
            </a:extLst>
          </p:cNvPr>
          <p:cNvSpPr/>
          <p:nvPr/>
        </p:nvSpPr>
        <p:spPr>
          <a:xfrm>
            <a:off x="1929570" y="38525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CA33DFF-BB62-4C8C-B247-876C23A8B8B3}"/>
              </a:ext>
            </a:extLst>
          </p:cNvPr>
          <p:cNvSpPr/>
          <p:nvPr/>
        </p:nvSpPr>
        <p:spPr>
          <a:xfrm>
            <a:off x="2439322" y="34479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9358035C-4DCD-4312-AA37-0F3466B735B5}"/>
              </a:ext>
            </a:extLst>
          </p:cNvPr>
          <p:cNvSpPr/>
          <p:nvPr/>
        </p:nvSpPr>
        <p:spPr>
          <a:xfrm>
            <a:off x="2156798" y="355691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2657897-95EA-4202-9628-85F305AF72EC}"/>
              </a:ext>
            </a:extLst>
          </p:cNvPr>
          <p:cNvSpPr/>
          <p:nvPr/>
        </p:nvSpPr>
        <p:spPr>
          <a:xfrm>
            <a:off x="2502465" y="3679419"/>
            <a:ext cx="106680" cy="88900"/>
          </a:xfrm>
          <a:custGeom>
            <a:avLst/>
            <a:gdLst>
              <a:gd name="connsiteX0" fmla="*/ 97738 w 106680"/>
              <a:gd name="connsiteY0" fmla="*/ 53987 h 88900"/>
              <a:gd name="connsiteX1" fmla="*/ 52221 w 106680"/>
              <a:gd name="connsiteY1" fmla="*/ 88658 h 88900"/>
              <a:gd name="connsiteX2" fmla="*/ 13461 w 106680"/>
              <a:gd name="connsiteY2" fmla="*/ 48120 h 88900"/>
              <a:gd name="connsiteX3" fmla="*/ 58978 w 106680"/>
              <a:gd name="connsiteY3" fmla="*/ 13449 h 88900"/>
              <a:gd name="connsiteX4" fmla="*/ 97738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38" y="53987"/>
                </a:moveTo>
                <a:cubicBezTo>
                  <a:pt x="95960" y="74790"/>
                  <a:pt x="75513" y="90258"/>
                  <a:pt x="52221" y="88658"/>
                </a:cubicBezTo>
                <a:cubicBezTo>
                  <a:pt x="28930" y="87058"/>
                  <a:pt x="11683" y="68745"/>
                  <a:pt x="13461" y="48120"/>
                </a:cubicBezTo>
                <a:cubicBezTo>
                  <a:pt x="15239" y="27317"/>
                  <a:pt x="35686" y="11849"/>
                  <a:pt x="58978" y="13449"/>
                </a:cubicBezTo>
                <a:cubicBezTo>
                  <a:pt x="82270" y="15049"/>
                  <a:pt x="99516" y="33185"/>
                  <a:pt x="97738" y="53987"/>
                </a:cubicBezTo>
              </a:path>
            </a:pathLst>
          </a:custGeom>
          <a:solidFill>
            <a:srgbClr val="DE4826"/>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02B3D76-DB32-4886-9803-C6830E3B16F7}"/>
              </a:ext>
            </a:extLst>
          </p:cNvPr>
          <p:cNvSpPr/>
          <p:nvPr/>
        </p:nvSpPr>
        <p:spPr>
          <a:xfrm>
            <a:off x="2151108" y="36715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4440228-47F7-4459-B42A-C37E58014922}"/>
              </a:ext>
            </a:extLst>
          </p:cNvPr>
          <p:cNvSpPr/>
          <p:nvPr/>
        </p:nvSpPr>
        <p:spPr>
          <a:xfrm>
            <a:off x="2156087" y="375942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42B0A63D-9020-4C78-8C8D-2EE2C44D967B}"/>
              </a:ext>
            </a:extLst>
          </p:cNvPr>
          <p:cNvSpPr/>
          <p:nvPr/>
        </p:nvSpPr>
        <p:spPr>
          <a:xfrm>
            <a:off x="2435944" y="389971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18C51E79-E28B-4E68-904E-4CADE56A2167}"/>
              </a:ext>
            </a:extLst>
          </p:cNvPr>
          <p:cNvSpPr/>
          <p:nvPr/>
        </p:nvSpPr>
        <p:spPr>
          <a:xfrm>
            <a:off x="2114304" y="393847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FEE65B8-6289-4333-9B1D-E9F20EB79252}"/>
              </a:ext>
            </a:extLst>
          </p:cNvPr>
          <p:cNvSpPr/>
          <p:nvPr/>
        </p:nvSpPr>
        <p:spPr>
          <a:xfrm>
            <a:off x="2205693" y="40369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F951BC4-80BA-4FC8-93D4-330CEE779D30}"/>
              </a:ext>
            </a:extLst>
          </p:cNvPr>
          <p:cNvSpPr/>
          <p:nvPr/>
        </p:nvSpPr>
        <p:spPr>
          <a:xfrm>
            <a:off x="2772697" y="333022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25C81463-7257-4AE2-813D-16CEA5DC0CB6}"/>
              </a:ext>
            </a:extLst>
          </p:cNvPr>
          <p:cNvSpPr/>
          <p:nvPr/>
        </p:nvSpPr>
        <p:spPr>
          <a:xfrm>
            <a:off x="2702822" y="375178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8AD0DC93-2AE3-453A-ABF6-3E78EE7A432D}"/>
              </a:ext>
            </a:extLst>
          </p:cNvPr>
          <p:cNvSpPr/>
          <p:nvPr/>
        </p:nvSpPr>
        <p:spPr>
          <a:xfrm>
            <a:off x="2448390" y="405031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BAE1753-C1E6-44C8-93CF-155C71F65FAF}"/>
              </a:ext>
            </a:extLst>
          </p:cNvPr>
          <p:cNvSpPr/>
          <p:nvPr/>
        </p:nvSpPr>
        <p:spPr>
          <a:xfrm>
            <a:off x="2153242" y="426935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56F15C79-9D29-4BF7-ACDE-7E698A362EE7}"/>
              </a:ext>
            </a:extLst>
          </p:cNvPr>
          <p:cNvSpPr/>
          <p:nvPr/>
        </p:nvSpPr>
        <p:spPr>
          <a:xfrm>
            <a:off x="2584585" y="41411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0C1F15CA-95C1-4A2E-B177-5BC37B0951C1}"/>
              </a:ext>
            </a:extLst>
          </p:cNvPr>
          <p:cNvSpPr/>
          <p:nvPr/>
        </p:nvSpPr>
        <p:spPr>
          <a:xfrm>
            <a:off x="2765407" y="351424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4819B8E-490E-4203-A39D-60307E388A41}"/>
              </a:ext>
            </a:extLst>
          </p:cNvPr>
          <p:cNvSpPr/>
          <p:nvPr/>
        </p:nvSpPr>
        <p:spPr>
          <a:xfrm>
            <a:off x="2967744" y="35371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F11DD556-D3BC-48D5-A7BB-782B1005EAF3}"/>
              </a:ext>
            </a:extLst>
          </p:cNvPr>
          <p:cNvSpPr/>
          <p:nvPr/>
        </p:nvSpPr>
        <p:spPr>
          <a:xfrm>
            <a:off x="3132209" y="330319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266C291-1F36-407A-99CB-33A8C827B0CE}"/>
              </a:ext>
            </a:extLst>
          </p:cNvPr>
          <p:cNvSpPr/>
          <p:nvPr/>
        </p:nvSpPr>
        <p:spPr>
          <a:xfrm>
            <a:off x="2979479" y="373791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74E155D3-F098-4159-AA97-13A56D2105D7}"/>
              </a:ext>
            </a:extLst>
          </p:cNvPr>
          <p:cNvSpPr/>
          <p:nvPr/>
        </p:nvSpPr>
        <p:spPr>
          <a:xfrm>
            <a:off x="2697132" y="365772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4915FD80-8DD7-4075-93DB-9B987D488A37}"/>
              </a:ext>
            </a:extLst>
          </p:cNvPr>
          <p:cNvSpPr/>
          <p:nvPr/>
        </p:nvSpPr>
        <p:spPr>
          <a:xfrm>
            <a:off x="3097893" y="414205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227"/>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562BB321-C34B-4EDA-87B7-538CA83FD452}"/>
              </a:ext>
            </a:extLst>
          </p:cNvPr>
          <p:cNvSpPr/>
          <p:nvPr/>
        </p:nvSpPr>
        <p:spPr>
          <a:xfrm>
            <a:off x="2867287" y="409013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5A9BC37-DE5E-4B1C-BC1B-1F44C1712CE8}"/>
              </a:ext>
            </a:extLst>
          </p:cNvPr>
          <p:cNvSpPr/>
          <p:nvPr/>
        </p:nvSpPr>
        <p:spPr>
          <a:xfrm>
            <a:off x="1950728" y="409351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FF44DC2-6686-4A06-92ED-27BA6BD28F4E}"/>
              </a:ext>
            </a:extLst>
          </p:cNvPr>
          <p:cNvSpPr/>
          <p:nvPr/>
        </p:nvSpPr>
        <p:spPr>
          <a:xfrm>
            <a:off x="1701452" y="41637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8E3E6D5-154C-4FBA-971C-2BAC2F74A13D}"/>
              </a:ext>
            </a:extLst>
          </p:cNvPr>
          <p:cNvSpPr/>
          <p:nvPr/>
        </p:nvSpPr>
        <p:spPr>
          <a:xfrm>
            <a:off x="2798300" y="428233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FFE65019-D049-48A9-B550-EB783BDE97A4}"/>
              </a:ext>
            </a:extLst>
          </p:cNvPr>
          <p:cNvSpPr/>
          <p:nvPr/>
        </p:nvSpPr>
        <p:spPr>
          <a:xfrm>
            <a:off x="3192839" y="400586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53C9F95-9B06-49BF-BD2A-84DB3E3245D7}"/>
              </a:ext>
            </a:extLst>
          </p:cNvPr>
          <p:cNvSpPr/>
          <p:nvPr/>
        </p:nvSpPr>
        <p:spPr>
          <a:xfrm>
            <a:off x="1749280" y="347103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4"/>
                  <a:pt x="97762" y="53987"/>
                </a:cubicBezTo>
              </a:path>
            </a:pathLst>
          </a:custGeom>
          <a:solidFill>
            <a:srgbClr val="6CBE4B"/>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A69F489-ED24-496E-B749-53E88085CAB3}"/>
              </a:ext>
            </a:extLst>
          </p:cNvPr>
          <p:cNvSpPr/>
          <p:nvPr/>
        </p:nvSpPr>
        <p:spPr>
          <a:xfrm>
            <a:off x="1930103" y="36319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87C98624-57ED-4483-A842-EA88575145F0}"/>
              </a:ext>
            </a:extLst>
          </p:cNvPr>
          <p:cNvSpPr/>
          <p:nvPr/>
        </p:nvSpPr>
        <p:spPr>
          <a:xfrm>
            <a:off x="1904855" y="378574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CD131ED-A689-48A5-9621-6A5D56069781}"/>
              </a:ext>
            </a:extLst>
          </p:cNvPr>
          <p:cNvSpPr/>
          <p:nvPr/>
        </p:nvSpPr>
        <p:spPr>
          <a:xfrm>
            <a:off x="2492129" y="337982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59D01EE-A256-4081-AA66-2C1D002D5D3C}"/>
              </a:ext>
            </a:extLst>
          </p:cNvPr>
          <p:cNvSpPr/>
          <p:nvPr/>
        </p:nvSpPr>
        <p:spPr>
          <a:xfrm>
            <a:off x="2073765" y="339920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E0C068B6-6769-4139-B032-D8E311A672F5}"/>
              </a:ext>
            </a:extLst>
          </p:cNvPr>
          <p:cNvSpPr/>
          <p:nvPr/>
        </p:nvSpPr>
        <p:spPr>
          <a:xfrm>
            <a:off x="2412474" y="352259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FA29E20-5605-4716-8303-FDE2DB701D7B}"/>
              </a:ext>
            </a:extLst>
          </p:cNvPr>
          <p:cNvSpPr/>
          <p:nvPr/>
        </p:nvSpPr>
        <p:spPr>
          <a:xfrm>
            <a:off x="1839603" y="39144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C61BE981-BF12-459F-AECC-437DBE42B87A}"/>
              </a:ext>
            </a:extLst>
          </p:cNvPr>
          <p:cNvSpPr/>
          <p:nvPr/>
        </p:nvSpPr>
        <p:spPr>
          <a:xfrm>
            <a:off x="2365891" y="376316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6579E099-A6AA-4C0F-BFC3-7A9A1A4593D2}"/>
              </a:ext>
            </a:extLst>
          </p:cNvPr>
          <p:cNvSpPr/>
          <p:nvPr/>
        </p:nvSpPr>
        <p:spPr>
          <a:xfrm>
            <a:off x="2206049" y="395892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44676D30-6C45-449C-95A1-E81983BFBD14}"/>
              </a:ext>
            </a:extLst>
          </p:cNvPr>
          <p:cNvSpPr/>
          <p:nvPr/>
        </p:nvSpPr>
        <p:spPr>
          <a:xfrm>
            <a:off x="2347933" y="387731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6E088824-A5B4-4D80-97FD-68AA839A0770}"/>
              </a:ext>
            </a:extLst>
          </p:cNvPr>
          <p:cNvSpPr/>
          <p:nvPr/>
        </p:nvSpPr>
        <p:spPr>
          <a:xfrm>
            <a:off x="2708511" y="383801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1E13E397-C865-44D5-8054-6E0DFE9ED4F1}"/>
              </a:ext>
            </a:extLst>
          </p:cNvPr>
          <p:cNvSpPr/>
          <p:nvPr/>
        </p:nvSpPr>
        <p:spPr>
          <a:xfrm>
            <a:off x="2547069" y="405457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8363DC91-AAF4-4CA8-B542-0E7D9C0F402C}"/>
              </a:ext>
            </a:extLst>
          </p:cNvPr>
          <p:cNvSpPr/>
          <p:nvPr/>
        </p:nvSpPr>
        <p:spPr>
          <a:xfrm>
            <a:off x="2318596" y="40794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EBDF772F-A5B4-4E23-878A-D09357A507EE}"/>
              </a:ext>
            </a:extLst>
          </p:cNvPr>
          <p:cNvSpPr/>
          <p:nvPr/>
        </p:nvSpPr>
        <p:spPr>
          <a:xfrm>
            <a:off x="2101147" y="41904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1A091332-C96A-443E-B0C4-90A5F4239A91}"/>
              </a:ext>
            </a:extLst>
          </p:cNvPr>
          <p:cNvSpPr/>
          <p:nvPr/>
        </p:nvSpPr>
        <p:spPr>
          <a:xfrm>
            <a:off x="2850574" y="38792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D2BABAC3-89D4-4F36-82D8-C255AFD76CF6}"/>
              </a:ext>
            </a:extLst>
          </p:cNvPr>
          <p:cNvSpPr/>
          <p:nvPr/>
        </p:nvSpPr>
        <p:spPr>
          <a:xfrm>
            <a:off x="2751361" y="343245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6EA4D45-7CF3-44BD-8065-A8811A1542AA}"/>
              </a:ext>
            </a:extLst>
          </p:cNvPr>
          <p:cNvSpPr/>
          <p:nvPr/>
        </p:nvSpPr>
        <p:spPr>
          <a:xfrm>
            <a:off x="2871021" y="33794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50A2D57-D1B1-4490-94F1-B0E2D724E961}"/>
              </a:ext>
            </a:extLst>
          </p:cNvPr>
          <p:cNvSpPr/>
          <p:nvPr/>
        </p:nvSpPr>
        <p:spPr>
          <a:xfrm>
            <a:off x="3138432" y="352099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0EB90C5A-AA2F-4245-BA7C-FCC8FADB9FAE}"/>
              </a:ext>
            </a:extLst>
          </p:cNvPr>
          <p:cNvSpPr/>
          <p:nvPr/>
        </p:nvSpPr>
        <p:spPr>
          <a:xfrm>
            <a:off x="3279427" y="407964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9DAFDF3-9A84-4954-9ABA-248FC073367C}"/>
              </a:ext>
            </a:extLst>
          </p:cNvPr>
          <p:cNvSpPr/>
          <p:nvPr/>
        </p:nvSpPr>
        <p:spPr>
          <a:xfrm>
            <a:off x="2881333" y="37734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8FA2829-406B-4087-9866-45603DC2EFDE}"/>
              </a:ext>
            </a:extLst>
          </p:cNvPr>
          <p:cNvSpPr/>
          <p:nvPr/>
        </p:nvSpPr>
        <p:spPr>
          <a:xfrm>
            <a:off x="2953342" y="427060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B2ED4748-4422-4E20-AF1E-5229A9025967}"/>
              </a:ext>
            </a:extLst>
          </p:cNvPr>
          <p:cNvSpPr/>
          <p:nvPr/>
        </p:nvSpPr>
        <p:spPr>
          <a:xfrm>
            <a:off x="2903025" y="36145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FE25DED4-E3C9-4823-B95F-F290A3EDA709}"/>
              </a:ext>
            </a:extLst>
          </p:cNvPr>
          <p:cNvSpPr/>
          <p:nvPr/>
        </p:nvSpPr>
        <p:spPr>
          <a:xfrm>
            <a:off x="2960810" y="400443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DFAD8B31-8AF8-4F8F-97B8-9FEC95CCE54E}"/>
              </a:ext>
            </a:extLst>
          </p:cNvPr>
          <p:cNvSpPr/>
          <p:nvPr/>
        </p:nvSpPr>
        <p:spPr>
          <a:xfrm>
            <a:off x="2774653" y="416605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FAEED62-9913-4672-B69C-623D5EB748B1}"/>
              </a:ext>
            </a:extLst>
          </p:cNvPr>
          <p:cNvSpPr/>
          <p:nvPr/>
        </p:nvSpPr>
        <p:spPr>
          <a:xfrm>
            <a:off x="2864264" y="397207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89CFCB0D-BE22-4042-B550-8E91FE55BA08}"/>
              </a:ext>
            </a:extLst>
          </p:cNvPr>
          <p:cNvSpPr/>
          <p:nvPr/>
        </p:nvSpPr>
        <p:spPr>
          <a:xfrm>
            <a:off x="1777195" y="41160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D49D58F-44A5-418A-BEDD-6E51FE8CA46D}"/>
              </a:ext>
            </a:extLst>
          </p:cNvPr>
          <p:cNvSpPr/>
          <p:nvPr/>
        </p:nvSpPr>
        <p:spPr>
          <a:xfrm>
            <a:off x="1773461" y="425069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56546E1D-A729-470A-8CC8-857A007692F3}"/>
              </a:ext>
            </a:extLst>
          </p:cNvPr>
          <p:cNvSpPr/>
          <p:nvPr/>
        </p:nvSpPr>
        <p:spPr>
          <a:xfrm>
            <a:off x="2071276" y="40142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17DBF142-5AFB-4311-8C18-4A778CFDDE31}"/>
              </a:ext>
            </a:extLst>
          </p:cNvPr>
          <p:cNvSpPr/>
          <p:nvPr/>
        </p:nvSpPr>
        <p:spPr>
          <a:xfrm>
            <a:off x="2032338" y="35476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ACB89A3E-9973-45B8-8DAC-CFAAC0F3FC62}"/>
              </a:ext>
            </a:extLst>
          </p:cNvPr>
          <p:cNvSpPr/>
          <p:nvPr/>
        </p:nvSpPr>
        <p:spPr>
          <a:xfrm>
            <a:off x="1807421" y="37734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CD5667E8-EFC7-4A0B-8C0F-939D6F098BC1}"/>
              </a:ext>
            </a:extLst>
          </p:cNvPr>
          <p:cNvSpPr/>
          <p:nvPr/>
        </p:nvSpPr>
        <p:spPr>
          <a:xfrm>
            <a:off x="2007802" y="386770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227"/>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891915F6-1DAB-40DF-8FEC-1D03F229920B}"/>
              </a:ext>
            </a:extLst>
          </p:cNvPr>
          <p:cNvSpPr/>
          <p:nvPr/>
        </p:nvSpPr>
        <p:spPr>
          <a:xfrm>
            <a:off x="1747147" y="395732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67248F5A-D5CA-4230-A3F4-4CBF938CBD2F}"/>
              </a:ext>
            </a:extLst>
          </p:cNvPr>
          <p:cNvSpPr/>
          <p:nvPr/>
        </p:nvSpPr>
        <p:spPr>
          <a:xfrm>
            <a:off x="2491062" y="358909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0A3254"/>
          </a:solid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3EA8DCA5-2ACF-48FA-BA43-8DFA27518562}"/>
              </a:ext>
            </a:extLst>
          </p:cNvPr>
          <p:cNvSpPr/>
          <p:nvPr/>
        </p:nvSpPr>
        <p:spPr>
          <a:xfrm>
            <a:off x="2291748" y="366875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515473B1-16DF-4A6E-8C58-6F699CDB8DB3}"/>
              </a:ext>
            </a:extLst>
          </p:cNvPr>
          <p:cNvSpPr/>
          <p:nvPr/>
        </p:nvSpPr>
        <p:spPr>
          <a:xfrm>
            <a:off x="2294415" y="381383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CB7ABF88-1951-4593-B053-F0402AB9B140}"/>
              </a:ext>
            </a:extLst>
          </p:cNvPr>
          <p:cNvSpPr/>
          <p:nvPr/>
        </p:nvSpPr>
        <p:spPr>
          <a:xfrm>
            <a:off x="2569294" y="380743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4"/>
                  <a:pt x="97762" y="53987"/>
                </a:cubicBezTo>
              </a:path>
            </a:pathLst>
          </a:custGeom>
          <a:solidFill>
            <a:srgbClr val="0A3254"/>
          </a:solid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A8B0CFFD-9A46-4331-8FF6-59B2977F0FF5}"/>
              </a:ext>
            </a:extLst>
          </p:cNvPr>
          <p:cNvSpPr/>
          <p:nvPr/>
        </p:nvSpPr>
        <p:spPr>
          <a:xfrm>
            <a:off x="2687353" y="396763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D4C36198-215B-4CCA-9E7D-3ED9AEED6158}"/>
              </a:ext>
            </a:extLst>
          </p:cNvPr>
          <p:cNvSpPr/>
          <p:nvPr/>
        </p:nvSpPr>
        <p:spPr>
          <a:xfrm>
            <a:off x="2378337" y="396389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9041A836-C4AC-487A-9963-8EEB85D05946}"/>
              </a:ext>
            </a:extLst>
          </p:cNvPr>
          <p:cNvSpPr/>
          <p:nvPr/>
        </p:nvSpPr>
        <p:spPr>
          <a:xfrm>
            <a:off x="2212094" y="420072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D113421-8B70-480F-993A-1E135EF33E2D}"/>
              </a:ext>
            </a:extLst>
          </p:cNvPr>
          <p:cNvSpPr/>
          <p:nvPr/>
        </p:nvSpPr>
        <p:spPr>
          <a:xfrm>
            <a:off x="2479861" y="420641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9313B43E-483E-40CC-817A-8B78ADAE58B5}"/>
              </a:ext>
            </a:extLst>
          </p:cNvPr>
          <p:cNvSpPr/>
          <p:nvPr/>
        </p:nvSpPr>
        <p:spPr>
          <a:xfrm>
            <a:off x="2707267" y="355104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D5A44FA8-865D-4CEA-B4A1-893374F4B2E1}"/>
              </a:ext>
            </a:extLst>
          </p:cNvPr>
          <p:cNvSpPr/>
          <p:nvPr/>
        </p:nvSpPr>
        <p:spPr>
          <a:xfrm>
            <a:off x="2845062" y="349841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31371097-E664-4A11-A521-5F0FB82BEF20}"/>
              </a:ext>
            </a:extLst>
          </p:cNvPr>
          <p:cNvSpPr/>
          <p:nvPr/>
        </p:nvSpPr>
        <p:spPr>
          <a:xfrm>
            <a:off x="3067490" y="352028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97937A00-5233-415B-A976-0A9DCEB1C28F}"/>
              </a:ext>
            </a:extLst>
          </p:cNvPr>
          <p:cNvSpPr/>
          <p:nvPr/>
        </p:nvSpPr>
        <p:spPr>
          <a:xfrm>
            <a:off x="3093982" y="36365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18E46B21-5139-4260-BF76-43221C2DB1BF}"/>
              </a:ext>
            </a:extLst>
          </p:cNvPr>
          <p:cNvSpPr/>
          <p:nvPr/>
        </p:nvSpPr>
        <p:spPr>
          <a:xfrm>
            <a:off x="2966855" y="381490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140C7AD0-DD4D-48CC-B100-F29BC155B7EB}"/>
              </a:ext>
            </a:extLst>
          </p:cNvPr>
          <p:cNvSpPr/>
          <p:nvPr/>
        </p:nvSpPr>
        <p:spPr>
          <a:xfrm>
            <a:off x="3034774" y="391429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AC75926F-AD5F-41FE-BB5C-33AA7047870D}"/>
              </a:ext>
            </a:extLst>
          </p:cNvPr>
          <p:cNvSpPr/>
          <p:nvPr/>
        </p:nvSpPr>
        <p:spPr>
          <a:xfrm>
            <a:off x="2755984" y="366003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227"/>
                  <a:pt x="99718" y="33362"/>
                  <a:pt x="97762" y="53987"/>
                </a:cubicBezTo>
              </a:path>
            </a:pathLst>
          </a:custGeom>
          <a:solidFill>
            <a:srgbClr val="0A3254"/>
          </a:solid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799B7F05-47AC-4DF3-A0D6-72B0AB5B0E34}"/>
              </a:ext>
            </a:extLst>
          </p:cNvPr>
          <p:cNvSpPr/>
          <p:nvPr/>
        </p:nvSpPr>
        <p:spPr>
          <a:xfrm>
            <a:off x="2963121" y="410667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BD35EA13-917E-4444-AE23-43E212F10049}"/>
              </a:ext>
            </a:extLst>
          </p:cNvPr>
          <p:cNvSpPr/>
          <p:nvPr/>
        </p:nvSpPr>
        <p:spPr>
          <a:xfrm>
            <a:off x="2747805" y="396229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B664E753-FE20-4437-AF03-7D2F541D78D5}"/>
              </a:ext>
            </a:extLst>
          </p:cNvPr>
          <p:cNvSpPr/>
          <p:nvPr/>
        </p:nvSpPr>
        <p:spPr>
          <a:xfrm>
            <a:off x="1857561" y="41264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6EFBF6A-400F-49DB-9BA3-1FB2A6DED438}"/>
              </a:ext>
            </a:extLst>
          </p:cNvPr>
          <p:cNvSpPr/>
          <p:nvPr/>
        </p:nvSpPr>
        <p:spPr>
          <a:xfrm>
            <a:off x="2708156" y="42131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4"/>
                  <a:pt x="97762" y="53987"/>
                </a:cubicBezTo>
              </a:path>
            </a:pathLst>
          </a:custGeom>
          <a:solidFill>
            <a:srgbClr val="0A3254"/>
          </a:solid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4E1CEFC-26C9-486F-A0C4-3A50C8F33790}"/>
              </a:ext>
            </a:extLst>
          </p:cNvPr>
          <p:cNvSpPr/>
          <p:nvPr/>
        </p:nvSpPr>
        <p:spPr>
          <a:xfrm>
            <a:off x="1889565" y="34699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E35C605-D6A8-47E7-802F-93F2D2AD659D}"/>
              </a:ext>
            </a:extLst>
          </p:cNvPr>
          <p:cNvSpPr/>
          <p:nvPr/>
        </p:nvSpPr>
        <p:spPr>
          <a:xfrm>
            <a:off x="1783774" y="369897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F236D96-D238-4C28-A20E-F0BC6A7B202C}"/>
              </a:ext>
            </a:extLst>
          </p:cNvPr>
          <p:cNvSpPr/>
          <p:nvPr/>
        </p:nvSpPr>
        <p:spPr>
          <a:xfrm>
            <a:off x="1992511" y="38049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FAC58ED4-9252-4A99-AA91-4FB3C0E3C217}"/>
              </a:ext>
            </a:extLst>
          </p:cNvPr>
          <p:cNvSpPr/>
          <p:nvPr/>
        </p:nvSpPr>
        <p:spPr>
          <a:xfrm>
            <a:off x="1902188" y="389206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DF97DC00-C60A-4E84-BDEF-6379C5BFAB33}"/>
              </a:ext>
            </a:extLst>
          </p:cNvPr>
          <p:cNvSpPr/>
          <p:nvPr/>
        </p:nvSpPr>
        <p:spPr>
          <a:xfrm>
            <a:off x="2214583" y="34425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8BDF7A13-5D4E-470B-9EF0-3611DB2CCACA}"/>
              </a:ext>
            </a:extLst>
          </p:cNvPr>
          <p:cNvSpPr/>
          <p:nvPr/>
        </p:nvSpPr>
        <p:spPr>
          <a:xfrm>
            <a:off x="2567694" y="357362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8C23E4E4-E88E-4703-895B-CA162FDC217F}"/>
              </a:ext>
            </a:extLst>
          </p:cNvPr>
          <p:cNvSpPr/>
          <p:nvPr/>
        </p:nvSpPr>
        <p:spPr>
          <a:xfrm>
            <a:off x="2267034" y="358714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AD54DCF0-850F-4DBA-BC0F-811CD240ED7F}"/>
              </a:ext>
            </a:extLst>
          </p:cNvPr>
          <p:cNvSpPr/>
          <p:nvPr/>
        </p:nvSpPr>
        <p:spPr>
          <a:xfrm>
            <a:off x="2517732" y="385330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ADB0907-7101-4C7F-A118-3B9D6E3AF182}"/>
              </a:ext>
            </a:extLst>
          </p:cNvPr>
          <p:cNvSpPr/>
          <p:nvPr/>
        </p:nvSpPr>
        <p:spPr>
          <a:xfrm>
            <a:off x="2189158" y="38911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D1D9FE2F-BF5E-4E84-BB9A-BCA3104F806B}"/>
              </a:ext>
            </a:extLst>
          </p:cNvPr>
          <p:cNvSpPr/>
          <p:nvPr/>
        </p:nvSpPr>
        <p:spPr>
          <a:xfrm>
            <a:off x="2299394" y="39873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F2D56784-A222-46B5-9AFF-C68A6D07D771}"/>
              </a:ext>
            </a:extLst>
          </p:cNvPr>
          <p:cNvSpPr/>
          <p:nvPr/>
        </p:nvSpPr>
        <p:spPr>
          <a:xfrm>
            <a:off x="2148264" y="412214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63728503-F80C-4F65-B4C9-1F99B48DE9CA}"/>
              </a:ext>
            </a:extLst>
          </p:cNvPr>
          <p:cNvSpPr/>
          <p:nvPr/>
        </p:nvSpPr>
        <p:spPr>
          <a:xfrm>
            <a:off x="2397717" y="429531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ABE73BC5-7BCA-4410-8F64-AB5B535AC88C}"/>
              </a:ext>
            </a:extLst>
          </p:cNvPr>
          <p:cNvSpPr/>
          <p:nvPr/>
        </p:nvSpPr>
        <p:spPr>
          <a:xfrm>
            <a:off x="1812933" y="40469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B696B14-3134-4899-9A7E-E067D791CFE2}"/>
              </a:ext>
            </a:extLst>
          </p:cNvPr>
          <p:cNvSpPr/>
          <p:nvPr/>
        </p:nvSpPr>
        <p:spPr>
          <a:xfrm>
            <a:off x="2728603" y="40584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ADD40C86-BD6A-4C1F-9569-F9C018710841}"/>
              </a:ext>
            </a:extLst>
          </p:cNvPr>
          <p:cNvSpPr/>
          <p:nvPr/>
        </p:nvSpPr>
        <p:spPr>
          <a:xfrm>
            <a:off x="2599876" y="428482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1421F98E-CB4C-4A67-A442-41D709D572FD}"/>
              </a:ext>
            </a:extLst>
          </p:cNvPr>
          <p:cNvSpPr/>
          <p:nvPr/>
        </p:nvSpPr>
        <p:spPr>
          <a:xfrm>
            <a:off x="2640058" y="402630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7B2669A-6E35-4CCD-A158-F5DE78FA5AB1}"/>
              </a:ext>
            </a:extLst>
          </p:cNvPr>
          <p:cNvSpPr/>
          <p:nvPr/>
        </p:nvSpPr>
        <p:spPr>
          <a:xfrm>
            <a:off x="2933428" y="348046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7C07AA4-F133-4B56-B0A2-AD333DBC35AB}"/>
              </a:ext>
            </a:extLst>
          </p:cNvPr>
          <p:cNvSpPr/>
          <p:nvPr/>
        </p:nvSpPr>
        <p:spPr>
          <a:xfrm>
            <a:off x="3016105" y="337698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03B93118-B432-4583-AA0C-32470081B059}"/>
              </a:ext>
            </a:extLst>
          </p:cNvPr>
          <p:cNvSpPr/>
          <p:nvPr/>
        </p:nvSpPr>
        <p:spPr>
          <a:xfrm>
            <a:off x="3021973" y="371160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D34717AD-C869-4964-B9D5-EA75642317D6}"/>
              </a:ext>
            </a:extLst>
          </p:cNvPr>
          <p:cNvSpPr/>
          <p:nvPr/>
        </p:nvSpPr>
        <p:spPr>
          <a:xfrm>
            <a:off x="3115140" y="382094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0D3FA8DE-55DE-4196-B014-E62FCD55D6D7}"/>
              </a:ext>
            </a:extLst>
          </p:cNvPr>
          <p:cNvSpPr/>
          <p:nvPr/>
        </p:nvSpPr>
        <p:spPr>
          <a:xfrm>
            <a:off x="3038153" y="400603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F5F06B8-4CB5-4AA6-918D-369B419BDD56}"/>
              </a:ext>
            </a:extLst>
          </p:cNvPr>
          <p:cNvSpPr/>
          <p:nvPr/>
        </p:nvSpPr>
        <p:spPr>
          <a:xfrm>
            <a:off x="2776075" y="372671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D36E6EBF-DFF2-4360-9E53-E1E5A6F23FF8}"/>
              </a:ext>
            </a:extLst>
          </p:cNvPr>
          <p:cNvSpPr/>
          <p:nvPr/>
        </p:nvSpPr>
        <p:spPr>
          <a:xfrm>
            <a:off x="2964188" y="418543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2554BC51-1182-41AA-AB98-DFC7A49227DF}"/>
              </a:ext>
            </a:extLst>
          </p:cNvPr>
          <p:cNvSpPr/>
          <p:nvPr/>
        </p:nvSpPr>
        <p:spPr>
          <a:xfrm>
            <a:off x="1795508" y="437426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D9446F4-67B1-49CC-9788-7A3B51991E37}"/>
              </a:ext>
            </a:extLst>
          </p:cNvPr>
          <p:cNvSpPr/>
          <p:nvPr/>
        </p:nvSpPr>
        <p:spPr>
          <a:xfrm>
            <a:off x="2131550" y="431292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12BE014-D4D6-443A-8C23-73BFA0B50576}"/>
              </a:ext>
            </a:extLst>
          </p:cNvPr>
          <p:cNvSpPr/>
          <p:nvPr/>
        </p:nvSpPr>
        <p:spPr>
          <a:xfrm>
            <a:off x="2082478" y="442902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2BE8ADC8-C47C-4BD4-ACA4-E17EAE77A178}"/>
              </a:ext>
            </a:extLst>
          </p:cNvPr>
          <p:cNvSpPr/>
          <p:nvPr/>
        </p:nvSpPr>
        <p:spPr>
          <a:xfrm>
            <a:off x="1712831" y="457286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44897555-D293-4611-9524-91186CB3671A}"/>
              </a:ext>
            </a:extLst>
          </p:cNvPr>
          <p:cNvSpPr/>
          <p:nvPr/>
        </p:nvSpPr>
        <p:spPr>
          <a:xfrm>
            <a:off x="1877830" y="46036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EBA6C863-8FE8-4D12-A694-68DAFD44BE7F}"/>
              </a:ext>
            </a:extLst>
          </p:cNvPr>
          <p:cNvSpPr/>
          <p:nvPr/>
        </p:nvSpPr>
        <p:spPr>
          <a:xfrm>
            <a:off x="2634013" y="43984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13339AC7-B4D2-4995-99FD-4D89AAA6BF03}"/>
              </a:ext>
            </a:extLst>
          </p:cNvPr>
          <p:cNvSpPr/>
          <p:nvPr/>
        </p:nvSpPr>
        <p:spPr>
          <a:xfrm>
            <a:off x="2879377" y="45819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479D15E8-1608-4A64-BA55-A8764774D365}"/>
              </a:ext>
            </a:extLst>
          </p:cNvPr>
          <p:cNvSpPr/>
          <p:nvPr/>
        </p:nvSpPr>
        <p:spPr>
          <a:xfrm>
            <a:off x="2802390" y="44035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B1832FEF-4976-456E-BCA5-50B8D70CF5B7}"/>
              </a:ext>
            </a:extLst>
          </p:cNvPr>
          <p:cNvSpPr/>
          <p:nvPr/>
        </p:nvSpPr>
        <p:spPr>
          <a:xfrm>
            <a:off x="2320552" y="448840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E651ADD8-6340-45D1-92DD-B7A92AD4CF0B}"/>
              </a:ext>
            </a:extLst>
          </p:cNvPr>
          <p:cNvSpPr/>
          <p:nvPr/>
        </p:nvSpPr>
        <p:spPr>
          <a:xfrm>
            <a:off x="1946994" y="435559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E411358-1E9F-4286-B88D-D4D5C14A17CA}"/>
              </a:ext>
            </a:extLst>
          </p:cNvPr>
          <p:cNvSpPr/>
          <p:nvPr/>
        </p:nvSpPr>
        <p:spPr>
          <a:xfrm>
            <a:off x="1716743" y="449285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3FB5D825-B980-4B5C-B3C3-D747E3519DFA}"/>
              </a:ext>
            </a:extLst>
          </p:cNvPr>
          <p:cNvSpPr/>
          <p:nvPr/>
        </p:nvSpPr>
        <p:spPr>
          <a:xfrm>
            <a:off x="1959440" y="450636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1B2E6C12-078E-44A5-AB85-48675009A0FF}"/>
              </a:ext>
            </a:extLst>
          </p:cNvPr>
          <p:cNvSpPr/>
          <p:nvPr/>
        </p:nvSpPr>
        <p:spPr>
          <a:xfrm>
            <a:off x="2095635" y="45972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2ED2778-799B-4AC6-B7D5-7BB07FD2AFE9}"/>
              </a:ext>
            </a:extLst>
          </p:cNvPr>
          <p:cNvSpPr/>
          <p:nvPr/>
        </p:nvSpPr>
        <p:spPr>
          <a:xfrm>
            <a:off x="2897513" y="448236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BF28BF1-01AF-4175-A25C-173101A5C93C}"/>
              </a:ext>
            </a:extLst>
          </p:cNvPr>
          <p:cNvSpPr/>
          <p:nvPr/>
        </p:nvSpPr>
        <p:spPr>
          <a:xfrm>
            <a:off x="2666728" y="443026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1793D6C0-D8E6-4DEC-9957-296AD2B4217C}"/>
              </a:ext>
            </a:extLst>
          </p:cNvPr>
          <p:cNvSpPr/>
          <p:nvPr/>
        </p:nvSpPr>
        <p:spPr>
          <a:xfrm>
            <a:off x="2576228" y="45661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8F19AB55-2E74-418F-AD0D-0B1EF02A5759}"/>
              </a:ext>
            </a:extLst>
          </p:cNvPr>
          <p:cNvSpPr/>
          <p:nvPr/>
        </p:nvSpPr>
        <p:spPr>
          <a:xfrm>
            <a:off x="1858983" y="433336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F72C2036-3605-49A1-9A5B-6956D5ED1EC0}"/>
              </a:ext>
            </a:extLst>
          </p:cNvPr>
          <p:cNvSpPr/>
          <p:nvPr/>
        </p:nvSpPr>
        <p:spPr>
          <a:xfrm>
            <a:off x="2219561" y="429407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F3A0BF7-93D6-4EA5-A908-DADEE9F854CF}"/>
              </a:ext>
            </a:extLst>
          </p:cNvPr>
          <p:cNvSpPr/>
          <p:nvPr/>
        </p:nvSpPr>
        <p:spPr>
          <a:xfrm>
            <a:off x="2058119" y="451063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0858433-D772-488B-83A8-918AA7188AC8}"/>
              </a:ext>
            </a:extLst>
          </p:cNvPr>
          <p:cNvSpPr/>
          <p:nvPr/>
        </p:nvSpPr>
        <p:spPr>
          <a:xfrm>
            <a:off x="1829646" y="453552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504503DE-6E01-4789-A632-D95993A7B09F}"/>
              </a:ext>
            </a:extLst>
          </p:cNvPr>
          <p:cNvSpPr/>
          <p:nvPr/>
        </p:nvSpPr>
        <p:spPr>
          <a:xfrm>
            <a:off x="2361624" y="43353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0EBB6353-054E-47A1-85F2-778154D3C053}"/>
              </a:ext>
            </a:extLst>
          </p:cNvPr>
          <p:cNvSpPr/>
          <p:nvPr/>
        </p:nvSpPr>
        <p:spPr>
          <a:xfrm>
            <a:off x="2731270" y="455419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6CBE4B"/>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2B4533D-CC4D-4E1E-AFB6-FF4A07D315A8}"/>
              </a:ext>
            </a:extLst>
          </p:cNvPr>
          <p:cNvSpPr/>
          <p:nvPr/>
        </p:nvSpPr>
        <p:spPr>
          <a:xfrm>
            <a:off x="2760251" y="43445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98B0DD82-4AAE-4EFD-B495-D885F74FD65D}"/>
              </a:ext>
            </a:extLst>
          </p:cNvPr>
          <p:cNvSpPr/>
          <p:nvPr/>
        </p:nvSpPr>
        <p:spPr>
          <a:xfrm>
            <a:off x="2285703" y="462193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6CBE4B"/>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A94BC70D-C7DC-4197-AA99-784A650537E7}"/>
              </a:ext>
            </a:extLst>
          </p:cNvPr>
          <p:cNvSpPr/>
          <p:nvPr/>
        </p:nvSpPr>
        <p:spPr>
          <a:xfrm>
            <a:off x="2375314" y="442813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D6A8E22-EAB2-4ECF-B9E6-9F97B02DE809}"/>
              </a:ext>
            </a:extLst>
          </p:cNvPr>
          <p:cNvSpPr/>
          <p:nvPr/>
        </p:nvSpPr>
        <p:spPr>
          <a:xfrm>
            <a:off x="1805465" y="426989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B5312CA6-44C7-40D1-B008-3B8A81E4B791}"/>
              </a:ext>
            </a:extLst>
          </p:cNvPr>
          <p:cNvSpPr/>
          <p:nvPr/>
        </p:nvSpPr>
        <p:spPr>
          <a:xfrm>
            <a:off x="2198403" y="442369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2118F69B-B66E-42B8-9AA1-3213151FD728}"/>
              </a:ext>
            </a:extLst>
          </p:cNvPr>
          <p:cNvSpPr/>
          <p:nvPr/>
        </p:nvSpPr>
        <p:spPr>
          <a:xfrm>
            <a:off x="1889387" y="441995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83841C62-0435-4041-ABD5-913FDEF3C744}"/>
              </a:ext>
            </a:extLst>
          </p:cNvPr>
          <p:cNvSpPr/>
          <p:nvPr/>
        </p:nvSpPr>
        <p:spPr>
          <a:xfrm>
            <a:off x="1723144" y="46566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0A3254"/>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3A76B854-7B73-4FEC-BBCB-1E6C15098103}"/>
              </a:ext>
            </a:extLst>
          </p:cNvPr>
          <p:cNvSpPr/>
          <p:nvPr/>
        </p:nvSpPr>
        <p:spPr>
          <a:xfrm>
            <a:off x="1990911" y="46624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0FEA0A92-F8EE-4780-B4F0-0E736007780F}"/>
              </a:ext>
            </a:extLst>
          </p:cNvPr>
          <p:cNvSpPr/>
          <p:nvPr/>
        </p:nvSpPr>
        <p:spPr>
          <a:xfrm>
            <a:off x="2545824" y="437035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D70E4891-5668-4EF4-8C40-658AFE550F75}"/>
              </a:ext>
            </a:extLst>
          </p:cNvPr>
          <p:cNvSpPr/>
          <p:nvPr/>
        </p:nvSpPr>
        <p:spPr>
          <a:xfrm>
            <a:off x="2762563" y="444698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7CB509E4-B455-4BEF-A89C-E94568FF7EEF}"/>
              </a:ext>
            </a:extLst>
          </p:cNvPr>
          <p:cNvSpPr/>
          <p:nvPr/>
        </p:nvSpPr>
        <p:spPr>
          <a:xfrm>
            <a:off x="2258855" y="441835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72A4E7DB-81C4-4FA2-B637-D6579B94B37B}"/>
              </a:ext>
            </a:extLst>
          </p:cNvPr>
          <p:cNvSpPr/>
          <p:nvPr/>
        </p:nvSpPr>
        <p:spPr>
          <a:xfrm>
            <a:off x="2486084" y="449694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C3349BDB-AEE1-4F30-826F-96E61933DE62}"/>
              </a:ext>
            </a:extLst>
          </p:cNvPr>
          <p:cNvSpPr/>
          <p:nvPr/>
        </p:nvSpPr>
        <p:spPr>
          <a:xfrm>
            <a:off x="2028782" y="430936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B39962A9-1614-4A4E-A779-6B3972CE18CD}"/>
              </a:ext>
            </a:extLst>
          </p:cNvPr>
          <p:cNvSpPr/>
          <p:nvPr/>
        </p:nvSpPr>
        <p:spPr>
          <a:xfrm>
            <a:off x="1810444" y="444342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321E0B9-447B-42BF-A25E-3401D9DE5895}"/>
              </a:ext>
            </a:extLst>
          </p:cNvPr>
          <p:cNvSpPr/>
          <p:nvPr/>
        </p:nvSpPr>
        <p:spPr>
          <a:xfrm>
            <a:off x="1908767" y="47511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4863854-0B7A-4CA4-A784-6EB71E5D527E}"/>
              </a:ext>
            </a:extLst>
          </p:cNvPr>
          <p:cNvSpPr/>
          <p:nvPr/>
        </p:nvSpPr>
        <p:spPr>
          <a:xfrm>
            <a:off x="2239653" y="45145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F082BCC8-2297-4350-8098-90E5EAE0875E}"/>
              </a:ext>
            </a:extLst>
          </p:cNvPr>
          <p:cNvSpPr/>
          <p:nvPr/>
        </p:nvSpPr>
        <p:spPr>
          <a:xfrm>
            <a:off x="2377803" y="456859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CD9750D-7DAE-4E83-AE0D-7D2805AB462B}"/>
              </a:ext>
            </a:extLst>
          </p:cNvPr>
          <p:cNvSpPr/>
          <p:nvPr/>
        </p:nvSpPr>
        <p:spPr>
          <a:xfrm>
            <a:off x="2151108" y="448236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5DC46333-832E-4205-A4B0-8F0E5EBAC289}"/>
              </a:ext>
            </a:extLst>
          </p:cNvPr>
          <p:cNvSpPr/>
          <p:nvPr/>
        </p:nvSpPr>
        <p:spPr>
          <a:xfrm>
            <a:off x="2837772" y="43461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227"/>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4E438298-0323-4880-A44E-92728E4BC6C9}"/>
              </a:ext>
            </a:extLst>
          </p:cNvPr>
          <p:cNvSpPr/>
          <p:nvPr/>
        </p:nvSpPr>
        <p:spPr>
          <a:xfrm>
            <a:off x="2763807" y="45255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D7BA32B3-309D-4EDA-8A12-E805DD6ABD0F}"/>
              </a:ext>
            </a:extLst>
          </p:cNvPr>
          <p:cNvSpPr/>
          <p:nvPr/>
        </p:nvSpPr>
        <p:spPr>
          <a:xfrm>
            <a:off x="1658958" y="44382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8D45BDC5-478C-453C-A2C9-67A150915392}"/>
              </a:ext>
            </a:extLst>
          </p:cNvPr>
          <p:cNvSpPr/>
          <p:nvPr/>
        </p:nvSpPr>
        <p:spPr>
          <a:xfrm>
            <a:off x="1377501" y="447898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6082CD0-3828-483A-A1AF-1DE9E1BCBB12}"/>
              </a:ext>
            </a:extLst>
          </p:cNvPr>
          <p:cNvSpPr/>
          <p:nvPr/>
        </p:nvSpPr>
        <p:spPr>
          <a:xfrm>
            <a:off x="1532364" y="446725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59B22AB8-EE93-4F90-BF91-EEE3CFB0999B}"/>
              </a:ext>
            </a:extLst>
          </p:cNvPr>
          <p:cNvSpPr/>
          <p:nvPr/>
        </p:nvSpPr>
        <p:spPr>
          <a:xfrm>
            <a:off x="1287178" y="440982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853CC2BA-71BD-474D-8FC2-5D0D4458A587}"/>
              </a:ext>
            </a:extLst>
          </p:cNvPr>
          <p:cNvSpPr/>
          <p:nvPr/>
        </p:nvSpPr>
        <p:spPr>
          <a:xfrm>
            <a:off x="1179076" y="44814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7F55BC44-B8F0-4309-8D41-04354420AFEB}"/>
              </a:ext>
            </a:extLst>
          </p:cNvPr>
          <p:cNvSpPr/>
          <p:nvPr/>
        </p:nvSpPr>
        <p:spPr>
          <a:xfrm>
            <a:off x="1543388" y="438208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A7A8AA"/>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BF6E9B31-942E-4738-907A-3FDC3078ABFC}"/>
              </a:ext>
            </a:extLst>
          </p:cNvPr>
          <p:cNvSpPr/>
          <p:nvPr/>
        </p:nvSpPr>
        <p:spPr>
          <a:xfrm>
            <a:off x="1213036" y="45950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4A28FD9E-684E-4E73-A583-834E5B13E542}"/>
              </a:ext>
            </a:extLst>
          </p:cNvPr>
          <p:cNvSpPr/>
          <p:nvPr/>
        </p:nvSpPr>
        <p:spPr>
          <a:xfrm>
            <a:off x="1458577" y="47785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FB03A28A-5164-4856-86EC-402D89BA3698}"/>
              </a:ext>
            </a:extLst>
          </p:cNvPr>
          <p:cNvSpPr/>
          <p:nvPr/>
        </p:nvSpPr>
        <p:spPr>
          <a:xfrm>
            <a:off x="1381412" y="460024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45F7992C-C79A-4AFE-B864-9B8D6BF701FB}"/>
              </a:ext>
            </a:extLst>
          </p:cNvPr>
          <p:cNvSpPr/>
          <p:nvPr/>
        </p:nvSpPr>
        <p:spPr>
          <a:xfrm>
            <a:off x="1476535" y="467901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68D4E7B6-0115-4474-97E5-7F943D104492}"/>
              </a:ext>
            </a:extLst>
          </p:cNvPr>
          <p:cNvSpPr/>
          <p:nvPr/>
        </p:nvSpPr>
        <p:spPr>
          <a:xfrm>
            <a:off x="1245929" y="462691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C4B3C58-74F7-4E76-81CC-A3FD711E4D63}"/>
              </a:ext>
            </a:extLst>
          </p:cNvPr>
          <p:cNvSpPr/>
          <p:nvPr/>
        </p:nvSpPr>
        <p:spPr>
          <a:xfrm>
            <a:off x="1155428" y="476275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35327EC-13BE-4141-8F41-57624AE0F87B}"/>
              </a:ext>
            </a:extLst>
          </p:cNvPr>
          <p:cNvSpPr/>
          <p:nvPr/>
        </p:nvSpPr>
        <p:spPr>
          <a:xfrm>
            <a:off x="1310292" y="47508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3D37954-807F-4359-A7D1-8571DFFA1ABC}"/>
              </a:ext>
            </a:extLst>
          </p:cNvPr>
          <p:cNvSpPr/>
          <p:nvPr/>
        </p:nvSpPr>
        <p:spPr>
          <a:xfrm>
            <a:off x="1339451" y="45412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36C43688-F342-49C3-A981-FF291ADFB143}"/>
              </a:ext>
            </a:extLst>
          </p:cNvPr>
          <p:cNvSpPr/>
          <p:nvPr/>
        </p:nvSpPr>
        <p:spPr>
          <a:xfrm>
            <a:off x="1124847" y="456699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742A698A-986D-4C3D-B9AB-E96F65371DA2}"/>
              </a:ext>
            </a:extLst>
          </p:cNvPr>
          <p:cNvSpPr/>
          <p:nvPr/>
        </p:nvSpPr>
        <p:spPr>
          <a:xfrm>
            <a:off x="1341763" y="464362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D4AF8FC8-7384-4C6F-A39A-4BEAE6AE1350}"/>
              </a:ext>
            </a:extLst>
          </p:cNvPr>
          <p:cNvSpPr/>
          <p:nvPr/>
        </p:nvSpPr>
        <p:spPr>
          <a:xfrm>
            <a:off x="1416794" y="45428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ACA752D9-C981-4C21-98CB-7F3FED9D6F31}"/>
              </a:ext>
            </a:extLst>
          </p:cNvPr>
          <p:cNvSpPr/>
          <p:nvPr/>
        </p:nvSpPr>
        <p:spPr>
          <a:xfrm>
            <a:off x="1343007" y="47222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CE9EBE72-9F55-4E31-A700-84FC06794937}"/>
              </a:ext>
            </a:extLst>
          </p:cNvPr>
          <p:cNvSpPr/>
          <p:nvPr/>
        </p:nvSpPr>
        <p:spPr>
          <a:xfrm>
            <a:off x="2511509" y="472399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5049D7EC-0F1C-4C21-A7F3-C3C108394B70}"/>
              </a:ext>
            </a:extLst>
          </p:cNvPr>
          <p:cNvSpPr/>
          <p:nvPr/>
        </p:nvSpPr>
        <p:spPr>
          <a:xfrm>
            <a:off x="2230052" y="476471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AACF1851-1CD2-4DD7-9095-1130A76281CC}"/>
              </a:ext>
            </a:extLst>
          </p:cNvPr>
          <p:cNvSpPr/>
          <p:nvPr/>
        </p:nvSpPr>
        <p:spPr>
          <a:xfrm>
            <a:off x="2384915" y="47527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D9586834-EA8F-4B60-B1D3-51FC5B69AEF5}"/>
              </a:ext>
            </a:extLst>
          </p:cNvPr>
          <p:cNvSpPr/>
          <p:nvPr/>
        </p:nvSpPr>
        <p:spPr>
          <a:xfrm>
            <a:off x="2139729" y="46955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8965636C-EEE9-4D76-8E41-121C82CFFA9B}"/>
              </a:ext>
            </a:extLst>
          </p:cNvPr>
          <p:cNvSpPr/>
          <p:nvPr/>
        </p:nvSpPr>
        <p:spPr>
          <a:xfrm>
            <a:off x="2031627" y="476719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F095BB2A-518B-407D-B727-ABC3F7CEA51F}"/>
              </a:ext>
            </a:extLst>
          </p:cNvPr>
          <p:cNvSpPr/>
          <p:nvPr/>
        </p:nvSpPr>
        <p:spPr>
          <a:xfrm>
            <a:off x="2395939" y="466763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116" y="15049"/>
                  <a:pt x="99540" y="33363"/>
                  <a:pt x="97762" y="53987"/>
                </a:cubicBezTo>
              </a:path>
            </a:pathLst>
          </a:custGeom>
          <a:solidFill>
            <a:srgbClr val="A7A8AA"/>
          </a:solid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2EFFCAB8-68D1-40D6-A729-9D77D6BF5D73}"/>
              </a:ext>
            </a:extLst>
          </p:cNvPr>
          <p:cNvSpPr/>
          <p:nvPr/>
        </p:nvSpPr>
        <p:spPr>
          <a:xfrm>
            <a:off x="2065587" y="488063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ADC819AD-9D38-4AF0-B97E-D056054D2C63}"/>
              </a:ext>
            </a:extLst>
          </p:cNvPr>
          <p:cNvSpPr/>
          <p:nvPr/>
        </p:nvSpPr>
        <p:spPr>
          <a:xfrm>
            <a:off x="2311128" y="506412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0B65F74E-8386-414F-81D0-E4D4779E4FFB}"/>
              </a:ext>
            </a:extLst>
          </p:cNvPr>
          <p:cNvSpPr/>
          <p:nvPr/>
        </p:nvSpPr>
        <p:spPr>
          <a:xfrm>
            <a:off x="2233963" y="48859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FDB71A"/>
          </a:solid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7B8963E2-67FF-4134-9E44-AC70E28F1BDC}"/>
              </a:ext>
            </a:extLst>
          </p:cNvPr>
          <p:cNvSpPr/>
          <p:nvPr/>
        </p:nvSpPr>
        <p:spPr>
          <a:xfrm>
            <a:off x="2329086" y="496455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362"/>
                  <a:pt x="97762" y="53987"/>
                </a:cubicBezTo>
              </a:path>
            </a:pathLst>
          </a:custGeom>
          <a:solidFill>
            <a:srgbClr val="DE4826"/>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2BCF7CFE-5FFC-4264-8665-98C2186F6C48}"/>
              </a:ext>
            </a:extLst>
          </p:cNvPr>
          <p:cNvSpPr/>
          <p:nvPr/>
        </p:nvSpPr>
        <p:spPr>
          <a:xfrm>
            <a:off x="2098480" y="491264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DE4826"/>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C84EF171-B664-4AC9-AA43-3A4A318236B8}"/>
              </a:ext>
            </a:extLst>
          </p:cNvPr>
          <p:cNvSpPr/>
          <p:nvPr/>
        </p:nvSpPr>
        <p:spPr>
          <a:xfrm>
            <a:off x="2007802" y="504830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BBC34DF9-D70D-4719-B291-CE9D75915A3E}"/>
              </a:ext>
            </a:extLst>
          </p:cNvPr>
          <p:cNvSpPr/>
          <p:nvPr/>
        </p:nvSpPr>
        <p:spPr>
          <a:xfrm>
            <a:off x="2162843" y="50365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A651347E-66C8-41B2-8D82-7138B575EE4F}"/>
              </a:ext>
            </a:extLst>
          </p:cNvPr>
          <p:cNvSpPr/>
          <p:nvPr/>
        </p:nvSpPr>
        <p:spPr>
          <a:xfrm>
            <a:off x="2192002" y="482694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B2C06D4-9123-48A6-8C59-C60CA7B98CE7}"/>
              </a:ext>
            </a:extLst>
          </p:cNvPr>
          <p:cNvSpPr/>
          <p:nvPr/>
        </p:nvSpPr>
        <p:spPr>
          <a:xfrm>
            <a:off x="1977398" y="485254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48E6607A-3C8C-4257-89DA-FE8D532A346E}"/>
              </a:ext>
            </a:extLst>
          </p:cNvPr>
          <p:cNvSpPr/>
          <p:nvPr/>
        </p:nvSpPr>
        <p:spPr>
          <a:xfrm>
            <a:off x="2194314" y="49291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38D5391D-7F23-4D63-8867-8EB0E80DEB0F}"/>
              </a:ext>
            </a:extLst>
          </p:cNvPr>
          <p:cNvSpPr/>
          <p:nvPr/>
        </p:nvSpPr>
        <p:spPr>
          <a:xfrm>
            <a:off x="2269345" y="482854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F32E590-8906-44B4-9AA8-9243F24DB5DC}"/>
              </a:ext>
            </a:extLst>
          </p:cNvPr>
          <p:cNvSpPr/>
          <p:nvPr/>
        </p:nvSpPr>
        <p:spPr>
          <a:xfrm>
            <a:off x="2195558" y="500794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3"/>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F1A3E236-FDF8-4316-A936-64BF1FE17B6D}"/>
              </a:ext>
            </a:extLst>
          </p:cNvPr>
          <p:cNvSpPr/>
          <p:nvPr/>
        </p:nvSpPr>
        <p:spPr>
          <a:xfrm>
            <a:off x="1979176" y="329288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6C72ECEC-ED35-4A73-A545-3AAF8299309E}"/>
              </a:ext>
            </a:extLst>
          </p:cNvPr>
          <p:cNvSpPr/>
          <p:nvPr/>
        </p:nvSpPr>
        <p:spPr>
          <a:xfrm>
            <a:off x="2134217" y="32809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32C8F787-6842-4824-BA35-199E8961113F}"/>
              </a:ext>
            </a:extLst>
          </p:cNvPr>
          <p:cNvSpPr/>
          <p:nvPr/>
        </p:nvSpPr>
        <p:spPr>
          <a:xfrm>
            <a:off x="1955528" y="31764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5463547D-0331-4B30-B60D-98AB1C62DCED}"/>
              </a:ext>
            </a:extLst>
          </p:cNvPr>
          <p:cNvSpPr/>
          <p:nvPr/>
        </p:nvSpPr>
        <p:spPr>
          <a:xfrm>
            <a:off x="1889031" y="322371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4"/>
                  <a:pt x="97762" y="53987"/>
                </a:cubicBezTo>
              </a:path>
            </a:pathLst>
          </a:custGeom>
          <a:solidFill>
            <a:srgbClr val="0A3254"/>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1B4ED63-BAE8-4EFA-8765-018F8F2A4228}"/>
              </a:ext>
            </a:extLst>
          </p:cNvPr>
          <p:cNvSpPr/>
          <p:nvPr/>
        </p:nvSpPr>
        <p:spPr>
          <a:xfrm>
            <a:off x="1780751" y="32953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36D99125-0FE1-4B21-BEDE-331D198917A1}"/>
              </a:ext>
            </a:extLst>
          </p:cNvPr>
          <p:cNvSpPr/>
          <p:nvPr/>
        </p:nvSpPr>
        <p:spPr>
          <a:xfrm>
            <a:off x="2145063" y="319598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E4544ACD-2814-4F17-8A02-43949A9AE3B3}"/>
              </a:ext>
            </a:extLst>
          </p:cNvPr>
          <p:cNvSpPr/>
          <p:nvPr/>
        </p:nvSpPr>
        <p:spPr>
          <a:xfrm>
            <a:off x="1864139" y="422384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BDC0F06E-0B7D-451A-8031-CEB656126301}"/>
              </a:ext>
            </a:extLst>
          </p:cNvPr>
          <p:cNvSpPr/>
          <p:nvPr/>
        </p:nvSpPr>
        <p:spPr>
          <a:xfrm>
            <a:off x="2593830" y="32704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FBB44DA7-9DBC-4B5F-85D7-6BC6C426A7EA}"/>
              </a:ext>
            </a:extLst>
          </p:cNvPr>
          <p:cNvSpPr/>
          <p:nvPr/>
        </p:nvSpPr>
        <p:spPr>
          <a:xfrm>
            <a:off x="2600053" y="312397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F5A20AB2-8207-4BD6-98D2-D3C6FEB79405}"/>
              </a:ext>
            </a:extLst>
          </p:cNvPr>
          <p:cNvSpPr/>
          <p:nvPr/>
        </p:nvSpPr>
        <p:spPr>
          <a:xfrm>
            <a:off x="2750650" y="322069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EFABEEF3-0B58-4F45-96C8-52D7DCA50DBE}"/>
              </a:ext>
            </a:extLst>
          </p:cNvPr>
          <p:cNvSpPr/>
          <p:nvPr/>
        </p:nvSpPr>
        <p:spPr>
          <a:xfrm>
            <a:off x="2426698" y="31463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227"/>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5A0C9BD0-FB58-41CD-AAD9-F26F3A0949F2}"/>
              </a:ext>
            </a:extLst>
          </p:cNvPr>
          <p:cNvSpPr/>
          <p:nvPr/>
        </p:nvSpPr>
        <p:spPr>
          <a:xfrm>
            <a:off x="2422965" y="32809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2FD90B50-CE8E-42E9-8E5E-BEF0A2C73812}"/>
              </a:ext>
            </a:extLst>
          </p:cNvPr>
          <p:cNvSpPr/>
          <p:nvPr/>
        </p:nvSpPr>
        <p:spPr>
          <a:xfrm>
            <a:off x="2507064" y="315686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7D01872F-3211-4FC6-B259-DB214477AA31}"/>
              </a:ext>
            </a:extLst>
          </p:cNvPr>
          <p:cNvSpPr/>
          <p:nvPr/>
        </p:nvSpPr>
        <p:spPr>
          <a:xfrm>
            <a:off x="2797767" y="31525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4"/>
                  <a:pt x="97762" y="53987"/>
                </a:cubicBezTo>
              </a:path>
            </a:pathLst>
          </a:custGeom>
          <a:solidFill>
            <a:srgbClr val="A7A8AA"/>
          </a:solidFill>
          <a:ln w="95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F22711CB-CAA8-4CC0-AAD1-E24A7BB3553B}"/>
              </a:ext>
            </a:extLst>
          </p:cNvPr>
          <p:cNvSpPr/>
          <p:nvPr/>
        </p:nvSpPr>
        <p:spPr>
          <a:xfrm>
            <a:off x="2462258" y="307721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D9F2D3CC-52C0-4CDA-96BA-153B5982DEA0}"/>
              </a:ext>
            </a:extLst>
          </p:cNvPr>
          <p:cNvSpPr/>
          <p:nvPr/>
        </p:nvSpPr>
        <p:spPr>
          <a:xfrm>
            <a:off x="2513643" y="325429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806C2652-A407-498A-8255-FC9DAF4D407F}"/>
              </a:ext>
            </a:extLst>
          </p:cNvPr>
          <p:cNvSpPr/>
          <p:nvPr/>
        </p:nvSpPr>
        <p:spPr>
          <a:xfrm>
            <a:off x="1386924" y="29301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5F6DA777-744F-402D-942A-33F3D0A833D9}"/>
              </a:ext>
            </a:extLst>
          </p:cNvPr>
          <p:cNvSpPr/>
          <p:nvPr/>
        </p:nvSpPr>
        <p:spPr>
          <a:xfrm>
            <a:off x="1418750" y="306423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7464AF46-2633-450E-BE88-20AB17F3A1CD}"/>
              </a:ext>
            </a:extLst>
          </p:cNvPr>
          <p:cNvSpPr/>
          <p:nvPr/>
        </p:nvSpPr>
        <p:spPr>
          <a:xfrm>
            <a:off x="1348697" y="325750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EDDA3BF7-B3C3-4136-A730-8AAB3CAEE163}"/>
              </a:ext>
            </a:extLst>
          </p:cNvPr>
          <p:cNvSpPr/>
          <p:nvPr/>
        </p:nvSpPr>
        <p:spPr>
          <a:xfrm>
            <a:off x="1477246" y="330123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8150D33C-2F23-4343-AACD-DA601649EE35}"/>
              </a:ext>
            </a:extLst>
          </p:cNvPr>
          <p:cNvSpPr/>
          <p:nvPr/>
        </p:nvSpPr>
        <p:spPr>
          <a:xfrm>
            <a:off x="1868051" y="268693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784B69B5-DE09-46F1-BFC0-43C815AF51BB}"/>
              </a:ext>
            </a:extLst>
          </p:cNvPr>
          <p:cNvSpPr/>
          <p:nvPr/>
        </p:nvSpPr>
        <p:spPr>
          <a:xfrm>
            <a:off x="1837647" y="284980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5AEE86D7-2724-431B-BE8C-B376865C8F8D}"/>
              </a:ext>
            </a:extLst>
          </p:cNvPr>
          <p:cNvSpPr/>
          <p:nvPr/>
        </p:nvSpPr>
        <p:spPr>
          <a:xfrm>
            <a:off x="2068965" y="289336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764E2DA1-0D54-41B7-AB61-68B23C3A9525}"/>
              </a:ext>
            </a:extLst>
          </p:cNvPr>
          <p:cNvSpPr/>
          <p:nvPr/>
        </p:nvSpPr>
        <p:spPr>
          <a:xfrm>
            <a:off x="1946283" y="305107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365B967-B553-4BEB-9C76-AC029BA105DE}"/>
              </a:ext>
            </a:extLst>
          </p:cNvPr>
          <p:cNvSpPr/>
          <p:nvPr/>
        </p:nvSpPr>
        <p:spPr>
          <a:xfrm>
            <a:off x="1760126" y="318940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4"/>
                  <a:pt x="97762" y="53987"/>
                </a:cubicBezTo>
              </a:path>
            </a:pathLst>
          </a:custGeom>
          <a:solidFill>
            <a:srgbClr val="FDB71A"/>
          </a:solidFill>
          <a:ln w="95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6C702109-EE1C-4FA7-8A83-17A645961C68}"/>
              </a:ext>
            </a:extLst>
          </p:cNvPr>
          <p:cNvSpPr/>
          <p:nvPr/>
        </p:nvSpPr>
        <p:spPr>
          <a:xfrm>
            <a:off x="1847782" y="328434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4"/>
                  <a:pt x="97762" y="53987"/>
                </a:cubicBezTo>
              </a:path>
            </a:pathLst>
          </a:custGeom>
          <a:solidFill>
            <a:srgbClr val="FDB71A"/>
          </a:solidFill>
          <a:ln w="95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8D63D4D8-86DD-4AB7-9E4E-CF7B36E63290}"/>
              </a:ext>
            </a:extLst>
          </p:cNvPr>
          <p:cNvSpPr/>
          <p:nvPr/>
        </p:nvSpPr>
        <p:spPr>
          <a:xfrm>
            <a:off x="2183824" y="322300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B8D06C1C-A02A-40CC-BBA7-758DE007D610}"/>
              </a:ext>
            </a:extLst>
          </p:cNvPr>
          <p:cNvSpPr/>
          <p:nvPr/>
        </p:nvSpPr>
        <p:spPr>
          <a:xfrm>
            <a:off x="2134751" y="33389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718" y="33362"/>
                  <a:pt x="97762" y="53987"/>
                </a:cubicBezTo>
              </a:path>
            </a:pathLst>
          </a:custGeom>
          <a:solidFill>
            <a:srgbClr val="FDB71A"/>
          </a:solidFill>
          <a:ln w="95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D10CB782-9537-49C1-861B-B07E2012E123}"/>
              </a:ext>
            </a:extLst>
          </p:cNvPr>
          <p:cNvSpPr/>
          <p:nvPr/>
        </p:nvSpPr>
        <p:spPr>
          <a:xfrm>
            <a:off x="2234141" y="284144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0962A651-807A-40DB-8D31-FF82B62013C7}"/>
              </a:ext>
            </a:extLst>
          </p:cNvPr>
          <p:cNvSpPr/>
          <p:nvPr/>
        </p:nvSpPr>
        <p:spPr>
          <a:xfrm>
            <a:off x="1315093" y="297977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4D6B3823-BF47-43EC-A9C0-01CC65311CCB}"/>
              </a:ext>
            </a:extLst>
          </p:cNvPr>
          <p:cNvSpPr/>
          <p:nvPr/>
        </p:nvSpPr>
        <p:spPr>
          <a:xfrm>
            <a:off x="1536809" y="306245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71A4B30B-C03F-437D-B467-FC72594DE295}"/>
              </a:ext>
            </a:extLst>
          </p:cNvPr>
          <p:cNvSpPr/>
          <p:nvPr/>
        </p:nvSpPr>
        <p:spPr>
          <a:xfrm>
            <a:off x="1302291" y="317535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A2B62314-1409-474B-A6F7-46E92ECA8810}"/>
              </a:ext>
            </a:extLst>
          </p:cNvPr>
          <p:cNvSpPr/>
          <p:nvPr/>
        </p:nvSpPr>
        <p:spPr>
          <a:xfrm>
            <a:off x="1493071" y="321873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7DA5549-5D67-4CAF-8396-8BDD55E68189}"/>
              </a:ext>
            </a:extLst>
          </p:cNvPr>
          <p:cNvSpPr/>
          <p:nvPr/>
        </p:nvSpPr>
        <p:spPr>
          <a:xfrm>
            <a:off x="2002645" y="28140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B13C7BA2-2072-4BFF-8F99-40D1612B66E2}"/>
              </a:ext>
            </a:extLst>
          </p:cNvPr>
          <p:cNvSpPr/>
          <p:nvPr/>
        </p:nvSpPr>
        <p:spPr>
          <a:xfrm>
            <a:off x="1720121" y="292305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E426B9F5-DC96-4A76-A835-F684739B642D}"/>
              </a:ext>
            </a:extLst>
          </p:cNvPr>
          <p:cNvSpPr/>
          <p:nvPr/>
        </p:nvSpPr>
        <p:spPr>
          <a:xfrm>
            <a:off x="2065764" y="304556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4"/>
                  <a:pt x="97762" y="53987"/>
                </a:cubicBezTo>
              </a:path>
            </a:pathLst>
          </a:custGeom>
          <a:solidFill>
            <a:srgbClr val="DE4826"/>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1327A82D-016D-4228-B58C-5FC9EDA9CA61}"/>
              </a:ext>
            </a:extLst>
          </p:cNvPr>
          <p:cNvSpPr/>
          <p:nvPr/>
        </p:nvSpPr>
        <p:spPr>
          <a:xfrm>
            <a:off x="1714432" y="303756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8DA8CD64-7283-4157-9C34-4B071A53544E}"/>
              </a:ext>
            </a:extLst>
          </p:cNvPr>
          <p:cNvSpPr/>
          <p:nvPr/>
        </p:nvSpPr>
        <p:spPr>
          <a:xfrm>
            <a:off x="1719410" y="312557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4"/>
                  <a:pt x="97762" y="53987"/>
                </a:cubicBezTo>
              </a:path>
            </a:pathLst>
          </a:custGeom>
          <a:solidFill>
            <a:srgbClr val="DE4826"/>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F5AA1D6F-82C9-487B-9248-AF11FB7F9D2C}"/>
              </a:ext>
            </a:extLst>
          </p:cNvPr>
          <p:cNvSpPr/>
          <p:nvPr/>
        </p:nvSpPr>
        <p:spPr>
          <a:xfrm>
            <a:off x="1999267" y="326567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5589421B-5474-4EB5-9145-FC3DD1AF4BD3}"/>
              </a:ext>
            </a:extLst>
          </p:cNvPr>
          <p:cNvSpPr/>
          <p:nvPr/>
        </p:nvSpPr>
        <p:spPr>
          <a:xfrm>
            <a:off x="1677627" y="330461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18B4C267-F277-4265-B2E1-8560656620F4}"/>
              </a:ext>
            </a:extLst>
          </p:cNvPr>
          <p:cNvSpPr/>
          <p:nvPr/>
        </p:nvSpPr>
        <p:spPr>
          <a:xfrm>
            <a:off x="2266145" y="311792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03A35E14-DCB4-442C-8A83-E7EDC7B18F7B}"/>
              </a:ext>
            </a:extLst>
          </p:cNvPr>
          <p:cNvSpPr/>
          <p:nvPr/>
        </p:nvSpPr>
        <p:spPr>
          <a:xfrm>
            <a:off x="2260455" y="30238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A680D90E-5F68-40A6-82A1-BA8ACADC6B9C}"/>
              </a:ext>
            </a:extLst>
          </p:cNvPr>
          <p:cNvSpPr/>
          <p:nvPr/>
        </p:nvSpPr>
        <p:spPr>
          <a:xfrm>
            <a:off x="1312604" y="283700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068B9FCA-EDE1-40E9-B443-37C5F94C4797}"/>
              </a:ext>
            </a:extLst>
          </p:cNvPr>
          <p:cNvSpPr/>
          <p:nvPr/>
        </p:nvSpPr>
        <p:spPr>
          <a:xfrm>
            <a:off x="1493426" y="29980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A948BB0-0EBE-4CB4-989C-579E22A48274}"/>
              </a:ext>
            </a:extLst>
          </p:cNvPr>
          <p:cNvSpPr/>
          <p:nvPr/>
        </p:nvSpPr>
        <p:spPr>
          <a:xfrm>
            <a:off x="1468179" y="315188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DB10D486-6697-4ED2-81A0-10511C1ED722}"/>
              </a:ext>
            </a:extLst>
          </p:cNvPr>
          <p:cNvSpPr/>
          <p:nvPr/>
        </p:nvSpPr>
        <p:spPr>
          <a:xfrm>
            <a:off x="2055452" y="27459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E5E550DD-C93E-433C-B1E7-BC9623680617}"/>
              </a:ext>
            </a:extLst>
          </p:cNvPr>
          <p:cNvSpPr/>
          <p:nvPr/>
        </p:nvSpPr>
        <p:spPr>
          <a:xfrm>
            <a:off x="1637089" y="27651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718" y="33362"/>
                  <a:pt x="97762" y="53987"/>
                </a:cubicBezTo>
              </a:path>
            </a:pathLst>
          </a:custGeom>
          <a:solidFill>
            <a:srgbClr val="6CBE4B"/>
          </a:solidFill>
          <a:ln w="95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EC4C681-A8E3-45DE-A349-33042F818350}"/>
              </a:ext>
            </a:extLst>
          </p:cNvPr>
          <p:cNvSpPr/>
          <p:nvPr/>
        </p:nvSpPr>
        <p:spPr>
          <a:xfrm>
            <a:off x="1975798" y="28887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146B66B6-E763-49B2-8731-CCEAEC7D68CD}"/>
              </a:ext>
            </a:extLst>
          </p:cNvPr>
          <p:cNvSpPr/>
          <p:nvPr/>
        </p:nvSpPr>
        <p:spPr>
          <a:xfrm>
            <a:off x="1402926" y="328061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C769A27-38D3-40D1-B14C-6567EBF7B7B6}"/>
              </a:ext>
            </a:extLst>
          </p:cNvPr>
          <p:cNvSpPr/>
          <p:nvPr/>
        </p:nvSpPr>
        <p:spPr>
          <a:xfrm>
            <a:off x="1929214" y="312930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7BB4D3EB-43AC-4D2B-B371-69A03DF66DDA}"/>
              </a:ext>
            </a:extLst>
          </p:cNvPr>
          <p:cNvSpPr/>
          <p:nvPr/>
        </p:nvSpPr>
        <p:spPr>
          <a:xfrm>
            <a:off x="1769372" y="332506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57ED387D-0498-4DEF-A431-0D46C70F6360}"/>
              </a:ext>
            </a:extLst>
          </p:cNvPr>
          <p:cNvSpPr/>
          <p:nvPr/>
        </p:nvSpPr>
        <p:spPr>
          <a:xfrm>
            <a:off x="1911256" y="324345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E941EAF-CFF9-49AF-99E4-9B0F09D1C023}"/>
              </a:ext>
            </a:extLst>
          </p:cNvPr>
          <p:cNvSpPr/>
          <p:nvPr/>
        </p:nvSpPr>
        <p:spPr>
          <a:xfrm>
            <a:off x="1595839" y="291363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014598B6-AC98-4FB6-9A20-1247998FF041}"/>
              </a:ext>
            </a:extLst>
          </p:cNvPr>
          <p:cNvSpPr/>
          <p:nvPr/>
        </p:nvSpPr>
        <p:spPr>
          <a:xfrm>
            <a:off x="1370744" y="313961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9DF4C6D7-D0D3-42CC-9BA6-D2B3E10C7A1F}"/>
              </a:ext>
            </a:extLst>
          </p:cNvPr>
          <p:cNvSpPr/>
          <p:nvPr/>
        </p:nvSpPr>
        <p:spPr>
          <a:xfrm>
            <a:off x="1571125" y="323385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4"/>
                  <a:pt x="97762" y="53987"/>
                </a:cubicBezTo>
              </a:path>
            </a:pathLst>
          </a:custGeom>
          <a:solidFill>
            <a:srgbClr val="0A3254"/>
          </a:solidFill>
          <a:ln w="95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FA3B8AD7-3A0F-44E9-8539-86C45F9764E1}"/>
              </a:ext>
            </a:extLst>
          </p:cNvPr>
          <p:cNvSpPr/>
          <p:nvPr/>
        </p:nvSpPr>
        <p:spPr>
          <a:xfrm>
            <a:off x="2054563" y="295524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83E82EDB-3DB2-48EC-A430-D89CCC581C02}"/>
              </a:ext>
            </a:extLst>
          </p:cNvPr>
          <p:cNvSpPr/>
          <p:nvPr/>
        </p:nvSpPr>
        <p:spPr>
          <a:xfrm>
            <a:off x="1855071" y="303471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227"/>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5DA2CD91-7DD8-4103-AB08-E7BB2D4940AC}"/>
              </a:ext>
            </a:extLst>
          </p:cNvPr>
          <p:cNvSpPr/>
          <p:nvPr/>
        </p:nvSpPr>
        <p:spPr>
          <a:xfrm>
            <a:off x="1857738" y="31799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5ABFFE98-5C1C-43CE-9BCF-3F667470D89E}"/>
              </a:ext>
            </a:extLst>
          </p:cNvPr>
          <p:cNvSpPr/>
          <p:nvPr/>
        </p:nvSpPr>
        <p:spPr>
          <a:xfrm>
            <a:off x="2132617" y="317357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C23093D5-3200-4E77-AD23-7E2F05FA473E}"/>
              </a:ext>
            </a:extLst>
          </p:cNvPr>
          <p:cNvSpPr/>
          <p:nvPr/>
        </p:nvSpPr>
        <p:spPr>
          <a:xfrm>
            <a:off x="1941660" y="33300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4"/>
                  <a:pt x="97762" y="53987"/>
                </a:cubicBezTo>
              </a:path>
            </a:pathLst>
          </a:custGeom>
          <a:solidFill>
            <a:srgbClr val="0A3254"/>
          </a:solidFill>
          <a:ln w="95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915408D6-CB3D-44AC-8E1F-63E12A0F8582}"/>
              </a:ext>
            </a:extLst>
          </p:cNvPr>
          <p:cNvSpPr/>
          <p:nvPr/>
        </p:nvSpPr>
        <p:spPr>
          <a:xfrm>
            <a:off x="2270590" y="291719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F5A7F95C-DC6E-4756-BDC9-3865FF6F4C8B}"/>
              </a:ext>
            </a:extLst>
          </p:cNvPr>
          <p:cNvSpPr/>
          <p:nvPr/>
        </p:nvSpPr>
        <p:spPr>
          <a:xfrm>
            <a:off x="1452888" y="283593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F115E1F7-1CF7-45A6-BAC4-735A0BA003B2}"/>
              </a:ext>
            </a:extLst>
          </p:cNvPr>
          <p:cNvSpPr/>
          <p:nvPr/>
        </p:nvSpPr>
        <p:spPr>
          <a:xfrm>
            <a:off x="1347097" y="30649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71B2BA57-7512-4E2A-A13C-5DAC909A7B84}"/>
              </a:ext>
            </a:extLst>
          </p:cNvPr>
          <p:cNvSpPr/>
          <p:nvPr/>
        </p:nvSpPr>
        <p:spPr>
          <a:xfrm>
            <a:off x="1555834" y="31710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855EC535-6328-4FDB-8089-B9BB25DCE0D9}"/>
              </a:ext>
            </a:extLst>
          </p:cNvPr>
          <p:cNvSpPr/>
          <p:nvPr/>
        </p:nvSpPr>
        <p:spPr>
          <a:xfrm>
            <a:off x="1465689" y="325821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1627F98C-C89D-42D1-92CE-505103FA26B2}"/>
              </a:ext>
            </a:extLst>
          </p:cNvPr>
          <p:cNvSpPr/>
          <p:nvPr/>
        </p:nvSpPr>
        <p:spPr>
          <a:xfrm>
            <a:off x="1778084" y="28087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9D0BAF9-58E4-4066-91CC-655041FE6437}"/>
              </a:ext>
            </a:extLst>
          </p:cNvPr>
          <p:cNvSpPr/>
          <p:nvPr/>
        </p:nvSpPr>
        <p:spPr>
          <a:xfrm>
            <a:off x="2131195" y="29397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8A2E6915-185F-4D41-9A32-1F2982964EBD}"/>
              </a:ext>
            </a:extLst>
          </p:cNvPr>
          <p:cNvSpPr/>
          <p:nvPr/>
        </p:nvSpPr>
        <p:spPr>
          <a:xfrm>
            <a:off x="1830357" y="295328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8820630A-5752-4C10-B034-CACCCA9F3FBA}"/>
              </a:ext>
            </a:extLst>
          </p:cNvPr>
          <p:cNvSpPr/>
          <p:nvPr/>
        </p:nvSpPr>
        <p:spPr>
          <a:xfrm>
            <a:off x="2081055" y="321945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D78F5388-AFC6-4765-8FA6-46D7820D44B6}"/>
              </a:ext>
            </a:extLst>
          </p:cNvPr>
          <p:cNvSpPr/>
          <p:nvPr/>
        </p:nvSpPr>
        <p:spPr>
          <a:xfrm>
            <a:off x="1752481" y="32573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30FFB889-90BA-436A-A4AF-FF4A45EC17FC}"/>
              </a:ext>
            </a:extLst>
          </p:cNvPr>
          <p:cNvSpPr/>
          <p:nvPr/>
        </p:nvSpPr>
        <p:spPr>
          <a:xfrm>
            <a:off x="1542499" y="265902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E098DE41-8A68-4407-B786-E4821A04CCB1}"/>
              </a:ext>
            </a:extLst>
          </p:cNvPr>
          <p:cNvSpPr/>
          <p:nvPr/>
        </p:nvSpPr>
        <p:spPr>
          <a:xfrm>
            <a:off x="1697541" y="264711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30EE3E33-34E1-4F56-AA16-C2539D218D42}"/>
              </a:ext>
            </a:extLst>
          </p:cNvPr>
          <p:cNvSpPr/>
          <p:nvPr/>
        </p:nvSpPr>
        <p:spPr>
          <a:xfrm>
            <a:off x="1518852" y="25425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70E1EA26-739A-4E90-8556-E5A36BA761EB}"/>
              </a:ext>
            </a:extLst>
          </p:cNvPr>
          <p:cNvSpPr/>
          <p:nvPr/>
        </p:nvSpPr>
        <p:spPr>
          <a:xfrm>
            <a:off x="1452354" y="258986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9D62682A-6A75-4A84-B725-ADFE9453CEC5}"/>
              </a:ext>
            </a:extLst>
          </p:cNvPr>
          <p:cNvSpPr/>
          <p:nvPr/>
        </p:nvSpPr>
        <p:spPr>
          <a:xfrm>
            <a:off x="1344074" y="266133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227"/>
                  <a:pt x="99718" y="33362"/>
                  <a:pt x="97762" y="53987"/>
                </a:cubicBezTo>
              </a:path>
            </a:pathLst>
          </a:custGeom>
          <a:solidFill>
            <a:srgbClr val="A7A8AA"/>
          </a:solidFill>
          <a:ln w="9525"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1011478A-4D54-4C7D-BB4B-AFEC3688389B}"/>
              </a:ext>
            </a:extLst>
          </p:cNvPr>
          <p:cNvSpPr/>
          <p:nvPr/>
        </p:nvSpPr>
        <p:spPr>
          <a:xfrm>
            <a:off x="1708386" y="25619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5524972F-E374-4E5C-82A3-5492DC2469E7}"/>
              </a:ext>
            </a:extLst>
          </p:cNvPr>
          <p:cNvSpPr/>
          <p:nvPr/>
        </p:nvSpPr>
        <p:spPr>
          <a:xfrm>
            <a:off x="2157154" y="263644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581EEC17-F4BB-4568-8CF9-31C01D750022}"/>
              </a:ext>
            </a:extLst>
          </p:cNvPr>
          <p:cNvSpPr/>
          <p:nvPr/>
        </p:nvSpPr>
        <p:spPr>
          <a:xfrm>
            <a:off x="2163377" y="249011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657D6BD6-CA42-4466-BA00-9CD88FFEF481}"/>
              </a:ext>
            </a:extLst>
          </p:cNvPr>
          <p:cNvSpPr/>
          <p:nvPr/>
        </p:nvSpPr>
        <p:spPr>
          <a:xfrm>
            <a:off x="2313973" y="258683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6C148C8F-B8DE-4EAD-9843-BFE9355C9085}"/>
              </a:ext>
            </a:extLst>
          </p:cNvPr>
          <p:cNvSpPr/>
          <p:nvPr/>
        </p:nvSpPr>
        <p:spPr>
          <a:xfrm>
            <a:off x="1990022" y="251251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FDEF406F-D75F-42F7-B6A1-D2D840D9271C}"/>
              </a:ext>
            </a:extLst>
          </p:cNvPr>
          <p:cNvSpPr/>
          <p:nvPr/>
        </p:nvSpPr>
        <p:spPr>
          <a:xfrm>
            <a:off x="1986288" y="264711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06E7FEED-7F74-49B1-AE15-F69E307829B7}"/>
              </a:ext>
            </a:extLst>
          </p:cNvPr>
          <p:cNvSpPr/>
          <p:nvPr/>
        </p:nvSpPr>
        <p:spPr>
          <a:xfrm>
            <a:off x="2070387" y="25230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8D61B60A-FEEF-41E9-B2B3-91759DD6DF4A}"/>
              </a:ext>
            </a:extLst>
          </p:cNvPr>
          <p:cNvSpPr/>
          <p:nvPr/>
        </p:nvSpPr>
        <p:spPr>
          <a:xfrm>
            <a:off x="2025759" y="244335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1F702F27-1FE2-45A9-A9BF-39BC80DF1A89}"/>
              </a:ext>
            </a:extLst>
          </p:cNvPr>
          <p:cNvSpPr/>
          <p:nvPr/>
        </p:nvSpPr>
        <p:spPr>
          <a:xfrm>
            <a:off x="2076966" y="26204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6DE63347-A45B-4C00-82BB-A030F82BB17A}"/>
              </a:ext>
            </a:extLst>
          </p:cNvPr>
          <p:cNvSpPr/>
          <p:nvPr/>
        </p:nvSpPr>
        <p:spPr>
          <a:xfrm>
            <a:off x="2472215" y="28202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88A247BD-0848-4C7A-B38A-39A0AA640DF6}"/>
              </a:ext>
            </a:extLst>
          </p:cNvPr>
          <p:cNvSpPr/>
          <p:nvPr/>
        </p:nvSpPr>
        <p:spPr>
          <a:xfrm>
            <a:off x="2504041" y="295452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2F948EC2-11D6-4F2B-A5B2-14874E8A4BD6}"/>
              </a:ext>
            </a:extLst>
          </p:cNvPr>
          <p:cNvSpPr/>
          <p:nvPr/>
        </p:nvSpPr>
        <p:spPr>
          <a:xfrm>
            <a:off x="2433988" y="314761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13D2DB68-D35B-4B4A-846F-8C7C5B288DE9}"/>
              </a:ext>
            </a:extLst>
          </p:cNvPr>
          <p:cNvSpPr/>
          <p:nvPr/>
        </p:nvSpPr>
        <p:spPr>
          <a:xfrm>
            <a:off x="2562538" y="319135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950AE226-541D-4776-9566-79E0A375A25F}"/>
              </a:ext>
            </a:extLst>
          </p:cNvPr>
          <p:cNvSpPr/>
          <p:nvPr/>
        </p:nvSpPr>
        <p:spPr>
          <a:xfrm>
            <a:off x="2953342" y="257705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A961C9F0-25DA-44AD-9300-303F359623B1}"/>
              </a:ext>
            </a:extLst>
          </p:cNvPr>
          <p:cNvSpPr/>
          <p:nvPr/>
        </p:nvSpPr>
        <p:spPr>
          <a:xfrm>
            <a:off x="2922938" y="273992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27D5D94C-CD03-4417-A6D6-2164E06A9895}"/>
              </a:ext>
            </a:extLst>
          </p:cNvPr>
          <p:cNvSpPr/>
          <p:nvPr/>
        </p:nvSpPr>
        <p:spPr>
          <a:xfrm>
            <a:off x="3154434" y="278348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080C7B9A-4963-45CF-8E30-64F7222D9B13}"/>
              </a:ext>
            </a:extLst>
          </p:cNvPr>
          <p:cNvSpPr/>
          <p:nvPr/>
        </p:nvSpPr>
        <p:spPr>
          <a:xfrm>
            <a:off x="3031574" y="294119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82A0E797-25A0-419A-90EF-C0B05EE0974B}"/>
              </a:ext>
            </a:extLst>
          </p:cNvPr>
          <p:cNvSpPr/>
          <p:nvPr/>
        </p:nvSpPr>
        <p:spPr>
          <a:xfrm>
            <a:off x="2845417" y="30795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E22CF30B-3336-475D-BE4E-5CEA99931E38}"/>
              </a:ext>
            </a:extLst>
          </p:cNvPr>
          <p:cNvSpPr/>
          <p:nvPr/>
        </p:nvSpPr>
        <p:spPr>
          <a:xfrm>
            <a:off x="2933251" y="317446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4"/>
                  <a:pt x="97762" y="53987"/>
                </a:cubicBezTo>
              </a:path>
            </a:pathLst>
          </a:custGeom>
          <a:solidFill>
            <a:srgbClr val="FDB71A"/>
          </a:solidFill>
          <a:ln w="9525"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59BC07B9-EB5F-432A-A8DC-F1BDB88F2AA6}"/>
              </a:ext>
            </a:extLst>
          </p:cNvPr>
          <p:cNvSpPr/>
          <p:nvPr/>
        </p:nvSpPr>
        <p:spPr>
          <a:xfrm>
            <a:off x="3269293" y="311312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E2AF054A-EFA7-4015-A565-E1670E69E241}"/>
              </a:ext>
            </a:extLst>
          </p:cNvPr>
          <p:cNvSpPr/>
          <p:nvPr/>
        </p:nvSpPr>
        <p:spPr>
          <a:xfrm>
            <a:off x="3220220" y="322922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EC362D0D-166B-4526-AEE9-205121476A71}"/>
              </a:ext>
            </a:extLst>
          </p:cNvPr>
          <p:cNvSpPr/>
          <p:nvPr/>
        </p:nvSpPr>
        <p:spPr>
          <a:xfrm>
            <a:off x="3319432" y="273156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B80CDC51-3C6F-4841-8FC1-AFDF3A46EDE3}"/>
              </a:ext>
            </a:extLst>
          </p:cNvPr>
          <p:cNvSpPr/>
          <p:nvPr/>
        </p:nvSpPr>
        <p:spPr>
          <a:xfrm>
            <a:off x="2400384" y="28698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8DD4063E-10AE-49D5-A392-3928EC7E1517}"/>
              </a:ext>
            </a:extLst>
          </p:cNvPr>
          <p:cNvSpPr/>
          <p:nvPr/>
        </p:nvSpPr>
        <p:spPr>
          <a:xfrm>
            <a:off x="2622101" y="295275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3DCFDF1F-94E6-42C4-BFB6-78D0D8FD3392}"/>
              </a:ext>
            </a:extLst>
          </p:cNvPr>
          <p:cNvSpPr/>
          <p:nvPr/>
        </p:nvSpPr>
        <p:spPr>
          <a:xfrm>
            <a:off x="2387760" y="306547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ED1065F3-A8A1-48A1-9BD3-6C04F6E4D810}"/>
              </a:ext>
            </a:extLst>
          </p:cNvPr>
          <p:cNvSpPr/>
          <p:nvPr/>
        </p:nvSpPr>
        <p:spPr>
          <a:xfrm>
            <a:off x="2578362" y="310885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BB477A4C-4B58-4706-8BCE-F7BEE4D73486}"/>
              </a:ext>
            </a:extLst>
          </p:cNvPr>
          <p:cNvSpPr/>
          <p:nvPr/>
        </p:nvSpPr>
        <p:spPr>
          <a:xfrm>
            <a:off x="3088114" y="270418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80BEDD09-F812-49CB-A766-E1E3A8B9CAA7}"/>
              </a:ext>
            </a:extLst>
          </p:cNvPr>
          <p:cNvSpPr/>
          <p:nvPr/>
        </p:nvSpPr>
        <p:spPr>
          <a:xfrm>
            <a:off x="2805412" y="281317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1055D6F7-E80B-4C19-8341-034AD0FD40EB}"/>
              </a:ext>
            </a:extLst>
          </p:cNvPr>
          <p:cNvSpPr/>
          <p:nvPr/>
        </p:nvSpPr>
        <p:spPr>
          <a:xfrm>
            <a:off x="3151233" y="293568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6CB2138D-8E14-4764-B6B4-FCDD92A32278}"/>
              </a:ext>
            </a:extLst>
          </p:cNvPr>
          <p:cNvSpPr/>
          <p:nvPr/>
        </p:nvSpPr>
        <p:spPr>
          <a:xfrm>
            <a:off x="2799723" y="292768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DE4826"/>
          </a:solidFill>
          <a:ln w="9525"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9A973FE4-936C-4169-AEA5-96C71EF0F473}"/>
              </a:ext>
            </a:extLst>
          </p:cNvPr>
          <p:cNvSpPr/>
          <p:nvPr/>
        </p:nvSpPr>
        <p:spPr>
          <a:xfrm>
            <a:off x="2804701" y="301569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C6BCD619-4C9B-4DF2-887D-04D5208307B8}"/>
              </a:ext>
            </a:extLst>
          </p:cNvPr>
          <p:cNvSpPr/>
          <p:nvPr/>
        </p:nvSpPr>
        <p:spPr>
          <a:xfrm>
            <a:off x="3084558" y="31557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DE4826"/>
          </a:solidFill>
          <a:ln w="9525"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59F85652-614C-4D2E-B76A-C8CB5B1255F2}"/>
              </a:ext>
            </a:extLst>
          </p:cNvPr>
          <p:cNvSpPr/>
          <p:nvPr/>
        </p:nvSpPr>
        <p:spPr>
          <a:xfrm>
            <a:off x="2762918" y="319473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7282A2EE-79C0-4D4A-9FE0-3A03B77C1BFB}"/>
              </a:ext>
            </a:extLst>
          </p:cNvPr>
          <p:cNvSpPr/>
          <p:nvPr/>
        </p:nvSpPr>
        <p:spPr>
          <a:xfrm>
            <a:off x="3351436" y="300804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05BFF999-F7B6-400E-BC87-AE89282C7952}"/>
              </a:ext>
            </a:extLst>
          </p:cNvPr>
          <p:cNvSpPr/>
          <p:nvPr/>
        </p:nvSpPr>
        <p:spPr>
          <a:xfrm>
            <a:off x="3345746" y="291399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294"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7D550F44-A2D3-4045-AE01-94C69A609AFC}"/>
              </a:ext>
            </a:extLst>
          </p:cNvPr>
          <p:cNvSpPr/>
          <p:nvPr/>
        </p:nvSpPr>
        <p:spPr>
          <a:xfrm>
            <a:off x="2397895" y="27271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6CBE4B"/>
          </a:solidFill>
          <a:ln w="9525"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727EBB78-A7C6-483E-8C4A-CAACA9CD5083}"/>
              </a:ext>
            </a:extLst>
          </p:cNvPr>
          <p:cNvSpPr/>
          <p:nvPr/>
        </p:nvSpPr>
        <p:spPr>
          <a:xfrm>
            <a:off x="2578717" y="288820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2024EB44-ED9A-4E82-9ABC-56E07901170C}"/>
              </a:ext>
            </a:extLst>
          </p:cNvPr>
          <p:cNvSpPr/>
          <p:nvPr/>
        </p:nvSpPr>
        <p:spPr>
          <a:xfrm>
            <a:off x="2553470" y="304200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23E6F656-3F50-4F82-8307-3BA1A6A31752}"/>
              </a:ext>
            </a:extLst>
          </p:cNvPr>
          <p:cNvSpPr/>
          <p:nvPr/>
        </p:nvSpPr>
        <p:spPr>
          <a:xfrm>
            <a:off x="3140743" y="26360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294"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16BEE03C-548A-45F2-BF92-67B41D53FC4E}"/>
              </a:ext>
            </a:extLst>
          </p:cNvPr>
          <p:cNvSpPr/>
          <p:nvPr/>
        </p:nvSpPr>
        <p:spPr>
          <a:xfrm>
            <a:off x="2722558" y="265546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6466DAE8-4EDF-4777-AC6E-2CBC5AC712D0}"/>
              </a:ext>
            </a:extLst>
          </p:cNvPr>
          <p:cNvSpPr/>
          <p:nvPr/>
        </p:nvSpPr>
        <p:spPr>
          <a:xfrm>
            <a:off x="3061089" y="277886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8BFBB46C-E71B-4937-966F-605DC9443C9C}"/>
              </a:ext>
            </a:extLst>
          </p:cNvPr>
          <p:cNvSpPr/>
          <p:nvPr/>
        </p:nvSpPr>
        <p:spPr>
          <a:xfrm>
            <a:off x="2488217" y="317073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C62DB2F0-AE80-47A6-9051-7A7535182A84}"/>
              </a:ext>
            </a:extLst>
          </p:cNvPr>
          <p:cNvSpPr/>
          <p:nvPr/>
        </p:nvSpPr>
        <p:spPr>
          <a:xfrm>
            <a:off x="3014505" y="301942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FD6CC09A-576B-4B81-A67E-245A657E1BDF}"/>
              </a:ext>
            </a:extLst>
          </p:cNvPr>
          <p:cNvSpPr/>
          <p:nvPr/>
        </p:nvSpPr>
        <p:spPr>
          <a:xfrm>
            <a:off x="2854663" y="321518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6CBE4B"/>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8CA78ACB-F076-4040-AEBD-9F90B0511628}"/>
              </a:ext>
            </a:extLst>
          </p:cNvPr>
          <p:cNvSpPr/>
          <p:nvPr/>
        </p:nvSpPr>
        <p:spPr>
          <a:xfrm>
            <a:off x="2996547" y="313357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3246CCAC-4CC8-4AE1-B5C1-C1392A8A5666}"/>
              </a:ext>
            </a:extLst>
          </p:cNvPr>
          <p:cNvSpPr/>
          <p:nvPr/>
        </p:nvSpPr>
        <p:spPr>
          <a:xfrm>
            <a:off x="2681130" y="280375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0A3254"/>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E3621E5F-E7CF-4F96-810E-A4C9ADCF2199}"/>
              </a:ext>
            </a:extLst>
          </p:cNvPr>
          <p:cNvSpPr/>
          <p:nvPr/>
        </p:nvSpPr>
        <p:spPr>
          <a:xfrm>
            <a:off x="2456035" y="302973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4A4BFC64-0380-4E7C-8933-133F5DBEC931}"/>
              </a:ext>
            </a:extLst>
          </p:cNvPr>
          <p:cNvSpPr/>
          <p:nvPr/>
        </p:nvSpPr>
        <p:spPr>
          <a:xfrm>
            <a:off x="2656594" y="312397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52A836C0-B6DA-4AEB-A457-2E5BEF7A9105}"/>
              </a:ext>
            </a:extLst>
          </p:cNvPr>
          <p:cNvSpPr/>
          <p:nvPr/>
        </p:nvSpPr>
        <p:spPr>
          <a:xfrm>
            <a:off x="3139854" y="284535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9EE3AD79-039D-428C-AB38-AD921FE7A101}"/>
              </a:ext>
            </a:extLst>
          </p:cNvPr>
          <p:cNvSpPr/>
          <p:nvPr/>
        </p:nvSpPr>
        <p:spPr>
          <a:xfrm>
            <a:off x="2940363" y="292501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8227C12C-4D04-45C5-98B2-80A114A78A13}"/>
              </a:ext>
            </a:extLst>
          </p:cNvPr>
          <p:cNvSpPr/>
          <p:nvPr/>
        </p:nvSpPr>
        <p:spPr>
          <a:xfrm>
            <a:off x="2943030" y="30700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2F7BCABB-C599-4DF7-9F6E-9B3107A19B57}"/>
              </a:ext>
            </a:extLst>
          </p:cNvPr>
          <p:cNvSpPr/>
          <p:nvPr/>
        </p:nvSpPr>
        <p:spPr>
          <a:xfrm>
            <a:off x="3218086" y="306369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4"/>
                  <a:pt x="97762" y="53987"/>
                </a:cubicBezTo>
              </a:path>
            </a:pathLst>
          </a:custGeom>
          <a:solidFill>
            <a:srgbClr val="0A3254"/>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5E9E0BD2-BA65-4C18-A522-AFFA9FDC6577}"/>
              </a:ext>
            </a:extLst>
          </p:cNvPr>
          <p:cNvSpPr/>
          <p:nvPr/>
        </p:nvSpPr>
        <p:spPr>
          <a:xfrm>
            <a:off x="3027129" y="322016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1C8D8A18-9D44-4661-BBF8-AA3FC48FBD99}"/>
              </a:ext>
            </a:extLst>
          </p:cNvPr>
          <p:cNvSpPr/>
          <p:nvPr/>
        </p:nvSpPr>
        <p:spPr>
          <a:xfrm>
            <a:off x="3356059" y="280731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3D033CBC-752E-4CAA-942D-B5A06FB056AF}"/>
              </a:ext>
            </a:extLst>
          </p:cNvPr>
          <p:cNvSpPr/>
          <p:nvPr/>
        </p:nvSpPr>
        <p:spPr>
          <a:xfrm>
            <a:off x="2538357" y="272605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227"/>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2306AF15-2B14-49F1-AD11-EBF27535F85B}"/>
              </a:ext>
            </a:extLst>
          </p:cNvPr>
          <p:cNvSpPr/>
          <p:nvPr/>
        </p:nvSpPr>
        <p:spPr>
          <a:xfrm>
            <a:off x="2432388" y="295524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D91CA796-09DA-4992-8ECB-518E72EFB9C2}"/>
              </a:ext>
            </a:extLst>
          </p:cNvPr>
          <p:cNvSpPr/>
          <p:nvPr/>
        </p:nvSpPr>
        <p:spPr>
          <a:xfrm>
            <a:off x="2641303" y="30612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91AACC97-1198-46DF-BE00-69EB36D09D84}"/>
              </a:ext>
            </a:extLst>
          </p:cNvPr>
          <p:cNvSpPr/>
          <p:nvPr/>
        </p:nvSpPr>
        <p:spPr>
          <a:xfrm>
            <a:off x="2550981" y="314833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D014CABA-E7DC-493D-8E8C-E7577CEEFF12}"/>
              </a:ext>
            </a:extLst>
          </p:cNvPr>
          <p:cNvSpPr/>
          <p:nvPr/>
        </p:nvSpPr>
        <p:spPr>
          <a:xfrm>
            <a:off x="2863375" y="269885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0FE0F7B6-B88B-4F0A-A0DA-FE061BE3BC28}"/>
              </a:ext>
            </a:extLst>
          </p:cNvPr>
          <p:cNvSpPr/>
          <p:nvPr/>
        </p:nvSpPr>
        <p:spPr>
          <a:xfrm>
            <a:off x="3216486" y="282989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FBBA3F5C-546B-4ECB-98E9-A8F88E7E9C5C}"/>
              </a:ext>
            </a:extLst>
          </p:cNvPr>
          <p:cNvSpPr/>
          <p:nvPr/>
        </p:nvSpPr>
        <p:spPr>
          <a:xfrm>
            <a:off x="2915648" y="284340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8E4A2F27-6701-48DF-9AB1-EBDF2F17A5AE}"/>
              </a:ext>
            </a:extLst>
          </p:cNvPr>
          <p:cNvSpPr/>
          <p:nvPr/>
        </p:nvSpPr>
        <p:spPr>
          <a:xfrm>
            <a:off x="3166346" y="31095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294"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2F01396C-7C45-4CFF-9978-088BDE452744}"/>
              </a:ext>
            </a:extLst>
          </p:cNvPr>
          <p:cNvSpPr/>
          <p:nvPr/>
        </p:nvSpPr>
        <p:spPr>
          <a:xfrm>
            <a:off x="2837772" y="314744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8F3E7D8A-5772-456B-AA30-D1EC2167598F}"/>
              </a:ext>
            </a:extLst>
          </p:cNvPr>
          <p:cNvSpPr/>
          <p:nvPr/>
        </p:nvSpPr>
        <p:spPr>
          <a:xfrm>
            <a:off x="2627968" y="254914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5D1DE79B-A76C-40B2-980F-FC2258EA152A}"/>
              </a:ext>
            </a:extLst>
          </p:cNvPr>
          <p:cNvSpPr/>
          <p:nvPr/>
        </p:nvSpPr>
        <p:spPr>
          <a:xfrm>
            <a:off x="2782832" y="25372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345D17F6-5C3F-437B-B5DA-2E7441FB480C}"/>
              </a:ext>
            </a:extLst>
          </p:cNvPr>
          <p:cNvSpPr/>
          <p:nvPr/>
        </p:nvSpPr>
        <p:spPr>
          <a:xfrm>
            <a:off x="2604321" y="243268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5"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92BB1E60-4841-40F7-8F88-872A1A5C78AE}"/>
              </a:ext>
            </a:extLst>
          </p:cNvPr>
          <p:cNvSpPr/>
          <p:nvPr/>
        </p:nvSpPr>
        <p:spPr>
          <a:xfrm>
            <a:off x="2537646" y="247998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DEDA60B3-ED3C-490C-8619-523516AE8DC8}"/>
              </a:ext>
            </a:extLst>
          </p:cNvPr>
          <p:cNvSpPr/>
          <p:nvPr/>
        </p:nvSpPr>
        <p:spPr>
          <a:xfrm>
            <a:off x="2429543" y="255163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18C74913-6331-4299-A610-20FB5A31F13C}"/>
              </a:ext>
            </a:extLst>
          </p:cNvPr>
          <p:cNvSpPr/>
          <p:nvPr/>
        </p:nvSpPr>
        <p:spPr>
          <a:xfrm>
            <a:off x="2793855" y="245206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C65A4677-9A2A-4A74-929C-E31FF6CA10CC}"/>
              </a:ext>
            </a:extLst>
          </p:cNvPr>
          <p:cNvSpPr/>
          <p:nvPr/>
        </p:nvSpPr>
        <p:spPr>
          <a:xfrm>
            <a:off x="3242445" y="252656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294" y="15049"/>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7563B7AA-8012-4AEA-B61F-C98C5D88E2C2}"/>
              </a:ext>
            </a:extLst>
          </p:cNvPr>
          <p:cNvSpPr/>
          <p:nvPr/>
        </p:nvSpPr>
        <p:spPr>
          <a:xfrm>
            <a:off x="3248846" y="238023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68472C9D-04F2-43E7-BBD2-605A2C016150}"/>
              </a:ext>
            </a:extLst>
          </p:cNvPr>
          <p:cNvSpPr/>
          <p:nvPr/>
        </p:nvSpPr>
        <p:spPr>
          <a:xfrm>
            <a:off x="3399264" y="247695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85BF198B-67F5-40CA-9B83-B6C2CC631656}"/>
              </a:ext>
            </a:extLst>
          </p:cNvPr>
          <p:cNvSpPr/>
          <p:nvPr/>
        </p:nvSpPr>
        <p:spPr>
          <a:xfrm>
            <a:off x="3075313" y="240263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6CBE4B"/>
          </a:solidFill>
          <a:ln w="9525"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6A53C8E5-36D6-45DB-AD97-A1DB1E60EFA1}"/>
              </a:ext>
            </a:extLst>
          </p:cNvPr>
          <p:cNvSpPr/>
          <p:nvPr/>
        </p:nvSpPr>
        <p:spPr>
          <a:xfrm>
            <a:off x="3071579" y="25372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294"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B09F1DF9-FD7C-4BA0-88E6-C93707CC1966}"/>
              </a:ext>
            </a:extLst>
          </p:cNvPr>
          <p:cNvSpPr/>
          <p:nvPr/>
        </p:nvSpPr>
        <p:spPr>
          <a:xfrm>
            <a:off x="3155678" y="241312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D4B5FFCD-5C93-44CE-96B4-986AD0734069}"/>
              </a:ext>
            </a:extLst>
          </p:cNvPr>
          <p:cNvSpPr/>
          <p:nvPr/>
        </p:nvSpPr>
        <p:spPr>
          <a:xfrm>
            <a:off x="3111051" y="233347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F4C6240E-C317-4651-8EEF-23E3F4C6C458}"/>
              </a:ext>
            </a:extLst>
          </p:cNvPr>
          <p:cNvSpPr/>
          <p:nvPr/>
        </p:nvSpPr>
        <p:spPr>
          <a:xfrm>
            <a:off x="3162435" y="251056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4"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46B4C568-56E6-4820-9C74-940B09E1AF75}"/>
              </a:ext>
            </a:extLst>
          </p:cNvPr>
          <p:cNvSpPr/>
          <p:nvPr/>
        </p:nvSpPr>
        <p:spPr>
          <a:xfrm>
            <a:off x="844634" y="386948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049D944D-F88A-4097-8A80-31CBCD81B0D8}"/>
              </a:ext>
            </a:extLst>
          </p:cNvPr>
          <p:cNvSpPr/>
          <p:nvPr/>
        </p:nvSpPr>
        <p:spPr>
          <a:xfrm>
            <a:off x="876638" y="400354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227"/>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7DED7923-D3B6-4B42-8AF4-896171FB8885}"/>
              </a:ext>
            </a:extLst>
          </p:cNvPr>
          <p:cNvSpPr/>
          <p:nvPr/>
        </p:nvSpPr>
        <p:spPr>
          <a:xfrm>
            <a:off x="806407" y="419681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EAE8FDED-FD3C-435F-9D53-99BB35FEEE9F}"/>
              </a:ext>
            </a:extLst>
          </p:cNvPr>
          <p:cNvSpPr/>
          <p:nvPr/>
        </p:nvSpPr>
        <p:spPr>
          <a:xfrm>
            <a:off x="934956" y="424055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0F6312CF-25D9-4125-9923-9A50676E2043}"/>
              </a:ext>
            </a:extLst>
          </p:cNvPr>
          <p:cNvSpPr/>
          <p:nvPr/>
        </p:nvSpPr>
        <p:spPr>
          <a:xfrm>
            <a:off x="1325761" y="362625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31822456-99E7-4A85-A073-DA5C7D66B03F}"/>
              </a:ext>
            </a:extLst>
          </p:cNvPr>
          <p:cNvSpPr/>
          <p:nvPr/>
        </p:nvSpPr>
        <p:spPr>
          <a:xfrm>
            <a:off x="1295535" y="378912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B33E9FCB-BB4D-4C3D-A406-4B5F049033C8}"/>
              </a:ext>
            </a:extLst>
          </p:cNvPr>
          <p:cNvSpPr/>
          <p:nvPr/>
        </p:nvSpPr>
        <p:spPr>
          <a:xfrm>
            <a:off x="1526853" y="383268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2EB8D0C0-7C6B-48EA-AAFC-77F814C5886F}"/>
              </a:ext>
            </a:extLst>
          </p:cNvPr>
          <p:cNvSpPr/>
          <p:nvPr/>
        </p:nvSpPr>
        <p:spPr>
          <a:xfrm>
            <a:off x="1403993" y="399039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FDB71A"/>
          </a:solidFill>
          <a:ln w="9525"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25BEDD0E-CC37-4420-AB26-9EC0D30D3242}"/>
              </a:ext>
            </a:extLst>
          </p:cNvPr>
          <p:cNvSpPr/>
          <p:nvPr/>
        </p:nvSpPr>
        <p:spPr>
          <a:xfrm>
            <a:off x="1217836" y="412872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4"/>
                  <a:pt x="97762" y="53987"/>
                </a:cubicBezTo>
              </a:path>
            </a:pathLst>
          </a:custGeom>
          <a:solidFill>
            <a:srgbClr val="FDB71A"/>
          </a:solidFill>
          <a:ln w="9525"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78A4DACF-7BF3-4BEB-80AD-632A3394331A}"/>
              </a:ext>
            </a:extLst>
          </p:cNvPr>
          <p:cNvSpPr/>
          <p:nvPr/>
        </p:nvSpPr>
        <p:spPr>
          <a:xfrm>
            <a:off x="1305669" y="422366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AFFA4C4E-AE69-4D5D-8C78-6EBC0DEA4E53}"/>
              </a:ext>
            </a:extLst>
          </p:cNvPr>
          <p:cNvSpPr/>
          <p:nvPr/>
        </p:nvSpPr>
        <p:spPr>
          <a:xfrm>
            <a:off x="1641711" y="416232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FDB71A"/>
          </a:solidFill>
          <a:ln w="9525"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322DF1F9-3661-4996-ADF7-8DED3770681C}"/>
              </a:ext>
            </a:extLst>
          </p:cNvPr>
          <p:cNvSpPr/>
          <p:nvPr/>
        </p:nvSpPr>
        <p:spPr>
          <a:xfrm>
            <a:off x="1592639" y="427824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FDB71A"/>
          </a:solidFill>
          <a:ln w="9525"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D6AC7F26-E22B-4F83-AAB7-1ABB9C4693B5}"/>
              </a:ext>
            </a:extLst>
          </p:cNvPr>
          <p:cNvSpPr/>
          <p:nvPr/>
        </p:nvSpPr>
        <p:spPr>
          <a:xfrm>
            <a:off x="1691851" y="378076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4"/>
                  <a:pt x="97762" y="53987"/>
                </a:cubicBezTo>
              </a:path>
            </a:pathLst>
          </a:custGeom>
          <a:solidFill>
            <a:srgbClr val="FDB71A"/>
          </a:solidFill>
          <a:ln w="9525"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E5DAA1FF-CFF9-498E-95BD-189AAC3A8DD5}"/>
              </a:ext>
            </a:extLst>
          </p:cNvPr>
          <p:cNvSpPr/>
          <p:nvPr/>
        </p:nvSpPr>
        <p:spPr>
          <a:xfrm>
            <a:off x="772803" y="402795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6A50B32C-97E2-428E-8FE7-15107CFDA9E1}"/>
              </a:ext>
            </a:extLst>
          </p:cNvPr>
          <p:cNvSpPr/>
          <p:nvPr/>
        </p:nvSpPr>
        <p:spPr>
          <a:xfrm>
            <a:off x="994697" y="40017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227"/>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C85DA4DB-8EC3-4666-8352-C2A696AF3097}"/>
              </a:ext>
            </a:extLst>
          </p:cNvPr>
          <p:cNvSpPr/>
          <p:nvPr/>
        </p:nvSpPr>
        <p:spPr>
          <a:xfrm>
            <a:off x="760179" y="42235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793922D0-A122-403F-80A6-E6FFE0F04E31}"/>
              </a:ext>
            </a:extLst>
          </p:cNvPr>
          <p:cNvSpPr/>
          <p:nvPr/>
        </p:nvSpPr>
        <p:spPr>
          <a:xfrm>
            <a:off x="950781" y="415805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4DCEBBF6-29BE-434C-A877-E7017EFB3CAA}"/>
              </a:ext>
            </a:extLst>
          </p:cNvPr>
          <p:cNvSpPr/>
          <p:nvPr/>
        </p:nvSpPr>
        <p:spPr>
          <a:xfrm>
            <a:off x="1460533" y="375338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C636F658-BF52-46E2-BD69-3A1F3FB219D8}"/>
              </a:ext>
            </a:extLst>
          </p:cNvPr>
          <p:cNvSpPr/>
          <p:nvPr/>
        </p:nvSpPr>
        <p:spPr>
          <a:xfrm>
            <a:off x="1177831" y="386237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C052C568-724D-42BD-AC70-F250CFB470D3}"/>
              </a:ext>
            </a:extLst>
          </p:cNvPr>
          <p:cNvSpPr/>
          <p:nvPr/>
        </p:nvSpPr>
        <p:spPr>
          <a:xfrm>
            <a:off x="1523652" y="39848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E6E86437-C412-46F8-BFB1-11FBAB17963A}"/>
              </a:ext>
            </a:extLst>
          </p:cNvPr>
          <p:cNvSpPr/>
          <p:nvPr/>
        </p:nvSpPr>
        <p:spPr>
          <a:xfrm>
            <a:off x="1172319" y="397687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362"/>
                  <a:pt x="97762" y="53987"/>
                </a:cubicBezTo>
              </a:path>
            </a:pathLst>
          </a:custGeom>
          <a:solidFill>
            <a:srgbClr val="DE4826"/>
          </a:solidFill>
          <a:ln w="9525"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F40BAB9A-8DE2-4AD3-9889-05F9700D55D5}"/>
              </a:ext>
            </a:extLst>
          </p:cNvPr>
          <p:cNvSpPr/>
          <p:nvPr/>
        </p:nvSpPr>
        <p:spPr>
          <a:xfrm>
            <a:off x="1177120" y="40648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EAB4BBAE-8D4B-4090-8EC2-0C5D670292D3}"/>
              </a:ext>
            </a:extLst>
          </p:cNvPr>
          <p:cNvSpPr/>
          <p:nvPr/>
        </p:nvSpPr>
        <p:spPr>
          <a:xfrm>
            <a:off x="1456977" y="42049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DE4826"/>
          </a:solidFill>
          <a:ln w="9525"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CB361AD7-93EE-48CF-ABF3-6B55CCCEE083}"/>
              </a:ext>
            </a:extLst>
          </p:cNvPr>
          <p:cNvSpPr/>
          <p:nvPr/>
        </p:nvSpPr>
        <p:spPr>
          <a:xfrm>
            <a:off x="1135515" y="424393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394" name="Freeform: Shape 393">
            <a:extLst>
              <a:ext uri="{FF2B5EF4-FFF2-40B4-BE49-F238E27FC236}">
                <a16:creationId xmlns:a16="http://schemas.microsoft.com/office/drawing/2014/main" id="{D085789D-BC8E-4389-A789-3FDB0683FCF9}"/>
              </a:ext>
            </a:extLst>
          </p:cNvPr>
          <p:cNvSpPr/>
          <p:nvPr/>
        </p:nvSpPr>
        <p:spPr>
          <a:xfrm>
            <a:off x="1723855" y="405724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id="{9B186F60-ADCC-4904-A189-D38CBF6FF21E}"/>
              </a:ext>
            </a:extLst>
          </p:cNvPr>
          <p:cNvSpPr/>
          <p:nvPr/>
        </p:nvSpPr>
        <p:spPr>
          <a:xfrm>
            <a:off x="1718165" y="396318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DE4826"/>
          </a:solidFill>
          <a:ln w="9525" cap="flat">
            <a:noFill/>
            <a:prstDash val="solid"/>
            <a:miter/>
          </a:ln>
        </p:spPr>
        <p:txBody>
          <a:bodyPr rtlCol="0" anchor="ctr"/>
          <a:lstStyle/>
          <a:p>
            <a:endParaRPr lang="en-US" dirty="0"/>
          </a:p>
        </p:txBody>
      </p:sp>
      <p:sp>
        <p:nvSpPr>
          <p:cNvPr id="396" name="Freeform: Shape 395">
            <a:extLst>
              <a:ext uri="{FF2B5EF4-FFF2-40B4-BE49-F238E27FC236}">
                <a16:creationId xmlns:a16="http://schemas.microsoft.com/office/drawing/2014/main" id="{0BC0A2B3-61E0-445C-AB87-BA5E6598E95D}"/>
              </a:ext>
            </a:extLst>
          </p:cNvPr>
          <p:cNvSpPr/>
          <p:nvPr/>
        </p:nvSpPr>
        <p:spPr>
          <a:xfrm>
            <a:off x="770491" y="388517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397" name="Freeform: Shape 396">
            <a:extLst>
              <a:ext uri="{FF2B5EF4-FFF2-40B4-BE49-F238E27FC236}">
                <a16:creationId xmlns:a16="http://schemas.microsoft.com/office/drawing/2014/main" id="{F9B37713-BC49-4D36-B16E-1286670A4D89}"/>
              </a:ext>
            </a:extLst>
          </p:cNvPr>
          <p:cNvSpPr/>
          <p:nvPr/>
        </p:nvSpPr>
        <p:spPr>
          <a:xfrm>
            <a:off x="951314" y="393740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398" name="Freeform: Shape 397">
            <a:extLst>
              <a:ext uri="{FF2B5EF4-FFF2-40B4-BE49-F238E27FC236}">
                <a16:creationId xmlns:a16="http://schemas.microsoft.com/office/drawing/2014/main" id="{4E412E96-7A87-4681-9608-99B01DA57B59}"/>
              </a:ext>
            </a:extLst>
          </p:cNvPr>
          <p:cNvSpPr/>
          <p:nvPr/>
        </p:nvSpPr>
        <p:spPr>
          <a:xfrm>
            <a:off x="926066" y="409120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399" name="Freeform: Shape 398">
            <a:extLst>
              <a:ext uri="{FF2B5EF4-FFF2-40B4-BE49-F238E27FC236}">
                <a16:creationId xmlns:a16="http://schemas.microsoft.com/office/drawing/2014/main" id="{D7BF856A-8E0D-4328-963B-90972559AA32}"/>
              </a:ext>
            </a:extLst>
          </p:cNvPr>
          <p:cNvSpPr/>
          <p:nvPr/>
        </p:nvSpPr>
        <p:spPr>
          <a:xfrm>
            <a:off x="1513340" y="368528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400" name="Freeform: Shape 399">
            <a:extLst>
              <a:ext uri="{FF2B5EF4-FFF2-40B4-BE49-F238E27FC236}">
                <a16:creationId xmlns:a16="http://schemas.microsoft.com/office/drawing/2014/main" id="{34CA95F2-795D-4C03-87A7-FC96384D54AB}"/>
              </a:ext>
            </a:extLst>
          </p:cNvPr>
          <p:cNvSpPr/>
          <p:nvPr/>
        </p:nvSpPr>
        <p:spPr>
          <a:xfrm>
            <a:off x="1094976" y="370448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227"/>
                  <a:pt x="99540" y="33362"/>
                  <a:pt x="97762" y="53987"/>
                </a:cubicBezTo>
              </a:path>
            </a:pathLst>
          </a:custGeom>
          <a:solidFill>
            <a:srgbClr val="6CBE4B"/>
          </a:solidFill>
          <a:ln w="9525" cap="flat">
            <a:noFill/>
            <a:prstDash val="solid"/>
            <a:miter/>
          </a:ln>
        </p:spPr>
        <p:txBody>
          <a:bodyPr rtlCol="0" anchor="ctr"/>
          <a:lstStyle/>
          <a:p>
            <a:endParaRPr lang="en-US" dirty="0"/>
          </a:p>
        </p:txBody>
      </p:sp>
      <p:sp>
        <p:nvSpPr>
          <p:cNvPr id="401" name="Freeform: Shape 400">
            <a:extLst>
              <a:ext uri="{FF2B5EF4-FFF2-40B4-BE49-F238E27FC236}">
                <a16:creationId xmlns:a16="http://schemas.microsoft.com/office/drawing/2014/main" id="{56F6098C-6D42-4E5E-902C-DBCA8C19783E}"/>
              </a:ext>
            </a:extLst>
          </p:cNvPr>
          <p:cNvSpPr/>
          <p:nvPr/>
        </p:nvSpPr>
        <p:spPr>
          <a:xfrm>
            <a:off x="1433508" y="382806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402" name="Freeform: Shape 401">
            <a:extLst>
              <a:ext uri="{FF2B5EF4-FFF2-40B4-BE49-F238E27FC236}">
                <a16:creationId xmlns:a16="http://schemas.microsoft.com/office/drawing/2014/main" id="{75A1F1CC-5C33-45D3-A174-D7E93A4CFAE1}"/>
              </a:ext>
            </a:extLst>
          </p:cNvPr>
          <p:cNvSpPr/>
          <p:nvPr/>
        </p:nvSpPr>
        <p:spPr>
          <a:xfrm>
            <a:off x="860814" y="421993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403" name="Freeform: Shape 402">
            <a:extLst>
              <a:ext uri="{FF2B5EF4-FFF2-40B4-BE49-F238E27FC236}">
                <a16:creationId xmlns:a16="http://schemas.microsoft.com/office/drawing/2014/main" id="{4D59B620-6735-43DA-A1CE-9B64945FDB5B}"/>
              </a:ext>
            </a:extLst>
          </p:cNvPr>
          <p:cNvSpPr/>
          <p:nvPr/>
        </p:nvSpPr>
        <p:spPr>
          <a:xfrm>
            <a:off x="1387102" y="406862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404" name="Freeform: Shape 403">
            <a:extLst>
              <a:ext uri="{FF2B5EF4-FFF2-40B4-BE49-F238E27FC236}">
                <a16:creationId xmlns:a16="http://schemas.microsoft.com/office/drawing/2014/main" id="{E3BC7A9C-5E1A-4CDD-9D6D-EDBF17427E90}"/>
              </a:ext>
            </a:extLst>
          </p:cNvPr>
          <p:cNvSpPr/>
          <p:nvPr/>
        </p:nvSpPr>
        <p:spPr>
          <a:xfrm>
            <a:off x="1227260" y="426438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405" name="Freeform: Shape 404">
            <a:extLst>
              <a:ext uri="{FF2B5EF4-FFF2-40B4-BE49-F238E27FC236}">
                <a16:creationId xmlns:a16="http://schemas.microsoft.com/office/drawing/2014/main" id="{CC7A75C4-F3BB-45AB-AB52-642C4667A9CF}"/>
              </a:ext>
            </a:extLst>
          </p:cNvPr>
          <p:cNvSpPr/>
          <p:nvPr/>
        </p:nvSpPr>
        <p:spPr>
          <a:xfrm>
            <a:off x="1369144" y="41827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406" name="Freeform: Shape 405">
            <a:extLst>
              <a:ext uri="{FF2B5EF4-FFF2-40B4-BE49-F238E27FC236}">
                <a16:creationId xmlns:a16="http://schemas.microsoft.com/office/drawing/2014/main" id="{56FE8A66-D010-4BB3-97A2-A409ADB941B7}"/>
              </a:ext>
            </a:extLst>
          </p:cNvPr>
          <p:cNvSpPr/>
          <p:nvPr/>
        </p:nvSpPr>
        <p:spPr>
          <a:xfrm>
            <a:off x="1053549" y="385295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07" name="Freeform: Shape 406">
            <a:extLst>
              <a:ext uri="{FF2B5EF4-FFF2-40B4-BE49-F238E27FC236}">
                <a16:creationId xmlns:a16="http://schemas.microsoft.com/office/drawing/2014/main" id="{D8620D07-98E9-4F62-BC61-5D9DFFF521F9}"/>
              </a:ext>
            </a:extLst>
          </p:cNvPr>
          <p:cNvSpPr/>
          <p:nvPr/>
        </p:nvSpPr>
        <p:spPr>
          <a:xfrm>
            <a:off x="828632" y="407893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08" name="Freeform: Shape 407">
            <a:extLst>
              <a:ext uri="{FF2B5EF4-FFF2-40B4-BE49-F238E27FC236}">
                <a16:creationId xmlns:a16="http://schemas.microsoft.com/office/drawing/2014/main" id="{FC95FD5A-801A-4514-B057-628D40CF91BC}"/>
              </a:ext>
            </a:extLst>
          </p:cNvPr>
          <p:cNvSpPr/>
          <p:nvPr/>
        </p:nvSpPr>
        <p:spPr>
          <a:xfrm>
            <a:off x="1029013" y="417317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0A3254"/>
          </a:solidFill>
          <a:ln w="9525"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id="{D9D92CB2-6E4E-4543-B688-1D146C26788A}"/>
              </a:ext>
            </a:extLst>
          </p:cNvPr>
          <p:cNvSpPr/>
          <p:nvPr/>
        </p:nvSpPr>
        <p:spPr>
          <a:xfrm>
            <a:off x="1512273" y="3894557"/>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410" name="Freeform: Shape 409">
            <a:extLst>
              <a:ext uri="{FF2B5EF4-FFF2-40B4-BE49-F238E27FC236}">
                <a16:creationId xmlns:a16="http://schemas.microsoft.com/office/drawing/2014/main" id="{E7075D72-9664-48A5-A110-9699C7E5605A}"/>
              </a:ext>
            </a:extLst>
          </p:cNvPr>
          <p:cNvSpPr/>
          <p:nvPr/>
        </p:nvSpPr>
        <p:spPr>
          <a:xfrm>
            <a:off x="1312781" y="397421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0A3254"/>
          </a:solidFill>
          <a:ln w="9525" cap="flat">
            <a:noFill/>
            <a:prstDash val="solid"/>
            <a:miter/>
          </a:ln>
        </p:spPr>
        <p:txBody>
          <a:bodyPr rtlCol="0" anchor="ctr"/>
          <a:lstStyle/>
          <a:p>
            <a:endParaRPr lang="en-US" dirty="0"/>
          </a:p>
        </p:txBody>
      </p:sp>
      <p:sp>
        <p:nvSpPr>
          <p:cNvPr id="411" name="Freeform: Shape 410">
            <a:extLst>
              <a:ext uri="{FF2B5EF4-FFF2-40B4-BE49-F238E27FC236}">
                <a16:creationId xmlns:a16="http://schemas.microsoft.com/office/drawing/2014/main" id="{7468D987-4D6E-45C0-9943-38244DC908EE}"/>
              </a:ext>
            </a:extLst>
          </p:cNvPr>
          <p:cNvSpPr/>
          <p:nvPr/>
        </p:nvSpPr>
        <p:spPr>
          <a:xfrm>
            <a:off x="1315626" y="411929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12" name="Freeform: Shape 411">
            <a:extLst>
              <a:ext uri="{FF2B5EF4-FFF2-40B4-BE49-F238E27FC236}">
                <a16:creationId xmlns:a16="http://schemas.microsoft.com/office/drawing/2014/main" id="{5E6A2B7E-DB3C-416F-B041-141984349BA4}"/>
              </a:ext>
            </a:extLst>
          </p:cNvPr>
          <p:cNvSpPr/>
          <p:nvPr/>
        </p:nvSpPr>
        <p:spPr>
          <a:xfrm>
            <a:off x="1590505" y="411289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13" name="Freeform: Shape 412">
            <a:extLst>
              <a:ext uri="{FF2B5EF4-FFF2-40B4-BE49-F238E27FC236}">
                <a16:creationId xmlns:a16="http://schemas.microsoft.com/office/drawing/2014/main" id="{5F556ACC-5488-4D9D-BE7F-F59F0524A6E2}"/>
              </a:ext>
            </a:extLst>
          </p:cNvPr>
          <p:cNvSpPr/>
          <p:nvPr/>
        </p:nvSpPr>
        <p:spPr>
          <a:xfrm>
            <a:off x="1399548" y="426935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14" name="Freeform: Shape 413">
            <a:extLst>
              <a:ext uri="{FF2B5EF4-FFF2-40B4-BE49-F238E27FC236}">
                <a16:creationId xmlns:a16="http://schemas.microsoft.com/office/drawing/2014/main" id="{BED099CB-472E-40D8-ACB2-81C4DB4E72B6}"/>
              </a:ext>
            </a:extLst>
          </p:cNvPr>
          <p:cNvSpPr/>
          <p:nvPr/>
        </p:nvSpPr>
        <p:spPr>
          <a:xfrm>
            <a:off x="1728478" y="385650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15" name="Freeform: Shape 414">
            <a:extLst>
              <a:ext uri="{FF2B5EF4-FFF2-40B4-BE49-F238E27FC236}">
                <a16:creationId xmlns:a16="http://schemas.microsoft.com/office/drawing/2014/main" id="{A5AC6F8B-8043-485E-A961-5EDB6B9FC196}"/>
              </a:ext>
            </a:extLst>
          </p:cNvPr>
          <p:cNvSpPr/>
          <p:nvPr/>
        </p:nvSpPr>
        <p:spPr>
          <a:xfrm>
            <a:off x="910776" y="377525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416" name="Freeform: Shape 415">
            <a:extLst>
              <a:ext uri="{FF2B5EF4-FFF2-40B4-BE49-F238E27FC236}">
                <a16:creationId xmlns:a16="http://schemas.microsoft.com/office/drawing/2014/main" id="{185B2F65-B1AC-4DC1-BFDF-30CD17E52CE4}"/>
              </a:ext>
            </a:extLst>
          </p:cNvPr>
          <p:cNvSpPr/>
          <p:nvPr/>
        </p:nvSpPr>
        <p:spPr>
          <a:xfrm>
            <a:off x="804985" y="400426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227"/>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417" name="Freeform: Shape 416">
            <a:extLst>
              <a:ext uri="{FF2B5EF4-FFF2-40B4-BE49-F238E27FC236}">
                <a16:creationId xmlns:a16="http://schemas.microsoft.com/office/drawing/2014/main" id="{23D04663-86E9-4564-86F3-1F3143815C04}"/>
              </a:ext>
            </a:extLst>
          </p:cNvPr>
          <p:cNvSpPr/>
          <p:nvPr/>
        </p:nvSpPr>
        <p:spPr>
          <a:xfrm>
            <a:off x="1013722" y="4110406"/>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418" name="Freeform: Shape 417">
            <a:extLst>
              <a:ext uri="{FF2B5EF4-FFF2-40B4-BE49-F238E27FC236}">
                <a16:creationId xmlns:a16="http://schemas.microsoft.com/office/drawing/2014/main" id="{CCD51632-755D-43CB-96DF-6A8ADD6C9F84}"/>
              </a:ext>
            </a:extLst>
          </p:cNvPr>
          <p:cNvSpPr/>
          <p:nvPr/>
        </p:nvSpPr>
        <p:spPr>
          <a:xfrm>
            <a:off x="923399" y="419752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419" name="Freeform: Shape 418">
            <a:extLst>
              <a:ext uri="{FF2B5EF4-FFF2-40B4-BE49-F238E27FC236}">
                <a16:creationId xmlns:a16="http://schemas.microsoft.com/office/drawing/2014/main" id="{83EDFEF6-B4DE-4F52-93A4-FB34D249A337}"/>
              </a:ext>
            </a:extLst>
          </p:cNvPr>
          <p:cNvSpPr/>
          <p:nvPr/>
        </p:nvSpPr>
        <p:spPr>
          <a:xfrm>
            <a:off x="1235794" y="374805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420" name="Freeform: Shape 419">
            <a:extLst>
              <a:ext uri="{FF2B5EF4-FFF2-40B4-BE49-F238E27FC236}">
                <a16:creationId xmlns:a16="http://schemas.microsoft.com/office/drawing/2014/main" id="{EC355D44-E71A-4863-BAA9-9DF789278811}"/>
              </a:ext>
            </a:extLst>
          </p:cNvPr>
          <p:cNvSpPr/>
          <p:nvPr/>
        </p:nvSpPr>
        <p:spPr>
          <a:xfrm>
            <a:off x="1588905" y="387908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421" name="Freeform: Shape 420">
            <a:extLst>
              <a:ext uri="{FF2B5EF4-FFF2-40B4-BE49-F238E27FC236}">
                <a16:creationId xmlns:a16="http://schemas.microsoft.com/office/drawing/2014/main" id="{6257595C-BB7F-4D5D-81D8-98650D89AEED}"/>
              </a:ext>
            </a:extLst>
          </p:cNvPr>
          <p:cNvSpPr/>
          <p:nvPr/>
        </p:nvSpPr>
        <p:spPr>
          <a:xfrm>
            <a:off x="1288067" y="389260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422" name="Freeform: Shape 421">
            <a:extLst>
              <a:ext uri="{FF2B5EF4-FFF2-40B4-BE49-F238E27FC236}">
                <a16:creationId xmlns:a16="http://schemas.microsoft.com/office/drawing/2014/main" id="{62ACD91F-9C10-43D1-B354-E948F99F0D0C}"/>
              </a:ext>
            </a:extLst>
          </p:cNvPr>
          <p:cNvSpPr/>
          <p:nvPr/>
        </p:nvSpPr>
        <p:spPr>
          <a:xfrm>
            <a:off x="1538765" y="415876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423" name="Freeform: Shape 422">
            <a:extLst>
              <a:ext uri="{FF2B5EF4-FFF2-40B4-BE49-F238E27FC236}">
                <a16:creationId xmlns:a16="http://schemas.microsoft.com/office/drawing/2014/main" id="{93C21482-F3DE-49D0-A9D2-D8FA726742D6}"/>
              </a:ext>
            </a:extLst>
          </p:cNvPr>
          <p:cNvSpPr/>
          <p:nvPr/>
        </p:nvSpPr>
        <p:spPr>
          <a:xfrm>
            <a:off x="1210191" y="4196639"/>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718" y="33185"/>
                  <a:pt x="97762" y="53987"/>
                </a:cubicBezTo>
              </a:path>
            </a:pathLst>
          </a:custGeom>
          <a:solidFill>
            <a:srgbClr val="A7A8AA"/>
          </a:solidFill>
          <a:ln w="9525" cap="flat">
            <a:noFill/>
            <a:prstDash val="solid"/>
            <a:miter/>
          </a:ln>
        </p:spPr>
        <p:txBody>
          <a:bodyPr rtlCol="0" anchor="ctr"/>
          <a:lstStyle/>
          <a:p>
            <a:endParaRPr lang="en-US" dirty="0"/>
          </a:p>
        </p:txBody>
      </p:sp>
      <p:sp>
        <p:nvSpPr>
          <p:cNvPr id="424" name="Freeform: Shape 423">
            <a:extLst>
              <a:ext uri="{FF2B5EF4-FFF2-40B4-BE49-F238E27FC236}">
                <a16:creationId xmlns:a16="http://schemas.microsoft.com/office/drawing/2014/main" id="{E72049EA-611E-4403-BF25-DCAA68352561}"/>
              </a:ext>
            </a:extLst>
          </p:cNvPr>
          <p:cNvSpPr/>
          <p:nvPr/>
        </p:nvSpPr>
        <p:spPr>
          <a:xfrm>
            <a:off x="1000387" y="359834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DE4826"/>
          </a:solidFill>
          <a:ln w="9525" cap="flat">
            <a:noFill/>
            <a:prstDash val="solid"/>
            <a:miter/>
          </a:ln>
        </p:spPr>
        <p:txBody>
          <a:bodyPr rtlCol="0" anchor="ctr"/>
          <a:lstStyle/>
          <a:p>
            <a:endParaRPr lang="en-US" dirty="0"/>
          </a:p>
        </p:txBody>
      </p:sp>
      <p:sp>
        <p:nvSpPr>
          <p:cNvPr id="425" name="Freeform: Shape 424">
            <a:extLst>
              <a:ext uri="{FF2B5EF4-FFF2-40B4-BE49-F238E27FC236}">
                <a16:creationId xmlns:a16="http://schemas.microsoft.com/office/drawing/2014/main" id="{F0A0CDC9-824A-4AD1-BF23-9D932B436866}"/>
              </a:ext>
            </a:extLst>
          </p:cNvPr>
          <p:cNvSpPr/>
          <p:nvPr/>
        </p:nvSpPr>
        <p:spPr>
          <a:xfrm>
            <a:off x="1155428" y="358643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6CBE4B"/>
          </a:solidFill>
          <a:ln w="9525" cap="flat">
            <a:noFill/>
            <a:prstDash val="solid"/>
            <a:miter/>
          </a:ln>
        </p:spPr>
        <p:txBody>
          <a:bodyPr rtlCol="0" anchor="ctr"/>
          <a:lstStyle/>
          <a:p>
            <a:endParaRPr lang="en-US" dirty="0"/>
          </a:p>
        </p:txBody>
      </p:sp>
      <p:sp>
        <p:nvSpPr>
          <p:cNvPr id="426" name="Freeform: Shape 425">
            <a:extLst>
              <a:ext uri="{FF2B5EF4-FFF2-40B4-BE49-F238E27FC236}">
                <a16:creationId xmlns:a16="http://schemas.microsoft.com/office/drawing/2014/main" id="{B8BB126B-050F-4ACB-AF50-2F8C54599F54}"/>
              </a:ext>
            </a:extLst>
          </p:cNvPr>
          <p:cNvSpPr/>
          <p:nvPr/>
        </p:nvSpPr>
        <p:spPr>
          <a:xfrm>
            <a:off x="976739" y="348188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6CBE4B"/>
          </a:solidFill>
          <a:ln w="9525" cap="flat">
            <a:noFill/>
            <a:prstDash val="solid"/>
            <a:miter/>
          </a:ln>
        </p:spPr>
        <p:txBody>
          <a:bodyPr rtlCol="0" anchor="ctr"/>
          <a:lstStyle/>
          <a:p>
            <a:endParaRPr lang="en-US" dirty="0"/>
          </a:p>
        </p:txBody>
      </p:sp>
      <p:sp>
        <p:nvSpPr>
          <p:cNvPr id="427" name="Freeform: Shape 426">
            <a:extLst>
              <a:ext uri="{FF2B5EF4-FFF2-40B4-BE49-F238E27FC236}">
                <a16:creationId xmlns:a16="http://schemas.microsoft.com/office/drawing/2014/main" id="{08C5EF0B-B429-4D42-89CA-2BA4A0427FD1}"/>
              </a:ext>
            </a:extLst>
          </p:cNvPr>
          <p:cNvSpPr/>
          <p:nvPr/>
        </p:nvSpPr>
        <p:spPr>
          <a:xfrm>
            <a:off x="910242" y="3529178"/>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28" name="Freeform: Shape 427">
            <a:extLst>
              <a:ext uri="{FF2B5EF4-FFF2-40B4-BE49-F238E27FC236}">
                <a16:creationId xmlns:a16="http://schemas.microsoft.com/office/drawing/2014/main" id="{E16F4ADD-282B-4601-98D7-09DE9CBE9545}"/>
              </a:ext>
            </a:extLst>
          </p:cNvPr>
          <p:cNvSpPr/>
          <p:nvPr/>
        </p:nvSpPr>
        <p:spPr>
          <a:xfrm>
            <a:off x="801962" y="3600654"/>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227"/>
                  <a:pt x="99540" y="33362"/>
                  <a:pt x="97762" y="53987"/>
                </a:cubicBezTo>
              </a:path>
            </a:pathLst>
          </a:custGeom>
          <a:solidFill>
            <a:srgbClr val="A7A8AA"/>
          </a:solidFill>
          <a:ln w="9525" cap="flat">
            <a:noFill/>
            <a:prstDash val="solid"/>
            <a:miter/>
          </a:ln>
        </p:spPr>
        <p:txBody>
          <a:bodyPr rtlCol="0" anchor="ctr"/>
          <a:lstStyle/>
          <a:p>
            <a:endParaRPr lang="en-US" dirty="0"/>
          </a:p>
        </p:txBody>
      </p:sp>
      <p:sp>
        <p:nvSpPr>
          <p:cNvPr id="429" name="Freeform: Shape 428">
            <a:extLst>
              <a:ext uri="{FF2B5EF4-FFF2-40B4-BE49-F238E27FC236}">
                <a16:creationId xmlns:a16="http://schemas.microsoft.com/office/drawing/2014/main" id="{E35C8BFF-5D41-478C-BF02-B8331B99F8F7}"/>
              </a:ext>
            </a:extLst>
          </p:cNvPr>
          <p:cNvSpPr/>
          <p:nvPr/>
        </p:nvSpPr>
        <p:spPr>
          <a:xfrm>
            <a:off x="1166274" y="3501263"/>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430" name="Freeform: Shape 429">
            <a:extLst>
              <a:ext uri="{FF2B5EF4-FFF2-40B4-BE49-F238E27FC236}">
                <a16:creationId xmlns:a16="http://schemas.microsoft.com/office/drawing/2014/main" id="{A1F41289-F891-499A-995B-97D72F515BED}"/>
              </a:ext>
            </a:extLst>
          </p:cNvPr>
          <p:cNvSpPr/>
          <p:nvPr/>
        </p:nvSpPr>
        <p:spPr>
          <a:xfrm>
            <a:off x="1614864" y="357576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362"/>
                  <a:pt x="97762" y="53987"/>
                </a:cubicBezTo>
              </a:path>
            </a:pathLst>
          </a:custGeom>
          <a:solidFill>
            <a:srgbClr val="FDB71A"/>
          </a:solidFill>
          <a:ln w="9525" cap="flat">
            <a:noFill/>
            <a:prstDash val="solid"/>
            <a:miter/>
          </a:ln>
        </p:spPr>
        <p:txBody>
          <a:bodyPr rtlCol="0" anchor="ctr"/>
          <a:lstStyle/>
          <a:p>
            <a:endParaRPr lang="en-US" dirty="0"/>
          </a:p>
        </p:txBody>
      </p:sp>
      <p:sp>
        <p:nvSpPr>
          <p:cNvPr id="431" name="Freeform: Shape 430">
            <a:extLst>
              <a:ext uri="{FF2B5EF4-FFF2-40B4-BE49-F238E27FC236}">
                <a16:creationId xmlns:a16="http://schemas.microsoft.com/office/drawing/2014/main" id="{72E32654-3A13-441A-9972-88B8BC777278}"/>
              </a:ext>
            </a:extLst>
          </p:cNvPr>
          <p:cNvSpPr/>
          <p:nvPr/>
        </p:nvSpPr>
        <p:spPr>
          <a:xfrm>
            <a:off x="1621264" y="3429432"/>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4"/>
                  <a:pt x="97762" y="53987"/>
                </a:cubicBezTo>
              </a:path>
            </a:pathLst>
          </a:custGeom>
          <a:solidFill>
            <a:srgbClr val="DE4826"/>
          </a:solidFill>
          <a:ln w="9525" cap="flat">
            <a:noFill/>
            <a:prstDash val="solid"/>
            <a:miter/>
          </a:ln>
        </p:spPr>
        <p:txBody>
          <a:bodyPr rtlCol="0" anchor="ctr"/>
          <a:lstStyle/>
          <a:p>
            <a:endParaRPr lang="en-US" dirty="0"/>
          </a:p>
        </p:txBody>
      </p:sp>
      <p:sp>
        <p:nvSpPr>
          <p:cNvPr id="432" name="Freeform: Shape 431">
            <a:extLst>
              <a:ext uri="{FF2B5EF4-FFF2-40B4-BE49-F238E27FC236}">
                <a16:creationId xmlns:a16="http://schemas.microsoft.com/office/drawing/2014/main" id="{213A4163-4A48-468D-ADD4-2D8DEE496D2D}"/>
              </a:ext>
            </a:extLst>
          </p:cNvPr>
          <p:cNvSpPr/>
          <p:nvPr/>
        </p:nvSpPr>
        <p:spPr>
          <a:xfrm>
            <a:off x="1771683" y="352615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5"/>
                  <a:pt x="97762" y="53987"/>
                </a:cubicBezTo>
              </a:path>
            </a:pathLst>
          </a:custGeom>
          <a:solidFill>
            <a:srgbClr val="6CBE4B"/>
          </a:solidFill>
          <a:ln w="9525"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8A2E774E-EF66-4D7F-B274-80C472080DD3}"/>
              </a:ext>
            </a:extLst>
          </p:cNvPr>
          <p:cNvSpPr/>
          <p:nvPr/>
        </p:nvSpPr>
        <p:spPr>
          <a:xfrm>
            <a:off x="1447732" y="345183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718" y="33184"/>
                  <a:pt x="97762" y="53987"/>
                </a:cubicBezTo>
              </a:path>
            </a:pathLst>
          </a:custGeom>
          <a:solidFill>
            <a:srgbClr val="6CBE4B"/>
          </a:solidFill>
          <a:ln w="9525"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CFD7DA1C-4757-41B8-B100-B3EF387F0FAD}"/>
              </a:ext>
            </a:extLst>
          </p:cNvPr>
          <p:cNvSpPr/>
          <p:nvPr/>
        </p:nvSpPr>
        <p:spPr>
          <a:xfrm>
            <a:off x="1444176" y="358643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6CBE4B"/>
          </a:solidFill>
          <a:ln w="9525"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F503C937-6A83-48FE-9E9D-B985BDEF15F5}"/>
              </a:ext>
            </a:extLst>
          </p:cNvPr>
          <p:cNvSpPr/>
          <p:nvPr/>
        </p:nvSpPr>
        <p:spPr>
          <a:xfrm>
            <a:off x="1528275" y="3462325"/>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116" y="15049"/>
                  <a:pt x="99540" y="33185"/>
                  <a:pt x="97762" y="53987"/>
                </a:cubicBezTo>
              </a:path>
            </a:pathLst>
          </a:custGeom>
          <a:solidFill>
            <a:srgbClr val="0A3254"/>
          </a:solidFill>
          <a:ln w="9525"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A57FBAE3-1458-4F20-9700-4AE84EC40A19}"/>
              </a:ext>
            </a:extLst>
          </p:cNvPr>
          <p:cNvSpPr/>
          <p:nvPr/>
        </p:nvSpPr>
        <p:spPr>
          <a:xfrm>
            <a:off x="1483469" y="3382671"/>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9"/>
                  <a:pt x="59002" y="13449"/>
                </a:cubicBezTo>
                <a:cubicBezTo>
                  <a:pt x="82293" y="15049"/>
                  <a:pt x="99540" y="33185"/>
                  <a:pt x="97762" y="53987"/>
                </a:cubicBezTo>
              </a:path>
            </a:pathLst>
          </a:custGeom>
          <a:solidFill>
            <a:srgbClr val="A7A8AA"/>
          </a:solidFill>
          <a:ln w="9525"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225BA8B9-0E43-4757-A102-5BA5E12A70CB}"/>
              </a:ext>
            </a:extLst>
          </p:cNvPr>
          <p:cNvSpPr/>
          <p:nvPr/>
        </p:nvSpPr>
        <p:spPr>
          <a:xfrm>
            <a:off x="1534854" y="3559760"/>
            <a:ext cx="106680" cy="88900"/>
          </a:xfrm>
          <a:custGeom>
            <a:avLst/>
            <a:gdLst>
              <a:gd name="connsiteX0" fmla="*/ 97762 w 106680"/>
              <a:gd name="connsiteY0" fmla="*/ 53987 h 88900"/>
              <a:gd name="connsiteX1" fmla="*/ 52245 w 106680"/>
              <a:gd name="connsiteY1" fmla="*/ 88658 h 88900"/>
              <a:gd name="connsiteX2" fmla="*/ 13485 w 106680"/>
              <a:gd name="connsiteY2" fmla="*/ 48120 h 88900"/>
              <a:gd name="connsiteX3" fmla="*/ 59002 w 106680"/>
              <a:gd name="connsiteY3" fmla="*/ 13449 h 88900"/>
              <a:gd name="connsiteX4" fmla="*/ 97762 w 106680"/>
              <a:gd name="connsiteY4" fmla="*/ 53987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88900">
                <a:moveTo>
                  <a:pt x="97762" y="53987"/>
                </a:moveTo>
                <a:cubicBezTo>
                  <a:pt x="95984" y="74790"/>
                  <a:pt x="75537" y="90258"/>
                  <a:pt x="52245" y="88658"/>
                </a:cubicBezTo>
                <a:cubicBezTo>
                  <a:pt x="28953" y="87058"/>
                  <a:pt x="11529" y="68922"/>
                  <a:pt x="13485" y="48120"/>
                </a:cubicBezTo>
                <a:cubicBezTo>
                  <a:pt x="15263" y="27317"/>
                  <a:pt x="35710" y="11848"/>
                  <a:pt x="59002" y="13449"/>
                </a:cubicBezTo>
                <a:cubicBezTo>
                  <a:pt x="82116" y="15049"/>
                  <a:pt x="99540" y="33184"/>
                  <a:pt x="97762" y="53987"/>
                </a:cubicBezTo>
              </a:path>
            </a:pathLst>
          </a:custGeom>
          <a:solidFill>
            <a:srgbClr val="A7A8AA"/>
          </a:solidFill>
          <a:ln w="9525" cap="flat">
            <a:noFill/>
            <a:prstDash val="solid"/>
            <a:miter/>
          </a:ln>
        </p:spPr>
        <p:txBody>
          <a:bodyPr rtlCol="0" anchor="ctr"/>
          <a:lstStyle/>
          <a:p>
            <a:endParaRPr lang="en-US" dirty="0"/>
          </a:p>
        </p:txBody>
      </p:sp>
      <p:grpSp>
        <p:nvGrpSpPr>
          <p:cNvPr id="483" name="Group 490">
            <a:extLst/>
          </p:cNvPr>
          <p:cNvGrpSpPr/>
          <p:nvPr/>
        </p:nvGrpSpPr>
        <p:grpSpPr>
          <a:xfrm>
            <a:off x="3538468" y="3800727"/>
            <a:ext cx="1271308" cy="137016"/>
            <a:chOff x="3601974" y="3547233"/>
            <a:chExt cx="1271308" cy="137016"/>
          </a:xfrm>
        </p:grpSpPr>
        <p:sp>
          <p:nvSpPr>
            <p:cNvPr id="439" name="Freeform: Shape 507">
              <a:extLst/>
            </p:cNvPr>
            <p:cNvSpPr/>
            <p:nvPr/>
          </p:nvSpPr>
          <p:spPr>
            <a:xfrm rot="16200000">
              <a:off x="4268724" y="3090173"/>
              <a:ext cx="17780" cy="1066800"/>
            </a:xfrm>
            <a:custGeom>
              <a:avLst/>
              <a:gdLst>
                <a:gd name="connsiteX0" fmla="*/ 13335 w 17780"/>
                <a:gd name="connsiteY0" fmla="*/ 13335 h 1066800"/>
                <a:gd name="connsiteX1" fmla="*/ 13335 w 17780"/>
                <a:gd name="connsiteY1" fmla="*/ 1063955 h 1066800"/>
              </a:gdLst>
              <a:ahLst/>
              <a:cxnLst>
                <a:cxn ang="0">
                  <a:pos x="connsiteX0" y="connsiteY0"/>
                </a:cxn>
                <a:cxn ang="0">
                  <a:pos x="connsiteX1" y="connsiteY1"/>
                </a:cxn>
              </a:cxnLst>
              <a:rect l="l" t="t" r="r" b="b"/>
              <a:pathLst>
                <a:path w="17780" h="1066800">
                  <a:moveTo>
                    <a:pt x="13335" y="13335"/>
                  </a:moveTo>
                  <a:lnTo>
                    <a:pt x="13335" y="1063955"/>
                  </a:lnTo>
                </a:path>
              </a:pathLst>
            </a:custGeom>
            <a:ln w="9525" cap="flat">
              <a:solidFill>
                <a:srgbClr val="A7A8AA"/>
              </a:solidFill>
              <a:custDash>
                <a:ds d="223575" sp="148575"/>
              </a:custDash>
              <a:miter/>
            </a:ln>
          </p:spPr>
          <p:txBody>
            <a:bodyPr rtlCol="0" anchor="ctr"/>
            <a:lstStyle/>
            <a:p>
              <a:endParaRPr lang="en-US" dirty="0"/>
            </a:p>
          </p:txBody>
        </p:sp>
        <p:sp>
          <p:nvSpPr>
            <p:cNvPr id="441" name="Freeform: Shape 508">
              <a:extLst/>
            </p:cNvPr>
            <p:cNvSpPr/>
            <p:nvPr/>
          </p:nvSpPr>
          <p:spPr>
            <a:xfrm rot="16200000">
              <a:off x="4775492" y="3586459"/>
              <a:ext cx="124460" cy="71120"/>
            </a:xfrm>
            <a:custGeom>
              <a:avLst/>
              <a:gdLst>
                <a:gd name="connsiteX0" fmla="*/ 62763 w 124460"/>
                <a:gd name="connsiteY0" fmla="*/ 60630 h 71120"/>
                <a:gd name="connsiteX1" fmla="*/ 112014 w 124460"/>
                <a:gd name="connsiteY1" fmla="*/ 13335 h 71120"/>
                <a:gd name="connsiteX2" fmla="*/ 13335 w 124460"/>
                <a:gd name="connsiteY2" fmla="*/ 13335 h 71120"/>
              </a:gdLst>
              <a:ahLst/>
              <a:cxnLst>
                <a:cxn ang="0">
                  <a:pos x="connsiteX0" y="connsiteY0"/>
                </a:cxn>
                <a:cxn ang="0">
                  <a:pos x="connsiteX1" y="connsiteY1"/>
                </a:cxn>
                <a:cxn ang="0">
                  <a:pos x="connsiteX2" y="connsiteY2"/>
                </a:cxn>
              </a:cxnLst>
              <a:rect l="l" t="t" r="r" b="b"/>
              <a:pathLst>
                <a:path w="124460" h="71120">
                  <a:moveTo>
                    <a:pt x="62763" y="60630"/>
                  </a:moveTo>
                  <a:lnTo>
                    <a:pt x="112014" y="13335"/>
                  </a:lnTo>
                  <a:lnTo>
                    <a:pt x="13335" y="13335"/>
                  </a:lnTo>
                  <a:close/>
                </a:path>
              </a:pathLst>
            </a:custGeom>
            <a:solidFill>
              <a:srgbClr val="A7A8AA"/>
            </a:solidFill>
            <a:ln w="9525" cap="flat">
              <a:noFill/>
              <a:prstDash val="solid"/>
              <a:miter/>
            </a:ln>
          </p:spPr>
          <p:txBody>
            <a:bodyPr rtlCol="0" anchor="ctr"/>
            <a:lstStyle/>
            <a:p>
              <a:endParaRPr lang="en-US" dirty="0"/>
            </a:p>
          </p:txBody>
        </p:sp>
        <p:sp>
          <p:nvSpPr>
            <p:cNvPr id="442" name="Freeform: Shape 509">
              <a:extLst/>
            </p:cNvPr>
            <p:cNvSpPr/>
            <p:nvPr/>
          </p:nvSpPr>
          <p:spPr>
            <a:xfrm>
              <a:off x="3601974" y="3547233"/>
              <a:ext cx="142240" cy="124460"/>
            </a:xfrm>
            <a:custGeom>
              <a:avLst/>
              <a:gdLst>
                <a:gd name="connsiteX0" fmla="*/ 140640 w 142240"/>
                <a:gd name="connsiteY0" fmla="*/ 70053 h 124460"/>
                <a:gd name="connsiteX1" fmla="*/ 76987 w 142240"/>
                <a:gd name="connsiteY1" fmla="*/ 126771 h 124460"/>
                <a:gd name="connsiteX2" fmla="*/ 13335 w 142240"/>
                <a:gd name="connsiteY2" fmla="*/ 70053 h 124460"/>
                <a:gd name="connsiteX3" fmla="*/ 76987 w 142240"/>
                <a:gd name="connsiteY3" fmla="*/ 13335 h 124460"/>
                <a:gd name="connsiteX4" fmla="*/ 140640 w 142240"/>
                <a:gd name="connsiteY4" fmla="*/ 70053 h 1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 h="124460">
                  <a:moveTo>
                    <a:pt x="140640" y="70053"/>
                  </a:moveTo>
                  <a:cubicBezTo>
                    <a:pt x="140640" y="101378"/>
                    <a:pt x="112142" y="126771"/>
                    <a:pt x="76987" y="126771"/>
                  </a:cubicBezTo>
                  <a:cubicBezTo>
                    <a:pt x="41833" y="126771"/>
                    <a:pt x="13335" y="101378"/>
                    <a:pt x="13335" y="70053"/>
                  </a:cubicBezTo>
                  <a:cubicBezTo>
                    <a:pt x="13335" y="38729"/>
                    <a:pt x="41833" y="13335"/>
                    <a:pt x="76987" y="13335"/>
                  </a:cubicBezTo>
                  <a:cubicBezTo>
                    <a:pt x="112142" y="13335"/>
                    <a:pt x="140640" y="38729"/>
                    <a:pt x="140640" y="70053"/>
                  </a:cubicBezTo>
                  <a:close/>
                </a:path>
              </a:pathLst>
            </a:custGeom>
            <a:noFill/>
            <a:ln w="9525" cap="flat">
              <a:solidFill>
                <a:srgbClr val="A7A8AA"/>
              </a:solidFill>
              <a:prstDash val="solid"/>
              <a:miter/>
            </a:ln>
          </p:spPr>
          <p:txBody>
            <a:bodyPr rtlCol="0" anchor="ctr"/>
            <a:lstStyle/>
            <a:p>
              <a:endParaRPr lang="en-US" dirty="0"/>
            </a:p>
          </p:txBody>
        </p:sp>
      </p:grpSp>
      <p:grpSp>
        <p:nvGrpSpPr>
          <p:cNvPr id="481" name="Group 510">
            <a:extLst/>
          </p:cNvPr>
          <p:cNvGrpSpPr/>
          <p:nvPr/>
        </p:nvGrpSpPr>
        <p:grpSpPr>
          <a:xfrm>
            <a:off x="9819820" y="2668626"/>
            <a:ext cx="1495653" cy="1955800"/>
            <a:chOff x="3917366" y="4110302"/>
            <a:chExt cx="1495653" cy="1955800"/>
          </a:xfrm>
        </p:grpSpPr>
        <p:sp>
          <p:nvSpPr>
            <p:cNvPr id="448" name="Freeform: Shape 511">
              <a:extLst/>
            </p:cNvPr>
            <p:cNvSpPr/>
            <p:nvPr/>
          </p:nvSpPr>
          <p:spPr>
            <a:xfrm>
              <a:off x="4008399" y="4110302"/>
              <a:ext cx="1404620" cy="1955800"/>
            </a:xfrm>
            <a:custGeom>
              <a:avLst/>
              <a:gdLst>
                <a:gd name="connsiteX0" fmla="*/ 99924 w 1404620"/>
                <a:gd name="connsiteY0" fmla="*/ 294081 h 1955800"/>
                <a:gd name="connsiteX1" fmla="*/ 100635 w 1404620"/>
                <a:gd name="connsiteY1" fmla="*/ 274879 h 1955800"/>
                <a:gd name="connsiteX2" fmla="*/ 101346 w 1404620"/>
                <a:gd name="connsiteY2" fmla="*/ 264033 h 1955800"/>
                <a:gd name="connsiteX3" fmla="*/ 102057 w 1404620"/>
                <a:gd name="connsiteY3" fmla="*/ 253187 h 1955800"/>
                <a:gd name="connsiteX4" fmla="*/ 102057 w 1404620"/>
                <a:gd name="connsiteY4" fmla="*/ 250698 h 1955800"/>
                <a:gd name="connsiteX5" fmla="*/ 102768 w 1404620"/>
                <a:gd name="connsiteY5" fmla="*/ 241808 h 1955800"/>
                <a:gd name="connsiteX6" fmla="*/ 102768 w 1404620"/>
                <a:gd name="connsiteY6" fmla="*/ 241097 h 1955800"/>
                <a:gd name="connsiteX7" fmla="*/ 102768 w 1404620"/>
                <a:gd name="connsiteY7" fmla="*/ 239852 h 1955800"/>
                <a:gd name="connsiteX8" fmla="*/ 102768 w 1404620"/>
                <a:gd name="connsiteY8" fmla="*/ 239141 h 1955800"/>
                <a:gd name="connsiteX9" fmla="*/ 102768 w 1404620"/>
                <a:gd name="connsiteY9" fmla="*/ 238608 h 1955800"/>
                <a:gd name="connsiteX10" fmla="*/ 102768 w 1404620"/>
                <a:gd name="connsiteY10" fmla="*/ 237896 h 1955800"/>
                <a:gd name="connsiteX11" fmla="*/ 102768 w 1404620"/>
                <a:gd name="connsiteY11" fmla="*/ 237185 h 1955800"/>
                <a:gd name="connsiteX12" fmla="*/ 102768 w 1404620"/>
                <a:gd name="connsiteY12" fmla="*/ 236652 h 1955800"/>
                <a:gd name="connsiteX13" fmla="*/ 102768 w 1404620"/>
                <a:gd name="connsiteY13" fmla="*/ 235941 h 1955800"/>
                <a:gd name="connsiteX14" fmla="*/ 102768 w 1404620"/>
                <a:gd name="connsiteY14" fmla="*/ 234696 h 1955800"/>
                <a:gd name="connsiteX15" fmla="*/ 102768 w 1404620"/>
                <a:gd name="connsiteY15" fmla="*/ 234163 h 1955800"/>
                <a:gd name="connsiteX16" fmla="*/ 102768 w 1404620"/>
                <a:gd name="connsiteY16" fmla="*/ 233451 h 1955800"/>
                <a:gd name="connsiteX17" fmla="*/ 103480 w 1404620"/>
                <a:gd name="connsiteY17" fmla="*/ 232207 h 1955800"/>
                <a:gd name="connsiteX18" fmla="*/ 103480 w 1404620"/>
                <a:gd name="connsiteY18" fmla="*/ 231496 h 1955800"/>
                <a:gd name="connsiteX19" fmla="*/ 103480 w 1404620"/>
                <a:gd name="connsiteY19" fmla="*/ 230251 h 1955800"/>
                <a:gd name="connsiteX20" fmla="*/ 103480 w 1404620"/>
                <a:gd name="connsiteY20" fmla="*/ 228295 h 1955800"/>
                <a:gd name="connsiteX21" fmla="*/ 103480 w 1404620"/>
                <a:gd name="connsiteY21" fmla="*/ 227762 h 1955800"/>
                <a:gd name="connsiteX22" fmla="*/ 104191 w 1404620"/>
                <a:gd name="connsiteY22" fmla="*/ 218694 h 1955800"/>
                <a:gd name="connsiteX23" fmla="*/ 104191 w 1404620"/>
                <a:gd name="connsiteY23" fmla="*/ 217449 h 1955800"/>
                <a:gd name="connsiteX24" fmla="*/ 104191 w 1404620"/>
                <a:gd name="connsiteY24" fmla="*/ 216205 h 1955800"/>
                <a:gd name="connsiteX25" fmla="*/ 106325 w 1404620"/>
                <a:gd name="connsiteY25" fmla="*/ 185623 h 1955800"/>
                <a:gd name="connsiteX26" fmla="*/ 106325 w 1404620"/>
                <a:gd name="connsiteY26" fmla="*/ 179934 h 1955800"/>
                <a:gd name="connsiteX27" fmla="*/ 106325 w 1404620"/>
                <a:gd name="connsiteY27" fmla="*/ 174777 h 1955800"/>
                <a:gd name="connsiteX28" fmla="*/ 106325 w 1404620"/>
                <a:gd name="connsiteY28" fmla="*/ 171577 h 1955800"/>
                <a:gd name="connsiteX29" fmla="*/ 107213 w 1404620"/>
                <a:gd name="connsiteY29" fmla="*/ 169621 h 1955800"/>
                <a:gd name="connsiteX30" fmla="*/ 107213 w 1404620"/>
                <a:gd name="connsiteY30" fmla="*/ 167132 h 1955800"/>
                <a:gd name="connsiteX31" fmla="*/ 107213 w 1404620"/>
                <a:gd name="connsiteY31" fmla="*/ 158242 h 1955800"/>
                <a:gd name="connsiteX32" fmla="*/ 107213 w 1404620"/>
                <a:gd name="connsiteY32" fmla="*/ 156286 h 1955800"/>
                <a:gd name="connsiteX33" fmla="*/ 107925 w 1404620"/>
                <a:gd name="connsiteY33" fmla="*/ 152375 h 1955800"/>
                <a:gd name="connsiteX34" fmla="*/ 107925 w 1404620"/>
                <a:gd name="connsiteY34" fmla="*/ 150419 h 1955800"/>
                <a:gd name="connsiteX35" fmla="*/ 107925 w 1404620"/>
                <a:gd name="connsiteY35" fmla="*/ 144196 h 1955800"/>
                <a:gd name="connsiteX36" fmla="*/ 108636 w 1404620"/>
                <a:gd name="connsiteY36" fmla="*/ 137795 h 1955800"/>
                <a:gd name="connsiteX37" fmla="*/ 108636 w 1404620"/>
                <a:gd name="connsiteY37" fmla="*/ 133883 h 1955800"/>
                <a:gd name="connsiteX38" fmla="*/ 108636 w 1404620"/>
                <a:gd name="connsiteY38" fmla="*/ 132639 h 1955800"/>
                <a:gd name="connsiteX39" fmla="*/ 109347 w 1404620"/>
                <a:gd name="connsiteY39" fmla="*/ 120548 h 1955800"/>
                <a:gd name="connsiteX40" fmla="*/ 109347 w 1404620"/>
                <a:gd name="connsiteY40" fmla="*/ 117348 h 1955800"/>
                <a:gd name="connsiteX41" fmla="*/ 109347 w 1404620"/>
                <a:gd name="connsiteY41" fmla="*/ 114859 h 1955800"/>
                <a:gd name="connsiteX42" fmla="*/ 110058 w 1404620"/>
                <a:gd name="connsiteY42" fmla="*/ 107036 h 1955800"/>
                <a:gd name="connsiteX43" fmla="*/ 111481 w 1404620"/>
                <a:gd name="connsiteY43" fmla="*/ 81610 h 1955800"/>
                <a:gd name="connsiteX44" fmla="*/ 111481 w 1404620"/>
                <a:gd name="connsiteY44" fmla="*/ 72720 h 1955800"/>
                <a:gd name="connsiteX45" fmla="*/ 112192 w 1404620"/>
                <a:gd name="connsiteY45" fmla="*/ 62408 h 1955800"/>
                <a:gd name="connsiteX46" fmla="*/ 112192 w 1404620"/>
                <a:gd name="connsiteY46" fmla="*/ 58674 h 1955800"/>
                <a:gd name="connsiteX47" fmla="*/ 112903 w 1404620"/>
                <a:gd name="connsiteY47" fmla="*/ 55474 h 1955800"/>
                <a:gd name="connsiteX48" fmla="*/ 112903 w 1404620"/>
                <a:gd name="connsiteY48" fmla="*/ 47117 h 1955800"/>
                <a:gd name="connsiteX49" fmla="*/ 114326 w 1404620"/>
                <a:gd name="connsiteY49" fmla="*/ 22225 h 1955800"/>
                <a:gd name="connsiteX50" fmla="*/ 114326 w 1404620"/>
                <a:gd name="connsiteY50" fmla="*/ 13335 h 1955800"/>
                <a:gd name="connsiteX51" fmla="*/ 170155 w 1404620"/>
                <a:gd name="connsiteY51" fmla="*/ 15291 h 1955800"/>
                <a:gd name="connsiteX52" fmla="*/ 221539 w 1404620"/>
                <a:gd name="connsiteY52" fmla="*/ 16535 h 1955800"/>
                <a:gd name="connsiteX53" fmla="*/ 234518 w 1404620"/>
                <a:gd name="connsiteY53" fmla="*/ 17247 h 1955800"/>
                <a:gd name="connsiteX54" fmla="*/ 238786 w 1404620"/>
                <a:gd name="connsiteY54" fmla="*/ 17247 h 1955800"/>
                <a:gd name="connsiteX55" fmla="*/ 240208 w 1404620"/>
                <a:gd name="connsiteY55" fmla="*/ 17247 h 1955800"/>
                <a:gd name="connsiteX56" fmla="*/ 245186 w 1404620"/>
                <a:gd name="connsiteY56" fmla="*/ 17247 h 1955800"/>
                <a:gd name="connsiteX57" fmla="*/ 247320 w 1404620"/>
                <a:gd name="connsiteY57" fmla="*/ 17247 h 1955800"/>
                <a:gd name="connsiteX58" fmla="*/ 248031 w 1404620"/>
                <a:gd name="connsiteY58" fmla="*/ 17247 h 1955800"/>
                <a:gd name="connsiteX59" fmla="*/ 248742 w 1404620"/>
                <a:gd name="connsiteY59" fmla="*/ 17247 h 1955800"/>
                <a:gd name="connsiteX60" fmla="*/ 250876 w 1404620"/>
                <a:gd name="connsiteY60" fmla="*/ 17247 h 1955800"/>
                <a:gd name="connsiteX61" fmla="*/ 313817 w 1404620"/>
                <a:gd name="connsiteY61" fmla="*/ 19025 h 1955800"/>
                <a:gd name="connsiteX62" fmla="*/ 312395 w 1404620"/>
                <a:gd name="connsiteY62" fmla="*/ 70764 h 1955800"/>
                <a:gd name="connsiteX63" fmla="*/ 310261 w 1404620"/>
                <a:gd name="connsiteY63" fmla="*/ 121793 h 1955800"/>
                <a:gd name="connsiteX64" fmla="*/ 310261 w 1404620"/>
                <a:gd name="connsiteY64" fmla="*/ 123749 h 1955800"/>
                <a:gd name="connsiteX65" fmla="*/ 309550 w 1404620"/>
                <a:gd name="connsiteY65" fmla="*/ 145440 h 1955800"/>
                <a:gd name="connsiteX66" fmla="*/ 309550 w 1404620"/>
                <a:gd name="connsiteY66" fmla="*/ 155575 h 1955800"/>
                <a:gd name="connsiteX67" fmla="*/ 309550 w 1404620"/>
                <a:gd name="connsiteY67" fmla="*/ 161265 h 1955800"/>
                <a:gd name="connsiteX68" fmla="*/ 308839 w 1404620"/>
                <a:gd name="connsiteY68" fmla="*/ 172822 h 1955800"/>
                <a:gd name="connsiteX69" fmla="*/ 308839 w 1404620"/>
                <a:gd name="connsiteY69" fmla="*/ 174066 h 1955800"/>
                <a:gd name="connsiteX70" fmla="*/ 308839 w 1404620"/>
                <a:gd name="connsiteY70" fmla="*/ 179934 h 1955800"/>
                <a:gd name="connsiteX71" fmla="*/ 308839 w 1404620"/>
                <a:gd name="connsiteY71" fmla="*/ 184379 h 1955800"/>
                <a:gd name="connsiteX72" fmla="*/ 308127 w 1404620"/>
                <a:gd name="connsiteY72" fmla="*/ 203403 h 1955800"/>
                <a:gd name="connsiteX73" fmla="*/ 308127 w 1404620"/>
                <a:gd name="connsiteY73" fmla="*/ 208559 h 1955800"/>
                <a:gd name="connsiteX74" fmla="*/ 308127 w 1404620"/>
                <a:gd name="connsiteY74" fmla="*/ 209271 h 1955800"/>
                <a:gd name="connsiteX75" fmla="*/ 307416 w 1404620"/>
                <a:gd name="connsiteY75" fmla="*/ 218161 h 1955800"/>
                <a:gd name="connsiteX76" fmla="*/ 307416 w 1404620"/>
                <a:gd name="connsiteY76" fmla="*/ 221894 h 1955800"/>
                <a:gd name="connsiteX77" fmla="*/ 307416 w 1404620"/>
                <a:gd name="connsiteY77" fmla="*/ 225095 h 1955800"/>
                <a:gd name="connsiteX78" fmla="*/ 307416 w 1404620"/>
                <a:gd name="connsiteY78" fmla="*/ 228295 h 1955800"/>
                <a:gd name="connsiteX79" fmla="*/ 306705 w 1404620"/>
                <a:gd name="connsiteY79" fmla="*/ 234696 h 1955800"/>
                <a:gd name="connsiteX80" fmla="*/ 306705 w 1404620"/>
                <a:gd name="connsiteY80" fmla="*/ 248209 h 1955800"/>
                <a:gd name="connsiteX81" fmla="*/ 306705 w 1404620"/>
                <a:gd name="connsiteY81" fmla="*/ 259588 h 1955800"/>
                <a:gd name="connsiteX82" fmla="*/ 305994 w 1404620"/>
                <a:gd name="connsiteY82" fmla="*/ 269189 h 1955800"/>
                <a:gd name="connsiteX83" fmla="*/ 305994 w 1404620"/>
                <a:gd name="connsiteY83" fmla="*/ 272390 h 1955800"/>
                <a:gd name="connsiteX84" fmla="*/ 305994 w 1404620"/>
                <a:gd name="connsiteY84" fmla="*/ 275590 h 1955800"/>
                <a:gd name="connsiteX85" fmla="*/ 305994 w 1404620"/>
                <a:gd name="connsiteY85" fmla="*/ 277546 h 1955800"/>
                <a:gd name="connsiteX86" fmla="*/ 305283 w 1404620"/>
                <a:gd name="connsiteY86" fmla="*/ 293370 h 1955800"/>
                <a:gd name="connsiteX87" fmla="*/ 305283 w 1404620"/>
                <a:gd name="connsiteY87" fmla="*/ 299771 h 1955800"/>
                <a:gd name="connsiteX88" fmla="*/ 305994 w 1404620"/>
                <a:gd name="connsiteY88" fmla="*/ 300482 h 1955800"/>
                <a:gd name="connsiteX89" fmla="*/ 306705 w 1404620"/>
                <a:gd name="connsiteY89" fmla="*/ 301015 h 1955800"/>
                <a:gd name="connsiteX90" fmla="*/ 307416 w 1404620"/>
                <a:gd name="connsiteY90" fmla="*/ 301727 h 1955800"/>
                <a:gd name="connsiteX91" fmla="*/ 308839 w 1404620"/>
                <a:gd name="connsiteY91" fmla="*/ 301015 h 1955800"/>
                <a:gd name="connsiteX92" fmla="*/ 310972 w 1404620"/>
                <a:gd name="connsiteY92" fmla="*/ 303682 h 1955800"/>
                <a:gd name="connsiteX93" fmla="*/ 311683 w 1404620"/>
                <a:gd name="connsiteY93" fmla="*/ 304927 h 1955800"/>
                <a:gd name="connsiteX94" fmla="*/ 313106 w 1404620"/>
                <a:gd name="connsiteY94" fmla="*/ 306883 h 1955800"/>
                <a:gd name="connsiteX95" fmla="*/ 313817 w 1404620"/>
                <a:gd name="connsiteY95" fmla="*/ 307416 h 1955800"/>
                <a:gd name="connsiteX96" fmla="*/ 315240 w 1404620"/>
                <a:gd name="connsiteY96" fmla="*/ 310617 h 1955800"/>
                <a:gd name="connsiteX97" fmla="*/ 315951 w 1404620"/>
                <a:gd name="connsiteY97" fmla="*/ 311861 h 1955800"/>
                <a:gd name="connsiteX98" fmla="*/ 315951 w 1404620"/>
                <a:gd name="connsiteY98" fmla="*/ 314528 h 1955800"/>
                <a:gd name="connsiteX99" fmla="*/ 318084 w 1404620"/>
                <a:gd name="connsiteY99" fmla="*/ 317017 h 1955800"/>
                <a:gd name="connsiteX100" fmla="*/ 321107 w 1404620"/>
                <a:gd name="connsiteY100" fmla="*/ 317729 h 1955800"/>
                <a:gd name="connsiteX101" fmla="*/ 321818 w 1404620"/>
                <a:gd name="connsiteY101" fmla="*/ 318973 h 1955800"/>
                <a:gd name="connsiteX102" fmla="*/ 323241 w 1404620"/>
                <a:gd name="connsiteY102" fmla="*/ 322174 h 1955800"/>
                <a:gd name="connsiteX103" fmla="*/ 323952 w 1404620"/>
                <a:gd name="connsiteY103" fmla="*/ 322707 h 1955800"/>
                <a:gd name="connsiteX104" fmla="*/ 324663 w 1404620"/>
                <a:gd name="connsiteY104" fmla="*/ 323418 h 1955800"/>
                <a:gd name="connsiteX105" fmla="*/ 326085 w 1404620"/>
                <a:gd name="connsiteY105" fmla="*/ 325374 h 1955800"/>
                <a:gd name="connsiteX106" fmla="*/ 326797 w 1404620"/>
                <a:gd name="connsiteY106" fmla="*/ 325907 h 1955800"/>
                <a:gd name="connsiteX107" fmla="*/ 326797 w 1404620"/>
                <a:gd name="connsiteY107" fmla="*/ 326619 h 1955800"/>
                <a:gd name="connsiteX108" fmla="*/ 327508 w 1404620"/>
                <a:gd name="connsiteY108" fmla="*/ 326619 h 1955800"/>
                <a:gd name="connsiteX109" fmla="*/ 328219 w 1404620"/>
                <a:gd name="connsiteY109" fmla="*/ 327863 h 1955800"/>
                <a:gd name="connsiteX110" fmla="*/ 329641 w 1404620"/>
                <a:gd name="connsiteY110" fmla="*/ 331064 h 1955800"/>
                <a:gd name="connsiteX111" fmla="*/ 331064 w 1404620"/>
                <a:gd name="connsiteY111" fmla="*/ 333553 h 1955800"/>
                <a:gd name="connsiteX112" fmla="*/ 331775 w 1404620"/>
                <a:gd name="connsiteY112" fmla="*/ 334264 h 1955800"/>
                <a:gd name="connsiteX113" fmla="*/ 333908 w 1404620"/>
                <a:gd name="connsiteY113" fmla="*/ 336753 h 1955800"/>
                <a:gd name="connsiteX114" fmla="*/ 334620 w 1404620"/>
                <a:gd name="connsiteY114" fmla="*/ 337464 h 1955800"/>
                <a:gd name="connsiteX115" fmla="*/ 338887 w 1404620"/>
                <a:gd name="connsiteY115" fmla="*/ 335509 h 1955800"/>
                <a:gd name="connsiteX116" fmla="*/ 340309 w 1404620"/>
                <a:gd name="connsiteY116" fmla="*/ 337464 h 1955800"/>
                <a:gd name="connsiteX117" fmla="*/ 340309 w 1404620"/>
                <a:gd name="connsiteY117" fmla="*/ 337998 h 1955800"/>
                <a:gd name="connsiteX118" fmla="*/ 341021 w 1404620"/>
                <a:gd name="connsiteY118" fmla="*/ 339954 h 1955800"/>
                <a:gd name="connsiteX119" fmla="*/ 344577 w 1404620"/>
                <a:gd name="connsiteY119" fmla="*/ 341909 h 1955800"/>
                <a:gd name="connsiteX120" fmla="*/ 345999 w 1404620"/>
                <a:gd name="connsiteY120" fmla="*/ 345643 h 1955800"/>
                <a:gd name="connsiteX121" fmla="*/ 345288 w 1404620"/>
                <a:gd name="connsiteY121" fmla="*/ 347066 h 1955800"/>
                <a:gd name="connsiteX122" fmla="*/ 345288 w 1404620"/>
                <a:gd name="connsiteY122" fmla="*/ 353466 h 1955800"/>
                <a:gd name="connsiteX123" fmla="*/ 346710 w 1404620"/>
                <a:gd name="connsiteY123" fmla="*/ 355244 h 1955800"/>
                <a:gd name="connsiteX124" fmla="*/ 347421 w 1404620"/>
                <a:gd name="connsiteY124" fmla="*/ 356489 h 1955800"/>
                <a:gd name="connsiteX125" fmla="*/ 348132 w 1404620"/>
                <a:gd name="connsiteY125" fmla="*/ 357911 h 1955800"/>
                <a:gd name="connsiteX126" fmla="*/ 347421 w 1404620"/>
                <a:gd name="connsiteY126" fmla="*/ 360401 h 1955800"/>
                <a:gd name="connsiteX127" fmla="*/ 348132 w 1404620"/>
                <a:gd name="connsiteY127" fmla="*/ 361645 h 1955800"/>
                <a:gd name="connsiteX128" fmla="*/ 350444 w 1404620"/>
                <a:gd name="connsiteY128" fmla="*/ 362890 h 1955800"/>
                <a:gd name="connsiteX129" fmla="*/ 352577 w 1404620"/>
                <a:gd name="connsiteY129" fmla="*/ 361645 h 1955800"/>
                <a:gd name="connsiteX130" fmla="*/ 354711 w 1404620"/>
                <a:gd name="connsiteY130" fmla="*/ 361112 h 1955800"/>
                <a:gd name="connsiteX131" fmla="*/ 355422 w 1404620"/>
                <a:gd name="connsiteY131" fmla="*/ 361645 h 1955800"/>
                <a:gd name="connsiteX132" fmla="*/ 357556 w 1404620"/>
                <a:gd name="connsiteY132" fmla="*/ 363601 h 1955800"/>
                <a:gd name="connsiteX133" fmla="*/ 358978 w 1404620"/>
                <a:gd name="connsiteY133" fmla="*/ 365557 h 1955800"/>
                <a:gd name="connsiteX134" fmla="*/ 358978 w 1404620"/>
                <a:gd name="connsiteY134" fmla="*/ 368046 h 1955800"/>
                <a:gd name="connsiteX135" fmla="*/ 358267 w 1404620"/>
                <a:gd name="connsiteY135" fmla="*/ 369291 h 1955800"/>
                <a:gd name="connsiteX136" fmla="*/ 359690 w 1404620"/>
                <a:gd name="connsiteY136" fmla="*/ 371958 h 1955800"/>
                <a:gd name="connsiteX137" fmla="*/ 361112 w 1404620"/>
                <a:gd name="connsiteY137" fmla="*/ 372491 h 1955800"/>
                <a:gd name="connsiteX138" fmla="*/ 362534 w 1404620"/>
                <a:gd name="connsiteY138" fmla="*/ 372491 h 1955800"/>
                <a:gd name="connsiteX139" fmla="*/ 363246 w 1404620"/>
                <a:gd name="connsiteY139" fmla="*/ 371958 h 1955800"/>
                <a:gd name="connsiteX140" fmla="*/ 364668 w 1404620"/>
                <a:gd name="connsiteY140" fmla="*/ 373202 h 1955800"/>
                <a:gd name="connsiteX141" fmla="*/ 368935 w 1404620"/>
                <a:gd name="connsiteY141" fmla="*/ 376403 h 1955800"/>
                <a:gd name="connsiteX142" fmla="*/ 370357 w 1404620"/>
                <a:gd name="connsiteY142" fmla="*/ 378181 h 1955800"/>
                <a:gd name="connsiteX143" fmla="*/ 370357 w 1404620"/>
                <a:gd name="connsiteY143" fmla="*/ 378892 h 1955800"/>
                <a:gd name="connsiteX144" fmla="*/ 370357 w 1404620"/>
                <a:gd name="connsiteY144" fmla="*/ 380136 h 1955800"/>
                <a:gd name="connsiteX145" fmla="*/ 369646 w 1404620"/>
                <a:gd name="connsiteY145" fmla="*/ 384581 h 1955800"/>
                <a:gd name="connsiteX146" fmla="*/ 369646 w 1404620"/>
                <a:gd name="connsiteY146" fmla="*/ 385293 h 1955800"/>
                <a:gd name="connsiteX147" fmla="*/ 368935 w 1404620"/>
                <a:gd name="connsiteY147" fmla="*/ 387248 h 1955800"/>
                <a:gd name="connsiteX148" fmla="*/ 367513 w 1404620"/>
                <a:gd name="connsiteY148" fmla="*/ 389738 h 1955800"/>
                <a:gd name="connsiteX149" fmla="*/ 368935 w 1404620"/>
                <a:gd name="connsiteY149" fmla="*/ 393649 h 1955800"/>
                <a:gd name="connsiteX150" fmla="*/ 371780 w 1404620"/>
                <a:gd name="connsiteY150" fmla="*/ 394894 h 1955800"/>
                <a:gd name="connsiteX151" fmla="*/ 373202 w 1404620"/>
                <a:gd name="connsiteY151" fmla="*/ 395427 h 1955800"/>
                <a:gd name="connsiteX152" fmla="*/ 376047 w 1404620"/>
                <a:gd name="connsiteY152" fmla="*/ 398628 h 1955800"/>
                <a:gd name="connsiteX153" fmla="*/ 376047 w 1404620"/>
                <a:gd name="connsiteY153" fmla="*/ 400583 h 1955800"/>
                <a:gd name="connsiteX154" fmla="*/ 376758 w 1404620"/>
                <a:gd name="connsiteY154" fmla="*/ 406273 h 1955800"/>
                <a:gd name="connsiteX155" fmla="*/ 373202 w 1404620"/>
                <a:gd name="connsiteY155" fmla="*/ 411429 h 1955800"/>
                <a:gd name="connsiteX156" fmla="*/ 370357 w 1404620"/>
                <a:gd name="connsiteY156" fmla="*/ 411429 h 1955800"/>
                <a:gd name="connsiteX157" fmla="*/ 367513 w 1404620"/>
                <a:gd name="connsiteY157" fmla="*/ 413918 h 1955800"/>
                <a:gd name="connsiteX158" fmla="*/ 364668 w 1404620"/>
                <a:gd name="connsiteY158" fmla="*/ 417119 h 1955800"/>
                <a:gd name="connsiteX159" fmla="*/ 364668 w 1404620"/>
                <a:gd name="connsiteY159" fmla="*/ 419075 h 1955800"/>
                <a:gd name="connsiteX160" fmla="*/ 364668 w 1404620"/>
                <a:gd name="connsiteY160" fmla="*/ 420319 h 1955800"/>
                <a:gd name="connsiteX161" fmla="*/ 366090 w 1404620"/>
                <a:gd name="connsiteY161" fmla="*/ 421564 h 1955800"/>
                <a:gd name="connsiteX162" fmla="*/ 369646 w 1404620"/>
                <a:gd name="connsiteY162" fmla="*/ 422986 h 1955800"/>
                <a:gd name="connsiteX163" fmla="*/ 370357 w 1404620"/>
                <a:gd name="connsiteY163" fmla="*/ 423520 h 1955800"/>
                <a:gd name="connsiteX164" fmla="*/ 371069 w 1404620"/>
                <a:gd name="connsiteY164" fmla="*/ 423520 h 1955800"/>
                <a:gd name="connsiteX165" fmla="*/ 372491 w 1404620"/>
                <a:gd name="connsiteY165" fmla="*/ 424231 h 1955800"/>
                <a:gd name="connsiteX166" fmla="*/ 372491 w 1404620"/>
                <a:gd name="connsiteY166" fmla="*/ 426187 h 1955800"/>
                <a:gd name="connsiteX167" fmla="*/ 372491 w 1404620"/>
                <a:gd name="connsiteY167" fmla="*/ 427965 h 1955800"/>
                <a:gd name="connsiteX168" fmla="*/ 372491 w 1404620"/>
                <a:gd name="connsiteY168" fmla="*/ 428676 h 1955800"/>
                <a:gd name="connsiteX169" fmla="*/ 372491 w 1404620"/>
                <a:gd name="connsiteY169" fmla="*/ 429209 h 1955800"/>
                <a:gd name="connsiteX170" fmla="*/ 373202 w 1404620"/>
                <a:gd name="connsiteY170" fmla="*/ 430632 h 1955800"/>
                <a:gd name="connsiteX171" fmla="*/ 373913 w 1404620"/>
                <a:gd name="connsiteY171" fmla="*/ 431165 h 1955800"/>
                <a:gd name="connsiteX172" fmla="*/ 374625 w 1404620"/>
                <a:gd name="connsiteY172" fmla="*/ 431876 h 1955800"/>
                <a:gd name="connsiteX173" fmla="*/ 375336 w 1404620"/>
                <a:gd name="connsiteY173" fmla="*/ 433121 h 1955800"/>
                <a:gd name="connsiteX174" fmla="*/ 376758 w 1404620"/>
                <a:gd name="connsiteY174" fmla="*/ 436321 h 1955800"/>
                <a:gd name="connsiteX175" fmla="*/ 377470 w 1404620"/>
                <a:gd name="connsiteY175" fmla="*/ 437032 h 1955800"/>
                <a:gd name="connsiteX176" fmla="*/ 382626 w 1404620"/>
                <a:gd name="connsiteY176" fmla="*/ 438277 h 1955800"/>
                <a:gd name="connsiteX177" fmla="*/ 383337 w 1404620"/>
                <a:gd name="connsiteY177" fmla="*/ 438810 h 1955800"/>
                <a:gd name="connsiteX178" fmla="*/ 384048 w 1404620"/>
                <a:gd name="connsiteY178" fmla="*/ 439522 h 1955800"/>
                <a:gd name="connsiteX179" fmla="*/ 383337 w 1404620"/>
                <a:gd name="connsiteY179" fmla="*/ 441477 h 1955800"/>
                <a:gd name="connsiteX180" fmla="*/ 382626 w 1404620"/>
                <a:gd name="connsiteY180" fmla="*/ 442722 h 1955800"/>
                <a:gd name="connsiteX181" fmla="*/ 381203 w 1404620"/>
                <a:gd name="connsiteY181" fmla="*/ 444678 h 1955800"/>
                <a:gd name="connsiteX182" fmla="*/ 379781 w 1404620"/>
                <a:gd name="connsiteY182" fmla="*/ 445211 h 1955800"/>
                <a:gd name="connsiteX183" fmla="*/ 378358 w 1404620"/>
                <a:gd name="connsiteY183" fmla="*/ 444678 h 1955800"/>
                <a:gd name="connsiteX184" fmla="*/ 375336 w 1404620"/>
                <a:gd name="connsiteY184" fmla="*/ 444678 h 1955800"/>
                <a:gd name="connsiteX185" fmla="*/ 370357 w 1404620"/>
                <a:gd name="connsiteY185" fmla="*/ 445211 h 1955800"/>
                <a:gd name="connsiteX186" fmla="*/ 368935 w 1404620"/>
                <a:gd name="connsiteY186" fmla="*/ 446456 h 1955800"/>
                <a:gd name="connsiteX187" fmla="*/ 367513 w 1404620"/>
                <a:gd name="connsiteY187" fmla="*/ 447878 h 1955800"/>
                <a:gd name="connsiteX188" fmla="*/ 367513 w 1404620"/>
                <a:gd name="connsiteY188" fmla="*/ 451079 h 1955800"/>
                <a:gd name="connsiteX189" fmla="*/ 367513 w 1404620"/>
                <a:gd name="connsiteY189" fmla="*/ 452323 h 1955800"/>
                <a:gd name="connsiteX190" fmla="*/ 368935 w 1404620"/>
                <a:gd name="connsiteY190" fmla="*/ 452857 h 1955800"/>
                <a:gd name="connsiteX191" fmla="*/ 368935 w 1404620"/>
                <a:gd name="connsiteY191" fmla="*/ 453568 h 1955800"/>
                <a:gd name="connsiteX192" fmla="*/ 369646 w 1404620"/>
                <a:gd name="connsiteY192" fmla="*/ 453568 h 1955800"/>
                <a:gd name="connsiteX193" fmla="*/ 369646 w 1404620"/>
                <a:gd name="connsiteY193" fmla="*/ 454101 h 1955800"/>
                <a:gd name="connsiteX194" fmla="*/ 371780 w 1404620"/>
                <a:gd name="connsiteY194" fmla="*/ 454812 h 1955800"/>
                <a:gd name="connsiteX195" fmla="*/ 375336 w 1404620"/>
                <a:gd name="connsiteY195" fmla="*/ 456057 h 1955800"/>
                <a:gd name="connsiteX196" fmla="*/ 382626 w 1404620"/>
                <a:gd name="connsiteY196" fmla="*/ 459969 h 1955800"/>
                <a:gd name="connsiteX197" fmla="*/ 384048 w 1404620"/>
                <a:gd name="connsiteY197" fmla="*/ 463169 h 1955800"/>
                <a:gd name="connsiteX198" fmla="*/ 384759 w 1404620"/>
                <a:gd name="connsiteY198" fmla="*/ 464947 h 1955800"/>
                <a:gd name="connsiteX199" fmla="*/ 386182 w 1404620"/>
                <a:gd name="connsiteY199" fmla="*/ 466369 h 1955800"/>
                <a:gd name="connsiteX200" fmla="*/ 387604 w 1404620"/>
                <a:gd name="connsiteY200" fmla="*/ 465658 h 1955800"/>
                <a:gd name="connsiteX201" fmla="*/ 390449 w 1404620"/>
                <a:gd name="connsiteY201" fmla="*/ 464947 h 1955800"/>
                <a:gd name="connsiteX202" fmla="*/ 392582 w 1404620"/>
                <a:gd name="connsiteY202" fmla="*/ 465658 h 1955800"/>
                <a:gd name="connsiteX203" fmla="*/ 394005 w 1404620"/>
                <a:gd name="connsiteY203" fmla="*/ 466369 h 1955800"/>
                <a:gd name="connsiteX204" fmla="*/ 394005 w 1404620"/>
                <a:gd name="connsiteY204" fmla="*/ 466903 h 1955800"/>
                <a:gd name="connsiteX205" fmla="*/ 397561 w 1404620"/>
                <a:gd name="connsiteY205" fmla="*/ 468859 h 1955800"/>
                <a:gd name="connsiteX206" fmla="*/ 398983 w 1404620"/>
                <a:gd name="connsiteY206" fmla="*/ 469570 h 1955800"/>
                <a:gd name="connsiteX207" fmla="*/ 398983 w 1404620"/>
                <a:gd name="connsiteY207" fmla="*/ 470814 h 1955800"/>
                <a:gd name="connsiteX208" fmla="*/ 400406 w 1404620"/>
                <a:gd name="connsiteY208" fmla="*/ 472770 h 1955800"/>
                <a:gd name="connsiteX209" fmla="*/ 401117 w 1404620"/>
                <a:gd name="connsiteY209" fmla="*/ 473304 h 1955800"/>
                <a:gd name="connsiteX210" fmla="*/ 403251 w 1404620"/>
                <a:gd name="connsiteY210" fmla="*/ 473304 h 1955800"/>
                <a:gd name="connsiteX211" fmla="*/ 403962 w 1404620"/>
                <a:gd name="connsiteY211" fmla="*/ 474548 h 1955800"/>
                <a:gd name="connsiteX212" fmla="*/ 404673 w 1404620"/>
                <a:gd name="connsiteY212" fmla="*/ 477749 h 1955800"/>
                <a:gd name="connsiteX213" fmla="*/ 404673 w 1404620"/>
                <a:gd name="connsiteY213" fmla="*/ 478993 h 1955800"/>
                <a:gd name="connsiteX214" fmla="*/ 406807 w 1404620"/>
                <a:gd name="connsiteY214" fmla="*/ 482905 h 1955800"/>
                <a:gd name="connsiteX215" fmla="*/ 408407 w 1404620"/>
                <a:gd name="connsiteY215" fmla="*/ 484149 h 1955800"/>
                <a:gd name="connsiteX216" fmla="*/ 408940 w 1404620"/>
                <a:gd name="connsiteY216" fmla="*/ 486639 h 1955800"/>
                <a:gd name="connsiteX217" fmla="*/ 408940 w 1404620"/>
                <a:gd name="connsiteY217" fmla="*/ 487350 h 1955800"/>
                <a:gd name="connsiteX218" fmla="*/ 411963 w 1404620"/>
                <a:gd name="connsiteY218" fmla="*/ 489306 h 1955800"/>
                <a:gd name="connsiteX219" fmla="*/ 415519 w 1404620"/>
                <a:gd name="connsiteY219" fmla="*/ 491261 h 1955800"/>
                <a:gd name="connsiteX220" fmla="*/ 417652 w 1404620"/>
                <a:gd name="connsiteY220" fmla="*/ 491795 h 1955800"/>
                <a:gd name="connsiteX221" fmla="*/ 420497 w 1404620"/>
                <a:gd name="connsiteY221" fmla="*/ 492506 h 1955800"/>
                <a:gd name="connsiteX222" fmla="*/ 423342 w 1404620"/>
                <a:gd name="connsiteY222" fmla="*/ 494462 h 1955800"/>
                <a:gd name="connsiteX223" fmla="*/ 426187 w 1404620"/>
                <a:gd name="connsiteY223" fmla="*/ 494995 h 1955800"/>
                <a:gd name="connsiteX224" fmla="*/ 429743 w 1404620"/>
                <a:gd name="connsiteY224" fmla="*/ 494462 h 1955800"/>
                <a:gd name="connsiteX225" fmla="*/ 430454 w 1404620"/>
                <a:gd name="connsiteY225" fmla="*/ 494995 h 1955800"/>
                <a:gd name="connsiteX226" fmla="*/ 431165 w 1404620"/>
                <a:gd name="connsiteY226" fmla="*/ 496240 h 1955800"/>
                <a:gd name="connsiteX227" fmla="*/ 433299 w 1404620"/>
                <a:gd name="connsiteY227" fmla="*/ 498196 h 1955800"/>
                <a:gd name="connsiteX228" fmla="*/ 434721 w 1404620"/>
                <a:gd name="connsiteY228" fmla="*/ 498196 h 1955800"/>
                <a:gd name="connsiteX229" fmla="*/ 439877 w 1404620"/>
                <a:gd name="connsiteY229" fmla="*/ 498196 h 1955800"/>
                <a:gd name="connsiteX230" fmla="*/ 441300 w 1404620"/>
                <a:gd name="connsiteY230" fmla="*/ 498196 h 1955800"/>
                <a:gd name="connsiteX231" fmla="*/ 442722 w 1404620"/>
                <a:gd name="connsiteY231" fmla="*/ 499440 h 1955800"/>
                <a:gd name="connsiteX232" fmla="*/ 444145 w 1404620"/>
                <a:gd name="connsiteY232" fmla="*/ 500151 h 1955800"/>
                <a:gd name="connsiteX233" fmla="*/ 446278 w 1404620"/>
                <a:gd name="connsiteY233" fmla="*/ 499440 h 1955800"/>
                <a:gd name="connsiteX234" fmla="*/ 448412 w 1404620"/>
                <a:gd name="connsiteY234" fmla="*/ 499440 h 1955800"/>
                <a:gd name="connsiteX235" fmla="*/ 450545 w 1404620"/>
                <a:gd name="connsiteY235" fmla="*/ 500685 h 1955800"/>
                <a:gd name="connsiteX236" fmla="*/ 451257 w 1404620"/>
                <a:gd name="connsiteY236" fmla="*/ 503885 h 1955800"/>
                <a:gd name="connsiteX237" fmla="*/ 451257 w 1404620"/>
                <a:gd name="connsiteY237" fmla="*/ 504596 h 1955800"/>
                <a:gd name="connsiteX238" fmla="*/ 452679 w 1404620"/>
                <a:gd name="connsiteY238" fmla="*/ 507086 h 1955800"/>
                <a:gd name="connsiteX239" fmla="*/ 454101 w 1404620"/>
                <a:gd name="connsiteY239" fmla="*/ 508330 h 1955800"/>
                <a:gd name="connsiteX240" fmla="*/ 454812 w 1404620"/>
                <a:gd name="connsiteY240" fmla="*/ 508330 h 1955800"/>
                <a:gd name="connsiteX241" fmla="*/ 456235 w 1404620"/>
                <a:gd name="connsiteY241" fmla="*/ 509753 h 1955800"/>
                <a:gd name="connsiteX242" fmla="*/ 457657 w 1404620"/>
                <a:gd name="connsiteY242" fmla="*/ 510997 h 1955800"/>
                <a:gd name="connsiteX243" fmla="*/ 457657 w 1404620"/>
                <a:gd name="connsiteY243" fmla="*/ 513486 h 1955800"/>
                <a:gd name="connsiteX244" fmla="*/ 456946 w 1404620"/>
                <a:gd name="connsiteY244" fmla="*/ 514731 h 1955800"/>
                <a:gd name="connsiteX245" fmla="*/ 456235 w 1404620"/>
                <a:gd name="connsiteY245" fmla="*/ 517931 h 1955800"/>
                <a:gd name="connsiteX246" fmla="*/ 456235 w 1404620"/>
                <a:gd name="connsiteY246" fmla="*/ 519887 h 1955800"/>
                <a:gd name="connsiteX247" fmla="*/ 458368 w 1404620"/>
                <a:gd name="connsiteY247" fmla="*/ 521132 h 1955800"/>
                <a:gd name="connsiteX248" fmla="*/ 459080 w 1404620"/>
                <a:gd name="connsiteY248" fmla="*/ 521132 h 1955800"/>
                <a:gd name="connsiteX249" fmla="*/ 464058 w 1404620"/>
                <a:gd name="connsiteY249" fmla="*/ 521843 h 1955800"/>
                <a:gd name="connsiteX250" fmla="*/ 465481 w 1404620"/>
                <a:gd name="connsiteY250" fmla="*/ 523799 h 1955800"/>
                <a:gd name="connsiteX251" fmla="*/ 465481 w 1404620"/>
                <a:gd name="connsiteY251" fmla="*/ 526999 h 1955800"/>
                <a:gd name="connsiteX252" fmla="*/ 466903 w 1404620"/>
                <a:gd name="connsiteY252" fmla="*/ 528777 h 1955800"/>
                <a:gd name="connsiteX253" fmla="*/ 467614 w 1404620"/>
                <a:gd name="connsiteY253" fmla="*/ 530022 h 1955800"/>
                <a:gd name="connsiteX254" fmla="*/ 470637 w 1404620"/>
                <a:gd name="connsiteY254" fmla="*/ 530733 h 1955800"/>
                <a:gd name="connsiteX255" fmla="*/ 472059 w 1404620"/>
                <a:gd name="connsiteY255" fmla="*/ 530733 h 1955800"/>
                <a:gd name="connsiteX256" fmla="*/ 473482 w 1404620"/>
                <a:gd name="connsiteY256" fmla="*/ 531444 h 1955800"/>
                <a:gd name="connsiteX257" fmla="*/ 477037 w 1404620"/>
                <a:gd name="connsiteY257" fmla="*/ 533222 h 1955800"/>
                <a:gd name="connsiteX258" fmla="*/ 479171 w 1404620"/>
                <a:gd name="connsiteY258" fmla="*/ 535889 h 1955800"/>
                <a:gd name="connsiteX259" fmla="*/ 482727 w 1404620"/>
                <a:gd name="connsiteY259" fmla="*/ 540868 h 1955800"/>
                <a:gd name="connsiteX260" fmla="*/ 482727 w 1404620"/>
                <a:gd name="connsiteY260" fmla="*/ 542823 h 1955800"/>
                <a:gd name="connsiteX261" fmla="*/ 489128 w 1404620"/>
                <a:gd name="connsiteY261" fmla="*/ 546024 h 1955800"/>
                <a:gd name="connsiteX262" fmla="*/ 489128 w 1404620"/>
                <a:gd name="connsiteY262" fmla="*/ 548691 h 1955800"/>
                <a:gd name="connsiteX263" fmla="*/ 489839 w 1404620"/>
                <a:gd name="connsiteY263" fmla="*/ 550469 h 1955800"/>
                <a:gd name="connsiteX264" fmla="*/ 491262 w 1404620"/>
                <a:gd name="connsiteY264" fmla="*/ 553136 h 1955800"/>
                <a:gd name="connsiteX265" fmla="*/ 491973 w 1404620"/>
                <a:gd name="connsiteY265" fmla="*/ 553136 h 1955800"/>
                <a:gd name="connsiteX266" fmla="*/ 491973 w 1404620"/>
                <a:gd name="connsiteY266" fmla="*/ 553669 h 1955800"/>
                <a:gd name="connsiteX267" fmla="*/ 493395 w 1404620"/>
                <a:gd name="connsiteY267" fmla="*/ 554914 h 1955800"/>
                <a:gd name="connsiteX268" fmla="*/ 496240 w 1404620"/>
                <a:gd name="connsiteY268" fmla="*/ 558114 h 1955800"/>
                <a:gd name="connsiteX269" fmla="*/ 496951 w 1404620"/>
                <a:gd name="connsiteY269" fmla="*/ 558825 h 1955800"/>
                <a:gd name="connsiteX270" fmla="*/ 497662 w 1404620"/>
                <a:gd name="connsiteY270" fmla="*/ 558825 h 1955800"/>
                <a:gd name="connsiteX271" fmla="*/ 499796 w 1404620"/>
                <a:gd name="connsiteY271" fmla="*/ 559537 h 1955800"/>
                <a:gd name="connsiteX272" fmla="*/ 501396 w 1404620"/>
                <a:gd name="connsiteY272" fmla="*/ 561315 h 1955800"/>
                <a:gd name="connsiteX273" fmla="*/ 501396 w 1404620"/>
                <a:gd name="connsiteY273" fmla="*/ 562026 h 1955800"/>
                <a:gd name="connsiteX274" fmla="*/ 502818 w 1404620"/>
                <a:gd name="connsiteY274" fmla="*/ 565226 h 1955800"/>
                <a:gd name="connsiteX275" fmla="*/ 503530 w 1404620"/>
                <a:gd name="connsiteY275" fmla="*/ 565760 h 1955800"/>
                <a:gd name="connsiteX276" fmla="*/ 503530 w 1404620"/>
                <a:gd name="connsiteY276" fmla="*/ 567715 h 1955800"/>
                <a:gd name="connsiteX277" fmla="*/ 504241 w 1404620"/>
                <a:gd name="connsiteY277" fmla="*/ 570916 h 1955800"/>
                <a:gd name="connsiteX278" fmla="*/ 504241 w 1404620"/>
                <a:gd name="connsiteY278" fmla="*/ 572872 h 1955800"/>
                <a:gd name="connsiteX279" fmla="*/ 506375 w 1404620"/>
                <a:gd name="connsiteY279" fmla="*/ 575361 h 1955800"/>
                <a:gd name="connsiteX280" fmla="*/ 507086 w 1404620"/>
                <a:gd name="connsiteY280" fmla="*/ 579272 h 1955800"/>
                <a:gd name="connsiteX281" fmla="*/ 507797 w 1404620"/>
                <a:gd name="connsiteY281" fmla="*/ 579806 h 1955800"/>
                <a:gd name="connsiteX282" fmla="*/ 507797 w 1404620"/>
                <a:gd name="connsiteY282" fmla="*/ 580517 h 1955800"/>
                <a:gd name="connsiteX283" fmla="*/ 511353 w 1404620"/>
                <a:gd name="connsiteY283" fmla="*/ 579806 h 1955800"/>
                <a:gd name="connsiteX284" fmla="*/ 512064 w 1404620"/>
                <a:gd name="connsiteY284" fmla="*/ 579272 h 1955800"/>
                <a:gd name="connsiteX285" fmla="*/ 512064 w 1404620"/>
                <a:gd name="connsiteY285" fmla="*/ 578561 h 1955800"/>
                <a:gd name="connsiteX286" fmla="*/ 517754 w 1404620"/>
                <a:gd name="connsiteY286" fmla="*/ 579806 h 1955800"/>
                <a:gd name="connsiteX287" fmla="*/ 517754 w 1404620"/>
                <a:gd name="connsiteY287" fmla="*/ 581228 h 1955800"/>
                <a:gd name="connsiteX288" fmla="*/ 518465 w 1404620"/>
                <a:gd name="connsiteY288" fmla="*/ 581762 h 1955800"/>
                <a:gd name="connsiteX289" fmla="*/ 520598 w 1404620"/>
                <a:gd name="connsiteY289" fmla="*/ 585673 h 1955800"/>
                <a:gd name="connsiteX290" fmla="*/ 524155 w 1404620"/>
                <a:gd name="connsiteY290" fmla="*/ 588874 h 1955800"/>
                <a:gd name="connsiteX291" fmla="*/ 525577 w 1404620"/>
                <a:gd name="connsiteY291" fmla="*/ 590652 h 1955800"/>
                <a:gd name="connsiteX292" fmla="*/ 526288 w 1404620"/>
                <a:gd name="connsiteY292" fmla="*/ 591363 h 1955800"/>
                <a:gd name="connsiteX293" fmla="*/ 528422 w 1404620"/>
                <a:gd name="connsiteY293" fmla="*/ 592607 h 1955800"/>
                <a:gd name="connsiteX294" fmla="*/ 530733 w 1404620"/>
                <a:gd name="connsiteY294" fmla="*/ 593319 h 1955800"/>
                <a:gd name="connsiteX295" fmla="*/ 532867 w 1404620"/>
                <a:gd name="connsiteY295" fmla="*/ 594563 h 1955800"/>
                <a:gd name="connsiteX296" fmla="*/ 533578 w 1404620"/>
                <a:gd name="connsiteY296" fmla="*/ 595808 h 1955800"/>
                <a:gd name="connsiteX297" fmla="*/ 533578 w 1404620"/>
                <a:gd name="connsiteY297" fmla="*/ 597052 h 1955800"/>
                <a:gd name="connsiteX298" fmla="*/ 531444 w 1404620"/>
                <a:gd name="connsiteY298" fmla="*/ 599008 h 1955800"/>
                <a:gd name="connsiteX299" fmla="*/ 531444 w 1404620"/>
                <a:gd name="connsiteY299" fmla="*/ 600253 h 1955800"/>
                <a:gd name="connsiteX300" fmla="*/ 532156 w 1404620"/>
                <a:gd name="connsiteY300" fmla="*/ 602920 h 1955800"/>
                <a:gd name="connsiteX301" fmla="*/ 532156 w 1404620"/>
                <a:gd name="connsiteY301" fmla="*/ 604698 h 1955800"/>
                <a:gd name="connsiteX302" fmla="*/ 532156 w 1404620"/>
                <a:gd name="connsiteY302" fmla="*/ 605942 h 1955800"/>
                <a:gd name="connsiteX303" fmla="*/ 530733 w 1404620"/>
                <a:gd name="connsiteY303" fmla="*/ 608609 h 1955800"/>
                <a:gd name="connsiteX304" fmla="*/ 530022 w 1404620"/>
                <a:gd name="connsiteY304" fmla="*/ 608609 h 1955800"/>
                <a:gd name="connsiteX305" fmla="*/ 529133 w 1404620"/>
                <a:gd name="connsiteY305" fmla="*/ 611099 h 1955800"/>
                <a:gd name="connsiteX306" fmla="*/ 530733 w 1404620"/>
                <a:gd name="connsiteY306" fmla="*/ 611810 h 1955800"/>
                <a:gd name="connsiteX307" fmla="*/ 532867 w 1404620"/>
                <a:gd name="connsiteY307" fmla="*/ 612343 h 1955800"/>
                <a:gd name="connsiteX308" fmla="*/ 534289 w 1404620"/>
                <a:gd name="connsiteY308" fmla="*/ 614299 h 1955800"/>
                <a:gd name="connsiteX309" fmla="*/ 532867 w 1404620"/>
                <a:gd name="connsiteY309" fmla="*/ 615544 h 1955800"/>
                <a:gd name="connsiteX310" fmla="*/ 532867 w 1404620"/>
                <a:gd name="connsiteY310" fmla="*/ 616255 h 1955800"/>
                <a:gd name="connsiteX311" fmla="*/ 532867 w 1404620"/>
                <a:gd name="connsiteY311" fmla="*/ 616788 h 1955800"/>
                <a:gd name="connsiteX312" fmla="*/ 532867 w 1404620"/>
                <a:gd name="connsiteY312" fmla="*/ 617499 h 1955800"/>
                <a:gd name="connsiteX313" fmla="*/ 534289 w 1404620"/>
                <a:gd name="connsiteY313" fmla="*/ 619455 h 1955800"/>
                <a:gd name="connsiteX314" fmla="*/ 537845 w 1404620"/>
                <a:gd name="connsiteY314" fmla="*/ 621411 h 1955800"/>
                <a:gd name="connsiteX315" fmla="*/ 539267 w 1404620"/>
                <a:gd name="connsiteY315" fmla="*/ 623900 h 1955800"/>
                <a:gd name="connsiteX316" fmla="*/ 541401 w 1404620"/>
                <a:gd name="connsiteY316" fmla="*/ 625145 h 1955800"/>
                <a:gd name="connsiteX317" fmla="*/ 542823 w 1404620"/>
                <a:gd name="connsiteY317" fmla="*/ 623900 h 1955800"/>
                <a:gd name="connsiteX318" fmla="*/ 544246 w 1404620"/>
                <a:gd name="connsiteY318" fmla="*/ 623900 h 1955800"/>
                <a:gd name="connsiteX319" fmla="*/ 546380 w 1404620"/>
                <a:gd name="connsiteY319" fmla="*/ 623900 h 1955800"/>
                <a:gd name="connsiteX320" fmla="*/ 547091 w 1404620"/>
                <a:gd name="connsiteY320" fmla="*/ 623900 h 1955800"/>
                <a:gd name="connsiteX321" fmla="*/ 547091 w 1404620"/>
                <a:gd name="connsiteY321" fmla="*/ 625145 h 1955800"/>
                <a:gd name="connsiteX322" fmla="*/ 547091 w 1404620"/>
                <a:gd name="connsiteY322" fmla="*/ 625856 h 1955800"/>
                <a:gd name="connsiteX323" fmla="*/ 547802 w 1404620"/>
                <a:gd name="connsiteY323" fmla="*/ 627101 h 1955800"/>
                <a:gd name="connsiteX324" fmla="*/ 550647 w 1404620"/>
                <a:gd name="connsiteY324" fmla="*/ 629056 h 1955800"/>
                <a:gd name="connsiteX325" fmla="*/ 552069 w 1404620"/>
                <a:gd name="connsiteY325" fmla="*/ 629590 h 1955800"/>
                <a:gd name="connsiteX326" fmla="*/ 553492 w 1404620"/>
                <a:gd name="connsiteY326" fmla="*/ 632257 h 1955800"/>
                <a:gd name="connsiteX327" fmla="*/ 555625 w 1404620"/>
                <a:gd name="connsiteY327" fmla="*/ 632790 h 1955800"/>
                <a:gd name="connsiteX328" fmla="*/ 557759 w 1404620"/>
                <a:gd name="connsiteY328" fmla="*/ 632257 h 1955800"/>
                <a:gd name="connsiteX329" fmla="*/ 562204 w 1404620"/>
                <a:gd name="connsiteY329" fmla="*/ 633501 h 1955800"/>
                <a:gd name="connsiteX330" fmla="*/ 562915 w 1404620"/>
                <a:gd name="connsiteY330" fmla="*/ 634035 h 1955800"/>
                <a:gd name="connsiteX331" fmla="*/ 567182 w 1404620"/>
                <a:gd name="connsiteY331" fmla="*/ 639191 h 1955800"/>
                <a:gd name="connsiteX332" fmla="*/ 567182 w 1404620"/>
                <a:gd name="connsiteY332" fmla="*/ 642391 h 1955800"/>
                <a:gd name="connsiteX333" fmla="*/ 566471 w 1404620"/>
                <a:gd name="connsiteY333" fmla="*/ 644347 h 1955800"/>
                <a:gd name="connsiteX334" fmla="*/ 565048 w 1404620"/>
                <a:gd name="connsiteY334" fmla="*/ 646125 h 1955800"/>
                <a:gd name="connsiteX335" fmla="*/ 564337 w 1404620"/>
                <a:gd name="connsiteY335" fmla="*/ 646836 h 1955800"/>
                <a:gd name="connsiteX336" fmla="*/ 563626 w 1404620"/>
                <a:gd name="connsiteY336" fmla="*/ 646836 h 1955800"/>
                <a:gd name="connsiteX337" fmla="*/ 562915 w 1404620"/>
                <a:gd name="connsiteY337" fmla="*/ 648081 h 1955800"/>
                <a:gd name="connsiteX338" fmla="*/ 562204 w 1404620"/>
                <a:gd name="connsiteY338" fmla="*/ 651281 h 1955800"/>
                <a:gd name="connsiteX339" fmla="*/ 562204 w 1404620"/>
                <a:gd name="connsiteY339" fmla="*/ 651993 h 1955800"/>
                <a:gd name="connsiteX340" fmla="*/ 566471 w 1404620"/>
                <a:gd name="connsiteY340" fmla="*/ 655726 h 1955800"/>
                <a:gd name="connsiteX341" fmla="*/ 567893 w 1404620"/>
                <a:gd name="connsiteY341" fmla="*/ 655726 h 1955800"/>
                <a:gd name="connsiteX342" fmla="*/ 570027 w 1404620"/>
                <a:gd name="connsiteY342" fmla="*/ 655726 h 1955800"/>
                <a:gd name="connsiteX343" fmla="*/ 570027 w 1404620"/>
                <a:gd name="connsiteY343" fmla="*/ 655193 h 1955800"/>
                <a:gd name="connsiteX344" fmla="*/ 570738 w 1404620"/>
                <a:gd name="connsiteY344" fmla="*/ 654482 h 1955800"/>
                <a:gd name="connsiteX345" fmla="*/ 572161 w 1404620"/>
                <a:gd name="connsiteY345" fmla="*/ 651993 h 1955800"/>
                <a:gd name="connsiteX346" fmla="*/ 575005 w 1404620"/>
                <a:gd name="connsiteY346" fmla="*/ 651281 h 1955800"/>
                <a:gd name="connsiteX347" fmla="*/ 577850 w 1404620"/>
                <a:gd name="connsiteY347" fmla="*/ 650748 h 1955800"/>
                <a:gd name="connsiteX348" fmla="*/ 578561 w 1404620"/>
                <a:gd name="connsiteY348" fmla="*/ 650037 h 1955800"/>
                <a:gd name="connsiteX349" fmla="*/ 579984 w 1404620"/>
                <a:gd name="connsiteY349" fmla="*/ 646836 h 1955800"/>
                <a:gd name="connsiteX350" fmla="*/ 580695 w 1404620"/>
                <a:gd name="connsiteY350" fmla="*/ 644881 h 1955800"/>
                <a:gd name="connsiteX351" fmla="*/ 580695 w 1404620"/>
                <a:gd name="connsiteY351" fmla="*/ 644347 h 1955800"/>
                <a:gd name="connsiteX352" fmla="*/ 581406 w 1404620"/>
                <a:gd name="connsiteY352" fmla="*/ 644347 h 1955800"/>
                <a:gd name="connsiteX353" fmla="*/ 584251 w 1404620"/>
                <a:gd name="connsiteY353" fmla="*/ 644881 h 1955800"/>
                <a:gd name="connsiteX354" fmla="*/ 585673 w 1404620"/>
                <a:gd name="connsiteY354" fmla="*/ 644881 h 1955800"/>
                <a:gd name="connsiteX355" fmla="*/ 586385 w 1404620"/>
                <a:gd name="connsiteY355" fmla="*/ 644881 h 1955800"/>
                <a:gd name="connsiteX356" fmla="*/ 591541 w 1404620"/>
                <a:gd name="connsiteY356" fmla="*/ 646125 h 1955800"/>
                <a:gd name="connsiteX357" fmla="*/ 592252 w 1404620"/>
                <a:gd name="connsiteY357" fmla="*/ 646836 h 1955800"/>
                <a:gd name="connsiteX358" fmla="*/ 595097 w 1404620"/>
                <a:gd name="connsiteY358" fmla="*/ 651281 h 1955800"/>
                <a:gd name="connsiteX359" fmla="*/ 596519 w 1404620"/>
                <a:gd name="connsiteY359" fmla="*/ 651993 h 1955800"/>
                <a:gd name="connsiteX360" fmla="*/ 597230 w 1404620"/>
                <a:gd name="connsiteY360" fmla="*/ 653237 h 1955800"/>
                <a:gd name="connsiteX361" fmla="*/ 597230 w 1404620"/>
                <a:gd name="connsiteY361" fmla="*/ 657682 h 1955800"/>
                <a:gd name="connsiteX362" fmla="*/ 595097 w 1404620"/>
                <a:gd name="connsiteY362" fmla="*/ 659638 h 1955800"/>
                <a:gd name="connsiteX363" fmla="*/ 592963 w 1404620"/>
                <a:gd name="connsiteY363" fmla="*/ 660883 h 1955800"/>
                <a:gd name="connsiteX364" fmla="*/ 592963 w 1404620"/>
                <a:gd name="connsiteY364" fmla="*/ 662838 h 1955800"/>
                <a:gd name="connsiteX365" fmla="*/ 593674 w 1404620"/>
                <a:gd name="connsiteY365" fmla="*/ 664794 h 1955800"/>
                <a:gd name="connsiteX366" fmla="*/ 594386 w 1404620"/>
                <a:gd name="connsiteY366" fmla="*/ 666572 h 1955800"/>
                <a:gd name="connsiteX367" fmla="*/ 597230 w 1404620"/>
                <a:gd name="connsiteY367" fmla="*/ 666572 h 1955800"/>
                <a:gd name="connsiteX368" fmla="*/ 598653 w 1404620"/>
                <a:gd name="connsiteY368" fmla="*/ 667817 h 1955800"/>
                <a:gd name="connsiteX369" fmla="*/ 599364 w 1404620"/>
                <a:gd name="connsiteY369" fmla="*/ 669773 h 1955800"/>
                <a:gd name="connsiteX370" fmla="*/ 598653 w 1404620"/>
                <a:gd name="connsiteY370" fmla="*/ 670484 h 1955800"/>
                <a:gd name="connsiteX371" fmla="*/ 598653 w 1404620"/>
                <a:gd name="connsiteY371" fmla="*/ 671728 h 1955800"/>
                <a:gd name="connsiteX372" fmla="*/ 601497 w 1404620"/>
                <a:gd name="connsiteY372" fmla="*/ 672973 h 1955800"/>
                <a:gd name="connsiteX373" fmla="*/ 602920 w 1404620"/>
                <a:gd name="connsiteY373" fmla="*/ 673684 h 1955800"/>
                <a:gd name="connsiteX374" fmla="*/ 605053 w 1404620"/>
                <a:gd name="connsiteY374" fmla="*/ 673684 h 1955800"/>
                <a:gd name="connsiteX375" fmla="*/ 610032 w 1404620"/>
                <a:gd name="connsiteY375" fmla="*/ 671017 h 1955800"/>
                <a:gd name="connsiteX376" fmla="*/ 612877 w 1404620"/>
                <a:gd name="connsiteY376" fmla="*/ 670484 h 1955800"/>
                <a:gd name="connsiteX377" fmla="*/ 617144 w 1404620"/>
                <a:gd name="connsiteY377" fmla="*/ 671728 h 1955800"/>
                <a:gd name="connsiteX378" fmla="*/ 620878 w 1404620"/>
                <a:gd name="connsiteY378" fmla="*/ 672440 h 1955800"/>
                <a:gd name="connsiteX379" fmla="*/ 623722 w 1404620"/>
                <a:gd name="connsiteY379" fmla="*/ 672440 h 1955800"/>
                <a:gd name="connsiteX380" fmla="*/ 625856 w 1404620"/>
                <a:gd name="connsiteY380" fmla="*/ 673684 h 1955800"/>
                <a:gd name="connsiteX381" fmla="*/ 630123 w 1404620"/>
                <a:gd name="connsiteY381" fmla="*/ 674218 h 1955800"/>
                <a:gd name="connsiteX382" fmla="*/ 632968 w 1404620"/>
                <a:gd name="connsiteY382" fmla="*/ 671728 h 1955800"/>
                <a:gd name="connsiteX383" fmla="*/ 632968 w 1404620"/>
                <a:gd name="connsiteY383" fmla="*/ 669239 h 1955800"/>
                <a:gd name="connsiteX384" fmla="*/ 638658 w 1404620"/>
                <a:gd name="connsiteY384" fmla="*/ 666572 h 1955800"/>
                <a:gd name="connsiteX385" fmla="*/ 641502 w 1404620"/>
                <a:gd name="connsiteY385" fmla="*/ 667283 h 1955800"/>
                <a:gd name="connsiteX386" fmla="*/ 643636 w 1404620"/>
                <a:gd name="connsiteY386" fmla="*/ 666572 h 1955800"/>
                <a:gd name="connsiteX387" fmla="*/ 645058 w 1404620"/>
                <a:gd name="connsiteY387" fmla="*/ 665328 h 1955800"/>
                <a:gd name="connsiteX388" fmla="*/ 648615 w 1404620"/>
                <a:gd name="connsiteY388" fmla="*/ 664794 h 1955800"/>
                <a:gd name="connsiteX389" fmla="*/ 652348 w 1404620"/>
                <a:gd name="connsiteY389" fmla="*/ 664083 h 1955800"/>
                <a:gd name="connsiteX390" fmla="*/ 653060 w 1404620"/>
                <a:gd name="connsiteY390" fmla="*/ 664083 h 1955800"/>
                <a:gd name="connsiteX391" fmla="*/ 657327 w 1404620"/>
                <a:gd name="connsiteY391" fmla="*/ 666039 h 1955800"/>
                <a:gd name="connsiteX392" fmla="*/ 658749 w 1404620"/>
                <a:gd name="connsiteY392" fmla="*/ 666572 h 1955800"/>
                <a:gd name="connsiteX393" fmla="*/ 660172 w 1404620"/>
                <a:gd name="connsiteY393" fmla="*/ 668528 h 1955800"/>
                <a:gd name="connsiteX394" fmla="*/ 660883 w 1404620"/>
                <a:gd name="connsiteY394" fmla="*/ 670484 h 1955800"/>
                <a:gd name="connsiteX395" fmla="*/ 660883 w 1404620"/>
                <a:gd name="connsiteY395" fmla="*/ 671017 h 1955800"/>
                <a:gd name="connsiteX396" fmla="*/ 660883 w 1404620"/>
                <a:gd name="connsiteY396" fmla="*/ 676173 h 1955800"/>
                <a:gd name="connsiteX397" fmla="*/ 660883 w 1404620"/>
                <a:gd name="connsiteY397" fmla="*/ 680085 h 1955800"/>
                <a:gd name="connsiteX398" fmla="*/ 658038 w 1404620"/>
                <a:gd name="connsiteY398" fmla="*/ 685063 h 1955800"/>
                <a:gd name="connsiteX399" fmla="*/ 658038 w 1404620"/>
                <a:gd name="connsiteY399" fmla="*/ 686486 h 1955800"/>
                <a:gd name="connsiteX400" fmla="*/ 658038 w 1404620"/>
                <a:gd name="connsiteY400" fmla="*/ 687730 h 1955800"/>
                <a:gd name="connsiteX401" fmla="*/ 658749 w 1404620"/>
                <a:gd name="connsiteY401" fmla="*/ 688975 h 1955800"/>
                <a:gd name="connsiteX402" fmla="*/ 658749 w 1404620"/>
                <a:gd name="connsiteY402" fmla="*/ 689686 h 1955800"/>
                <a:gd name="connsiteX403" fmla="*/ 658749 w 1404620"/>
                <a:gd name="connsiteY403" fmla="*/ 690931 h 1955800"/>
                <a:gd name="connsiteX404" fmla="*/ 656616 w 1404620"/>
                <a:gd name="connsiteY404" fmla="*/ 692709 h 1955800"/>
                <a:gd name="connsiteX405" fmla="*/ 655904 w 1404620"/>
                <a:gd name="connsiteY405" fmla="*/ 695376 h 1955800"/>
                <a:gd name="connsiteX406" fmla="*/ 655904 w 1404620"/>
                <a:gd name="connsiteY406" fmla="*/ 697332 h 1955800"/>
                <a:gd name="connsiteX407" fmla="*/ 655193 w 1404620"/>
                <a:gd name="connsiteY407" fmla="*/ 701065 h 1955800"/>
                <a:gd name="connsiteX408" fmla="*/ 655193 w 1404620"/>
                <a:gd name="connsiteY408" fmla="*/ 702310 h 1955800"/>
                <a:gd name="connsiteX409" fmla="*/ 655193 w 1404620"/>
                <a:gd name="connsiteY409" fmla="*/ 703555 h 1955800"/>
                <a:gd name="connsiteX410" fmla="*/ 656616 w 1404620"/>
                <a:gd name="connsiteY410" fmla="*/ 704977 h 1955800"/>
                <a:gd name="connsiteX411" fmla="*/ 654482 w 1404620"/>
                <a:gd name="connsiteY411" fmla="*/ 708177 h 1955800"/>
                <a:gd name="connsiteX412" fmla="*/ 653060 w 1404620"/>
                <a:gd name="connsiteY412" fmla="*/ 709422 h 1955800"/>
                <a:gd name="connsiteX413" fmla="*/ 649326 w 1404620"/>
                <a:gd name="connsiteY413" fmla="*/ 709955 h 1955800"/>
                <a:gd name="connsiteX414" fmla="*/ 648615 w 1404620"/>
                <a:gd name="connsiteY414" fmla="*/ 709955 h 1955800"/>
                <a:gd name="connsiteX415" fmla="*/ 647192 w 1404620"/>
                <a:gd name="connsiteY415" fmla="*/ 709422 h 1955800"/>
                <a:gd name="connsiteX416" fmla="*/ 645058 w 1404620"/>
                <a:gd name="connsiteY416" fmla="*/ 709422 h 1955800"/>
                <a:gd name="connsiteX417" fmla="*/ 643636 w 1404620"/>
                <a:gd name="connsiteY417" fmla="*/ 709955 h 1955800"/>
                <a:gd name="connsiteX418" fmla="*/ 643636 w 1404620"/>
                <a:gd name="connsiteY418" fmla="*/ 710667 h 1955800"/>
                <a:gd name="connsiteX419" fmla="*/ 642925 w 1404620"/>
                <a:gd name="connsiteY419" fmla="*/ 710667 h 1955800"/>
                <a:gd name="connsiteX420" fmla="*/ 642925 w 1404620"/>
                <a:gd name="connsiteY420" fmla="*/ 711378 h 1955800"/>
                <a:gd name="connsiteX421" fmla="*/ 643636 w 1404620"/>
                <a:gd name="connsiteY421" fmla="*/ 717067 h 1955800"/>
                <a:gd name="connsiteX422" fmla="*/ 645058 w 1404620"/>
                <a:gd name="connsiteY422" fmla="*/ 719023 h 1955800"/>
                <a:gd name="connsiteX423" fmla="*/ 647192 w 1404620"/>
                <a:gd name="connsiteY423" fmla="*/ 719557 h 1955800"/>
                <a:gd name="connsiteX424" fmla="*/ 647903 w 1404620"/>
                <a:gd name="connsiteY424" fmla="*/ 721512 h 1955800"/>
                <a:gd name="connsiteX425" fmla="*/ 648615 w 1404620"/>
                <a:gd name="connsiteY425" fmla="*/ 722224 h 1955800"/>
                <a:gd name="connsiteX426" fmla="*/ 648615 w 1404620"/>
                <a:gd name="connsiteY426" fmla="*/ 725957 h 1955800"/>
                <a:gd name="connsiteX427" fmla="*/ 648615 w 1404620"/>
                <a:gd name="connsiteY427" fmla="*/ 728447 h 1955800"/>
                <a:gd name="connsiteX428" fmla="*/ 647192 w 1404620"/>
                <a:gd name="connsiteY428" fmla="*/ 734847 h 1955800"/>
                <a:gd name="connsiteX429" fmla="*/ 645770 w 1404620"/>
                <a:gd name="connsiteY429" fmla="*/ 735559 h 1955800"/>
                <a:gd name="connsiteX430" fmla="*/ 644347 w 1404620"/>
                <a:gd name="connsiteY430" fmla="*/ 736092 h 1955800"/>
                <a:gd name="connsiteX431" fmla="*/ 641502 w 1404620"/>
                <a:gd name="connsiteY431" fmla="*/ 738048 h 1955800"/>
                <a:gd name="connsiteX432" fmla="*/ 638658 w 1404620"/>
                <a:gd name="connsiteY432" fmla="*/ 741248 h 1955800"/>
                <a:gd name="connsiteX433" fmla="*/ 641502 w 1404620"/>
                <a:gd name="connsiteY433" fmla="*/ 746938 h 1955800"/>
                <a:gd name="connsiteX434" fmla="*/ 641502 w 1404620"/>
                <a:gd name="connsiteY434" fmla="*/ 748894 h 1955800"/>
                <a:gd name="connsiteX435" fmla="*/ 640791 w 1404620"/>
                <a:gd name="connsiteY435" fmla="*/ 755294 h 1955800"/>
                <a:gd name="connsiteX436" fmla="*/ 640080 w 1404620"/>
                <a:gd name="connsiteY436" fmla="*/ 757250 h 1955800"/>
                <a:gd name="connsiteX437" fmla="*/ 637947 w 1404620"/>
                <a:gd name="connsiteY437" fmla="*/ 759739 h 1955800"/>
                <a:gd name="connsiteX438" fmla="*/ 636524 w 1404620"/>
                <a:gd name="connsiteY438" fmla="*/ 762406 h 1955800"/>
                <a:gd name="connsiteX439" fmla="*/ 636524 w 1404620"/>
                <a:gd name="connsiteY439" fmla="*/ 763651 h 1955800"/>
                <a:gd name="connsiteX440" fmla="*/ 637947 w 1404620"/>
                <a:gd name="connsiteY440" fmla="*/ 768629 h 1955800"/>
                <a:gd name="connsiteX441" fmla="*/ 637947 w 1404620"/>
                <a:gd name="connsiteY441" fmla="*/ 770052 h 1955800"/>
                <a:gd name="connsiteX442" fmla="*/ 635813 w 1404620"/>
                <a:gd name="connsiteY442" fmla="*/ 771830 h 1955800"/>
                <a:gd name="connsiteX443" fmla="*/ 635102 w 1404620"/>
                <a:gd name="connsiteY443" fmla="*/ 772541 h 1955800"/>
                <a:gd name="connsiteX444" fmla="*/ 632257 w 1404620"/>
                <a:gd name="connsiteY444" fmla="*/ 773252 h 1955800"/>
                <a:gd name="connsiteX445" fmla="*/ 629412 w 1404620"/>
                <a:gd name="connsiteY445" fmla="*/ 772541 h 1955800"/>
                <a:gd name="connsiteX446" fmla="*/ 628701 w 1404620"/>
                <a:gd name="connsiteY446" fmla="*/ 774497 h 1955800"/>
                <a:gd name="connsiteX447" fmla="*/ 628701 w 1404620"/>
                <a:gd name="connsiteY447" fmla="*/ 775741 h 1955800"/>
                <a:gd name="connsiteX448" fmla="*/ 628701 w 1404620"/>
                <a:gd name="connsiteY448" fmla="*/ 779475 h 1955800"/>
                <a:gd name="connsiteX449" fmla="*/ 632257 w 1404620"/>
                <a:gd name="connsiteY449" fmla="*/ 781431 h 1955800"/>
                <a:gd name="connsiteX450" fmla="*/ 632968 w 1404620"/>
                <a:gd name="connsiteY450" fmla="*/ 782676 h 1955800"/>
                <a:gd name="connsiteX451" fmla="*/ 633679 w 1404620"/>
                <a:gd name="connsiteY451" fmla="*/ 787298 h 1955800"/>
                <a:gd name="connsiteX452" fmla="*/ 634391 w 1404620"/>
                <a:gd name="connsiteY452" fmla="*/ 789788 h 1955800"/>
                <a:gd name="connsiteX453" fmla="*/ 634391 w 1404620"/>
                <a:gd name="connsiteY453" fmla="*/ 792277 h 1955800"/>
                <a:gd name="connsiteX454" fmla="*/ 633679 w 1404620"/>
                <a:gd name="connsiteY454" fmla="*/ 799922 h 1955800"/>
                <a:gd name="connsiteX455" fmla="*/ 630835 w 1404620"/>
                <a:gd name="connsiteY455" fmla="*/ 801167 h 1955800"/>
                <a:gd name="connsiteX456" fmla="*/ 627990 w 1404620"/>
                <a:gd name="connsiteY456" fmla="*/ 803123 h 1955800"/>
                <a:gd name="connsiteX457" fmla="*/ 626567 w 1404620"/>
                <a:gd name="connsiteY457" fmla="*/ 803834 h 1955800"/>
                <a:gd name="connsiteX458" fmla="*/ 624434 w 1404620"/>
                <a:gd name="connsiteY458" fmla="*/ 801878 h 1955800"/>
                <a:gd name="connsiteX459" fmla="*/ 623011 w 1404620"/>
                <a:gd name="connsiteY459" fmla="*/ 801878 h 1955800"/>
                <a:gd name="connsiteX460" fmla="*/ 618566 w 1404620"/>
                <a:gd name="connsiteY460" fmla="*/ 801878 h 1955800"/>
                <a:gd name="connsiteX461" fmla="*/ 616433 w 1404620"/>
                <a:gd name="connsiteY461" fmla="*/ 807568 h 1955800"/>
                <a:gd name="connsiteX462" fmla="*/ 616433 w 1404620"/>
                <a:gd name="connsiteY462" fmla="*/ 808279 h 1955800"/>
                <a:gd name="connsiteX463" fmla="*/ 617144 w 1404620"/>
                <a:gd name="connsiteY463" fmla="*/ 813435 h 1955800"/>
                <a:gd name="connsiteX464" fmla="*/ 621589 w 1404620"/>
                <a:gd name="connsiteY464" fmla="*/ 815213 h 1955800"/>
                <a:gd name="connsiteX465" fmla="*/ 623722 w 1404620"/>
                <a:gd name="connsiteY465" fmla="*/ 816635 h 1955800"/>
                <a:gd name="connsiteX466" fmla="*/ 624434 w 1404620"/>
                <a:gd name="connsiteY466" fmla="*/ 816635 h 1955800"/>
                <a:gd name="connsiteX467" fmla="*/ 627278 w 1404620"/>
                <a:gd name="connsiteY467" fmla="*/ 816635 h 1955800"/>
                <a:gd name="connsiteX468" fmla="*/ 628701 w 1404620"/>
                <a:gd name="connsiteY468" fmla="*/ 819125 h 1955800"/>
                <a:gd name="connsiteX469" fmla="*/ 630123 w 1404620"/>
                <a:gd name="connsiteY469" fmla="*/ 820369 h 1955800"/>
                <a:gd name="connsiteX470" fmla="*/ 630123 w 1404620"/>
                <a:gd name="connsiteY470" fmla="*/ 821080 h 1955800"/>
                <a:gd name="connsiteX471" fmla="*/ 630835 w 1404620"/>
                <a:gd name="connsiteY471" fmla="*/ 821080 h 1955800"/>
                <a:gd name="connsiteX472" fmla="*/ 630123 w 1404620"/>
                <a:gd name="connsiteY472" fmla="*/ 821080 h 1955800"/>
                <a:gd name="connsiteX473" fmla="*/ 630123 w 1404620"/>
                <a:gd name="connsiteY473" fmla="*/ 826059 h 1955800"/>
                <a:gd name="connsiteX474" fmla="*/ 628701 w 1404620"/>
                <a:gd name="connsiteY474" fmla="*/ 829259 h 1955800"/>
                <a:gd name="connsiteX475" fmla="*/ 628701 w 1404620"/>
                <a:gd name="connsiteY475" fmla="*/ 830682 h 1955800"/>
                <a:gd name="connsiteX476" fmla="*/ 626567 w 1404620"/>
                <a:gd name="connsiteY476" fmla="*/ 832460 h 1955800"/>
                <a:gd name="connsiteX477" fmla="*/ 623722 w 1404620"/>
                <a:gd name="connsiteY477" fmla="*/ 834415 h 1955800"/>
                <a:gd name="connsiteX478" fmla="*/ 623011 w 1404620"/>
                <a:gd name="connsiteY478" fmla="*/ 835660 h 1955800"/>
                <a:gd name="connsiteX479" fmla="*/ 623011 w 1404620"/>
                <a:gd name="connsiteY479" fmla="*/ 837616 h 1955800"/>
                <a:gd name="connsiteX480" fmla="*/ 623722 w 1404620"/>
                <a:gd name="connsiteY480" fmla="*/ 838860 h 1955800"/>
                <a:gd name="connsiteX481" fmla="*/ 625145 w 1404620"/>
                <a:gd name="connsiteY481" fmla="*/ 839572 h 1955800"/>
                <a:gd name="connsiteX482" fmla="*/ 625856 w 1404620"/>
                <a:gd name="connsiteY482" fmla="*/ 839572 h 1955800"/>
                <a:gd name="connsiteX483" fmla="*/ 627278 w 1404620"/>
                <a:gd name="connsiteY483" fmla="*/ 842772 h 1955800"/>
                <a:gd name="connsiteX484" fmla="*/ 627278 w 1404620"/>
                <a:gd name="connsiteY484" fmla="*/ 843305 h 1955800"/>
                <a:gd name="connsiteX485" fmla="*/ 626567 w 1404620"/>
                <a:gd name="connsiteY485" fmla="*/ 844550 h 1955800"/>
                <a:gd name="connsiteX486" fmla="*/ 626567 w 1404620"/>
                <a:gd name="connsiteY486" fmla="*/ 845261 h 1955800"/>
                <a:gd name="connsiteX487" fmla="*/ 626567 w 1404620"/>
                <a:gd name="connsiteY487" fmla="*/ 847217 h 1955800"/>
                <a:gd name="connsiteX488" fmla="*/ 627990 w 1404620"/>
                <a:gd name="connsiteY488" fmla="*/ 849173 h 1955800"/>
                <a:gd name="connsiteX489" fmla="*/ 628701 w 1404620"/>
                <a:gd name="connsiteY489" fmla="*/ 849173 h 1955800"/>
                <a:gd name="connsiteX490" fmla="*/ 631546 w 1404620"/>
                <a:gd name="connsiteY490" fmla="*/ 849706 h 1955800"/>
                <a:gd name="connsiteX491" fmla="*/ 634391 w 1404620"/>
                <a:gd name="connsiteY491" fmla="*/ 850951 h 1955800"/>
                <a:gd name="connsiteX492" fmla="*/ 636524 w 1404620"/>
                <a:gd name="connsiteY492" fmla="*/ 852907 h 1955800"/>
                <a:gd name="connsiteX493" fmla="*/ 637947 w 1404620"/>
                <a:gd name="connsiteY493" fmla="*/ 855396 h 1955800"/>
                <a:gd name="connsiteX494" fmla="*/ 638658 w 1404620"/>
                <a:gd name="connsiteY494" fmla="*/ 860019 h 1955800"/>
                <a:gd name="connsiteX495" fmla="*/ 638658 w 1404620"/>
                <a:gd name="connsiteY495" fmla="*/ 861797 h 1955800"/>
                <a:gd name="connsiteX496" fmla="*/ 636524 w 1404620"/>
                <a:gd name="connsiteY496" fmla="*/ 864997 h 1955800"/>
                <a:gd name="connsiteX497" fmla="*/ 636524 w 1404620"/>
                <a:gd name="connsiteY497" fmla="*/ 865708 h 1955800"/>
                <a:gd name="connsiteX498" fmla="*/ 640080 w 1404620"/>
                <a:gd name="connsiteY498" fmla="*/ 872109 h 1955800"/>
                <a:gd name="connsiteX499" fmla="*/ 642214 w 1404620"/>
                <a:gd name="connsiteY499" fmla="*/ 873887 h 1955800"/>
                <a:gd name="connsiteX500" fmla="*/ 644347 w 1404620"/>
                <a:gd name="connsiteY500" fmla="*/ 874598 h 1955800"/>
                <a:gd name="connsiteX501" fmla="*/ 645058 w 1404620"/>
                <a:gd name="connsiteY501" fmla="*/ 877087 h 1955800"/>
                <a:gd name="connsiteX502" fmla="*/ 645770 w 1404620"/>
                <a:gd name="connsiteY502" fmla="*/ 877799 h 1955800"/>
                <a:gd name="connsiteX503" fmla="*/ 645770 w 1404620"/>
                <a:gd name="connsiteY503" fmla="*/ 878510 h 1955800"/>
                <a:gd name="connsiteX504" fmla="*/ 645770 w 1404620"/>
                <a:gd name="connsiteY504" fmla="*/ 880288 h 1955800"/>
                <a:gd name="connsiteX505" fmla="*/ 645058 w 1404620"/>
                <a:gd name="connsiteY505" fmla="*/ 880999 h 1955800"/>
                <a:gd name="connsiteX506" fmla="*/ 640791 w 1404620"/>
                <a:gd name="connsiteY506" fmla="*/ 888644 h 1955800"/>
                <a:gd name="connsiteX507" fmla="*/ 637947 w 1404620"/>
                <a:gd name="connsiteY507" fmla="*/ 887400 h 1955800"/>
                <a:gd name="connsiteX508" fmla="*/ 632257 w 1404620"/>
                <a:gd name="connsiteY508" fmla="*/ 886689 h 1955800"/>
                <a:gd name="connsiteX509" fmla="*/ 630835 w 1404620"/>
                <a:gd name="connsiteY509" fmla="*/ 887400 h 1955800"/>
                <a:gd name="connsiteX510" fmla="*/ 627990 w 1404620"/>
                <a:gd name="connsiteY510" fmla="*/ 888644 h 1955800"/>
                <a:gd name="connsiteX511" fmla="*/ 625145 w 1404620"/>
                <a:gd name="connsiteY511" fmla="*/ 888644 h 1955800"/>
                <a:gd name="connsiteX512" fmla="*/ 623722 w 1404620"/>
                <a:gd name="connsiteY512" fmla="*/ 888644 h 1955800"/>
                <a:gd name="connsiteX513" fmla="*/ 621589 w 1404620"/>
                <a:gd name="connsiteY513" fmla="*/ 888644 h 1955800"/>
                <a:gd name="connsiteX514" fmla="*/ 619277 w 1404620"/>
                <a:gd name="connsiteY514" fmla="*/ 889889 h 1955800"/>
                <a:gd name="connsiteX515" fmla="*/ 617855 w 1404620"/>
                <a:gd name="connsiteY515" fmla="*/ 891134 h 1955800"/>
                <a:gd name="connsiteX516" fmla="*/ 617855 w 1404620"/>
                <a:gd name="connsiteY516" fmla="*/ 892556 h 1955800"/>
                <a:gd name="connsiteX517" fmla="*/ 617855 w 1404620"/>
                <a:gd name="connsiteY517" fmla="*/ 893801 h 1955800"/>
                <a:gd name="connsiteX518" fmla="*/ 618566 w 1404620"/>
                <a:gd name="connsiteY518" fmla="*/ 894334 h 1955800"/>
                <a:gd name="connsiteX519" fmla="*/ 617855 w 1404620"/>
                <a:gd name="connsiteY519" fmla="*/ 895045 h 1955800"/>
                <a:gd name="connsiteX520" fmla="*/ 611454 w 1404620"/>
                <a:gd name="connsiteY520" fmla="*/ 904647 h 1955800"/>
                <a:gd name="connsiteX521" fmla="*/ 609321 w 1404620"/>
                <a:gd name="connsiteY521" fmla="*/ 906424 h 1955800"/>
                <a:gd name="connsiteX522" fmla="*/ 607898 w 1404620"/>
                <a:gd name="connsiteY522" fmla="*/ 907847 h 1955800"/>
                <a:gd name="connsiteX523" fmla="*/ 607187 w 1404620"/>
                <a:gd name="connsiteY523" fmla="*/ 909625 h 1955800"/>
                <a:gd name="connsiteX524" fmla="*/ 608610 w 1404620"/>
                <a:gd name="connsiteY524" fmla="*/ 912292 h 1955800"/>
                <a:gd name="connsiteX525" fmla="*/ 611454 w 1404620"/>
                <a:gd name="connsiteY525" fmla="*/ 916026 h 1955800"/>
                <a:gd name="connsiteX526" fmla="*/ 613588 w 1404620"/>
                <a:gd name="connsiteY526" fmla="*/ 919226 h 1955800"/>
                <a:gd name="connsiteX527" fmla="*/ 619277 w 1404620"/>
                <a:gd name="connsiteY527" fmla="*/ 923138 h 1955800"/>
                <a:gd name="connsiteX528" fmla="*/ 619989 w 1404620"/>
                <a:gd name="connsiteY528" fmla="*/ 923671 h 1955800"/>
                <a:gd name="connsiteX529" fmla="*/ 619989 w 1404620"/>
                <a:gd name="connsiteY529" fmla="*/ 924382 h 1955800"/>
                <a:gd name="connsiteX530" fmla="*/ 620878 w 1404620"/>
                <a:gd name="connsiteY530" fmla="*/ 925627 h 1955800"/>
                <a:gd name="connsiteX531" fmla="*/ 621589 w 1404620"/>
                <a:gd name="connsiteY531" fmla="*/ 926872 h 1955800"/>
                <a:gd name="connsiteX532" fmla="*/ 622300 w 1404620"/>
                <a:gd name="connsiteY532" fmla="*/ 928827 h 1955800"/>
                <a:gd name="connsiteX533" fmla="*/ 620878 w 1404620"/>
                <a:gd name="connsiteY533" fmla="*/ 938428 h 1955800"/>
                <a:gd name="connsiteX534" fmla="*/ 619277 w 1404620"/>
                <a:gd name="connsiteY534" fmla="*/ 941629 h 1955800"/>
                <a:gd name="connsiteX535" fmla="*/ 616433 w 1404620"/>
                <a:gd name="connsiteY535" fmla="*/ 944118 h 1955800"/>
                <a:gd name="connsiteX536" fmla="*/ 615010 w 1404620"/>
                <a:gd name="connsiteY536" fmla="*/ 943584 h 1955800"/>
                <a:gd name="connsiteX537" fmla="*/ 614299 w 1404620"/>
                <a:gd name="connsiteY537" fmla="*/ 942873 h 1955800"/>
                <a:gd name="connsiteX538" fmla="*/ 613588 w 1404620"/>
                <a:gd name="connsiteY538" fmla="*/ 943584 h 1955800"/>
                <a:gd name="connsiteX539" fmla="*/ 612877 w 1404620"/>
                <a:gd name="connsiteY539" fmla="*/ 943584 h 1955800"/>
                <a:gd name="connsiteX540" fmla="*/ 607898 w 1404620"/>
                <a:gd name="connsiteY540" fmla="*/ 946785 h 1955800"/>
                <a:gd name="connsiteX541" fmla="*/ 607187 w 1404620"/>
                <a:gd name="connsiteY541" fmla="*/ 947318 h 1955800"/>
                <a:gd name="connsiteX542" fmla="*/ 607187 w 1404620"/>
                <a:gd name="connsiteY542" fmla="*/ 948563 h 1955800"/>
                <a:gd name="connsiteX543" fmla="*/ 609321 w 1404620"/>
                <a:gd name="connsiteY543" fmla="*/ 952474 h 1955800"/>
                <a:gd name="connsiteX544" fmla="*/ 611454 w 1404620"/>
                <a:gd name="connsiteY544" fmla="*/ 953008 h 1955800"/>
                <a:gd name="connsiteX545" fmla="*/ 612877 w 1404620"/>
                <a:gd name="connsiteY545" fmla="*/ 955675 h 1955800"/>
                <a:gd name="connsiteX546" fmla="*/ 611454 w 1404620"/>
                <a:gd name="connsiteY546" fmla="*/ 956919 h 1955800"/>
                <a:gd name="connsiteX547" fmla="*/ 610032 w 1404620"/>
                <a:gd name="connsiteY547" fmla="*/ 958164 h 1955800"/>
                <a:gd name="connsiteX548" fmla="*/ 609321 w 1404620"/>
                <a:gd name="connsiteY548" fmla="*/ 960120 h 1955800"/>
                <a:gd name="connsiteX549" fmla="*/ 608610 w 1404620"/>
                <a:gd name="connsiteY549" fmla="*/ 961364 h 1955800"/>
                <a:gd name="connsiteX550" fmla="*/ 608610 w 1404620"/>
                <a:gd name="connsiteY550" fmla="*/ 962076 h 1955800"/>
                <a:gd name="connsiteX551" fmla="*/ 607898 w 1404620"/>
                <a:gd name="connsiteY551" fmla="*/ 967054 h 1955800"/>
                <a:gd name="connsiteX552" fmla="*/ 608610 w 1404620"/>
                <a:gd name="connsiteY552" fmla="*/ 967054 h 1955800"/>
                <a:gd name="connsiteX553" fmla="*/ 610032 w 1404620"/>
                <a:gd name="connsiteY553" fmla="*/ 968477 h 1955800"/>
                <a:gd name="connsiteX554" fmla="*/ 614299 w 1404620"/>
                <a:gd name="connsiteY554" fmla="*/ 965809 h 1955800"/>
                <a:gd name="connsiteX555" fmla="*/ 615010 w 1404620"/>
                <a:gd name="connsiteY555" fmla="*/ 965276 h 1955800"/>
                <a:gd name="connsiteX556" fmla="*/ 617144 w 1404620"/>
                <a:gd name="connsiteY556" fmla="*/ 966521 h 1955800"/>
                <a:gd name="connsiteX557" fmla="*/ 617855 w 1404620"/>
                <a:gd name="connsiteY557" fmla="*/ 967054 h 1955800"/>
                <a:gd name="connsiteX558" fmla="*/ 619277 w 1404620"/>
                <a:gd name="connsiteY558" fmla="*/ 968477 h 1955800"/>
                <a:gd name="connsiteX559" fmla="*/ 621589 w 1404620"/>
                <a:gd name="connsiteY559" fmla="*/ 969721 h 1955800"/>
                <a:gd name="connsiteX560" fmla="*/ 623011 w 1404620"/>
                <a:gd name="connsiteY560" fmla="*/ 969010 h 1955800"/>
                <a:gd name="connsiteX561" fmla="*/ 625145 w 1404620"/>
                <a:gd name="connsiteY561" fmla="*/ 968477 h 1955800"/>
                <a:gd name="connsiteX562" fmla="*/ 626567 w 1404620"/>
                <a:gd name="connsiteY562" fmla="*/ 967765 h 1955800"/>
                <a:gd name="connsiteX563" fmla="*/ 627990 w 1404620"/>
                <a:gd name="connsiteY563" fmla="*/ 967765 h 1955800"/>
                <a:gd name="connsiteX564" fmla="*/ 629412 w 1404620"/>
                <a:gd name="connsiteY564" fmla="*/ 968477 h 1955800"/>
                <a:gd name="connsiteX565" fmla="*/ 629412 w 1404620"/>
                <a:gd name="connsiteY565" fmla="*/ 969010 h 1955800"/>
                <a:gd name="connsiteX566" fmla="*/ 630123 w 1404620"/>
                <a:gd name="connsiteY566" fmla="*/ 972922 h 1955800"/>
                <a:gd name="connsiteX567" fmla="*/ 631546 w 1404620"/>
                <a:gd name="connsiteY567" fmla="*/ 973455 h 1955800"/>
                <a:gd name="connsiteX568" fmla="*/ 633679 w 1404620"/>
                <a:gd name="connsiteY568" fmla="*/ 975411 h 1955800"/>
                <a:gd name="connsiteX569" fmla="*/ 635102 w 1404620"/>
                <a:gd name="connsiteY569" fmla="*/ 976655 h 1955800"/>
                <a:gd name="connsiteX570" fmla="*/ 635813 w 1404620"/>
                <a:gd name="connsiteY570" fmla="*/ 977900 h 1955800"/>
                <a:gd name="connsiteX571" fmla="*/ 638658 w 1404620"/>
                <a:gd name="connsiteY571" fmla="*/ 982523 h 1955800"/>
                <a:gd name="connsiteX572" fmla="*/ 645058 w 1404620"/>
                <a:gd name="connsiteY572" fmla="*/ 984301 h 1955800"/>
                <a:gd name="connsiteX573" fmla="*/ 649326 w 1404620"/>
                <a:gd name="connsiteY573" fmla="*/ 986968 h 1955800"/>
                <a:gd name="connsiteX574" fmla="*/ 650037 w 1404620"/>
                <a:gd name="connsiteY574" fmla="*/ 987501 h 1955800"/>
                <a:gd name="connsiteX575" fmla="*/ 650926 w 1404620"/>
                <a:gd name="connsiteY575" fmla="*/ 991946 h 1955800"/>
                <a:gd name="connsiteX576" fmla="*/ 654482 w 1404620"/>
                <a:gd name="connsiteY576" fmla="*/ 995858 h 1955800"/>
                <a:gd name="connsiteX577" fmla="*/ 656616 w 1404620"/>
                <a:gd name="connsiteY577" fmla="*/ 996391 h 1955800"/>
                <a:gd name="connsiteX578" fmla="*/ 662305 w 1404620"/>
                <a:gd name="connsiteY578" fmla="*/ 993369 h 1955800"/>
                <a:gd name="connsiteX579" fmla="*/ 668706 w 1404620"/>
                <a:gd name="connsiteY579" fmla="*/ 990702 h 1955800"/>
                <a:gd name="connsiteX580" fmla="*/ 670128 w 1404620"/>
                <a:gd name="connsiteY580" fmla="*/ 988746 h 1955800"/>
                <a:gd name="connsiteX581" fmla="*/ 672262 w 1404620"/>
                <a:gd name="connsiteY581" fmla="*/ 986257 h 1955800"/>
                <a:gd name="connsiteX582" fmla="*/ 674396 w 1404620"/>
                <a:gd name="connsiteY582" fmla="*/ 980567 h 1955800"/>
                <a:gd name="connsiteX583" fmla="*/ 675107 w 1404620"/>
                <a:gd name="connsiteY583" fmla="*/ 978611 h 1955800"/>
                <a:gd name="connsiteX584" fmla="*/ 675107 w 1404620"/>
                <a:gd name="connsiteY584" fmla="*/ 976122 h 1955800"/>
                <a:gd name="connsiteX585" fmla="*/ 674396 w 1404620"/>
                <a:gd name="connsiteY585" fmla="*/ 975411 h 1955800"/>
                <a:gd name="connsiteX586" fmla="*/ 674396 w 1404620"/>
                <a:gd name="connsiteY586" fmla="*/ 974699 h 1955800"/>
                <a:gd name="connsiteX587" fmla="*/ 675107 w 1404620"/>
                <a:gd name="connsiteY587" fmla="*/ 972922 h 1955800"/>
                <a:gd name="connsiteX588" fmla="*/ 676529 w 1404620"/>
                <a:gd name="connsiteY588" fmla="*/ 972922 h 1955800"/>
                <a:gd name="connsiteX589" fmla="*/ 679374 w 1404620"/>
                <a:gd name="connsiteY589" fmla="*/ 972210 h 1955800"/>
                <a:gd name="connsiteX590" fmla="*/ 682397 w 1404620"/>
                <a:gd name="connsiteY590" fmla="*/ 973455 h 1955800"/>
                <a:gd name="connsiteX591" fmla="*/ 684530 w 1404620"/>
                <a:gd name="connsiteY591" fmla="*/ 975411 h 1955800"/>
                <a:gd name="connsiteX592" fmla="*/ 685241 w 1404620"/>
                <a:gd name="connsiteY592" fmla="*/ 975411 h 1955800"/>
                <a:gd name="connsiteX593" fmla="*/ 687375 w 1404620"/>
                <a:gd name="connsiteY593" fmla="*/ 975411 h 1955800"/>
                <a:gd name="connsiteX594" fmla="*/ 688797 w 1404620"/>
                <a:gd name="connsiteY594" fmla="*/ 972922 h 1955800"/>
                <a:gd name="connsiteX595" fmla="*/ 690220 w 1404620"/>
                <a:gd name="connsiteY595" fmla="*/ 970966 h 1955800"/>
                <a:gd name="connsiteX596" fmla="*/ 693065 w 1404620"/>
                <a:gd name="connsiteY596" fmla="*/ 970966 h 1955800"/>
                <a:gd name="connsiteX597" fmla="*/ 695198 w 1404620"/>
                <a:gd name="connsiteY597" fmla="*/ 970966 h 1955800"/>
                <a:gd name="connsiteX598" fmla="*/ 695909 w 1404620"/>
                <a:gd name="connsiteY598" fmla="*/ 970254 h 1955800"/>
                <a:gd name="connsiteX599" fmla="*/ 699465 w 1404620"/>
                <a:gd name="connsiteY599" fmla="*/ 969721 h 1955800"/>
                <a:gd name="connsiteX600" fmla="*/ 700888 w 1404620"/>
                <a:gd name="connsiteY600" fmla="*/ 967054 h 1955800"/>
                <a:gd name="connsiteX601" fmla="*/ 700888 w 1404620"/>
                <a:gd name="connsiteY601" fmla="*/ 966521 h 1955800"/>
                <a:gd name="connsiteX602" fmla="*/ 700177 w 1404620"/>
                <a:gd name="connsiteY602" fmla="*/ 965276 h 1955800"/>
                <a:gd name="connsiteX603" fmla="*/ 700888 w 1404620"/>
                <a:gd name="connsiteY603" fmla="*/ 964565 h 1955800"/>
                <a:gd name="connsiteX604" fmla="*/ 702310 w 1404620"/>
                <a:gd name="connsiteY604" fmla="*/ 962076 h 1955800"/>
                <a:gd name="connsiteX605" fmla="*/ 703021 w 1404620"/>
                <a:gd name="connsiteY605" fmla="*/ 962076 h 1955800"/>
                <a:gd name="connsiteX606" fmla="*/ 703732 w 1404620"/>
                <a:gd name="connsiteY606" fmla="*/ 962076 h 1955800"/>
                <a:gd name="connsiteX607" fmla="*/ 705866 w 1404620"/>
                <a:gd name="connsiteY607" fmla="*/ 962076 h 1955800"/>
                <a:gd name="connsiteX608" fmla="*/ 707288 w 1404620"/>
                <a:gd name="connsiteY608" fmla="*/ 961364 h 1955800"/>
                <a:gd name="connsiteX609" fmla="*/ 708711 w 1404620"/>
                <a:gd name="connsiteY609" fmla="*/ 960831 h 1955800"/>
                <a:gd name="connsiteX610" fmla="*/ 710311 w 1404620"/>
                <a:gd name="connsiteY610" fmla="*/ 960120 h 1955800"/>
                <a:gd name="connsiteX611" fmla="*/ 710845 w 1404620"/>
                <a:gd name="connsiteY611" fmla="*/ 958875 h 1955800"/>
                <a:gd name="connsiteX612" fmla="*/ 710845 w 1404620"/>
                <a:gd name="connsiteY612" fmla="*/ 956919 h 1955800"/>
                <a:gd name="connsiteX613" fmla="*/ 711733 w 1404620"/>
                <a:gd name="connsiteY613" fmla="*/ 954964 h 1955800"/>
                <a:gd name="connsiteX614" fmla="*/ 714578 w 1404620"/>
                <a:gd name="connsiteY614" fmla="*/ 949985 h 1955800"/>
                <a:gd name="connsiteX615" fmla="*/ 720979 w 1404620"/>
                <a:gd name="connsiteY615" fmla="*/ 944829 h 1955800"/>
                <a:gd name="connsiteX616" fmla="*/ 721690 w 1404620"/>
                <a:gd name="connsiteY616" fmla="*/ 944118 h 1955800"/>
                <a:gd name="connsiteX617" fmla="*/ 722402 w 1404620"/>
                <a:gd name="connsiteY617" fmla="*/ 944118 h 1955800"/>
                <a:gd name="connsiteX618" fmla="*/ 725246 w 1404620"/>
                <a:gd name="connsiteY618" fmla="*/ 944118 h 1955800"/>
                <a:gd name="connsiteX619" fmla="*/ 725957 w 1404620"/>
                <a:gd name="connsiteY619" fmla="*/ 942873 h 1955800"/>
                <a:gd name="connsiteX620" fmla="*/ 725957 w 1404620"/>
                <a:gd name="connsiteY620" fmla="*/ 941629 h 1955800"/>
                <a:gd name="connsiteX621" fmla="*/ 724535 w 1404620"/>
                <a:gd name="connsiteY621" fmla="*/ 938428 h 1955800"/>
                <a:gd name="connsiteX622" fmla="*/ 724535 w 1404620"/>
                <a:gd name="connsiteY622" fmla="*/ 935228 h 1955800"/>
                <a:gd name="connsiteX623" fmla="*/ 724535 w 1404620"/>
                <a:gd name="connsiteY623" fmla="*/ 932028 h 1955800"/>
                <a:gd name="connsiteX624" fmla="*/ 725957 w 1404620"/>
                <a:gd name="connsiteY624" fmla="*/ 931317 h 1955800"/>
                <a:gd name="connsiteX625" fmla="*/ 730225 w 1404620"/>
                <a:gd name="connsiteY625" fmla="*/ 929538 h 1955800"/>
                <a:gd name="connsiteX626" fmla="*/ 731647 w 1404620"/>
                <a:gd name="connsiteY626" fmla="*/ 928827 h 1955800"/>
                <a:gd name="connsiteX627" fmla="*/ 733781 w 1404620"/>
                <a:gd name="connsiteY627" fmla="*/ 929538 h 1955800"/>
                <a:gd name="connsiteX628" fmla="*/ 735203 w 1404620"/>
                <a:gd name="connsiteY628" fmla="*/ 930072 h 1955800"/>
                <a:gd name="connsiteX629" fmla="*/ 739470 w 1404620"/>
                <a:gd name="connsiteY629" fmla="*/ 932739 h 1955800"/>
                <a:gd name="connsiteX630" fmla="*/ 740182 w 1404620"/>
                <a:gd name="connsiteY630" fmla="*/ 933272 h 1955800"/>
                <a:gd name="connsiteX631" fmla="*/ 741071 w 1404620"/>
                <a:gd name="connsiteY631" fmla="*/ 933983 h 1955800"/>
                <a:gd name="connsiteX632" fmla="*/ 741782 w 1404620"/>
                <a:gd name="connsiteY632" fmla="*/ 933983 h 1955800"/>
                <a:gd name="connsiteX633" fmla="*/ 743204 w 1404620"/>
                <a:gd name="connsiteY633" fmla="*/ 935228 h 1955800"/>
                <a:gd name="connsiteX634" fmla="*/ 743915 w 1404620"/>
                <a:gd name="connsiteY634" fmla="*/ 937717 h 1955800"/>
                <a:gd name="connsiteX635" fmla="*/ 746049 w 1404620"/>
                <a:gd name="connsiteY635" fmla="*/ 941629 h 1955800"/>
                <a:gd name="connsiteX636" fmla="*/ 748894 w 1404620"/>
                <a:gd name="connsiteY636" fmla="*/ 942873 h 1955800"/>
                <a:gd name="connsiteX637" fmla="*/ 749605 w 1404620"/>
                <a:gd name="connsiteY637" fmla="*/ 943584 h 1955800"/>
                <a:gd name="connsiteX638" fmla="*/ 750316 w 1404620"/>
                <a:gd name="connsiteY638" fmla="*/ 944829 h 1955800"/>
                <a:gd name="connsiteX639" fmla="*/ 751027 w 1404620"/>
                <a:gd name="connsiteY639" fmla="*/ 945363 h 1955800"/>
                <a:gd name="connsiteX640" fmla="*/ 750316 w 1404620"/>
                <a:gd name="connsiteY640" fmla="*/ 947318 h 1955800"/>
                <a:gd name="connsiteX641" fmla="*/ 749605 w 1404620"/>
                <a:gd name="connsiteY641" fmla="*/ 951230 h 1955800"/>
                <a:gd name="connsiteX642" fmla="*/ 749605 w 1404620"/>
                <a:gd name="connsiteY642" fmla="*/ 951763 h 1955800"/>
                <a:gd name="connsiteX643" fmla="*/ 750316 w 1404620"/>
                <a:gd name="connsiteY643" fmla="*/ 951763 h 1955800"/>
                <a:gd name="connsiteX644" fmla="*/ 752450 w 1404620"/>
                <a:gd name="connsiteY644" fmla="*/ 953008 h 1955800"/>
                <a:gd name="connsiteX645" fmla="*/ 753872 w 1404620"/>
                <a:gd name="connsiteY645" fmla="*/ 953008 h 1955800"/>
                <a:gd name="connsiteX646" fmla="*/ 756717 w 1404620"/>
                <a:gd name="connsiteY646" fmla="*/ 951763 h 1955800"/>
                <a:gd name="connsiteX647" fmla="*/ 758851 w 1404620"/>
                <a:gd name="connsiteY647" fmla="*/ 951230 h 1955800"/>
                <a:gd name="connsiteX648" fmla="*/ 761695 w 1404620"/>
                <a:gd name="connsiteY648" fmla="*/ 952474 h 1955800"/>
                <a:gd name="connsiteX649" fmla="*/ 767385 w 1404620"/>
                <a:gd name="connsiteY649" fmla="*/ 954430 h 1955800"/>
                <a:gd name="connsiteX650" fmla="*/ 769518 w 1404620"/>
                <a:gd name="connsiteY650" fmla="*/ 956208 h 1955800"/>
                <a:gd name="connsiteX651" fmla="*/ 771119 w 1404620"/>
                <a:gd name="connsiteY651" fmla="*/ 956919 h 1955800"/>
                <a:gd name="connsiteX652" fmla="*/ 771830 w 1404620"/>
                <a:gd name="connsiteY652" fmla="*/ 959409 h 1955800"/>
                <a:gd name="connsiteX653" fmla="*/ 771830 w 1404620"/>
                <a:gd name="connsiteY653" fmla="*/ 960120 h 1955800"/>
                <a:gd name="connsiteX654" fmla="*/ 771830 w 1404620"/>
                <a:gd name="connsiteY654" fmla="*/ 962076 h 1955800"/>
                <a:gd name="connsiteX655" fmla="*/ 771119 w 1404620"/>
                <a:gd name="connsiteY655" fmla="*/ 963320 h 1955800"/>
                <a:gd name="connsiteX656" fmla="*/ 770230 w 1404620"/>
                <a:gd name="connsiteY656" fmla="*/ 963854 h 1955800"/>
                <a:gd name="connsiteX657" fmla="*/ 769518 w 1404620"/>
                <a:gd name="connsiteY657" fmla="*/ 964565 h 1955800"/>
                <a:gd name="connsiteX658" fmla="*/ 768096 w 1404620"/>
                <a:gd name="connsiteY658" fmla="*/ 967054 h 1955800"/>
                <a:gd name="connsiteX659" fmla="*/ 765251 w 1404620"/>
                <a:gd name="connsiteY659" fmla="*/ 978611 h 1955800"/>
                <a:gd name="connsiteX660" fmla="*/ 764540 w 1404620"/>
                <a:gd name="connsiteY660" fmla="*/ 979322 h 1955800"/>
                <a:gd name="connsiteX661" fmla="*/ 765251 w 1404620"/>
                <a:gd name="connsiteY661" fmla="*/ 979322 h 1955800"/>
                <a:gd name="connsiteX662" fmla="*/ 770230 w 1404620"/>
                <a:gd name="connsiteY662" fmla="*/ 979856 h 1955800"/>
                <a:gd name="connsiteX663" fmla="*/ 771830 w 1404620"/>
                <a:gd name="connsiteY663" fmla="*/ 978611 h 1955800"/>
                <a:gd name="connsiteX664" fmla="*/ 773252 w 1404620"/>
                <a:gd name="connsiteY664" fmla="*/ 978611 h 1955800"/>
                <a:gd name="connsiteX665" fmla="*/ 776808 w 1404620"/>
                <a:gd name="connsiteY665" fmla="*/ 978611 h 1955800"/>
                <a:gd name="connsiteX666" fmla="*/ 778231 w 1404620"/>
                <a:gd name="connsiteY666" fmla="*/ 979322 h 1955800"/>
                <a:gd name="connsiteX667" fmla="*/ 779653 w 1404620"/>
                <a:gd name="connsiteY667" fmla="*/ 979322 h 1955800"/>
                <a:gd name="connsiteX668" fmla="*/ 781076 w 1404620"/>
                <a:gd name="connsiteY668" fmla="*/ 988212 h 1955800"/>
                <a:gd name="connsiteX669" fmla="*/ 781076 w 1404620"/>
                <a:gd name="connsiteY669" fmla="*/ 990702 h 1955800"/>
                <a:gd name="connsiteX670" fmla="*/ 778231 w 1404620"/>
                <a:gd name="connsiteY670" fmla="*/ 994613 h 1955800"/>
                <a:gd name="connsiteX671" fmla="*/ 776097 w 1404620"/>
                <a:gd name="connsiteY671" fmla="*/ 997814 h 1955800"/>
                <a:gd name="connsiteX672" fmla="*/ 776097 w 1404620"/>
                <a:gd name="connsiteY672" fmla="*/ 998347 h 1955800"/>
                <a:gd name="connsiteX673" fmla="*/ 778231 w 1404620"/>
                <a:gd name="connsiteY673" fmla="*/ 1001014 h 1955800"/>
                <a:gd name="connsiteX674" fmla="*/ 780364 w 1404620"/>
                <a:gd name="connsiteY674" fmla="*/ 1004214 h 1955800"/>
                <a:gd name="connsiteX675" fmla="*/ 780364 w 1404620"/>
                <a:gd name="connsiteY675" fmla="*/ 1004748 h 1955800"/>
                <a:gd name="connsiteX676" fmla="*/ 779653 w 1404620"/>
                <a:gd name="connsiteY676" fmla="*/ 1006704 h 1955800"/>
                <a:gd name="connsiteX677" fmla="*/ 779653 w 1404620"/>
                <a:gd name="connsiteY677" fmla="*/ 1007948 h 1955800"/>
                <a:gd name="connsiteX678" fmla="*/ 779653 w 1404620"/>
                <a:gd name="connsiteY678" fmla="*/ 1009904 h 1955800"/>
                <a:gd name="connsiteX679" fmla="*/ 781076 w 1404620"/>
                <a:gd name="connsiteY679" fmla="*/ 1011149 h 1955800"/>
                <a:gd name="connsiteX680" fmla="*/ 783209 w 1404620"/>
                <a:gd name="connsiteY680" fmla="*/ 1011860 h 1955800"/>
                <a:gd name="connsiteX681" fmla="*/ 786765 w 1404620"/>
                <a:gd name="connsiteY681" fmla="*/ 1015060 h 1955800"/>
                <a:gd name="connsiteX682" fmla="*/ 786765 w 1404620"/>
                <a:gd name="connsiteY682" fmla="*/ 1015594 h 1955800"/>
                <a:gd name="connsiteX683" fmla="*/ 786765 w 1404620"/>
                <a:gd name="connsiteY683" fmla="*/ 1016838 h 1955800"/>
                <a:gd name="connsiteX684" fmla="*/ 786765 w 1404620"/>
                <a:gd name="connsiteY684" fmla="*/ 1019505 h 1955800"/>
                <a:gd name="connsiteX685" fmla="*/ 786765 w 1404620"/>
                <a:gd name="connsiteY685" fmla="*/ 1020039 h 1955800"/>
                <a:gd name="connsiteX686" fmla="*/ 786054 w 1404620"/>
                <a:gd name="connsiteY686" fmla="*/ 1022706 h 1955800"/>
                <a:gd name="connsiteX687" fmla="*/ 785343 w 1404620"/>
                <a:gd name="connsiteY687" fmla="*/ 1027684 h 1955800"/>
                <a:gd name="connsiteX688" fmla="*/ 786054 w 1404620"/>
                <a:gd name="connsiteY688" fmla="*/ 1032129 h 1955800"/>
                <a:gd name="connsiteX689" fmla="*/ 786765 w 1404620"/>
                <a:gd name="connsiteY689" fmla="*/ 1032840 h 1955800"/>
                <a:gd name="connsiteX690" fmla="*/ 791032 w 1404620"/>
                <a:gd name="connsiteY690" fmla="*/ 1038530 h 1955800"/>
                <a:gd name="connsiteX691" fmla="*/ 792455 w 1404620"/>
                <a:gd name="connsiteY691" fmla="*/ 1039774 h 1955800"/>
                <a:gd name="connsiteX692" fmla="*/ 793166 w 1404620"/>
                <a:gd name="connsiteY692" fmla="*/ 1041197 h 1955800"/>
                <a:gd name="connsiteX693" fmla="*/ 794588 w 1404620"/>
                <a:gd name="connsiteY693" fmla="*/ 1042442 h 1955800"/>
                <a:gd name="connsiteX694" fmla="*/ 796722 w 1404620"/>
                <a:gd name="connsiteY694" fmla="*/ 1044397 h 1955800"/>
                <a:gd name="connsiteX695" fmla="*/ 796722 w 1404620"/>
                <a:gd name="connsiteY695" fmla="*/ 1046175 h 1955800"/>
                <a:gd name="connsiteX696" fmla="*/ 796722 w 1404620"/>
                <a:gd name="connsiteY696" fmla="*/ 1047598 h 1955800"/>
                <a:gd name="connsiteX697" fmla="*/ 796011 w 1404620"/>
                <a:gd name="connsiteY697" fmla="*/ 1047598 h 1955800"/>
                <a:gd name="connsiteX698" fmla="*/ 796011 w 1404620"/>
                <a:gd name="connsiteY698" fmla="*/ 1048131 h 1955800"/>
                <a:gd name="connsiteX699" fmla="*/ 796011 w 1404620"/>
                <a:gd name="connsiteY699" fmla="*/ 1049376 h 1955800"/>
                <a:gd name="connsiteX700" fmla="*/ 796722 w 1404620"/>
                <a:gd name="connsiteY700" fmla="*/ 1051332 h 1955800"/>
                <a:gd name="connsiteX701" fmla="*/ 797433 w 1404620"/>
                <a:gd name="connsiteY701" fmla="*/ 1052576 h 1955800"/>
                <a:gd name="connsiteX702" fmla="*/ 798856 w 1404620"/>
                <a:gd name="connsiteY702" fmla="*/ 1053821 h 1955800"/>
                <a:gd name="connsiteX703" fmla="*/ 799567 w 1404620"/>
                <a:gd name="connsiteY703" fmla="*/ 1053821 h 1955800"/>
                <a:gd name="connsiteX704" fmla="*/ 801700 w 1404620"/>
                <a:gd name="connsiteY704" fmla="*/ 1054532 h 1955800"/>
                <a:gd name="connsiteX705" fmla="*/ 804012 w 1404620"/>
                <a:gd name="connsiteY705" fmla="*/ 1055777 h 1955800"/>
                <a:gd name="connsiteX706" fmla="*/ 805434 w 1404620"/>
                <a:gd name="connsiteY706" fmla="*/ 1057732 h 1955800"/>
                <a:gd name="connsiteX707" fmla="*/ 805434 w 1404620"/>
                <a:gd name="connsiteY707" fmla="*/ 1059688 h 1955800"/>
                <a:gd name="connsiteX708" fmla="*/ 806857 w 1404620"/>
                <a:gd name="connsiteY708" fmla="*/ 1062177 h 1955800"/>
                <a:gd name="connsiteX709" fmla="*/ 808279 w 1404620"/>
                <a:gd name="connsiteY709" fmla="*/ 1064133 h 1955800"/>
                <a:gd name="connsiteX710" fmla="*/ 809701 w 1404620"/>
                <a:gd name="connsiteY710" fmla="*/ 1065378 h 1955800"/>
                <a:gd name="connsiteX711" fmla="*/ 811835 w 1404620"/>
                <a:gd name="connsiteY711" fmla="*/ 1066622 h 1955800"/>
                <a:gd name="connsiteX712" fmla="*/ 816102 w 1404620"/>
                <a:gd name="connsiteY712" fmla="*/ 1069823 h 1955800"/>
                <a:gd name="connsiteX713" fmla="*/ 818236 w 1404620"/>
                <a:gd name="connsiteY713" fmla="*/ 1073734 h 1955800"/>
                <a:gd name="connsiteX714" fmla="*/ 817525 w 1404620"/>
                <a:gd name="connsiteY714" fmla="*/ 1075512 h 1955800"/>
                <a:gd name="connsiteX715" fmla="*/ 817525 w 1404620"/>
                <a:gd name="connsiteY715" fmla="*/ 1076935 h 1955800"/>
                <a:gd name="connsiteX716" fmla="*/ 817525 w 1404620"/>
                <a:gd name="connsiteY716" fmla="*/ 1078179 h 1955800"/>
                <a:gd name="connsiteX717" fmla="*/ 818236 w 1404620"/>
                <a:gd name="connsiteY717" fmla="*/ 1079957 h 1955800"/>
                <a:gd name="connsiteX718" fmla="*/ 818947 w 1404620"/>
                <a:gd name="connsiteY718" fmla="*/ 1079957 h 1955800"/>
                <a:gd name="connsiteX719" fmla="*/ 818947 w 1404620"/>
                <a:gd name="connsiteY719" fmla="*/ 1080668 h 1955800"/>
                <a:gd name="connsiteX720" fmla="*/ 821081 w 1404620"/>
                <a:gd name="connsiteY720" fmla="*/ 1085825 h 1955800"/>
                <a:gd name="connsiteX721" fmla="*/ 821792 w 1404620"/>
                <a:gd name="connsiteY721" fmla="*/ 1087069 h 1955800"/>
                <a:gd name="connsiteX722" fmla="*/ 822503 w 1404620"/>
                <a:gd name="connsiteY722" fmla="*/ 1088314 h 1955800"/>
                <a:gd name="connsiteX723" fmla="*/ 826059 w 1404620"/>
                <a:gd name="connsiteY723" fmla="*/ 1091514 h 1955800"/>
                <a:gd name="connsiteX724" fmla="*/ 827481 w 1404620"/>
                <a:gd name="connsiteY724" fmla="*/ 1091514 h 1955800"/>
                <a:gd name="connsiteX725" fmla="*/ 829615 w 1404620"/>
                <a:gd name="connsiteY725" fmla="*/ 1090803 h 1955800"/>
                <a:gd name="connsiteX726" fmla="*/ 834771 w 1404620"/>
                <a:gd name="connsiteY726" fmla="*/ 1090803 h 1955800"/>
                <a:gd name="connsiteX727" fmla="*/ 835482 w 1404620"/>
                <a:gd name="connsiteY727" fmla="*/ 1090803 h 1955800"/>
                <a:gd name="connsiteX728" fmla="*/ 835482 w 1404620"/>
                <a:gd name="connsiteY728" fmla="*/ 1091514 h 1955800"/>
                <a:gd name="connsiteX729" fmla="*/ 836905 w 1404620"/>
                <a:gd name="connsiteY729" fmla="*/ 1092759 h 1955800"/>
                <a:gd name="connsiteX730" fmla="*/ 835482 w 1404620"/>
                <a:gd name="connsiteY730" fmla="*/ 1094715 h 1955800"/>
                <a:gd name="connsiteX731" fmla="*/ 834060 w 1404620"/>
                <a:gd name="connsiteY731" fmla="*/ 1096670 h 1955800"/>
                <a:gd name="connsiteX732" fmla="*/ 841172 w 1404620"/>
                <a:gd name="connsiteY732" fmla="*/ 1104849 h 1955800"/>
                <a:gd name="connsiteX733" fmla="*/ 844017 w 1404620"/>
                <a:gd name="connsiteY733" fmla="*/ 1105560 h 1955800"/>
                <a:gd name="connsiteX734" fmla="*/ 845439 w 1404620"/>
                <a:gd name="connsiteY734" fmla="*/ 1104849 h 1955800"/>
                <a:gd name="connsiteX735" fmla="*/ 846862 w 1404620"/>
                <a:gd name="connsiteY735" fmla="*/ 1104316 h 1955800"/>
                <a:gd name="connsiteX736" fmla="*/ 848284 w 1404620"/>
                <a:gd name="connsiteY736" fmla="*/ 1106272 h 1955800"/>
                <a:gd name="connsiteX737" fmla="*/ 848995 w 1404620"/>
                <a:gd name="connsiteY737" fmla="*/ 1109472 h 1955800"/>
                <a:gd name="connsiteX738" fmla="*/ 848995 w 1404620"/>
                <a:gd name="connsiteY738" fmla="*/ 1112495 h 1955800"/>
                <a:gd name="connsiteX739" fmla="*/ 849706 w 1404620"/>
                <a:gd name="connsiteY739" fmla="*/ 1114450 h 1955800"/>
                <a:gd name="connsiteX740" fmla="*/ 851840 w 1404620"/>
                <a:gd name="connsiteY740" fmla="*/ 1119607 h 1955800"/>
                <a:gd name="connsiteX741" fmla="*/ 851840 w 1404620"/>
                <a:gd name="connsiteY741" fmla="*/ 1120318 h 1955800"/>
                <a:gd name="connsiteX742" fmla="*/ 849706 w 1404620"/>
                <a:gd name="connsiteY742" fmla="*/ 1122807 h 1955800"/>
                <a:gd name="connsiteX743" fmla="*/ 849706 w 1404620"/>
                <a:gd name="connsiteY743" fmla="*/ 1126541 h 1955800"/>
                <a:gd name="connsiteX744" fmla="*/ 850417 w 1404620"/>
                <a:gd name="connsiteY744" fmla="*/ 1128497 h 1955800"/>
                <a:gd name="connsiteX745" fmla="*/ 850417 w 1404620"/>
                <a:gd name="connsiteY745" fmla="*/ 1129208 h 1955800"/>
                <a:gd name="connsiteX746" fmla="*/ 850417 w 1404620"/>
                <a:gd name="connsiteY746" fmla="*/ 1132942 h 1955800"/>
                <a:gd name="connsiteX747" fmla="*/ 849706 w 1404620"/>
                <a:gd name="connsiteY747" fmla="*/ 1134897 h 1955800"/>
                <a:gd name="connsiteX748" fmla="*/ 848284 w 1404620"/>
                <a:gd name="connsiteY748" fmla="*/ 1135609 h 1955800"/>
                <a:gd name="connsiteX749" fmla="*/ 845439 w 1404620"/>
                <a:gd name="connsiteY749" fmla="*/ 1136142 h 1955800"/>
                <a:gd name="connsiteX750" fmla="*/ 844017 w 1404620"/>
                <a:gd name="connsiteY750" fmla="*/ 1136142 h 1955800"/>
                <a:gd name="connsiteX751" fmla="*/ 842594 w 1404620"/>
                <a:gd name="connsiteY751" fmla="*/ 1135609 h 1955800"/>
                <a:gd name="connsiteX752" fmla="*/ 839750 w 1404620"/>
                <a:gd name="connsiteY752" fmla="*/ 1136142 h 1955800"/>
                <a:gd name="connsiteX753" fmla="*/ 838327 w 1404620"/>
                <a:gd name="connsiteY753" fmla="*/ 1138098 h 1955800"/>
                <a:gd name="connsiteX754" fmla="*/ 839038 w 1404620"/>
                <a:gd name="connsiteY754" fmla="*/ 1140054 h 1955800"/>
                <a:gd name="connsiteX755" fmla="*/ 839750 w 1404620"/>
                <a:gd name="connsiteY755" fmla="*/ 1141298 h 1955800"/>
                <a:gd name="connsiteX756" fmla="*/ 840461 w 1404620"/>
                <a:gd name="connsiteY756" fmla="*/ 1142009 h 1955800"/>
                <a:gd name="connsiteX757" fmla="*/ 844017 w 1404620"/>
                <a:gd name="connsiteY757" fmla="*/ 1146454 h 1955800"/>
                <a:gd name="connsiteX758" fmla="*/ 844017 w 1404620"/>
                <a:gd name="connsiteY758" fmla="*/ 1147699 h 1955800"/>
                <a:gd name="connsiteX759" fmla="*/ 846150 w 1404620"/>
                <a:gd name="connsiteY759" fmla="*/ 1152144 h 1955800"/>
                <a:gd name="connsiteX760" fmla="*/ 846862 w 1404620"/>
                <a:gd name="connsiteY760" fmla="*/ 1154633 h 1955800"/>
                <a:gd name="connsiteX761" fmla="*/ 846862 w 1404620"/>
                <a:gd name="connsiteY761" fmla="*/ 1155344 h 1955800"/>
                <a:gd name="connsiteX762" fmla="*/ 846862 w 1404620"/>
                <a:gd name="connsiteY762" fmla="*/ 1156056 h 1955800"/>
                <a:gd name="connsiteX763" fmla="*/ 848284 w 1404620"/>
                <a:gd name="connsiteY763" fmla="*/ 1159078 h 1955800"/>
                <a:gd name="connsiteX764" fmla="*/ 855396 w 1404620"/>
                <a:gd name="connsiteY764" fmla="*/ 1165479 h 1955800"/>
                <a:gd name="connsiteX765" fmla="*/ 864108 w 1404620"/>
                <a:gd name="connsiteY765" fmla="*/ 1166902 h 1955800"/>
                <a:gd name="connsiteX766" fmla="*/ 865531 w 1404620"/>
                <a:gd name="connsiteY766" fmla="*/ 1167435 h 1955800"/>
                <a:gd name="connsiteX767" fmla="*/ 869798 w 1404620"/>
                <a:gd name="connsiteY767" fmla="*/ 1171347 h 1955800"/>
                <a:gd name="connsiteX768" fmla="*/ 872642 w 1404620"/>
                <a:gd name="connsiteY768" fmla="*/ 1177036 h 1955800"/>
                <a:gd name="connsiteX769" fmla="*/ 871931 w 1404620"/>
                <a:gd name="connsiteY769" fmla="*/ 1177036 h 1955800"/>
                <a:gd name="connsiteX770" fmla="*/ 870509 w 1404620"/>
                <a:gd name="connsiteY770" fmla="*/ 1178281 h 1955800"/>
                <a:gd name="connsiteX771" fmla="*/ 870509 w 1404620"/>
                <a:gd name="connsiteY771" fmla="*/ 1178992 h 1955800"/>
                <a:gd name="connsiteX772" fmla="*/ 873354 w 1404620"/>
                <a:gd name="connsiteY772" fmla="*/ 1180770 h 1955800"/>
                <a:gd name="connsiteX773" fmla="*/ 876910 w 1404620"/>
                <a:gd name="connsiteY773" fmla="*/ 1179525 h 1955800"/>
                <a:gd name="connsiteX774" fmla="*/ 881888 w 1404620"/>
                <a:gd name="connsiteY774" fmla="*/ 1177036 h 1955800"/>
                <a:gd name="connsiteX775" fmla="*/ 883311 w 1404620"/>
                <a:gd name="connsiteY775" fmla="*/ 1175792 h 1955800"/>
                <a:gd name="connsiteX776" fmla="*/ 886867 w 1404620"/>
                <a:gd name="connsiteY776" fmla="*/ 1173836 h 1955800"/>
                <a:gd name="connsiteX777" fmla="*/ 886867 w 1404620"/>
                <a:gd name="connsiteY777" fmla="*/ 1173124 h 1955800"/>
                <a:gd name="connsiteX778" fmla="*/ 887578 w 1404620"/>
                <a:gd name="connsiteY778" fmla="*/ 1173124 h 1955800"/>
                <a:gd name="connsiteX779" fmla="*/ 888289 w 1404620"/>
                <a:gd name="connsiteY779" fmla="*/ 1173124 h 1955800"/>
                <a:gd name="connsiteX780" fmla="*/ 892023 w 1404620"/>
                <a:gd name="connsiteY780" fmla="*/ 1171347 h 1955800"/>
                <a:gd name="connsiteX781" fmla="*/ 894156 w 1404620"/>
                <a:gd name="connsiteY781" fmla="*/ 1170635 h 1955800"/>
                <a:gd name="connsiteX782" fmla="*/ 895579 w 1404620"/>
                <a:gd name="connsiteY782" fmla="*/ 1172591 h 1955800"/>
                <a:gd name="connsiteX783" fmla="*/ 901980 w 1404620"/>
                <a:gd name="connsiteY783" fmla="*/ 1174547 h 1955800"/>
                <a:gd name="connsiteX784" fmla="*/ 905536 w 1404620"/>
                <a:gd name="connsiteY784" fmla="*/ 1176325 h 1955800"/>
                <a:gd name="connsiteX785" fmla="*/ 907669 w 1404620"/>
                <a:gd name="connsiteY785" fmla="*/ 1178281 h 1955800"/>
                <a:gd name="connsiteX786" fmla="*/ 909092 w 1404620"/>
                <a:gd name="connsiteY786" fmla="*/ 1180237 h 1955800"/>
                <a:gd name="connsiteX787" fmla="*/ 912647 w 1404620"/>
                <a:gd name="connsiteY787" fmla="*/ 1182192 h 1955800"/>
                <a:gd name="connsiteX788" fmla="*/ 913359 w 1404620"/>
                <a:gd name="connsiteY788" fmla="*/ 1182192 h 1955800"/>
                <a:gd name="connsiteX789" fmla="*/ 917626 w 1404620"/>
                <a:gd name="connsiteY789" fmla="*/ 1182726 h 1955800"/>
                <a:gd name="connsiteX790" fmla="*/ 919048 w 1404620"/>
                <a:gd name="connsiteY790" fmla="*/ 1183970 h 1955800"/>
                <a:gd name="connsiteX791" fmla="*/ 919760 w 1404620"/>
                <a:gd name="connsiteY791" fmla="*/ 1185926 h 1955800"/>
                <a:gd name="connsiteX792" fmla="*/ 918337 w 1404620"/>
                <a:gd name="connsiteY792" fmla="*/ 1187171 h 1955800"/>
                <a:gd name="connsiteX793" fmla="*/ 919048 w 1404620"/>
                <a:gd name="connsiteY793" fmla="*/ 1189838 h 1955800"/>
                <a:gd name="connsiteX794" fmla="*/ 922782 w 1404620"/>
                <a:gd name="connsiteY794" fmla="*/ 1193572 h 1955800"/>
                <a:gd name="connsiteX795" fmla="*/ 926338 w 1404620"/>
                <a:gd name="connsiteY795" fmla="*/ 1196238 h 1955800"/>
                <a:gd name="connsiteX796" fmla="*/ 926338 w 1404620"/>
                <a:gd name="connsiteY796" fmla="*/ 1198017 h 1955800"/>
                <a:gd name="connsiteX797" fmla="*/ 926338 w 1404620"/>
                <a:gd name="connsiteY797" fmla="*/ 1201217 h 1955800"/>
                <a:gd name="connsiteX798" fmla="*/ 927049 w 1404620"/>
                <a:gd name="connsiteY798" fmla="*/ 1204417 h 1955800"/>
                <a:gd name="connsiteX799" fmla="*/ 930605 w 1404620"/>
                <a:gd name="connsiteY799" fmla="*/ 1206373 h 1955800"/>
                <a:gd name="connsiteX800" fmla="*/ 933450 w 1404620"/>
                <a:gd name="connsiteY800" fmla="*/ 1209573 h 1955800"/>
                <a:gd name="connsiteX801" fmla="*/ 933450 w 1404620"/>
                <a:gd name="connsiteY801" fmla="*/ 1211529 h 1955800"/>
                <a:gd name="connsiteX802" fmla="*/ 933450 w 1404620"/>
                <a:gd name="connsiteY802" fmla="*/ 1212774 h 1955800"/>
                <a:gd name="connsiteX803" fmla="*/ 933450 w 1404620"/>
                <a:gd name="connsiteY803" fmla="*/ 1215974 h 1955800"/>
                <a:gd name="connsiteX804" fmla="*/ 934161 w 1404620"/>
                <a:gd name="connsiteY804" fmla="*/ 1217930 h 1955800"/>
                <a:gd name="connsiteX805" fmla="*/ 935584 w 1404620"/>
                <a:gd name="connsiteY805" fmla="*/ 1219175 h 1955800"/>
                <a:gd name="connsiteX806" fmla="*/ 937717 w 1404620"/>
                <a:gd name="connsiteY806" fmla="*/ 1221130 h 1955800"/>
                <a:gd name="connsiteX807" fmla="*/ 937717 w 1404620"/>
                <a:gd name="connsiteY807" fmla="*/ 1222908 h 1955800"/>
                <a:gd name="connsiteX808" fmla="*/ 937006 w 1404620"/>
                <a:gd name="connsiteY808" fmla="*/ 1225575 h 1955800"/>
                <a:gd name="connsiteX809" fmla="*/ 936295 w 1404620"/>
                <a:gd name="connsiteY809" fmla="*/ 1226109 h 1955800"/>
                <a:gd name="connsiteX810" fmla="*/ 934161 w 1404620"/>
                <a:gd name="connsiteY810" fmla="*/ 1226820 h 1955800"/>
                <a:gd name="connsiteX811" fmla="*/ 932739 w 1404620"/>
                <a:gd name="connsiteY811" fmla="*/ 1227353 h 1955800"/>
                <a:gd name="connsiteX812" fmla="*/ 930605 w 1404620"/>
                <a:gd name="connsiteY812" fmla="*/ 1230020 h 1955800"/>
                <a:gd name="connsiteX813" fmla="*/ 930605 w 1404620"/>
                <a:gd name="connsiteY813" fmla="*/ 1230554 h 1955800"/>
                <a:gd name="connsiteX814" fmla="*/ 932028 w 1404620"/>
                <a:gd name="connsiteY814" fmla="*/ 1232510 h 1955800"/>
                <a:gd name="connsiteX815" fmla="*/ 934872 w 1404620"/>
                <a:gd name="connsiteY815" fmla="*/ 1236421 h 1955800"/>
                <a:gd name="connsiteX816" fmla="*/ 935584 w 1404620"/>
                <a:gd name="connsiteY816" fmla="*/ 1237666 h 1955800"/>
                <a:gd name="connsiteX817" fmla="*/ 937006 w 1404620"/>
                <a:gd name="connsiteY817" fmla="*/ 1238199 h 1955800"/>
                <a:gd name="connsiteX818" fmla="*/ 939851 w 1404620"/>
                <a:gd name="connsiteY818" fmla="*/ 1240866 h 1955800"/>
                <a:gd name="connsiteX819" fmla="*/ 939851 w 1404620"/>
                <a:gd name="connsiteY819" fmla="*/ 1242822 h 1955800"/>
                <a:gd name="connsiteX820" fmla="*/ 939851 w 1404620"/>
                <a:gd name="connsiteY820" fmla="*/ 1245845 h 1955800"/>
                <a:gd name="connsiteX821" fmla="*/ 941985 w 1404620"/>
                <a:gd name="connsiteY821" fmla="*/ 1248512 h 1955800"/>
                <a:gd name="connsiteX822" fmla="*/ 944829 w 1404620"/>
                <a:gd name="connsiteY822" fmla="*/ 1251001 h 1955800"/>
                <a:gd name="connsiteX823" fmla="*/ 944829 w 1404620"/>
                <a:gd name="connsiteY823" fmla="*/ 1252957 h 1955800"/>
                <a:gd name="connsiteX824" fmla="*/ 944829 w 1404620"/>
                <a:gd name="connsiteY824" fmla="*/ 1258113 h 1955800"/>
                <a:gd name="connsiteX825" fmla="*/ 944829 w 1404620"/>
                <a:gd name="connsiteY825" fmla="*/ 1260602 h 1955800"/>
                <a:gd name="connsiteX826" fmla="*/ 946252 w 1404620"/>
                <a:gd name="connsiteY826" fmla="*/ 1264336 h 1955800"/>
                <a:gd name="connsiteX827" fmla="*/ 947674 w 1404620"/>
                <a:gd name="connsiteY827" fmla="*/ 1268959 h 1955800"/>
                <a:gd name="connsiteX828" fmla="*/ 948385 w 1404620"/>
                <a:gd name="connsiteY828" fmla="*/ 1272159 h 1955800"/>
                <a:gd name="connsiteX829" fmla="*/ 953542 w 1404620"/>
                <a:gd name="connsiteY829" fmla="*/ 1276604 h 1955800"/>
                <a:gd name="connsiteX830" fmla="*/ 954964 w 1404620"/>
                <a:gd name="connsiteY830" fmla="*/ 1277849 h 1955800"/>
                <a:gd name="connsiteX831" fmla="*/ 957809 w 1404620"/>
                <a:gd name="connsiteY831" fmla="*/ 1279804 h 1955800"/>
                <a:gd name="connsiteX832" fmla="*/ 960653 w 1404620"/>
                <a:gd name="connsiteY832" fmla="*/ 1281582 h 1955800"/>
                <a:gd name="connsiteX833" fmla="*/ 968477 w 1404620"/>
                <a:gd name="connsiteY833" fmla="*/ 1284783 h 1955800"/>
                <a:gd name="connsiteX834" fmla="*/ 971322 w 1404620"/>
                <a:gd name="connsiteY834" fmla="*/ 1286027 h 1955800"/>
                <a:gd name="connsiteX835" fmla="*/ 974877 w 1404620"/>
                <a:gd name="connsiteY835" fmla="*/ 1286739 h 1955800"/>
                <a:gd name="connsiteX836" fmla="*/ 975589 w 1404620"/>
                <a:gd name="connsiteY836" fmla="*/ 1291184 h 1955800"/>
                <a:gd name="connsiteX837" fmla="*/ 976300 w 1404620"/>
                <a:gd name="connsiteY837" fmla="*/ 1291895 h 1955800"/>
                <a:gd name="connsiteX838" fmla="*/ 977722 w 1404620"/>
                <a:gd name="connsiteY838" fmla="*/ 1293139 h 1955800"/>
                <a:gd name="connsiteX839" fmla="*/ 978433 w 1404620"/>
                <a:gd name="connsiteY839" fmla="*/ 1293851 h 1955800"/>
                <a:gd name="connsiteX840" fmla="*/ 982167 w 1404620"/>
                <a:gd name="connsiteY840" fmla="*/ 1296873 h 1955800"/>
                <a:gd name="connsiteX841" fmla="*/ 984301 w 1404620"/>
                <a:gd name="connsiteY841" fmla="*/ 1296873 h 1955800"/>
                <a:gd name="connsiteX842" fmla="*/ 986435 w 1404620"/>
                <a:gd name="connsiteY842" fmla="*/ 1295629 h 1955800"/>
                <a:gd name="connsiteX843" fmla="*/ 989279 w 1404620"/>
                <a:gd name="connsiteY843" fmla="*/ 1293851 h 1955800"/>
                <a:gd name="connsiteX844" fmla="*/ 990702 w 1404620"/>
                <a:gd name="connsiteY844" fmla="*/ 1292428 h 1955800"/>
                <a:gd name="connsiteX845" fmla="*/ 990702 w 1404620"/>
                <a:gd name="connsiteY845" fmla="*/ 1291895 h 1955800"/>
                <a:gd name="connsiteX846" fmla="*/ 991413 w 1404620"/>
                <a:gd name="connsiteY846" fmla="*/ 1289228 h 1955800"/>
                <a:gd name="connsiteX847" fmla="*/ 991413 w 1404620"/>
                <a:gd name="connsiteY847" fmla="*/ 1287450 h 1955800"/>
                <a:gd name="connsiteX848" fmla="*/ 989991 w 1404620"/>
                <a:gd name="connsiteY848" fmla="*/ 1286027 h 1955800"/>
                <a:gd name="connsiteX849" fmla="*/ 989279 w 1404620"/>
                <a:gd name="connsiteY849" fmla="*/ 1283538 h 1955800"/>
                <a:gd name="connsiteX850" fmla="*/ 985723 w 1404620"/>
                <a:gd name="connsiteY850" fmla="*/ 1279093 h 1955800"/>
                <a:gd name="connsiteX851" fmla="*/ 986435 w 1404620"/>
                <a:gd name="connsiteY851" fmla="*/ 1277849 h 1955800"/>
                <a:gd name="connsiteX852" fmla="*/ 987146 w 1404620"/>
                <a:gd name="connsiteY852" fmla="*/ 1273937 h 1955800"/>
                <a:gd name="connsiteX853" fmla="*/ 989991 w 1404620"/>
                <a:gd name="connsiteY853" fmla="*/ 1271448 h 1955800"/>
                <a:gd name="connsiteX854" fmla="*/ 991413 w 1404620"/>
                <a:gd name="connsiteY854" fmla="*/ 1270203 h 1955800"/>
                <a:gd name="connsiteX855" fmla="*/ 994258 w 1404620"/>
                <a:gd name="connsiteY855" fmla="*/ 1267536 h 1955800"/>
                <a:gd name="connsiteX856" fmla="*/ 997814 w 1404620"/>
                <a:gd name="connsiteY856" fmla="*/ 1261847 h 1955800"/>
                <a:gd name="connsiteX857" fmla="*/ 1001370 w 1404620"/>
                <a:gd name="connsiteY857" fmla="*/ 1261313 h 1955800"/>
                <a:gd name="connsiteX858" fmla="*/ 1002081 w 1404620"/>
                <a:gd name="connsiteY858" fmla="*/ 1261313 h 1955800"/>
                <a:gd name="connsiteX859" fmla="*/ 1004926 w 1404620"/>
                <a:gd name="connsiteY859" fmla="*/ 1260602 h 1955800"/>
                <a:gd name="connsiteX860" fmla="*/ 1007771 w 1404620"/>
                <a:gd name="connsiteY860" fmla="*/ 1258113 h 1955800"/>
                <a:gd name="connsiteX861" fmla="*/ 1011327 w 1404620"/>
                <a:gd name="connsiteY861" fmla="*/ 1256690 h 1955800"/>
                <a:gd name="connsiteX862" fmla="*/ 1013638 w 1404620"/>
                <a:gd name="connsiteY862" fmla="*/ 1256690 h 1955800"/>
                <a:gd name="connsiteX863" fmla="*/ 1016483 w 1404620"/>
                <a:gd name="connsiteY863" fmla="*/ 1258113 h 1955800"/>
                <a:gd name="connsiteX864" fmla="*/ 1018616 w 1404620"/>
                <a:gd name="connsiteY864" fmla="*/ 1258646 h 1955800"/>
                <a:gd name="connsiteX865" fmla="*/ 1022172 w 1404620"/>
                <a:gd name="connsiteY865" fmla="*/ 1259891 h 1955800"/>
                <a:gd name="connsiteX866" fmla="*/ 1022883 w 1404620"/>
                <a:gd name="connsiteY866" fmla="*/ 1261313 h 1955800"/>
                <a:gd name="connsiteX867" fmla="*/ 1023595 w 1404620"/>
                <a:gd name="connsiteY867" fmla="*/ 1261313 h 1955800"/>
                <a:gd name="connsiteX868" fmla="*/ 1024306 w 1404620"/>
                <a:gd name="connsiteY868" fmla="*/ 1261313 h 1955800"/>
                <a:gd name="connsiteX869" fmla="*/ 1030707 w 1404620"/>
                <a:gd name="connsiteY869" fmla="*/ 1260602 h 1955800"/>
                <a:gd name="connsiteX870" fmla="*/ 1037107 w 1404620"/>
                <a:gd name="connsiteY870" fmla="*/ 1259891 h 1955800"/>
                <a:gd name="connsiteX871" fmla="*/ 1038530 w 1404620"/>
                <a:gd name="connsiteY871" fmla="*/ 1261313 h 1955800"/>
                <a:gd name="connsiteX872" fmla="*/ 1040663 w 1404620"/>
                <a:gd name="connsiteY872" fmla="*/ 1262558 h 1955800"/>
                <a:gd name="connsiteX873" fmla="*/ 1043686 w 1404620"/>
                <a:gd name="connsiteY873" fmla="*/ 1262558 h 1955800"/>
                <a:gd name="connsiteX874" fmla="*/ 1048665 w 1404620"/>
                <a:gd name="connsiteY874" fmla="*/ 1261313 h 1955800"/>
                <a:gd name="connsiteX875" fmla="*/ 1050087 w 1404620"/>
                <a:gd name="connsiteY875" fmla="*/ 1261847 h 1955800"/>
                <a:gd name="connsiteX876" fmla="*/ 1055777 w 1404620"/>
                <a:gd name="connsiteY876" fmla="*/ 1263802 h 1955800"/>
                <a:gd name="connsiteX877" fmla="*/ 1057199 w 1404620"/>
                <a:gd name="connsiteY877" fmla="*/ 1265047 h 1955800"/>
                <a:gd name="connsiteX878" fmla="*/ 1057199 w 1404620"/>
                <a:gd name="connsiteY878" fmla="*/ 1266292 h 1955800"/>
                <a:gd name="connsiteX879" fmla="*/ 1059332 w 1404620"/>
                <a:gd name="connsiteY879" fmla="*/ 1267003 h 1955800"/>
                <a:gd name="connsiteX880" fmla="*/ 1062177 w 1404620"/>
                <a:gd name="connsiteY880" fmla="*/ 1265047 h 1955800"/>
                <a:gd name="connsiteX881" fmla="*/ 1065733 w 1404620"/>
                <a:gd name="connsiteY881" fmla="*/ 1262558 h 1955800"/>
                <a:gd name="connsiteX882" fmla="*/ 1066445 w 1404620"/>
                <a:gd name="connsiteY882" fmla="*/ 1262558 h 1955800"/>
                <a:gd name="connsiteX883" fmla="*/ 1068578 w 1404620"/>
                <a:gd name="connsiteY883" fmla="*/ 1263802 h 1955800"/>
                <a:gd name="connsiteX884" fmla="*/ 1071423 w 1404620"/>
                <a:gd name="connsiteY884" fmla="*/ 1265758 h 1955800"/>
                <a:gd name="connsiteX885" fmla="*/ 1073734 w 1404620"/>
                <a:gd name="connsiteY885" fmla="*/ 1267003 h 1955800"/>
                <a:gd name="connsiteX886" fmla="*/ 1078713 w 1404620"/>
                <a:gd name="connsiteY886" fmla="*/ 1268959 h 1955800"/>
                <a:gd name="connsiteX887" fmla="*/ 1084402 w 1404620"/>
                <a:gd name="connsiteY887" fmla="*/ 1270737 h 1955800"/>
                <a:gd name="connsiteX888" fmla="*/ 1087958 w 1404620"/>
                <a:gd name="connsiteY888" fmla="*/ 1266292 h 1955800"/>
                <a:gd name="connsiteX889" fmla="*/ 1088670 w 1404620"/>
                <a:gd name="connsiteY889" fmla="*/ 1265758 h 1955800"/>
                <a:gd name="connsiteX890" fmla="*/ 1089381 w 1404620"/>
                <a:gd name="connsiteY890" fmla="*/ 1263091 h 1955800"/>
                <a:gd name="connsiteX891" fmla="*/ 1090803 w 1404620"/>
                <a:gd name="connsiteY891" fmla="*/ 1260602 h 1955800"/>
                <a:gd name="connsiteX892" fmla="*/ 1090803 w 1404620"/>
                <a:gd name="connsiteY892" fmla="*/ 1258646 h 1955800"/>
                <a:gd name="connsiteX893" fmla="*/ 1090092 w 1404620"/>
                <a:gd name="connsiteY893" fmla="*/ 1248512 h 1955800"/>
                <a:gd name="connsiteX894" fmla="*/ 1091514 w 1404620"/>
                <a:gd name="connsiteY894" fmla="*/ 1246556 h 1955800"/>
                <a:gd name="connsiteX895" fmla="*/ 1092226 w 1404620"/>
                <a:gd name="connsiteY895" fmla="*/ 1245845 h 1955800"/>
                <a:gd name="connsiteX896" fmla="*/ 1099337 w 1404620"/>
                <a:gd name="connsiteY896" fmla="*/ 1245845 h 1955800"/>
                <a:gd name="connsiteX897" fmla="*/ 1100049 w 1404620"/>
                <a:gd name="connsiteY897" fmla="*/ 1244600 h 1955800"/>
                <a:gd name="connsiteX898" fmla="*/ 1100049 w 1404620"/>
                <a:gd name="connsiteY898" fmla="*/ 1244067 h 1955800"/>
                <a:gd name="connsiteX899" fmla="*/ 1100049 w 1404620"/>
                <a:gd name="connsiteY899" fmla="*/ 1242822 h 1955800"/>
                <a:gd name="connsiteX900" fmla="*/ 1100049 w 1404620"/>
                <a:gd name="connsiteY900" fmla="*/ 1241400 h 1955800"/>
                <a:gd name="connsiteX901" fmla="*/ 1100760 w 1404620"/>
                <a:gd name="connsiteY901" fmla="*/ 1240866 h 1955800"/>
                <a:gd name="connsiteX902" fmla="*/ 1101471 w 1404620"/>
                <a:gd name="connsiteY902" fmla="*/ 1240866 h 1955800"/>
                <a:gd name="connsiteX903" fmla="*/ 1105205 w 1404620"/>
                <a:gd name="connsiteY903" fmla="*/ 1238199 h 1955800"/>
                <a:gd name="connsiteX904" fmla="*/ 1105916 w 1404620"/>
                <a:gd name="connsiteY904" fmla="*/ 1237666 h 1955800"/>
                <a:gd name="connsiteX905" fmla="*/ 1112317 w 1404620"/>
                <a:gd name="connsiteY905" fmla="*/ 1236955 h 1955800"/>
                <a:gd name="connsiteX906" fmla="*/ 1114451 w 1404620"/>
                <a:gd name="connsiteY906" fmla="*/ 1236955 h 1955800"/>
                <a:gd name="connsiteX907" fmla="*/ 1115873 w 1404620"/>
                <a:gd name="connsiteY907" fmla="*/ 1237666 h 1955800"/>
                <a:gd name="connsiteX908" fmla="*/ 1118718 w 1404620"/>
                <a:gd name="connsiteY908" fmla="*/ 1238910 h 1955800"/>
                <a:gd name="connsiteX909" fmla="*/ 1119429 w 1404620"/>
                <a:gd name="connsiteY909" fmla="*/ 1240866 h 1955800"/>
                <a:gd name="connsiteX910" fmla="*/ 1118718 w 1404620"/>
                <a:gd name="connsiteY910" fmla="*/ 1242822 h 1955800"/>
                <a:gd name="connsiteX911" fmla="*/ 1120140 w 1404620"/>
                <a:gd name="connsiteY911" fmla="*/ 1244067 h 1955800"/>
                <a:gd name="connsiteX912" fmla="*/ 1128675 w 1404620"/>
                <a:gd name="connsiteY912" fmla="*/ 1246556 h 1955800"/>
                <a:gd name="connsiteX913" fmla="*/ 1129386 w 1404620"/>
                <a:gd name="connsiteY913" fmla="*/ 1246556 h 1955800"/>
                <a:gd name="connsiteX914" fmla="*/ 1133120 w 1404620"/>
                <a:gd name="connsiteY914" fmla="*/ 1244067 h 1955800"/>
                <a:gd name="connsiteX915" fmla="*/ 1139520 w 1404620"/>
                <a:gd name="connsiteY915" fmla="*/ 1244600 h 1955800"/>
                <a:gd name="connsiteX916" fmla="*/ 1140943 w 1404620"/>
                <a:gd name="connsiteY916" fmla="*/ 1245845 h 1955800"/>
                <a:gd name="connsiteX917" fmla="*/ 1141654 w 1404620"/>
                <a:gd name="connsiteY917" fmla="*/ 1247800 h 1955800"/>
                <a:gd name="connsiteX918" fmla="*/ 1145921 w 1404620"/>
                <a:gd name="connsiteY918" fmla="*/ 1249756 h 1955800"/>
                <a:gd name="connsiteX919" fmla="*/ 1147343 w 1404620"/>
                <a:gd name="connsiteY919" fmla="*/ 1249756 h 1955800"/>
                <a:gd name="connsiteX920" fmla="*/ 1148055 w 1404620"/>
                <a:gd name="connsiteY920" fmla="*/ 1249045 h 1955800"/>
                <a:gd name="connsiteX921" fmla="*/ 1148766 w 1404620"/>
                <a:gd name="connsiteY921" fmla="*/ 1247267 h 1955800"/>
                <a:gd name="connsiteX922" fmla="*/ 1151611 w 1404620"/>
                <a:gd name="connsiteY922" fmla="*/ 1245845 h 1955800"/>
                <a:gd name="connsiteX923" fmla="*/ 1154456 w 1404620"/>
                <a:gd name="connsiteY923" fmla="*/ 1245311 h 1955800"/>
                <a:gd name="connsiteX924" fmla="*/ 1155878 w 1404620"/>
                <a:gd name="connsiteY924" fmla="*/ 1245311 h 1955800"/>
                <a:gd name="connsiteX925" fmla="*/ 1157300 w 1404620"/>
                <a:gd name="connsiteY925" fmla="*/ 1245845 h 1955800"/>
                <a:gd name="connsiteX926" fmla="*/ 1160856 w 1404620"/>
                <a:gd name="connsiteY926" fmla="*/ 1246556 h 1955800"/>
                <a:gd name="connsiteX927" fmla="*/ 1161567 w 1404620"/>
                <a:gd name="connsiteY927" fmla="*/ 1244600 h 1955800"/>
                <a:gd name="connsiteX928" fmla="*/ 1161567 w 1404620"/>
                <a:gd name="connsiteY928" fmla="*/ 1243355 h 1955800"/>
                <a:gd name="connsiteX929" fmla="*/ 1162279 w 1404620"/>
                <a:gd name="connsiteY929" fmla="*/ 1242111 h 1955800"/>
                <a:gd name="connsiteX930" fmla="*/ 1166012 w 1404620"/>
                <a:gd name="connsiteY930" fmla="*/ 1243355 h 1955800"/>
                <a:gd name="connsiteX931" fmla="*/ 1170280 w 1404620"/>
                <a:gd name="connsiteY931" fmla="*/ 1245311 h 1955800"/>
                <a:gd name="connsiteX932" fmla="*/ 1173836 w 1404620"/>
                <a:gd name="connsiteY932" fmla="*/ 1244600 h 1955800"/>
                <a:gd name="connsiteX933" fmla="*/ 1175969 w 1404620"/>
                <a:gd name="connsiteY933" fmla="*/ 1243355 h 1955800"/>
                <a:gd name="connsiteX934" fmla="*/ 1177392 w 1404620"/>
                <a:gd name="connsiteY934" fmla="*/ 1242822 h 1955800"/>
                <a:gd name="connsiteX935" fmla="*/ 1180237 w 1404620"/>
                <a:gd name="connsiteY935" fmla="*/ 1240866 h 1955800"/>
                <a:gd name="connsiteX936" fmla="*/ 1180237 w 1404620"/>
                <a:gd name="connsiteY936" fmla="*/ 1239622 h 1955800"/>
                <a:gd name="connsiteX937" fmla="*/ 1180948 w 1404620"/>
                <a:gd name="connsiteY937" fmla="*/ 1238910 h 1955800"/>
                <a:gd name="connsiteX938" fmla="*/ 1186637 w 1404620"/>
                <a:gd name="connsiteY938" fmla="*/ 1238910 h 1955800"/>
                <a:gd name="connsiteX939" fmla="*/ 1190193 w 1404620"/>
                <a:gd name="connsiteY939" fmla="*/ 1238910 h 1955800"/>
                <a:gd name="connsiteX940" fmla="*/ 1192327 w 1404620"/>
                <a:gd name="connsiteY940" fmla="*/ 1237666 h 1955800"/>
                <a:gd name="connsiteX941" fmla="*/ 1193927 w 1404620"/>
                <a:gd name="connsiteY941" fmla="*/ 1236955 h 1955800"/>
                <a:gd name="connsiteX942" fmla="*/ 1197483 w 1404620"/>
                <a:gd name="connsiteY942" fmla="*/ 1236955 h 1955800"/>
                <a:gd name="connsiteX943" fmla="*/ 1198906 w 1404620"/>
                <a:gd name="connsiteY943" fmla="*/ 1238199 h 1955800"/>
                <a:gd name="connsiteX944" fmla="*/ 1200328 w 1404620"/>
                <a:gd name="connsiteY944" fmla="*/ 1240866 h 1955800"/>
                <a:gd name="connsiteX945" fmla="*/ 1202462 w 1404620"/>
                <a:gd name="connsiteY945" fmla="*/ 1243355 h 1955800"/>
                <a:gd name="connsiteX946" fmla="*/ 1203884 w 1404620"/>
                <a:gd name="connsiteY946" fmla="*/ 1247267 h 1955800"/>
                <a:gd name="connsiteX947" fmla="*/ 1206729 w 1404620"/>
                <a:gd name="connsiteY947" fmla="*/ 1249756 h 1955800"/>
                <a:gd name="connsiteX948" fmla="*/ 1208862 w 1404620"/>
                <a:gd name="connsiteY948" fmla="*/ 1251712 h 1955800"/>
                <a:gd name="connsiteX949" fmla="*/ 1211707 w 1404620"/>
                <a:gd name="connsiteY949" fmla="*/ 1251001 h 1955800"/>
                <a:gd name="connsiteX950" fmla="*/ 1212418 w 1404620"/>
                <a:gd name="connsiteY950" fmla="*/ 1249756 h 1955800"/>
                <a:gd name="connsiteX951" fmla="*/ 1220242 w 1404620"/>
                <a:gd name="connsiteY951" fmla="*/ 1245845 h 1955800"/>
                <a:gd name="connsiteX952" fmla="*/ 1221664 w 1404620"/>
                <a:gd name="connsiteY952" fmla="*/ 1245311 h 1955800"/>
                <a:gd name="connsiteX953" fmla="*/ 1222375 w 1404620"/>
                <a:gd name="connsiteY953" fmla="*/ 1244600 h 1955800"/>
                <a:gd name="connsiteX954" fmla="*/ 1225398 w 1404620"/>
                <a:gd name="connsiteY954" fmla="*/ 1242822 h 1955800"/>
                <a:gd name="connsiteX955" fmla="*/ 1227531 w 1404620"/>
                <a:gd name="connsiteY955" fmla="*/ 1242111 h 1955800"/>
                <a:gd name="connsiteX956" fmla="*/ 1228954 w 1404620"/>
                <a:gd name="connsiteY956" fmla="*/ 1241400 h 1955800"/>
                <a:gd name="connsiteX957" fmla="*/ 1231087 w 1404620"/>
                <a:gd name="connsiteY957" fmla="*/ 1241400 h 1955800"/>
                <a:gd name="connsiteX958" fmla="*/ 1231798 w 1404620"/>
                <a:gd name="connsiteY958" fmla="*/ 1241400 h 1955800"/>
                <a:gd name="connsiteX959" fmla="*/ 1233221 w 1404620"/>
                <a:gd name="connsiteY959" fmla="*/ 1239622 h 1955800"/>
                <a:gd name="connsiteX960" fmla="*/ 1234643 w 1404620"/>
                <a:gd name="connsiteY960" fmla="*/ 1236955 h 1955800"/>
                <a:gd name="connsiteX961" fmla="*/ 1238199 w 1404620"/>
                <a:gd name="connsiteY961" fmla="*/ 1236955 h 1955800"/>
                <a:gd name="connsiteX962" fmla="*/ 1238911 w 1404620"/>
                <a:gd name="connsiteY962" fmla="*/ 1236955 h 1955800"/>
                <a:gd name="connsiteX963" fmla="*/ 1245311 w 1404620"/>
                <a:gd name="connsiteY963" fmla="*/ 1238199 h 1955800"/>
                <a:gd name="connsiteX964" fmla="*/ 1248156 w 1404620"/>
                <a:gd name="connsiteY964" fmla="*/ 1238199 h 1955800"/>
                <a:gd name="connsiteX965" fmla="*/ 1248867 w 1404620"/>
                <a:gd name="connsiteY965" fmla="*/ 1238910 h 1955800"/>
                <a:gd name="connsiteX966" fmla="*/ 1253312 w 1404620"/>
                <a:gd name="connsiteY966" fmla="*/ 1239622 h 1955800"/>
                <a:gd name="connsiteX967" fmla="*/ 1253846 w 1404620"/>
                <a:gd name="connsiteY967" fmla="*/ 1239622 h 1955800"/>
                <a:gd name="connsiteX968" fmla="*/ 1256868 w 1404620"/>
                <a:gd name="connsiteY968" fmla="*/ 1238199 h 1955800"/>
                <a:gd name="connsiteX969" fmla="*/ 1259002 w 1404620"/>
                <a:gd name="connsiteY969" fmla="*/ 1235710 h 1955800"/>
                <a:gd name="connsiteX970" fmla="*/ 1260424 w 1404620"/>
                <a:gd name="connsiteY970" fmla="*/ 1235710 h 1955800"/>
                <a:gd name="connsiteX971" fmla="*/ 1263269 w 1404620"/>
                <a:gd name="connsiteY971" fmla="*/ 1236421 h 1955800"/>
                <a:gd name="connsiteX972" fmla="*/ 1265403 w 1404620"/>
                <a:gd name="connsiteY972" fmla="*/ 1237666 h 1955800"/>
                <a:gd name="connsiteX973" fmla="*/ 1266825 w 1404620"/>
                <a:gd name="connsiteY973" fmla="*/ 1237666 h 1955800"/>
                <a:gd name="connsiteX974" fmla="*/ 1268959 w 1404620"/>
                <a:gd name="connsiteY974" fmla="*/ 1236955 h 1955800"/>
                <a:gd name="connsiteX975" fmla="*/ 1273937 w 1404620"/>
                <a:gd name="connsiteY975" fmla="*/ 1238910 h 1955800"/>
                <a:gd name="connsiteX976" fmla="*/ 1275360 w 1404620"/>
                <a:gd name="connsiteY976" fmla="*/ 1240155 h 1955800"/>
                <a:gd name="connsiteX977" fmla="*/ 1278916 w 1404620"/>
                <a:gd name="connsiteY977" fmla="*/ 1241400 h 1955800"/>
                <a:gd name="connsiteX978" fmla="*/ 1285494 w 1404620"/>
                <a:gd name="connsiteY978" fmla="*/ 1240866 h 1955800"/>
                <a:gd name="connsiteX979" fmla="*/ 1286205 w 1404620"/>
                <a:gd name="connsiteY979" fmla="*/ 1240155 h 1955800"/>
                <a:gd name="connsiteX980" fmla="*/ 1286205 w 1404620"/>
                <a:gd name="connsiteY980" fmla="*/ 1237666 h 1955800"/>
                <a:gd name="connsiteX981" fmla="*/ 1284783 w 1404620"/>
                <a:gd name="connsiteY981" fmla="*/ 1236955 h 1955800"/>
                <a:gd name="connsiteX982" fmla="*/ 1281049 w 1404620"/>
                <a:gd name="connsiteY982" fmla="*/ 1235710 h 1955800"/>
                <a:gd name="connsiteX983" fmla="*/ 1278204 w 1404620"/>
                <a:gd name="connsiteY983" fmla="*/ 1233221 h 1955800"/>
                <a:gd name="connsiteX984" fmla="*/ 1274648 w 1404620"/>
                <a:gd name="connsiteY984" fmla="*/ 1229309 h 1955800"/>
                <a:gd name="connsiteX985" fmla="*/ 1273226 w 1404620"/>
                <a:gd name="connsiteY985" fmla="*/ 1226109 h 1955800"/>
                <a:gd name="connsiteX986" fmla="*/ 1273226 w 1404620"/>
                <a:gd name="connsiteY986" fmla="*/ 1225575 h 1955800"/>
                <a:gd name="connsiteX987" fmla="*/ 1273226 w 1404620"/>
                <a:gd name="connsiteY987" fmla="*/ 1223620 h 1955800"/>
                <a:gd name="connsiteX988" fmla="*/ 1273937 w 1404620"/>
                <a:gd name="connsiteY988" fmla="*/ 1221130 h 1955800"/>
                <a:gd name="connsiteX989" fmla="*/ 1276782 w 1404620"/>
                <a:gd name="connsiteY989" fmla="*/ 1215974 h 1955800"/>
                <a:gd name="connsiteX990" fmla="*/ 1277493 w 1404620"/>
                <a:gd name="connsiteY990" fmla="*/ 1215263 h 1955800"/>
                <a:gd name="connsiteX991" fmla="*/ 1279627 w 1404620"/>
                <a:gd name="connsiteY991" fmla="*/ 1212774 h 1955800"/>
                <a:gd name="connsiteX992" fmla="*/ 1280338 w 1404620"/>
                <a:gd name="connsiteY992" fmla="*/ 1211529 h 1955800"/>
                <a:gd name="connsiteX993" fmla="*/ 1281760 w 1404620"/>
                <a:gd name="connsiteY993" fmla="*/ 1209573 h 1955800"/>
                <a:gd name="connsiteX994" fmla="*/ 1283894 w 1404620"/>
                <a:gd name="connsiteY994" fmla="*/ 1207084 h 1955800"/>
                <a:gd name="connsiteX995" fmla="*/ 1283894 w 1404620"/>
                <a:gd name="connsiteY995" fmla="*/ 1206373 h 1955800"/>
                <a:gd name="connsiteX996" fmla="*/ 1284783 w 1404620"/>
                <a:gd name="connsiteY996" fmla="*/ 1203173 h 1955800"/>
                <a:gd name="connsiteX997" fmla="*/ 1282472 w 1404620"/>
                <a:gd name="connsiteY997" fmla="*/ 1201928 h 1955800"/>
                <a:gd name="connsiteX998" fmla="*/ 1281049 w 1404620"/>
                <a:gd name="connsiteY998" fmla="*/ 1200683 h 1955800"/>
                <a:gd name="connsiteX999" fmla="*/ 1280338 w 1404620"/>
                <a:gd name="connsiteY999" fmla="*/ 1197483 h 1955800"/>
                <a:gd name="connsiteX1000" fmla="*/ 1279627 w 1404620"/>
                <a:gd name="connsiteY1000" fmla="*/ 1197483 h 1955800"/>
                <a:gd name="connsiteX1001" fmla="*/ 1280338 w 1404620"/>
                <a:gd name="connsiteY1001" fmla="*/ 1196238 h 1955800"/>
                <a:gd name="connsiteX1002" fmla="*/ 1281049 w 1404620"/>
                <a:gd name="connsiteY1002" fmla="*/ 1194816 h 1955800"/>
                <a:gd name="connsiteX1003" fmla="*/ 1281760 w 1404620"/>
                <a:gd name="connsiteY1003" fmla="*/ 1194816 h 1955800"/>
                <a:gd name="connsiteX1004" fmla="*/ 1284783 w 1404620"/>
                <a:gd name="connsiteY1004" fmla="*/ 1193572 h 1955800"/>
                <a:gd name="connsiteX1005" fmla="*/ 1288339 w 1404620"/>
                <a:gd name="connsiteY1005" fmla="*/ 1192327 h 1955800"/>
                <a:gd name="connsiteX1006" fmla="*/ 1289761 w 1404620"/>
                <a:gd name="connsiteY1006" fmla="*/ 1191616 h 1955800"/>
                <a:gd name="connsiteX1007" fmla="*/ 1291184 w 1404620"/>
                <a:gd name="connsiteY1007" fmla="*/ 1191616 h 1955800"/>
                <a:gd name="connsiteX1008" fmla="*/ 1291184 w 1404620"/>
                <a:gd name="connsiteY1008" fmla="*/ 1191082 h 1955800"/>
                <a:gd name="connsiteX1009" fmla="*/ 1293317 w 1404620"/>
                <a:gd name="connsiteY1009" fmla="*/ 1191616 h 1955800"/>
                <a:gd name="connsiteX1010" fmla="*/ 1294740 w 1404620"/>
                <a:gd name="connsiteY1010" fmla="*/ 1193038 h 1955800"/>
                <a:gd name="connsiteX1011" fmla="*/ 1296873 w 1404620"/>
                <a:gd name="connsiteY1011" fmla="*/ 1193572 h 1955800"/>
                <a:gd name="connsiteX1012" fmla="*/ 1299718 w 1404620"/>
                <a:gd name="connsiteY1012" fmla="*/ 1190371 h 1955800"/>
                <a:gd name="connsiteX1013" fmla="*/ 1300429 w 1404620"/>
                <a:gd name="connsiteY1013" fmla="*/ 1188593 h 1955800"/>
                <a:gd name="connsiteX1014" fmla="*/ 1300429 w 1404620"/>
                <a:gd name="connsiteY1014" fmla="*/ 1184682 h 1955800"/>
                <a:gd name="connsiteX1015" fmla="*/ 1299718 w 1404620"/>
                <a:gd name="connsiteY1015" fmla="*/ 1183970 h 1955800"/>
                <a:gd name="connsiteX1016" fmla="*/ 1300429 w 1404620"/>
                <a:gd name="connsiteY1016" fmla="*/ 1182192 h 1955800"/>
                <a:gd name="connsiteX1017" fmla="*/ 1302563 w 1404620"/>
                <a:gd name="connsiteY1017" fmla="*/ 1181481 h 1955800"/>
                <a:gd name="connsiteX1018" fmla="*/ 1303985 w 1404620"/>
                <a:gd name="connsiteY1018" fmla="*/ 1182192 h 1955800"/>
                <a:gd name="connsiteX1019" fmla="*/ 1304697 w 1404620"/>
                <a:gd name="connsiteY1019" fmla="*/ 1182726 h 1955800"/>
                <a:gd name="connsiteX1020" fmla="*/ 1306830 w 1404620"/>
                <a:gd name="connsiteY1020" fmla="*/ 1184682 h 1955800"/>
                <a:gd name="connsiteX1021" fmla="*/ 1306830 w 1404620"/>
                <a:gd name="connsiteY1021" fmla="*/ 1185926 h 1955800"/>
                <a:gd name="connsiteX1022" fmla="*/ 1308964 w 1404620"/>
                <a:gd name="connsiteY1022" fmla="*/ 1189127 h 1955800"/>
                <a:gd name="connsiteX1023" fmla="*/ 1311097 w 1404620"/>
                <a:gd name="connsiteY1023" fmla="*/ 1189127 h 1955800"/>
                <a:gd name="connsiteX1024" fmla="*/ 1312520 w 1404620"/>
                <a:gd name="connsiteY1024" fmla="*/ 1188593 h 1955800"/>
                <a:gd name="connsiteX1025" fmla="*/ 1316253 w 1404620"/>
                <a:gd name="connsiteY1025" fmla="*/ 1189838 h 1955800"/>
                <a:gd name="connsiteX1026" fmla="*/ 1322654 w 1404620"/>
                <a:gd name="connsiteY1026" fmla="*/ 1195527 h 1955800"/>
                <a:gd name="connsiteX1027" fmla="*/ 1326210 w 1404620"/>
                <a:gd name="connsiteY1027" fmla="*/ 1200683 h 1955800"/>
                <a:gd name="connsiteX1028" fmla="*/ 1326922 w 1404620"/>
                <a:gd name="connsiteY1028" fmla="*/ 1201928 h 1955800"/>
                <a:gd name="connsiteX1029" fmla="*/ 1327633 w 1404620"/>
                <a:gd name="connsiteY1029" fmla="*/ 1202462 h 1955800"/>
                <a:gd name="connsiteX1030" fmla="*/ 1329055 w 1404620"/>
                <a:gd name="connsiteY1030" fmla="*/ 1204417 h 1955800"/>
                <a:gd name="connsiteX1031" fmla="*/ 1327633 w 1404620"/>
                <a:gd name="connsiteY1031" fmla="*/ 1208329 h 1955800"/>
                <a:gd name="connsiteX1032" fmla="*/ 1330477 w 1404620"/>
                <a:gd name="connsiteY1032" fmla="*/ 1209573 h 1955800"/>
                <a:gd name="connsiteX1033" fmla="*/ 1332611 w 1404620"/>
                <a:gd name="connsiteY1033" fmla="*/ 1209573 h 1955800"/>
                <a:gd name="connsiteX1034" fmla="*/ 1334033 w 1404620"/>
                <a:gd name="connsiteY1034" fmla="*/ 1211529 h 1955800"/>
                <a:gd name="connsiteX1035" fmla="*/ 1339012 w 1404620"/>
                <a:gd name="connsiteY1035" fmla="*/ 1216508 h 1955800"/>
                <a:gd name="connsiteX1036" fmla="*/ 1339012 w 1404620"/>
                <a:gd name="connsiteY1036" fmla="*/ 1217930 h 1955800"/>
                <a:gd name="connsiteX1037" fmla="*/ 1337590 w 1404620"/>
                <a:gd name="connsiteY1037" fmla="*/ 1221130 h 1955800"/>
                <a:gd name="connsiteX1038" fmla="*/ 1338301 w 1404620"/>
                <a:gd name="connsiteY1038" fmla="*/ 1226820 h 1955800"/>
                <a:gd name="connsiteX1039" fmla="*/ 1339723 w 1404620"/>
                <a:gd name="connsiteY1039" fmla="*/ 1228065 h 1955800"/>
                <a:gd name="connsiteX1040" fmla="*/ 1344702 w 1404620"/>
                <a:gd name="connsiteY1040" fmla="*/ 1229309 h 1955800"/>
                <a:gd name="connsiteX1041" fmla="*/ 1347724 w 1404620"/>
                <a:gd name="connsiteY1041" fmla="*/ 1230554 h 1955800"/>
                <a:gd name="connsiteX1042" fmla="*/ 1349147 w 1404620"/>
                <a:gd name="connsiteY1042" fmla="*/ 1231976 h 1955800"/>
                <a:gd name="connsiteX1043" fmla="*/ 1349858 w 1404620"/>
                <a:gd name="connsiteY1043" fmla="*/ 1233221 h 1955800"/>
                <a:gd name="connsiteX1044" fmla="*/ 1350569 w 1404620"/>
                <a:gd name="connsiteY1044" fmla="*/ 1235710 h 1955800"/>
                <a:gd name="connsiteX1045" fmla="*/ 1352702 w 1404620"/>
                <a:gd name="connsiteY1045" fmla="*/ 1236955 h 1955800"/>
                <a:gd name="connsiteX1046" fmla="*/ 1354125 w 1404620"/>
                <a:gd name="connsiteY1046" fmla="*/ 1237666 h 1955800"/>
                <a:gd name="connsiteX1047" fmla="*/ 1357681 w 1404620"/>
                <a:gd name="connsiteY1047" fmla="*/ 1240155 h 1955800"/>
                <a:gd name="connsiteX1048" fmla="*/ 1359103 w 1404620"/>
                <a:gd name="connsiteY1048" fmla="*/ 1245311 h 1955800"/>
                <a:gd name="connsiteX1049" fmla="*/ 1361237 w 1404620"/>
                <a:gd name="connsiteY1049" fmla="*/ 1249756 h 1955800"/>
                <a:gd name="connsiteX1050" fmla="*/ 1362659 w 1404620"/>
                <a:gd name="connsiteY1050" fmla="*/ 1251712 h 1955800"/>
                <a:gd name="connsiteX1051" fmla="*/ 1365504 w 1404620"/>
                <a:gd name="connsiteY1051" fmla="*/ 1252245 h 1955800"/>
                <a:gd name="connsiteX1052" fmla="*/ 1367638 w 1404620"/>
                <a:gd name="connsiteY1052" fmla="*/ 1252957 h 1955800"/>
                <a:gd name="connsiteX1053" fmla="*/ 1369060 w 1404620"/>
                <a:gd name="connsiteY1053" fmla="*/ 1253668 h 1955800"/>
                <a:gd name="connsiteX1054" fmla="*/ 1369771 w 1404620"/>
                <a:gd name="connsiteY1054" fmla="*/ 1253668 h 1955800"/>
                <a:gd name="connsiteX1055" fmla="*/ 1370482 w 1404620"/>
                <a:gd name="connsiteY1055" fmla="*/ 1254201 h 1955800"/>
                <a:gd name="connsiteX1056" fmla="*/ 1376350 w 1404620"/>
                <a:gd name="connsiteY1056" fmla="*/ 1256157 h 1955800"/>
                <a:gd name="connsiteX1057" fmla="*/ 1377772 w 1404620"/>
                <a:gd name="connsiteY1057" fmla="*/ 1256157 h 1955800"/>
                <a:gd name="connsiteX1058" fmla="*/ 1379195 w 1404620"/>
                <a:gd name="connsiteY1058" fmla="*/ 1256157 h 1955800"/>
                <a:gd name="connsiteX1059" fmla="*/ 1379906 w 1404620"/>
                <a:gd name="connsiteY1059" fmla="*/ 1266292 h 1955800"/>
                <a:gd name="connsiteX1060" fmla="*/ 1379906 w 1404620"/>
                <a:gd name="connsiteY1060" fmla="*/ 1267003 h 1955800"/>
                <a:gd name="connsiteX1061" fmla="*/ 1380617 w 1404620"/>
                <a:gd name="connsiteY1061" fmla="*/ 1283538 h 1955800"/>
                <a:gd name="connsiteX1062" fmla="*/ 1380617 w 1404620"/>
                <a:gd name="connsiteY1062" fmla="*/ 1289228 h 1955800"/>
                <a:gd name="connsiteX1063" fmla="*/ 1382040 w 1404620"/>
                <a:gd name="connsiteY1063" fmla="*/ 1318032 h 1955800"/>
                <a:gd name="connsiteX1064" fmla="*/ 1383462 w 1404620"/>
                <a:gd name="connsiteY1064" fmla="*/ 1350569 h 1955800"/>
                <a:gd name="connsiteX1065" fmla="*/ 1383462 w 1404620"/>
                <a:gd name="connsiteY1065" fmla="*/ 1352525 h 1955800"/>
                <a:gd name="connsiteX1066" fmla="*/ 1383462 w 1404620"/>
                <a:gd name="connsiteY1066" fmla="*/ 1353769 h 1955800"/>
                <a:gd name="connsiteX1067" fmla="*/ 1383462 w 1404620"/>
                <a:gd name="connsiteY1067" fmla="*/ 1355014 h 1955800"/>
                <a:gd name="connsiteX1068" fmla="*/ 1383462 w 1404620"/>
                <a:gd name="connsiteY1068" fmla="*/ 1357503 h 1955800"/>
                <a:gd name="connsiteX1069" fmla="*/ 1384173 w 1404620"/>
                <a:gd name="connsiteY1069" fmla="*/ 1369060 h 1955800"/>
                <a:gd name="connsiteX1070" fmla="*/ 1384173 w 1404620"/>
                <a:gd name="connsiteY1070" fmla="*/ 1369771 h 1955800"/>
                <a:gd name="connsiteX1071" fmla="*/ 1384173 w 1404620"/>
                <a:gd name="connsiteY1071" fmla="*/ 1381150 h 1955800"/>
                <a:gd name="connsiteX1072" fmla="*/ 1384884 w 1404620"/>
                <a:gd name="connsiteY1072" fmla="*/ 1386307 h 1955800"/>
                <a:gd name="connsiteX1073" fmla="*/ 1385596 w 1404620"/>
                <a:gd name="connsiteY1073" fmla="*/ 1391463 h 1955800"/>
                <a:gd name="connsiteX1074" fmla="*/ 1385596 w 1404620"/>
                <a:gd name="connsiteY1074" fmla="*/ 1393241 h 1955800"/>
                <a:gd name="connsiteX1075" fmla="*/ 1386307 w 1404620"/>
                <a:gd name="connsiteY1075" fmla="*/ 1411732 h 1955800"/>
                <a:gd name="connsiteX1076" fmla="*/ 1387018 w 1404620"/>
                <a:gd name="connsiteY1076" fmla="*/ 1424534 h 1955800"/>
                <a:gd name="connsiteX1077" fmla="*/ 1387018 w 1404620"/>
                <a:gd name="connsiteY1077" fmla="*/ 1435379 h 1955800"/>
                <a:gd name="connsiteX1078" fmla="*/ 1387018 w 1404620"/>
                <a:gd name="connsiteY1078" fmla="*/ 1437335 h 1955800"/>
                <a:gd name="connsiteX1079" fmla="*/ 1387729 w 1404620"/>
                <a:gd name="connsiteY1079" fmla="*/ 1446225 h 1955800"/>
                <a:gd name="connsiteX1080" fmla="*/ 1387729 w 1404620"/>
                <a:gd name="connsiteY1080" fmla="*/ 1448181 h 1955800"/>
                <a:gd name="connsiteX1081" fmla="*/ 1387729 w 1404620"/>
                <a:gd name="connsiteY1081" fmla="*/ 1454582 h 1955800"/>
                <a:gd name="connsiteX1082" fmla="*/ 1388440 w 1404620"/>
                <a:gd name="connsiteY1082" fmla="*/ 1461516 h 1955800"/>
                <a:gd name="connsiteX1083" fmla="*/ 1388440 w 1404620"/>
                <a:gd name="connsiteY1083" fmla="*/ 1462227 h 1955800"/>
                <a:gd name="connsiteX1084" fmla="*/ 1388440 w 1404620"/>
                <a:gd name="connsiteY1084" fmla="*/ 1462761 h 1955800"/>
                <a:gd name="connsiteX1085" fmla="*/ 1388440 w 1404620"/>
                <a:gd name="connsiteY1085" fmla="*/ 1472362 h 1955800"/>
                <a:gd name="connsiteX1086" fmla="*/ 1388440 w 1404620"/>
                <a:gd name="connsiteY1086" fmla="*/ 1473073 h 1955800"/>
                <a:gd name="connsiteX1087" fmla="*/ 1389152 w 1404620"/>
                <a:gd name="connsiteY1087" fmla="*/ 1473607 h 1955800"/>
                <a:gd name="connsiteX1088" fmla="*/ 1389152 w 1404620"/>
                <a:gd name="connsiteY1088" fmla="*/ 1474318 h 1955800"/>
                <a:gd name="connsiteX1089" fmla="*/ 1389152 w 1404620"/>
                <a:gd name="connsiteY1089" fmla="*/ 1480007 h 1955800"/>
                <a:gd name="connsiteX1090" fmla="*/ 1389152 w 1404620"/>
                <a:gd name="connsiteY1090" fmla="*/ 1485163 h 1955800"/>
                <a:gd name="connsiteX1091" fmla="*/ 1389863 w 1404620"/>
                <a:gd name="connsiteY1091" fmla="*/ 1490320 h 1955800"/>
                <a:gd name="connsiteX1092" fmla="*/ 1391285 w 1404620"/>
                <a:gd name="connsiteY1092" fmla="*/ 1523390 h 1955800"/>
                <a:gd name="connsiteX1093" fmla="*/ 1393419 w 1404620"/>
                <a:gd name="connsiteY1093" fmla="*/ 1574419 h 1955800"/>
                <a:gd name="connsiteX1094" fmla="*/ 1394130 w 1404620"/>
                <a:gd name="connsiteY1094" fmla="*/ 1605712 h 1955800"/>
                <a:gd name="connsiteX1095" fmla="*/ 1394841 w 1404620"/>
                <a:gd name="connsiteY1095" fmla="*/ 1607668 h 1955800"/>
                <a:gd name="connsiteX1096" fmla="*/ 1394841 w 1404620"/>
                <a:gd name="connsiteY1096" fmla="*/ 1608912 h 1955800"/>
                <a:gd name="connsiteX1097" fmla="*/ 1394841 w 1404620"/>
                <a:gd name="connsiteY1097" fmla="*/ 1610157 h 1955800"/>
                <a:gd name="connsiteX1098" fmla="*/ 1394841 w 1404620"/>
                <a:gd name="connsiteY1098" fmla="*/ 1612113 h 1955800"/>
                <a:gd name="connsiteX1099" fmla="*/ 1394841 w 1404620"/>
                <a:gd name="connsiteY1099" fmla="*/ 1612824 h 1955800"/>
                <a:gd name="connsiteX1100" fmla="*/ 1394841 w 1404620"/>
                <a:gd name="connsiteY1100" fmla="*/ 1613357 h 1955800"/>
                <a:gd name="connsiteX1101" fmla="*/ 1394841 w 1404620"/>
                <a:gd name="connsiteY1101" fmla="*/ 1621714 h 1955800"/>
                <a:gd name="connsiteX1102" fmla="*/ 1395552 w 1404620"/>
                <a:gd name="connsiteY1102" fmla="*/ 1635760 h 1955800"/>
                <a:gd name="connsiteX1103" fmla="*/ 1395552 w 1404620"/>
                <a:gd name="connsiteY1103" fmla="*/ 1641450 h 1955800"/>
                <a:gd name="connsiteX1104" fmla="*/ 1396263 w 1404620"/>
                <a:gd name="connsiteY1104" fmla="*/ 1642161 h 1955800"/>
                <a:gd name="connsiteX1105" fmla="*/ 1396263 w 1404620"/>
                <a:gd name="connsiteY1105" fmla="*/ 1642694 h 1955800"/>
                <a:gd name="connsiteX1106" fmla="*/ 1396263 w 1404620"/>
                <a:gd name="connsiteY1106" fmla="*/ 1644650 h 1955800"/>
                <a:gd name="connsiteX1107" fmla="*/ 1396263 w 1404620"/>
                <a:gd name="connsiteY1107" fmla="*/ 1645895 h 1955800"/>
                <a:gd name="connsiteX1108" fmla="*/ 1396263 w 1404620"/>
                <a:gd name="connsiteY1108" fmla="*/ 1648562 h 1955800"/>
                <a:gd name="connsiteX1109" fmla="*/ 1396263 w 1404620"/>
                <a:gd name="connsiteY1109" fmla="*/ 1649806 h 1955800"/>
                <a:gd name="connsiteX1110" fmla="*/ 1396263 w 1404620"/>
                <a:gd name="connsiteY1110" fmla="*/ 1653007 h 1955800"/>
                <a:gd name="connsiteX1111" fmla="*/ 1396263 w 1404620"/>
                <a:gd name="connsiteY1111" fmla="*/ 1653540 h 1955800"/>
                <a:gd name="connsiteX1112" fmla="*/ 1396263 w 1404620"/>
                <a:gd name="connsiteY1112" fmla="*/ 1654251 h 1955800"/>
                <a:gd name="connsiteX1113" fmla="*/ 1396263 w 1404620"/>
                <a:gd name="connsiteY1113" fmla="*/ 1654962 h 1955800"/>
                <a:gd name="connsiteX1114" fmla="*/ 1396263 w 1404620"/>
                <a:gd name="connsiteY1114" fmla="*/ 1655496 h 1955800"/>
                <a:gd name="connsiteX1115" fmla="*/ 1396263 w 1404620"/>
                <a:gd name="connsiteY1115" fmla="*/ 1656207 h 1955800"/>
                <a:gd name="connsiteX1116" fmla="*/ 1396975 w 1404620"/>
                <a:gd name="connsiteY1116" fmla="*/ 1665808 h 1955800"/>
                <a:gd name="connsiteX1117" fmla="*/ 1396975 w 1404620"/>
                <a:gd name="connsiteY1117" fmla="*/ 1667586 h 1955800"/>
                <a:gd name="connsiteX1118" fmla="*/ 1396975 w 1404620"/>
                <a:gd name="connsiteY1118" fmla="*/ 1669542 h 1955800"/>
                <a:gd name="connsiteX1119" fmla="*/ 1396975 w 1404620"/>
                <a:gd name="connsiteY1119" fmla="*/ 1670787 h 1955800"/>
                <a:gd name="connsiteX1120" fmla="*/ 1396975 w 1404620"/>
                <a:gd name="connsiteY1120" fmla="*/ 1673987 h 1955800"/>
                <a:gd name="connsiteX1121" fmla="*/ 1397686 w 1404620"/>
                <a:gd name="connsiteY1121" fmla="*/ 1695145 h 1955800"/>
                <a:gd name="connsiteX1122" fmla="*/ 1398397 w 1404620"/>
                <a:gd name="connsiteY1122" fmla="*/ 1700124 h 1955800"/>
                <a:gd name="connsiteX1123" fmla="*/ 1399108 w 1404620"/>
                <a:gd name="connsiteY1123" fmla="*/ 1725016 h 1955800"/>
                <a:gd name="connsiteX1124" fmla="*/ 1399820 w 1404620"/>
                <a:gd name="connsiteY1124" fmla="*/ 1737106 h 1955800"/>
                <a:gd name="connsiteX1125" fmla="*/ 1399820 w 1404620"/>
                <a:gd name="connsiteY1125" fmla="*/ 1737817 h 1955800"/>
                <a:gd name="connsiteX1126" fmla="*/ 1400531 w 1404620"/>
                <a:gd name="connsiteY1126" fmla="*/ 1755064 h 1955800"/>
                <a:gd name="connsiteX1127" fmla="*/ 1400531 w 1404620"/>
                <a:gd name="connsiteY1127" fmla="*/ 1757553 h 1955800"/>
                <a:gd name="connsiteX1128" fmla="*/ 1400531 w 1404620"/>
                <a:gd name="connsiteY1128" fmla="*/ 1768399 h 1955800"/>
                <a:gd name="connsiteX1129" fmla="*/ 1400531 w 1404620"/>
                <a:gd name="connsiteY1129" fmla="*/ 1775511 h 1955800"/>
                <a:gd name="connsiteX1130" fmla="*/ 1401242 w 1404620"/>
                <a:gd name="connsiteY1130" fmla="*/ 1794535 h 1955800"/>
                <a:gd name="connsiteX1131" fmla="*/ 1401242 w 1404620"/>
                <a:gd name="connsiteY1131" fmla="*/ 1797202 h 1955800"/>
                <a:gd name="connsiteX1132" fmla="*/ 1401242 w 1404620"/>
                <a:gd name="connsiteY1132" fmla="*/ 1798447 h 1955800"/>
                <a:gd name="connsiteX1133" fmla="*/ 1401953 w 1404620"/>
                <a:gd name="connsiteY1133" fmla="*/ 1806626 h 1955800"/>
                <a:gd name="connsiteX1134" fmla="*/ 1402664 w 1404620"/>
                <a:gd name="connsiteY1134" fmla="*/ 1825295 h 1955800"/>
                <a:gd name="connsiteX1135" fmla="*/ 1402664 w 1404620"/>
                <a:gd name="connsiteY1135" fmla="*/ 1839874 h 1955800"/>
                <a:gd name="connsiteX1136" fmla="*/ 1403376 w 1404620"/>
                <a:gd name="connsiteY1136" fmla="*/ 1858366 h 1955800"/>
                <a:gd name="connsiteX1137" fmla="*/ 1404087 w 1404620"/>
                <a:gd name="connsiteY1137" fmla="*/ 1876857 h 1955800"/>
                <a:gd name="connsiteX1138" fmla="*/ 1404976 w 1404620"/>
                <a:gd name="connsiteY1138" fmla="*/ 1882013 h 1955800"/>
                <a:gd name="connsiteX1139" fmla="*/ 1404976 w 1404620"/>
                <a:gd name="connsiteY1139" fmla="*/ 1885213 h 1955800"/>
                <a:gd name="connsiteX1140" fmla="*/ 1404976 w 1404620"/>
                <a:gd name="connsiteY1140" fmla="*/ 1894815 h 1955800"/>
                <a:gd name="connsiteX1141" fmla="*/ 1404976 w 1404620"/>
                <a:gd name="connsiteY1141" fmla="*/ 1896593 h 1955800"/>
                <a:gd name="connsiteX1142" fmla="*/ 1405687 w 1404620"/>
                <a:gd name="connsiteY1142" fmla="*/ 1901749 h 1955800"/>
                <a:gd name="connsiteX1143" fmla="*/ 1405687 w 1404620"/>
                <a:gd name="connsiteY1143" fmla="*/ 1910639 h 1955800"/>
                <a:gd name="connsiteX1144" fmla="*/ 1407109 w 1404620"/>
                <a:gd name="connsiteY1144" fmla="*/ 1934997 h 1955800"/>
                <a:gd name="connsiteX1145" fmla="*/ 1399820 w 1404620"/>
                <a:gd name="connsiteY1145" fmla="*/ 1935531 h 1955800"/>
                <a:gd name="connsiteX1146" fmla="*/ 1394841 w 1404620"/>
                <a:gd name="connsiteY1146" fmla="*/ 1935531 h 1955800"/>
                <a:gd name="connsiteX1147" fmla="*/ 1383462 w 1404620"/>
                <a:gd name="connsiteY1147" fmla="*/ 1935531 h 1955800"/>
                <a:gd name="connsiteX1148" fmla="*/ 1366927 w 1404620"/>
                <a:gd name="connsiteY1148" fmla="*/ 1936242 h 1955800"/>
                <a:gd name="connsiteX1149" fmla="*/ 1344168 w 1404620"/>
                <a:gd name="connsiteY1149" fmla="*/ 1936775 h 1955800"/>
                <a:gd name="connsiteX1150" fmla="*/ 1337590 w 1404620"/>
                <a:gd name="connsiteY1150" fmla="*/ 1937487 h 1955800"/>
                <a:gd name="connsiteX1151" fmla="*/ 1331900 w 1404620"/>
                <a:gd name="connsiteY1151" fmla="*/ 1937487 h 1955800"/>
                <a:gd name="connsiteX1152" fmla="*/ 1324077 w 1404620"/>
                <a:gd name="connsiteY1152" fmla="*/ 1937487 h 1955800"/>
                <a:gd name="connsiteX1153" fmla="*/ 1321943 w 1404620"/>
                <a:gd name="connsiteY1153" fmla="*/ 1937487 h 1955800"/>
                <a:gd name="connsiteX1154" fmla="*/ 1321232 w 1404620"/>
                <a:gd name="connsiteY1154" fmla="*/ 1937487 h 1955800"/>
                <a:gd name="connsiteX1155" fmla="*/ 1319810 w 1404620"/>
                <a:gd name="connsiteY1155" fmla="*/ 1937487 h 1955800"/>
                <a:gd name="connsiteX1156" fmla="*/ 1308964 w 1404620"/>
                <a:gd name="connsiteY1156" fmla="*/ 1938198 h 1955800"/>
                <a:gd name="connsiteX1157" fmla="*/ 1301141 w 1404620"/>
                <a:gd name="connsiteY1157" fmla="*/ 1938731 h 1955800"/>
                <a:gd name="connsiteX1158" fmla="*/ 1256868 w 1404620"/>
                <a:gd name="connsiteY1158" fmla="*/ 1939976 h 1955800"/>
                <a:gd name="connsiteX1159" fmla="*/ 1247445 w 1404620"/>
                <a:gd name="connsiteY1159" fmla="*/ 1939976 h 1955800"/>
                <a:gd name="connsiteX1160" fmla="*/ 1245311 w 1404620"/>
                <a:gd name="connsiteY1160" fmla="*/ 1939976 h 1955800"/>
                <a:gd name="connsiteX1161" fmla="*/ 1231087 w 1404620"/>
                <a:gd name="connsiteY1161" fmla="*/ 1940687 h 1955800"/>
                <a:gd name="connsiteX1162" fmla="*/ 1228954 w 1404620"/>
                <a:gd name="connsiteY1162" fmla="*/ 1940687 h 1955800"/>
                <a:gd name="connsiteX1163" fmla="*/ 1225398 w 1404620"/>
                <a:gd name="connsiteY1163" fmla="*/ 1940687 h 1955800"/>
                <a:gd name="connsiteX1164" fmla="*/ 1220953 w 1404620"/>
                <a:gd name="connsiteY1164" fmla="*/ 1940687 h 1955800"/>
                <a:gd name="connsiteX1165" fmla="*/ 1216686 w 1404620"/>
                <a:gd name="connsiteY1165" fmla="*/ 1940687 h 1955800"/>
                <a:gd name="connsiteX1166" fmla="*/ 1211707 w 1404620"/>
                <a:gd name="connsiteY1166" fmla="*/ 1941398 h 1955800"/>
                <a:gd name="connsiteX1167" fmla="*/ 1207440 w 1404620"/>
                <a:gd name="connsiteY1167" fmla="*/ 1941398 h 1955800"/>
                <a:gd name="connsiteX1168" fmla="*/ 1203173 w 1404620"/>
                <a:gd name="connsiteY1168" fmla="*/ 1941398 h 1955800"/>
                <a:gd name="connsiteX1169" fmla="*/ 1201750 w 1404620"/>
                <a:gd name="connsiteY1169" fmla="*/ 1941398 h 1955800"/>
                <a:gd name="connsiteX1170" fmla="*/ 1201039 w 1404620"/>
                <a:gd name="connsiteY1170" fmla="*/ 1941398 h 1955800"/>
                <a:gd name="connsiteX1171" fmla="*/ 1193927 w 1404620"/>
                <a:gd name="connsiteY1171" fmla="*/ 1941398 h 1955800"/>
                <a:gd name="connsiteX1172" fmla="*/ 1193038 w 1404620"/>
                <a:gd name="connsiteY1172" fmla="*/ 1941398 h 1955800"/>
                <a:gd name="connsiteX1173" fmla="*/ 1185215 w 1404620"/>
                <a:gd name="connsiteY1173" fmla="*/ 1941932 h 1955800"/>
                <a:gd name="connsiteX1174" fmla="*/ 1181659 w 1404620"/>
                <a:gd name="connsiteY1174" fmla="*/ 1941932 h 1955800"/>
                <a:gd name="connsiteX1175" fmla="*/ 1178814 w 1404620"/>
                <a:gd name="connsiteY1175" fmla="*/ 1941932 h 1955800"/>
                <a:gd name="connsiteX1176" fmla="*/ 1162990 w 1404620"/>
                <a:gd name="connsiteY1176" fmla="*/ 1942643 h 1955800"/>
                <a:gd name="connsiteX1177" fmla="*/ 1150188 w 1404620"/>
                <a:gd name="connsiteY1177" fmla="*/ 1942643 h 1955800"/>
                <a:gd name="connsiteX1178" fmla="*/ 1148055 w 1404620"/>
                <a:gd name="connsiteY1178" fmla="*/ 1942643 h 1955800"/>
                <a:gd name="connsiteX1179" fmla="*/ 1143787 w 1404620"/>
                <a:gd name="connsiteY1179" fmla="*/ 1941932 h 1955800"/>
                <a:gd name="connsiteX1180" fmla="*/ 1135964 w 1404620"/>
                <a:gd name="connsiteY1180" fmla="*/ 1941932 h 1955800"/>
                <a:gd name="connsiteX1181" fmla="*/ 1133831 w 1404620"/>
                <a:gd name="connsiteY1181" fmla="*/ 1941932 h 1955800"/>
                <a:gd name="connsiteX1182" fmla="*/ 1133120 w 1404620"/>
                <a:gd name="connsiteY1182" fmla="*/ 1941932 h 1955800"/>
                <a:gd name="connsiteX1183" fmla="*/ 1132231 w 1404620"/>
                <a:gd name="connsiteY1183" fmla="*/ 1941932 h 1955800"/>
                <a:gd name="connsiteX1184" fmla="*/ 1127252 w 1404620"/>
                <a:gd name="connsiteY1184" fmla="*/ 1941932 h 1955800"/>
                <a:gd name="connsiteX1185" fmla="*/ 1104494 w 1404620"/>
                <a:gd name="connsiteY1185" fmla="*/ 1942643 h 1955800"/>
                <a:gd name="connsiteX1186" fmla="*/ 1099337 w 1404620"/>
                <a:gd name="connsiteY1186" fmla="*/ 1942643 h 1955800"/>
                <a:gd name="connsiteX1187" fmla="*/ 1086536 w 1404620"/>
                <a:gd name="connsiteY1187" fmla="*/ 1942643 h 1955800"/>
                <a:gd name="connsiteX1188" fmla="*/ 1084402 w 1404620"/>
                <a:gd name="connsiteY1188" fmla="*/ 1942643 h 1955800"/>
                <a:gd name="connsiteX1189" fmla="*/ 1072134 w 1404620"/>
                <a:gd name="connsiteY1189" fmla="*/ 1943176 h 1955800"/>
                <a:gd name="connsiteX1190" fmla="*/ 1071423 w 1404620"/>
                <a:gd name="connsiteY1190" fmla="*/ 1943176 h 1955800"/>
                <a:gd name="connsiteX1191" fmla="*/ 1039241 w 1404620"/>
                <a:gd name="connsiteY1191" fmla="*/ 1943887 h 1955800"/>
                <a:gd name="connsiteX1192" fmla="*/ 1025017 w 1404620"/>
                <a:gd name="connsiteY1192" fmla="*/ 1943887 h 1955800"/>
                <a:gd name="connsiteX1193" fmla="*/ 1007059 w 1404620"/>
                <a:gd name="connsiteY1193" fmla="*/ 1944599 h 1955800"/>
                <a:gd name="connsiteX1194" fmla="*/ 997102 w 1404620"/>
                <a:gd name="connsiteY1194" fmla="*/ 1944599 h 1955800"/>
                <a:gd name="connsiteX1195" fmla="*/ 985723 w 1404620"/>
                <a:gd name="connsiteY1195" fmla="*/ 1944599 h 1955800"/>
                <a:gd name="connsiteX1196" fmla="*/ 980567 w 1404620"/>
                <a:gd name="connsiteY1196" fmla="*/ 1944599 h 1955800"/>
                <a:gd name="connsiteX1197" fmla="*/ 979145 w 1404620"/>
                <a:gd name="connsiteY1197" fmla="*/ 1944599 h 1955800"/>
                <a:gd name="connsiteX1198" fmla="*/ 963498 w 1404620"/>
                <a:gd name="connsiteY1198" fmla="*/ 1945132 h 1955800"/>
                <a:gd name="connsiteX1199" fmla="*/ 958520 w 1404620"/>
                <a:gd name="connsiteY1199" fmla="*/ 1945132 h 1955800"/>
                <a:gd name="connsiteX1200" fmla="*/ 957097 w 1404620"/>
                <a:gd name="connsiteY1200" fmla="*/ 1945132 h 1955800"/>
                <a:gd name="connsiteX1201" fmla="*/ 914781 w 1404620"/>
                <a:gd name="connsiteY1201" fmla="*/ 1945843 h 1955800"/>
                <a:gd name="connsiteX1202" fmla="*/ 901268 w 1404620"/>
                <a:gd name="connsiteY1202" fmla="*/ 1946377 h 1955800"/>
                <a:gd name="connsiteX1203" fmla="*/ 880466 w 1404620"/>
                <a:gd name="connsiteY1203" fmla="*/ 1947088 h 1955800"/>
                <a:gd name="connsiteX1204" fmla="*/ 876198 w 1404620"/>
                <a:gd name="connsiteY1204" fmla="*/ 1947088 h 1955800"/>
                <a:gd name="connsiteX1205" fmla="*/ 867664 w 1404620"/>
                <a:gd name="connsiteY1205" fmla="*/ 1947088 h 1955800"/>
                <a:gd name="connsiteX1206" fmla="*/ 866242 w 1404620"/>
                <a:gd name="connsiteY1206" fmla="*/ 1947088 h 1955800"/>
                <a:gd name="connsiteX1207" fmla="*/ 861975 w 1404620"/>
                <a:gd name="connsiteY1207" fmla="*/ 1947088 h 1955800"/>
                <a:gd name="connsiteX1208" fmla="*/ 859663 w 1404620"/>
                <a:gd name="connsiteY1208" fmla="*/ 1947088 h 1955800"/>
                <a:gd name="connsiteX1209" fmla="*/ 844728 w 1404620"/>
                <a:gd name="connsiteY1209" fmla="*/ 1947621 h 1955800"/>
                <a:gd name="connsiteX1210" fmla="*/ 843306 w 1404620"/>
                <a:gd name="connsiteY1210" fmla="*/ 1947621 h 1955800"/>
                <a:gd name="connsiteX1211" fmla="*/ 809701 w 1404620"/>
                <a:gd name="connsiteY1211" fmla="*/ 1948332 h 1955800"/>
                <a:gd name="connsiteX1212" fmla="*/ 798856 w 1404620"/>
                <a:gd name="connsiteY1212" fmla="*/ 1948332 h 1955800"/>
                <a:gd name="connsiteX1213" fmla="*/ 786054 w 1404620"/>
                <a:gd name="connsiteY1213" fmla="*/ 1949044 h 1955800"/>
                <a:gd name="connsiteX1214" fmla="*/ 783209 w 1404620"/>
                <a:gd name="connsiteY1214" fmla="*/ 1949044 h 1955800"/>
                <a:gd name="connsiteX1215" fmla="*/ 776097 w 1404620"/>
                <a:gd name="connsiteY1215" fmla="*/ 1949044 h 1955800"/>
                <a:gd name="connsiteX1216" fmla="*/ 769518 w 1404620"/>
                <a:gd name="connsiteY1216" fmla="*/ 1949044 h 1955800"/>
                <a:gd name="connsiteX1217" fmla="*/ 760273 w 1404620"/>
                <a:gd name="connsiteY1217" fmla="*/ 1949044 h 1955800"/>
                <a:gd name="connsiteX1218" fmla="*/ 755295 w 1404620"/>
                <a:gd name="connsiteY1218" fmla="*/ 1949044 h 1955800"/>
                <a:gd name="connsiteX1219" fmla="*/ 753872 w 1404620"/>
                <a:gd name="connsiteY1219" fmla="*/ 1949044 h 1955800"/>
                <a:gd name="connsiteX1220" fmla="*/ 751738 w 1404620"/>
                <a:gd name="connsiteY1220" fmla="*/ 1949044 h 1955800"/>
                <a:gd name="connsiteX1221" fmla="*/ 730225 w 1404620"/>
                <a:gd name="connsiteY1221" fmla="*/ 1947621 h 1955800"/>
                <a:gd name="connsiteX1222" fmla="*/ 719557 w 1404620"/>
                <a:gd name="connsiteY1222" fmla="*/ 1947621 h 1955800"/>
                <a:gd name="connsiteX1223" fmla="*/ 718134 w 1404620"/>
                <a:gd name="connsiteY1223" fmla="*/ 1947621 h 1955800"/>
                <a:gd name="connsiteX1224" fmla="*/ 714578 w 1404620"/>
                <a:gd name="connsiteY1224" fmla="*/ 1947621 h 1955800"/>
                <a:gd name="connsiteX1225" fmla="*/ 704444 w 1404620"/>
                <a:gd name="connsiteY1225" fmla="*/ 1947621 h 1955800"/>
                <a:gd name="connsiteX1226" fmla="*/ 664439 w 1404620"/>
                <a:gd name="connsiteY1226" fmla="*/ 1947621 h 1955800"/>
                <a:gd name="connsiteX1227" fmla="*/ 637947 w 1404620"/>
                <a:gd name="connsiteY1227" fmla="*/ 1947088 h 1955800"/>
                <a:gd name="connsiteX1228" fmla="*/ 621589 w 1404620"/>
                <a:gd name="connsiteY1228" fmla="*/ 1947088 h 1955800"/>
                <a:gd name="connsiteX1229" fmla="*/ 614299 w 1404620"/>
                <a:gd name="connsiteY1229" fmla="*/ 1947088 h 1955800"/>
                <a:gd name="connsiteX1230" fmla="*/ 591541 w 1404620"/>
                <a:gd name="connsiteY1230" fmla="*/ 1947088 h 1955800"/>
                <a:gd name="connsiteX1231" fmla="*/ 575717 w 1404620"/>
                <a:gd name="connsiteY1231" fmla="*/ 1946377 h 1955800"/>
                <a:gd name="connsiteX1232" fmla="*/ 563626 w 1404620"/>
                <a:gd name="connsiteY1232" fmla="*/ 1945843 h 1955800"/>
                <a:gd name="connsiteX1233" fmla="*/ 544246 w 1404620"/>
                <a:gd name="connsiteY1233" fmla="*/ 1944599 h 1955800"/>
                <a:gd name="connsiteX1234" fmla="*/ 543535 w 1404620"/>
                <a:gd name="connsiteY1234" fmla="*/ 1944599 h 1955800"/>
                <a:gd name="connsiteX1235" fmla="*/ 538556 w 1404620"/>
                <a:gd name="connsiteY1235" fmla="*/ 1944599 h 1955800"/>
                <a:gd name="connsiteX1236" fmla="*/ 535712 w 1404620"/>
                <a:gd name="connsiteY1236" fmla="*/ 1944599 h 1955800"/>
                <a:gd name="connsiteX1237" fmla="*/ 533578 w 1404620"/>
                <a:gd name="connsiteY1237" fmla="*/ 1944599 h 1955800"/>
                <a:gd name="connsiteX1238" fmla="*/ 530022 w 1404620"/>
                <a:gd name="connsiteY1238" fmla="*/ 1944599 h 1955800"/>
                <a:gd name="connsiteX1239" fmla="*/ 527711 w 1404620"/>
                <a:gd name="connsiteY1239" fmla="*/ 1944599 h 1955800"/>
                <a:gd name="connsiteX1240" fmla="*/ 522732 w 1404620"/>
                <a:gd name="connsiteY1240" fmla="*/ 1945132 h 1955800"/>
                <a:gd name="connsiteX1241" fmla="*/ 519176 w 1404620"/>
                <a:gd name="connsiteY1241" fmla="*/ 1945132 h 1955800"/>
                <a:gd name="connsiteX1242" fmla="*/ 505663 w 1404620"/>
                <a:gd name="connsiteY1242" fmla="*/ 1945132 h 1955800"/>
                <a:gd name="connsiteX1243" fmla="*/ 502107 w 1404620"/>
                <a:gd name="connsiteY1243" fmla="*/ 1945132 h 1955800"/>
                <a:gd name="connsiteX1244" fmla="*/ 491973 w 1404620"/>
                <a:gd name="connsiteY1244" fmla="*/ 1945843 h 1955800"/>
                <a:gd name="connsiteX1245" fmla="*/ 490550 w 1404620"/>
                <a:gd name="connsiteY1245" fmla="*/ 1945843 h 1955800"/>
                <a:gd name="connsiteX1246" fmla="*/ 444145 w 1404620"/>
                <a:gd name="connsiteY1246" fmla="*/ 1945132 h 1955800"/>
                <a:gd name="connsiteX1247" fmla="*/ 442011 w 1404620"/>
                <a:gd name="connsiteY1247" fmla="*/ 1945132 h 1955800"/>
                <a:gd name="connsiteX1248" fmla="*/ 441300 w 1404620"/>
                <a:gd name="connsiteY1248" fmla="*/ 1945132 h 1955800"/>
                <a:gd name="connsiteX1249" fmla="*/ 428320 w 1404620"/>
                <a:gd name="connsiteY1249" fmla="*/ 1945132 h 1955800"/>
                <a:gd name="connsiteX1250" fmla="*/ 427609 w 1404620"/>
                <a:gd name="connsiteY1250" fmla="*/ 1945132 h 1955800"/>
                <a:gd name="connsiteX1251" fmla="*/ 421208 w 1404620"/>
                <a:gd name="connsiteY1251" fmla="*/ 1944599 h 1955800"/>
                <a:gd name="connsiteX1252" fmla="*/ 418363 w 1404620"/>
                <a:gd name="connsiteY1252" fmla="*/ 1944599 h 1955800"/>
                <a:gd name="connsiteX1253" fmla="*/ 416230 w 1404620"/>
                <a:gd name="connsiteY1253" fmla="*/ 1944599 h 1955800"/>
                <a:gd name="connsiteX1254" fmla="*/ 364668 w 1404620"/>
                <a:gd name="connsiteY1254" fmla="*/ 1943887 h 1955800"/>
                <a:gd name="connsiteX1255" fmla="*/ 358267 w 1404620"/>
                <a:gd name="connsiteY1255" fmla="*/ 1943176 h 1955800"/>
                <a:gd name="connsiteX1256" fmla="*/ 357556 w 1404620"/>
                <a:gd name="connsiteY1256" fmla="*/ 1943176 h 1955800"/>
                <a:gd name="connsiteX1257" fmla="*/ 356133 w 1404620"/>
                <a:gd name="connsiteY1257" fmla="*/ 1943176 h 1955800"/>
                <a:gd name="connsiteX1258" fmla="*/ 336753 w 1404620"/>
                <a:gd name="connsiteY1258" fmla="*/ 1943176 h 1955800"/>
                <a:gd name="connsiteX1259" fmla="*/ 331775 w 1404620"/>
                <a:gd name="connsiteY1259" fmla="*/ 1943176 h 1955800"/>
                <a:gd name="connsiteX1260" fmla="*/ 299593 w 1404620"/>
                <a:gd name="connsiteY1260" fmla="*/ 1942643 h 1955800"/>
                <a:gd name="connsiteX1261" fmla="*/ 297460 w 1404620"/>
                <a:gd name="connsiteY1261" fmla="*/ 1941932 h 1955800"/>
                <a:gd name="connsiteX1262" fmla="*/ 296037 w 1404620"/>
                <a:gd name="connsiteY1262" fmla="*/ 1941932 h 1955800"/>
                <a:gd name="connsiteX1263" fmla="*/ 290347 w 1404620"/>
                <a:gd name="connsiteY1263" fmla="*/ 1941932 h 1955800"/>
                <a:gd name="connsiteX1264" fmla="*/ 273101 w 1404620"/>
                <a:gd name="connsiteY1264" fmla="*/ 1941398 h 1955800"/>
                <a:gd name="connsiteX1265" fmla="*/ 267411 w 1404620"/>
                <a:gd name="connsiteY1265" fmla="*/ 1941398 h 1955800"/>
                <a:gd name="connsiteX1266" fmla="*/ 265989 w 1404620"/>
                <a:gd name="connsiteY1266" fmla="*/ 1941932 h 1955800"/>
                <a:gd name="connsiteX1267" fmla="*/ 263144 w 1404620"/>
                <a:gd name="connsiteY1267" fmla="*/ 1941932 h 1955800"/>
                <a:gd name="connsiteX1268" fmla="*/ 261011 w 1404620"/>
                <a:gd name="connsiteY1268" fmla="*/ 1941932 h 1955800"/>
                <a:gd name="connsiteX1269" fmla="*/ 233096 w 1404620"/>
                <a:gd name="connsiteY1269" fmla="*/ 1941398 h 1955800"/>
                <a:gd name="connsiteX1270" fmla="*/ 232385 w 1404620"/>
                <a:gd name="connsiteY1270" fmla="*/ 1940687 h 1955800"/>
                <a:gd name="connsiteX1271" fmla="*/ 208026 w 1404620"/>
                <a:gd name="connsiteY1271" fmla="*/ 1940687 h 1955800"/>
                <a:gd name="connsiteX1272" fmla="*/ 193624 w 1404620"/>
                <a:gd name="connsiteY1272" fmla="*/ 1939976 h 1955800"/>
                <a:gd name="connsiteX1273" fmla="*/ 192913 w 1404620"/>
                <a:gd name="connsiteY1273" fmla="*/ 1939976 h 1955800"/>
                <a:gd name="connsiteX1274" fmla="*/ 185090 w 1404620"/>
                <a:gd name="connsiteY1274" fmla="*/ 1939976 h 1955800"/>
                <a:gd name="connsiteX1275" fmla="*/ 182956 w 1404620"/>
                <a:gd name="connsiteY1275" fmla="*/ 1939976 h 1955800"/>
                <a:gd name="connsiteX1276" fmla="*/ 163576 w 1404620"/>
                <a:gd name="connsiteY1276" fmla="*/ 1939442 h 1955800"/>
                <a:gd name="connsiteX1277" fmla="*/ 159309 w 1404620"/>
                <a:gd name="connsiteY1277" fmla="*/ 1939442 h 1955800"/>
                <a:gd name="connsiteX1278" fmla="*/ 158598 w 1404620"/>
                <a:gd name="connsiteY1278" fmla="*/ 1939442 h 1955800"/>
                <a:gd name="connsiteX1279" fmla="*/ 155042 w 1404620"/>
                <a:gd name="connsiteY1279" fmla="*/ 1939442 h 1955800"/>
                <a:gd name="connsiteX1280" fmla="*/ 152908 w 1404620"/>
                <a:gd name="connsiteY1280" fmla="*/ 1939442 h 1955800"/>
                <a:gd name="connsiteX1281" fmla="*/ 149352 w 1404620"/>
                <a:gd name="connsiteY1281" fmla="*/ 1938731 h 1955800"/>
                <a:gd name="connsiteX1282" fmla="*/ 136373 w 1404620"/>
                <a:gd name="connsiteY1282" fmla="*/ 1938731 h 1955800"/>
                <a:gd name="connsiteX1283" fmla="*/ 134950 w 1404620"/>
                <a:gd name="connsiteY1283" fmla="*/ 1938731 h 1955800"/>
                <a:gd name="connsiteX1284" fmla="*/ 126416 w 1404620"/>
                <a:gd name="connsiteY1284" fmla="*/ 1938198 h 1955800"/>
                <a:gd name="connsiteX1285" fmla="*/ 47828 w 1404620"/>
                <a:gd name="connsiteY1285" fmla="*/ 1935531 h 1955800"/>
                <a:gd name="connsiteX1286" fmla="*/ 38405 w 1404620"/>
                <a:gd name="connsiteY1286" fmla="*/ 1935531 h 1955800"/>
                <a:gd name="connsiteX1287" fmla="*/ 36271 w 1404620"/>
                <a:gd name="connsiteY1287" fmla="*/ 1934997 h 1955800"/>
                <a:gd name="connsiteX1288" fmla="*/ 34138 w 1404620"/>
                <a:gd name="connsiteY1288" fmla="*/ 1934997 h 1955800"/>
                <a:gd name="connsiteX1289" fmla="*/ 35560 w 1404620"/>
                <a:gd name="connsiteY1289" fmla="*/ 1902460 h 1955800"/>
                <a:gd name="connsiteX1290" fmla="*/ 35560 w 1404620"/>
                <a:gd name="connsiteY1290" fmla="*/ 1898548 h 1955800"/>
                <a:gd name="connsiteX1291" fmla="*/ 36271 w 1404620"/>
                <a:gd name="connsiteY1291" fmla="*/ 1890370 h 1955800"/>
                <a:gd name="connsiteX1292" fmla="*/ 36271 w 1404620"/>
                <a:gd name="connsiteY1292" fmla="*/ 1888947 h 1955800"/>
                <a:gd name="connsiteX1293" fmla="*/ 37694 w 1404620"/>
                <a:gd name="connsiteY1293" fmla="*/ 1849476 h 1955800"/>
                <a:gd name="connsiteX1294" fmla="*/ 37694 w 1404620"/>
                <a:gd name="connsiteY1294" fmla="*/ 1845564 h 1955800"/>
                <a:gd name="connsiteX1295" fmla="*/ 38405 w 1404620"/>
                <a:gd name="connsiteY1295" fmla="*/ 1836674 h 1955800"/>
                <a:gd name="connsiteX1296" fmla="*/ 38405 w 1404620"/>
                <a:gd name="connsiteY1296" fmla="*/ 1830984 h 1955800"/>
                <a:gd name="connsiteX1297" fmla="*/ 40538 w 1404620"/>
                <a:gd name="connsiteY1297" fmla="*/ 1783156 h 1955800"/>
                <a:gd name="connsiteX1298" fmla="*/ 41250 w 1404620"/>
                <a:gd name="connsiteY1298" fmla="*/ 1763243 h 1955800"/>
                <a:gd name="connsiteX1299" fmla="*/ 41250 w 1404620"/>
                <a:gd name="connsiteY1299" fmla="*/ 1762709 h 1955800"/>
                <a:gd name="connsiteX1300" fmla="*/ 43383 w 1404620"/>
                <a:gd name="connsiteY1300" fmla="*/ 1713637 h 1955800"/>
                <a:gd name="connsiteX1301" fmla="*/ 45517 w 1404620"/>
                <a:gd name="connsiteY1301" fmla="*/ 1653540 h 1955800"/>
                <a:gd name="connsiteX1302" fmla="*/ 46228 w 1404620"/>
                <a:gd name="connsiteY1302" fmla="*/ 1637716 h 1955800"/>
                <a:gd name="connsiteX1303" fmla="*/ 48540 w 1404620"/>
                <a:gd name="connsiteY1303" fmla="*/ 1591132 h 1955800"/>
                <a:gd name="connsiteX1304" fmla="*/ 48540 w 1404620"/>
                <a:gd name="connsiteY1304" fmla="*/ 1583487 h 1955800"/>
                <a:gd name="connsiteX1305" fmla="*/ 48540 w 1404620"/>
                <a:gd name="connsiteY1305" fmla="*/ 1580287 h 1955800"/>
                <a:gd name="connsiteX1306" fmla="*/ 49251 w 1404620"/>
                <a:gd name="connsiteY1306" fmla="*/ 1559128 h 1955800"/>
                <a:gd name="connsiteX1307" fmla="*/ 49962 w 1404620"/>
                <a:gd name="connsiteY1307" fmla="*/ 1540104 h 1955800"/>
                <a:gd name="connsiteX1308" fmla="*/ 50673 w 1404620"/>
                <a:gd name="connsiteY1308" fmla="*/ 1529258 h 1955800"/>
                <a:gd name="connsiteX1309" fmla="*/ 51384 w 1404620"/>
                <a:gd name="connsiteY1309" fmla="*/ 1505610 h 1955800"/>
                <a:gd name="connsiteX1310" fmla="*/ 52096 w 1404620"/>
                <a:gd name="connsiteY1310" fmla="*/ 1502943 h 1955800"/>
                <a:gd name="connsiteX1311" fmla="*/ 52096 w 1404620"/>
                <a:gd name="connsiteY1311" fmla="*/ 1501699 h 1955800"/>
                <a:gd name="connsiteX1312" fmla="*/ 52096 w 1404620"/>
                <a:gd name="connsiteY1312" fmla="*/ 1497254 h 1955800"/>
                <a:gd name="connsiteX1313" fmla="*/ 52096 w 1404620"/>
                <a:gd name="connsiteY1313" fmla="*/ 1496720 h 1955800"/>
                <a:gd name="connsiteX1314" fmla="*/ 52096 w 1404620"/>
                <a:gd name="connsiteY1314" fmla="*/ 1496009 h 1955800"/>
                <a:gd name="connsiteX1315" fmla="*/ 52096 w 1404620"/>
                <a:gd name="connsiteY1315" fmla="*/ 1495298 h 1955800"/>
                <a:gd name="connsiteX1316" fmla="*/ 52096 w 1404620"/>
                <a:gd name="connsiteY1316" fmla="*/ 1492809 h 1955800"/>
                <a:gd name="connsiteX1317" fmla="*/ 52096 w 1404620"/>
                <a:gd name="connsiteY1317" fmla="*/ 1490853 h 1955800"/>
                <a:gd name="connsiteX1318" fmla="*/ 52096 w 1404620"/>
                <a:gd name="connsiteY1318" fmla="*/ 1490320 h 1955800"/>
                <a:gd name="connsiteX1319" fmla="*/ 52096 w 1404620"/>
                <a:gd name="connsiteY1319" fmla="*/ 1489075 h 1955800"/>
                <a:gd name="connsiteX1320" fmla="*/ 52096 w 1404620"/>
                <a:gd name="connsiteY1320" fmla="*/ 1487119 h 1955800"/>
                <a:gd name="connsiteX1321" fmla="*/ 52807 w 1404620"/>
                <a:gd name="connsiteY1321" fmla="*/ 1478229 h 1955800"/>
                <a:gd name="connsiteX1322" fmla="*/ 52807 w 1404620"/>
                <a:gd name="connsiteY1322" fmla="*/ 1475029 h 1955800"/>
                <a:gd name="connsiteX1323" fmla="*/ 52807 w 1404620"/>
                <a:gd name="connsiteY1323" fmla="*/ 1473607 h 1955800"/>
                <a:gd name="connsiteX1324" fmla="*/ 52807 w 1404620"/>
                <a:gd name="connsiteY1324" fmla="*/ 1473073 h 1955800"/>
                <a:gd name="connsiteX1325" fmla="*/ 52807 w 1404620"/>
                <a:gd name="connsiteY1325" fmla="*/ 1469873 h 1955800"/>
                <a:gd name="connsiteX1326" fmla="*/ 53518 w 1404620"/>
                <a:gd name="connsiteY1326" fmla="*/ 1466672 h 1955800"/>
                <a:gd name="connsiteX1327" fmla="*/ 53518 w 1404620"/>
                <a:gd name="connsiteY1327" fmla="*/ 1464183 h 1955800"/>
                <a:gd name="connsiteX1328" fmla="*/ 53518 w 1404620"/>
                <a:gd name="connsiteY1328" fmla="*/ 1459738 h 1955800"/>
                <a:gd name="connsiteX1329" fmla="*/ 53518 w 1404620"/>
                <a:gd name="connsiteY1329" fmla="*/ 1459027 h 1955800"/>
                <a:gd name="connsiteX1330" fmla="*/ 53518 w 1404620"/>
                <a:gd name="connsiteY1330" fmla="*/ 1451382 h 1955800"/>
                <a:gd name="connsiteX1331" fmla="*/ 54229 w 1404620"/>
                <a:gd name="connsiteY1331" fmla="*/ 1446937 h 1955800"/>
                <a:gd name="connsiteX1332" fmla="*/ 54229 w 1404620"/>
                <a:gd name="connsiteY1332" fmla="*/ 1439291 h 1955800"/>
                <a:gd name="connsiteX1333" fmla="*/ 54229 w 1404620"/>
                <a:gd name="connsiteY1333" fmla="*/ 1438580 h 1955800"/>
                <a:gd name="connsiteX1334" fmla="*/ 54229 w 1404620"/>
                <a:gd name="connsiteY1334" fmla="*/ 1437335 h 1955800"/>
                <a:gd name="connsiteX1335" fmla="*/ 54229 w 1404620"/>
                <a:gd name="connsiteY1335" fmla="*/ 1434135 h 1955800"/>
                <a:gd name="connsiteX1336" fmla="*/ 54940 w 1404620"/>
                <a:gd name="connsiteY1336" fmla="*/ 1432890 h 1955800"/>
                <a:gd name="connsiteX1337" fmla="*/ 54940 w 1404620"/>
                <a:gd name="connsiteY1337" fmla="*/ 1432179 h 1955800"/>
                <a:gd name="connsiteX1338" fmla="*/ 54940 w 1404620"/>
                <a:gd name="connsiteY1338" fmla="*/ 1431646 h 1955800"/>
                <a:gd name="connsiteX1339" fmla="*/ 55651 w 1404620"/>
                <a:gd name="connsiteY1339" fmla="*/ 1429690 h 1955800"/>
                <a:gd name="connsiteX1340" fmla="*/ 57074 w 1404620"/>
                <a:gd name="connsiteY1340" fmla="*/ 1426489 h 1955800"/>
                <a:gd name="connsiteX1341" fmla="*/ 57074 w 1404620"/>
                <a:gd name="connsiteY1341" fmla="*/ 1425778 h 1955800"/>
                <a:gd name="connsiteX1342" fmla="*/ 57785 w 1404620"/>
                <a:gd name="connsiteY1342" fmla="*/ 1424534 h 1955800"/>
                <a:gd name="connsiteX1343" fmla="*/ 58496 w 1404620"/>
                <a:gd name="connsiteY1343" fmla="*/ 1424000 h 1955800"/>
                <a:gd name="connsiteX1344" fmla="*/ 59207 w 1404620"/>
                <a:gd name="connsiteY1344" fmla="*/ 1424000 h 1955800"/>
                <a:gd name="connsiteX1345" fmla="*/ 59919 w 1404620"/>
                <a:gd name="connsiteY1345" fmla="*/ 1424000 h 1955800"/>
                <a:gd name="connsiteX1346" fmla="*/ 60630 w 1404620"/>
                <a:gd name="connsiteY1346" fmla="*/ 1423289 h 1955800"/>
                <a:gd name="connsiteX1347" fmla="*/ 61341 w 1404620"/>
                <a:gd name="connsiteY1347" fmla="*/ 1423289 h 1955800"/>
                <a:gd name="connsiteX1348" fmla="*/ 62763 w 1404620"/>
                <a:gd name="connsiteY1348" fmla="*/ 1424000 h 1955800"/>
                <a:gd name="connsiteX1349" fmla="*/ 63475 w 1404620"/>
                <a:gd name="connsiteY1349" fmla="*/ 1423289 h 1955800"/>
                <a:gd name="connsiteX1350" fmla="*/ 64186 w 1404620"/>
                <a:gd name="connsiteY1350" fmla="*/ 1423289 h 1955800"/>
                <a:gd name="connsiteX1351" fmla="*/ 64897 w 1404620"/>
                <a:gd name="connsiteY1351" fmla="*/ 1422578 h 1955800"/>
                <a:gd name="connsiteX1352" fmla="*/ 65608 w 1404620"/>
                <a:gd name="connsiteY1352" fmla="*/ 1420089 h 1955800"/>
                <a:gd name="connsiteX1353" fmla="*/ 65608 w 1404620"/>
                <a:gd name="connsiteY1353" fmla="*/ 1419377 h 1955800"/>
                <a:gd name="connsiteX1354" fmla="*/ 66320 w 1404620"/>
                <a:gd name="connsiteY1354" fmla="*/ 1415644 h 1955800"/>
                <a:gd name="connsiteX1355" fmla="*/ 66320 w 1404620"/>
                <a:gd name="connsiteY1355" fmla="*/ 1414932 h 1955800"/>
                <a:gd name="connsiteX1356" fmla="*/ 66320 w 1404620"/>
                <a:gd name="connsiteY1356" fmla="*/ 1413688 h 1955800"/>
                <a:gd name="connsiteX1357" fmla="*/ 66320 w 1404620"/>
                <a:gd name="connsiteY1357" fmla="*/ 1412443 h 1955800"/>
                <a:gd name="connsiteX1358" fmla="*/ 66320 w 1404620"/>
                <a:gd name="connsiteY1358" fmla="*/ 1411732 h 1955800"/>
                <a:gd name="connsiteX1359" fmla="*/ 68453 w 1404620"/>
                <a:gd name="connsiteY1359" fmla="*/ 1409243 h 1955800"/>
                <a:gd name="connsiteX1360" fmla="*/ 69164 w 1404620"/>
                <a:gd name="connsiteY1360" fmla="*/ 1408532 h 1955800"/>
                <a:gd name="connsiteX1361" fmla="*/ 69876 w 1404620"/>
                <a:gd name="connsiteY1361" fmla="*/ 1407998 h 1955800"/>
                <a:gd name="connsiteX1362" fmla="*/ 69876 w 1404620"/>
                <a:gd name="connsiteY1362" fmla="*/ 1406042 h 1955800"/>
                <a:gd name="connsiteX1363" fmla="*/ 69876 w 1404620"/>
                <a:gd name="connsiteY1363" fmla="*/ 1404798 h 1955800"/>
                <a:gd name="connsiteX1364" fmla="*/ 69876 w 1404620"/>
                <a:gd name="connsiteY1364" fmla="*/ 1401597 h 1955800"/>
                <a:gd name="connsiteX1365" fmla="*/ 69876 w 1404620"/>
                <a:gd name="connsiteY1365" fmla="*/ 1399642 h 1955800"/>
                <a:gd name="connsiteX1366" fmla="*/ 69164 w 1404620"/>
                <a:gd name="connsiteY1366" fmla="*/ 1398397 h 1955800"/>
                <a:gd name="connsiteX1367" fmla="*/ 68453 w 1404620"/>
                <a:gd name="connsiteY1367" fmla="*/ 1398397 h 1955800"/>
                <a:gd name="connsiteX1368" fmla="*/ 68453 w 1404620"/>
                <a:gd name="connsiteY1368" fmla="*/ 1397686 h 1955800"/>
                <a:gd name="connsiteX1369" fmla="*/ 68453 w 1404620"/>
                <a:gd name="connsiteY1369" fmla="*/ 1397152 h 1955800"/>
                <a:gd name="connsiteX1370" fmla="*/ 68453 w 1404620"/>
                <a:gd name="connsiteY1370" fmla="*/ 1396441 h 1955800"/>
                <a:gd name="connsiteX1371" fmla="*/ 68453 w 1404620"/>
                <a:gd name="connsiteY1371" fmla="*/ 1395908 h 1955800"/>
                <a:gd name="connsiteX1372" fmla="*/ 68453 w 1404620"/>
                <a:gd name="connsiteY1372" fmla="*/ 1395197 h 1955800"/>
                <a:gd name="connsiteX1373" fmla="*/ 69876 w 1404620"/>
                <a:gd name="connsiteY1373" fmla="*/ 1395197 h 1955800"/>
                <a:gd name="connsiteX1374" fmla="*/ 71298 w 1404620"/>
                <a:gd name="connsiteY1374" fmla="*/ 1393952 h 1955800"/>
                <a:gd name="connsiteX1375" fmla="*/ 74143 w 1404620"/>
                <a:gd name="connsiteY1375" fmla="*/ 1390752 h 1955800"/>
                <a:gd name="connsiteX1376" fmla="*/ 74854 w 1404620"/>
                <a:gd name="connsiteY1376" fmla="*/ 1390040 h 1955800"/>
                <a:gd name="connsiteX1377" fmla="*/ 74854 w 1404620"/>
                <a:gd name="connsiteY1377" fmla="*/ 1389507 h 1955800"/>
                <a:gd name="connsiteX1378" fmla="*/ 75565 w 1404620"/>
                <a:gd name="connsiteY1378" fmla="*/ 1387551 h 1955800"/>
                <a:gd name="connsiteX1379" fmla="*/ 76454 w 1404620"/>
                <a:gd name="connsiteY1379" fmla="*/ 1386307 h 1955800"/>
                <a:gd name="connsiteX1380" fmla="*/ 76454 w 1404620"/>
                <a:gd name="connsiteY1380" fmla="*/ 1383640 h 1955800"/>
                <a:gd name="connsiteX1381" fmla="*/ 76454 w 1404620"/>
                <a:gd name="connsiteY1381" fmla="*/ 1383106 h 1955800"/>
                <a:gd name="connsiteX1382" fmla="*/ 76987 w 1404620"/>
                <a:gd name="connsiteY1382" fmla="*/ 1381150 h 1955800"/>
                <a:gd name="connsiteX1383" fmla="*/ 76987 w 1404620"/>
                <a:gd name="connsiteY1383" fmla="*/ 1379906 h 1955800"/>
                <a:gd name="connsiteX1384" fmla="*/ 76454 w 1404620"/>
                <a:gd name="connsiteY1384" fmla="*/ 1378661 h 1955800"/>
                <a:gd name="connsiteX1385" fmla="*/ 75565 w 1404620"/>
                <a:gd name="connsiteY1385" fmla="*/ 1376705 h 1955800"/>
                <a:gd name="connsiteX1386" fmla="*/ 74143 w 1404620"/>
                <a:gd name="connsiteY1386" fmla="*/ 1375461 h 1955800"/>
                <a:gd name="connsiteX1387" fmla="*/ 72720 w 1404620"/>
                <a:gd name="connsiteY1387" fmla="*/ 1374750 h 1955800"/>
                <a:gd name="connsiteX1388" fmla="*/ 69164 w 1404620"/>
                <a:gd name="connsiteY1388" fmla="*/ 1372794 h 1955800"/>
                <a:gd name="connsiteX1389" fmla="*/ 68453 w 1404620"/>
                <a:gd name="connsiteY1389" fmla="*/ 1371549 h 1955800"/>
                <a:gd name="connsiteX1390" fmla="*/ 68453 w 1404620"/>
                <a:gd name="connsiteY1390" fmla="*/ 1370305 h 1955800"/>
                <a:gd name="connsiteX1391" fmla="*/ 68453 w 1404620"/>
                <a:gd name="connsiteY1391" fmla="*/ 1369060 h 1955800"/>
                <a:gd name="connsiteX1392" fmla="*/ 68453 w 1404620"/>
                <a:gd name="connsiteY1392" fmla="*/ 1367815 h 1955800"/>
                <a:gd name="connsiteX1393" fmla="*/ 68453 w 1404620"/>
                <a:gd name="connsiteY1393" fmla="*/ 1363904 h 1955800"/>
                <a:gd name="connsiteX1394" fmla="*/ 68453 w 1404620"/>
                <a:gd name="connsiteY1394" fmla="*/ 1363370 h 1955800"/>
                <a:gd name="connsiteX1395" fmla="*/ 68453 w 1404620"/>
                <a:gd name="connsiteY1395" fmla="*/ 1362659 h 1955800"/>
                <a:gd name="connsiteX1396" fmla="*/ 69164 w 1404620"/>
                <a:gd name="connsiteY1396" fmla="*/ 1361948 h 1955800"/>
                <a:gd name="connsiteX1397" fmla="*/ 69876 w 1404620"/>
                <a:gd name="connsiteY1397" fmla="*/ 1361948 h 1955800"/>
                <a:gd name="connsiteX1398" fmla="*/ 70587 w 1404620"/>
                <a:gd name="connsiteY1398" fmla="*/ 1361415 h 1955800"/>
                <a:gd name="connsiteX1399" fmla="*/ 72720 w 1404620"/>
                <a:gd name="connsiteY1399" fmla="*/ 1361415 h 1955800"/>
                <a:gd name="connsiteX1400" fmla="*/ 75565 w 1404620"/>
                <a:gd name="connsiteY1400" fmla="*/ 1360703 h 1955800"/>
                <a:gd name="connsiteX1401" fmla="*/ 76454 w 1404620"/>
                <a:gd name="connsiteY1401" fmla="*/ 1360703 h 1955800"/>
                <a:gd name="connsiteX1402" fmla="*/ 76987 w 1404620"/>
                <a:gd name="connsiteY1402" fmla="*/ 1360170 h 1955800"/>
                <a:gd name="connsiteX1403" fmla="*/ 78588 w 1404620"/>
                <a:gd name="connsiteY1403" fmla="*/ 1359459 h 1955800"/>
                <a:gd name="connsiteX1404" fmla="*/ 79299 w 1404620"/>
                <a:gd name="connsiteY1404" fmla="*/ 1357503 h 1955800"/>
                <a:gd name="connsiteX1405" fmla="*/ 80010 w 1404620"/>
                <a:gd name="connsiteY1405" fmla="*/ 1356970 h 1955800"/>
                <a:gd name="connsiteX1406" fmla="*/ 82144 w 1404620"/>
                <a:gd name="connsiteY1406" fmla="*/ 1352525 h 1955800"/>
                <a:gd name="connsiteX1407" fmla="*/ 82855 w 1404620"/>
                <a:gd name="connsiteY1407" fmla="*/ 1351102 h 1955800"/>
                <a:gd name="connsiteX1408" fmla="*/ 87122 w 1404620"/>
                <a:gd name="connsiteY1408" fmla="*/ 1344879 h 1955800"/>
                <a:gd name="connsiteX1409" fmla="*/ 87833 w 1404620"/>
                <a:gd name="connsiteY1409" fmla="*/ 1343457 h 1955800"/>
                <a:gd name="connsiteX1410" fmla="*/ 87833 w 1404620"/>
                <a:gd name="connsiteY1410" fmla="*/ 1342923 h 1955800"/>
                <a:gd name="connsiteX1411" fmla="*/ 87833 w 1404620"/>
                <a:gd name="connsiteY1411" fmla="*/ 1339723 h 1955800"/>
                <a:gd name="connsiteX1412" fmla="*/ 86411 w 1404620"/>
                <a:gd name="connsiteY1412" fmla="*/ 1338478 h 1955800"/>
                <a:gd name="connsiteX1413" fmla="*/ 85700 w 1404620"/>
                <a:gd name="connsiteY1413" fmla="*/ 1337767 h 1955800"/>
                <a:gd name="connsiteX1414" fmla="*/ 81432 w 1404620"/>
                <a:gd name="connsiteY1414" fmla="*/ 1334033 h 1955800"/>
                <a:gd name="connsiteX1415" fmla="*/ 79299 w 1404620"/>
                <a:gd name="connsiteY1415" fmla="*/ 1333322 h 1955800"/>
                <a:gd name="connsiteX1416" fmla="*/ 77876 w 1404620"/>
                <a:gd name="connsiteY1416" fmla="*/ 1333322 h 1955800"/>
                <a:gd name="connsiteX1417" fmla="*/ 76454 w 1404620"/>
                <a:gd name="connsiteY1417" fmla="*/ 1334033 h 1955800"/>
                <a:gd name="connsiteX1418" fmla="*/ 72009 w 1404620"/>
                <a:gd name="connsiteY1418" fmla="*/ 1333322 h 1955800"/>
                <a:gd name="connsiteX1419" fmla="*/ 70587 w 1404620"/>
                <a:gd name="connsiteY1419" fmla="*/ 1332078 h 1955800"/>
                <a:gd name="connsiteX1420" fmla="*/ 70587 w 1404620"/>
                <a:gd name="connsiteY1420" fmla="*/ 1329411 h 1955800"/>
                <a:gd name="connsiteX1421" fmla="*/ 70587 w 1404620"/>
                <a:gd name="connsiteY1421" fmla="*/ 1324432 h 1955800"/>
                <a:gd name="connsiteX1422" fmla="*/ 71298 w 1404620"/>
                <a:gd name="connsiteY1422" fmla="*/ 1322477 h 1955800"/>
                <a:gd name="connsiteX1423" fmla="*/ 71298 w 1404620"/>
                <a:gd name="connsiteY1423" fmla="*/ 1321765 h 1955800"/>
                <a:gd name="connsiteX1424" fmla="*/ 71298 w 1404620"/>
                <a:gd name="connsiteY1424" fmla="*/ 1321232 h 1955800"/>
                <a:gd name="connsiteX1425" fmla="*/ 70587 w 1404620"/>
                <a:gd name="connsiteY1425" fmla="*/ 1320521 h 1955800"/>
                <a:gd name="connsiteX1426" fmla="*/ 70587 w 1404620"/>
                <a:gd name="connsiteY1426" fmla="*/ 1319987 h 1955800"/>
                <a:gd name="connsiteX1427" fmla="*/ 69164 w 1404620"/>
                <a:gd name="connsiteY1427" fmla="*/ 1319276 h 1955800"/>
                <a:gd name="connsiteX1428" fmla="*/ 67742 w 1404620"/>
                <a:gd name="connsiteY1428" fmla="*/ 1318565 h 1955800"/>
                <a:gd name="connsiteX1429" fmla="*/ 64897 w 1404620"/>
                <a:gd name="connsiteY1429" fmla="*/ 1318565 h 1955800"/>
                <a:gd name="connsiteX1430" fmla="*/ 61341 w 1404620"/>
                <a:gd name="connsiteY1430" fmla="*/ 1318565 h 1955800"/>
                <a:gd name="connsiteX1431" fmla="*/ 60630 w 1404620"/>
                <a:gd name="connsiteY1431" fmla="*/ 1318565 h 1955800"/>
                <a:gd name="connsiteX1432" fmla="*/ 59919 w 1404620"/>
                <a:gd name="connsiteY1432" fmla="*/ 1318032 h 1955800"/>
                <a:gd name="connsiteX1433" fmla="*/ 59207 w 1404620"/>
                <a:gd name="connsiteY1433" fmla="*/ 1318032 h 1955800"/>
                <a:gd name="connsiteX1434" fmla="*/ 58496 w 1404620"/>
                <a:gd name="connsiteY1434" fmla="*/ 1318032 h 1955800"/>
                <a:gd name="connsiteX1435" fmla="*/ 57074 w 1404620"/>
                <a:gd name="connsiteY1435" fmla="*/ 1318032 h 1955800"/>
                <a:gd name="connsiteX1436" fmla="*/ 55651 w 1404620"/>
                <a:gd name="connsiteY1436" fmla="*/ 1319276 h 1955800"/>
                <a:gd name="connsiteX1437" fmla="*/ 54940 w 1404620"/>
                <a:gd name="connsiteY1437" fmla="*/ 1322477 h 1955800"/>
                <a:gd name="connsiteX1438" fmla="*/ 54940 w 1404620"/>
                <a:gd name="connsiteY1438" fmla="*/ 1323188 h 1955800"/>
                <a:gd name="connsiteX1439" fmla="*/ 54229 w 1404620"/>
                <a:gd name="connsiteY1439" fmla="*/ 1323188 h 1955800"/>
                <a:gd name="connsiteX1440" fmla="*/ 53518 w 1404620"/>
                <a:gd name="connsiteY1440" fmla="*/ 1323188 h 1955800"/>
                <a:gd name="connsiteX1441" fmla="*/ 52807 w 1404620"/>
                <a:gd name="connsiteY1441" fmla="*/ 1322477 h 1955800"/>
                <a:gd name="connsiteX1442" fmla="*/ 52096 w 1404620"/>
                <a:gd name="connsiteY1442" fmla="*/ 1320521 h 1955800"/>
                <a:gd name="connsiteX1443" fmla="*/ 50673 w 1404620"/>
                <a:gd name="connsiteY1443" fmla="*/ 1318565 h 1955800"/>
                <a:gd name="connsiteX1444" fmla="*/ 49962 w 1404620"/>
                <a:gd name="connsiteY1444" fmla="*/ 1318565 h 1955800"/>
                <a:gd name="connsiteX1445" fmla="*/ 48540 w 1404620"/>
                <a:gd name="connsiteY1445" fmla="*/ 1317320 h 1955800"/>
                <a:gd name="connsiteX1446" fmla="*/ 47828 w 1404620"/>
                <a:gd name="connsiteY1446" fmla="*/ 1317320 h 1955800"/>
                <a:gd name="connsiteX1447" fmla="*/ 45517 w 1404620"/>
                <a:gd name="connsiteY1447" fmla="*/ 1314831 h 1955800"/>
                <a:gd name="connsiteX1448" fmla="*/ 45517 w 1404620"/>
                <a:gd name="connsiteY1448" fmla="*/ 1314120 h 1955800"/>
                <a:gd name="connsiteX1449" fmla="*/ 44806 w 1404620"/>
                <a:gd name="connsiteY1449" fmla="*/ 1311631 h 1955800"/>
                <a:gd name="connsiteX1450" fmla="*/ 44806 w 1404620"/>
                <a:gd name="connsiteY1450" fmla="*/ 1310919 h 1955800"/>
                <a:gd name="connsiteX1451" fmla="*/ 43383 w 1404620"/>
                <a:gd name="connsiteY1451" fmla="*/ 1309675 h 1955800"/>
                <a:gd name="connsiteX1452" fmla="*/ 42672 w 1404620"/>
                <a:gd name="connsiteY1452" fmla="*/ 1309142 h 1955800"/>
                <a:gd name="connsiteX1453" fmla="*/ 42672 w 1404620"/>
                <a:gd name="connsiteY1453" fmla="*/ 1308430 h 1955800"/>
                <a:gd name="connsiteX1454" fmla="*/ 41961 w 1404620"/>
                <a:gd name="connsiteY1454" fmla="*/ 1308430 h 1955800"/>
                <a:gd name="connsiteX1455" fmla="*/ 40538 w 1404620"/>
                <a:gd name="connsiteY1455" fmla="*/ 1308430 h 1955800"/>
                <a:gd name="connsiteX1456" fmla="*/ 39827 w 1404620"/>
                <a:gd name="connsiteY1456" fmla="*/ 1308430 h 1955800"/>
                <a:gd name="connsiteX1457" fmla="*/ 39116 w 1404620"/>
                <a:gd name="connsiteY1457" fmla="*/ 1309142 h 1955800"/>
                <a:gd name="connsiteX1458" fmla="*/ 38405 w 1404620"/>
                <a:gd name="connsiteY1458" fmla="*/ 1309142 h 1955800"/>
                <a:gd name="connsiteX1459" fmla="*/ 36271 w 1404620"/>
                <a:gd name="connsiteY1459" fmla="*/ 1310919 h 1955800"/>
                <a:gd name="connsiteX1460" fmla="*/ 36271 w 1404620"/>
                <a:gd name="connsiteY1460" fmla="*/ 1311631 h 1955800"/>
                <a:gd name="connsiteX1461" fmla="*/ 36271 w 1404620"/>
                <a:gd name="connsiteY1461" fmla="*/ 1312875 h 1955800"/>
                <a:gd name="connsiteX1462" fmla="*/ 35560 w 1404620"/>
                <a:gd name="connsiteY1462" fmla="*/ 1312875 h 1955800"/>
                <a:gd name="connsiteX1463" fmla="*/ 34849 w 1404620"/>
                <a:gd name="connsiteY1463" fmla="*/ 1314120 h 1955800"/>
                <a:gd name="connsiteX1464" fmla="*/ 33426 w 1404620"/>
                <a:gd name="connsiteY1464" fmla="*/ 1314120 h 1955800"/>
                <a:gd name="connsiteX1465" fmla="*/ 30582 w 1404620"/>
                <a:gd name="connsiteY1465" fmla="*/ 1314120 h 1955800"/>
                <a:gd name="connsiteX1466" fmla="*/ 27737 w 1404620"/>
                <a:gd name="connsiteY1466" fmla="*/ 1314120 h 1955800"/>
                <a:gd name="connsiteX1467" fmla="*/ 22758 w 1404620"/>
                <a:gd name="connsiteY1467" fmla="*/ 1310386 h 1955800"/>
                <a:gd name="connsiteX1468" fmla="*/ 22047 w 1404620"/>
                <a:gd name="connsiteY1468" fmla="*/ 1309675 h 1955800"/>
                <a:gd name="connsiteX1469" fmla="*/ 17780 w 1404620"/>
                <a:gd name="connsiteY1469" fmla="*/ 1305230 h 1955800"/>
                <a:gd name="connsiteX1470" fmla="*/ 16180 w 1404620"/>
                <a:gd name="connsiteY1470" fmla="*/ 1302741 h 1955800"/>
                <a:gd name="connsiteX1471" fmla="*/ 17069 w 1404620"/>
                <a:gd name="connsiteY1471" fmla="*/ 1302029 h 1955800"/>
                <a:gd name="connsiteX1472" fmla="*/ 17780 w 1404620"/>
                <a:gd name="connsiteY1472" fmla="*/ 1300074 h 1955800"/>
                <a:gd name="connsiteX1473" fmla="*/ 18491 w 1404620"/>
                <a:gd name="connsiteY1473" fmla="*/ 1299540 h 1955800"/>
                <a:gd name="connsiteX1474" fmla="*/ 20625 w 1404620"/>
                <a:gd name="connsiteY1474" fmla="*/ 1298829 h 1955800"/>
                <a:gd name="connsiteX1475" fmla="*/ 21336 w 1404620"/>
                <a:gd name="connsiteY1475" fmla="*/ 1298829 h 1955800"/>
                <a:gd name="connsiteX1476" fmla="*/ 23470 w 1404620"/>
                <a:gd name="connsiteY1476" fmla="*/ 1294384 h 1955800"/>
                <a:gd name="connsiteX1477" fmla="*/ 24181 w 1404620"/>
                <a:gd name="connsiteY1477" fmla="*/ 1294384 h 1955800"/>
                <a:gd name="connsiteX1478" fmla="*/ 24181 w 1404620"/>
                <a:gd name="connsiteY1478" fmla="*/ 1293139 h 1955800"/>
                <a:gd name="connsiteX1479" fmla="*/ 24181 w 1404620"/>
                <a:gd name="connsiteY1479" fmla="*/ 1292428 h 1955800"/>
                <a:gd name="connsiteX1480" fmla="*/ 22758 w 1404620"/>
                <a:gd name="connsiteY1480" fmla="*/ 1289939 h 1955800"/>
                <a:gd name="connsiteX1481" fmla="*/ 22758 w 1404620"/>
                <a:gd name="connsiteY1481" fmla="*/ 1289228 h 1955800"/>
                <a:gd name="connsiteX1482" fmla="*/ 20625 w 1404620"/>
                <a:gd name="connsiteY1482" fmla="*/ 1287450 h 1955800"/>
                <a:gd name="connsiteX1483" fmla="*/ 19914 w 1404620"/>
                <a:gd name="connsiteY1483" fmla="*/ 1286739 h 1955800"/>
                <a:gd name="connsiteX1484" fmla="*/ 18491 w 1404620"/>
                <a:gd name="connsiteY1484" fmla="*/ 1285494 h 1955800"/>
                <a:gd name="connsiteX1485" fmla="*/ 16180 w 1404620"/>
                <a:gd name="connsiteY1485" fmla="*/ 1283538 h 1955800"/>
                <a:gd name="connsiteX1486" fmla="*/ 14757 w 1404620"/>
                <a:gd name="connsiteY1486" fmla="*/ 1281582 h 1955800"/>
                <a:gd name="connsiteX1487" fmla="*/ 13335 w 1404620"/>
                <a:gd name="connsiteY1487" fmla="*/ 1277137 h 1955800"/>
                <a:gd name="connsiteX1488" fmla="*/ 13335 w 1404620"/>
                <a:gd name="connsiteY1488" fmla="*/ 1275359 h 1955800"/>
                <a:gd name="connsiteX1489" fmla="*/ 14757 w 1404620"/>
                <a:gd name="connsiteY1489" fmla="*/ 1274648 h 1955800"/>
                <a:gd name="connsiteX1490" fmla="*/ 17069 w 1404620"/>
                <a:gd name="connsiteY1490" fmla="*/ 1273404 h 1955800"/>
                <a:gd name="connsiteX1491" fmla="*/ 17069 w 1404620"/>
                <a:gd name="connsiteY1491" fmla="*/ 1272692 h 1955800"/>
                <a:gd name="connsiteX1492" fmla="*/ 19202 w 1404620"/>
                <a:gd name="connsiteY1492" fmla="*/ 1268959 h 1955800"/>
                <a:gd name="connsiteX1493" fmla="*/ 19914 w 1404620"/>
                <a:gd name="connsiteY1493" fmla="*/ 1267536 h 1955800"/>
                <a:gd name="connsiteX1494" fmla="*/ 19914 w 1404620"/>
                <a:gd name="connsiteY1494" fmla="*/ 1261847 h 1955800"/>
                <a:gd name="connsiteX1495" fmla="*/ 19914 w 1404620"/>
                <a:gd name="connsiteY1495" fmla="*/ 1259891 h 1955800"/>
                <a:gd name="connsiteX1496" fmla="*/ 19914 w 1404620"/>
                <a:gd name="connsiteY1496" fmla="*/ 1258646 h 1955800"/>
                <a:gd name="connsiteX1497" fmla="*/ 19202 w 1404620"/>
                <a:gd name="connsiteY1497" fmla="*/ 1255446 h 1955800"/>
                <a:gd name="connsiteX1498" fmla="*/ 18491 w 1404620"/>
                <a:gd name="connsiteY1498" fmla="*/ 1254201 h 1955800"/>
                <a:gd name="connsiteX1499" fmla="*/ 18491 w 1404620"/>
                <a:gd name="connsiteY1499" fmla="*/ 1253668 h 1955800"/>
                <a:gd name="connsiteX1500" fmla="*/ 17780 w 1404620"/>
                <a:gd name="connsiteY1500" fmla="*/ 1253668 h 1955800"/>
                <a:gd name="connsiteX1501" fmla="*/ 17780 w 1404620"/>
                <a:gd name="connsiteY1501" fmla="*/ 1252957 h 1955800"/>
                <a:gd name="connsiteX1502" fmla="*/ 18491 w 1404620"/>
                <a:gd name="connsiteY1502" fmla="*/ 1252957 h 1955800"/>
                <a:gd name="connsiteX1503" fmla="*/ 18491 w 1404620"/>
                <a:gd name="connsiteY1503" fmla="*/ 1252245 h 1955800"/>
                <a:gd name="connsiteX1504" fmla="*/ 18491 w 1404620"/>
                <a:gd name="connsiteY1504" fmla="*/ 1251712 h 1955800"/>
                <a:gd name="connsiteX1505" fmla="*/ 19202 w 1404620"/>
                <a:gd name="connsiteY1505" fmla="*/ 1251712 h 1955800"/>
                <a:gd name="connsiteX1506" fmla="*/ 20625 w 1404620"/>
                <a:gd name="connsiteY1506" fmla="*/ 1251001 h 1955800"/>
                <a:gd name="connsiteX1507" fmla="*/ 21336 w 1404620"/>
                <a:gd name="connsiteY1507" fmla="*/ 1251712 h 1955800"/>
                <a:gd name="connsiteX1508" fmla="*/ 22047 w 1404620"/>
                <a:gd name="connsiteY1508" fmla="*/ 1251712 h 1955800"/>
                <a:gd name="connsiteX1509" fmla="*/ 24181 w 1404620"/>
                <a:gd name="connsiteY1509" fmla="*/ 1249756 h 1955800"/>
                <a:gd name="connsiteX1510" fmla="*/ 25603 w 1404620"/>
                <a:gd name="connsiteY1510" fmla="*/ 1247800 h 1955800"/>
                <a:gd name="connsiteX1511" fmla="*/ 25603 w 1404620"/>
                <a:gd name="connsiteY1511" fmla="*/ 1246556 h 1955800"/>
                <a:gd name="connsiteX1512" fmla="*/ 26315 w 1404620"/>
                <a:gd name="connsiteY1512" fmla="*/ 1245845 h 1955800"/>
                <a:gd name="connsiteX1513" fmla="*/ 26315 w 1404620"/>
                <a:gd name="connsiteY1513" fmla="*/ 1244600 h 1955800"/>
                <a:gd name="connsiteX1514" fmla="*/ 26315 w 1404620"/>
                <a:gd name="connsiteY1514" fmla="*/ 1244067 h 1955800"/>
                <a:gd name="connsiteX1515" fmla="*/ 27737 w 1404620"/>
                <a:gd name="connsiteY1515" fmla="*/ 1242111 h 1955800"/>
                <a:gd name="connsiteX1516" fmla="*/ 28448 w 1404620"/>
                <a:gd name="connsiteY1516" fmla="*/ 1241400 h 1955800"/>
                <a:gd name="connsiteX1517" fmla="*/ 31293 w 1404620"/>
                <a:gd name="connsiteY1517" fmla="*/ 1241400 h 1955800"/>
                <a:gd name="connsiteX1518" fmla="*/ 32715 w 1404620"/>
                <a:gd name="connsiteY1518" fmla="*/ 1240866 h 1955800"/>
                <a:gd name="connsiteX1519" fmla="*/ 34849 w 1404620"/>
                <a:gd name="connsiteY1519" fmla="*/ 1238910 h 1955800"/>
                <a:gd name="connsiteX1520" fmla="*/ 35560 w 1404620"/>
                <a:gd name="connsiteY1520" fmla="*/ 1237666 h 1955800"/>
                <a:gd name="connsiteX1521" fmla="*/ 36982 w 1404620"/>
                <a:gd name="connsiteY1521" fmla="*/ 1234999 h 1955800"/>
                <a:gd name="connsiteX1522" fmla="*/ 36982 w 1404620"/>
                <a:gd name="connsiteY1522" fmla="*/ 1232510 h 1955800"/>
                <a:gd name="connsiteX1523" fmla="*/ 36271 w 1404620"/>
                <a:gd name="connsiteY1523" fmla="*/ 1230554 h 1955800"/>
                <a:gd name="connsiteX1524" fmla="*/ 36271 w 1404620"/>
                <a:gd name="connsiteY1524" fmla="*/ 1230020 h 1955800"/>
                <a:gd name="connsiteX1525" fmla="*/ 36982 w 1404620"/>
                <a:gd name="connsiteY1525" fmla="*/ 1229309 h 1955800"/>
                <a:gd name="connsiteX1526" fmla="*/ 37694 w 1404620"/>
                <a:gd name="connsiteY1526" fmla="*/ 1228065 h 1955800"/>
                <a:gd name="connsiteX1527" fmla="*/ 38405 w 1404620"/>
                <a:gd name="connsiteY1527" fmla="*/ 1228065 h 1955800"/>
                <a:gd name="connsiteX1528" fmla="*/ 39116 w 1404620"/>
                <a:gd name="connsiteY1528" fmla="*/ 1227353 h 1955800"/>
                <a:gd name="connsiteX1529" fmla="*/ 41250 w 1404620"/>
                <a:gd name="connsiteY1529" fmla="*/ 1225575 h 1955800"/>
                <a:gd name="connsiteX1530" fmla="*/ 41250 w 1404620"/>
                <a:gd name="connsiteY1530" fmla="*/ 1224864 h 1955800"/>
                <a:gd name="connsiteX1531" fmla="*/ 41250 w 1404620"/>
                <a:gd name="connsiteY1531" fmla="*/ 1222375 h 1955800"/>
                <a:gd name="connsiteX1532" fmla="*/ 42672 w 1404620"/>
                <a:gd name="connsiteY1532" fmla="*/ 1217930 h 1955800"/>
                <a:gd name="connsiteX1533" fmla="*/ 42672 w 1404620"/>
                <a:gd name="connsiteY1533" fmla="*/ 1216508 h 1955800"/>
                <a:gd name="connsiteX1534" fmla="*/ 43383 w 1404620"/>
                <a:gd name="connsiteY1534" fmla="*/ 1215263 h 1955800"/>
                <a:gd name="connsiteX1535" fmla="*/ 44095 w 1404620"/>
                <a:gd name="connsiteY1535" fmla="*/ 1214018 h 1955800"/>
                <a:gd name="connsiteX1536" fmla="*/ 45517 w 1404620"/>
                <a:gd name="connsiteY1536" fmla="*/ 1213307 h 1955800"/>
                <a:gd name="connsiteX1537" fmla="*/ 47828 w 1404620"/>
                <a:gd name="connsiteY1537" fmla="*/ 1209573 h 1955800"/>
                <a:gd name="connsiteX1538" fmla="*/ 49251 w 1404620"/>
                <a:gd name="connsiteY1538" fmla="*/ 1206373 h 1955800"/>
                <a:gd name="connsiteX1539" fmla="*/ 48540 w 1404620"/>
                <a:gd name="connsiteY1539" fmla="*/ 1205128 h 1955800"/>
                <a:gd name="connsiteX1540" fmla="*/ 49251 w 1404620"/>
                <a:gd name="connsiteY1540" fmla="*/ 1203173 h 1955800"/>
                <a:gd name="connsiteX1541" fmla="*/ 49962 w 1404620"/>
                <a:gd name="connsiteY1541" fmla="*/ 1201928 h 1955800"/>
                <a:gd name="connsiteX1542" fmla="*/ 52096 w 1404620"/>
                <a:gd name="connsiteY1542" fmla="*/ 1198017 h 1955800"/>
                <a:gd name="connsiteX1543" fmla="*/ 52807 w 1404620"/>
                <a:gd name="connsiteY1543" fmla="*/ 1198017 h 1955800"/>
                <a:gd name="connsiteX1544" fmla="*/ 52807 w 1404620"/>
                <a:gd name="connsiteY1544" fmla="*/ 1197483 h 1955800"/>
                <a:gd name="connsiteX1545" fmla="*/ 52807 w 1404620"/>
                <a:gd name="connsiteY1545" fmla="*/ 1195527 h 1955800"/>
                <a:gd name="connsiteX1546" fmla="*/ 54229 w 1404620"/>
                <a:gd name="connsiteY1546" fmla="*/ 1193572 h 1955800"/>
                <a:gd name="connsiteX1547" fmla="*/ 56363 w 1404620"/>
                <a:gd name="connsiteY1547" fmla="*/ 1192327 h 1955800"/>
                <a:gd name="connsiteX1548" fmla="*/ 57074 w 1404620"/>
                <a:gd name="connsiteY1548" fmla="*/ 1191616 h 1955800"/>
                <a:gd name="connsiteX1549" fmla="*/ 57074 w 1404620"/>
                <a:gd name="connsiteY1549" fmla="*/ 1187882 h 1955800"/>
                <a:gd name="connsiteX1550" fmla="*/ 57074 w 1404620"/>
                <a:gd name="connsiteY1550" fmla="*/ 1185926 h 1955800"/>
                <a:gd name="connsiteX1551" fmla="*/ 60630 w 1404620"/>
                <a:gd name="connsiteY1551" fmla="*/ 1182192 h 1955800"/>
                <a:gd name="connsiteX1552" fmla="*/ 61341 w 1404620"/>
                <a:gd name="connsiteY1552" fmla="*/ 1181481 h 1955800"/>
                <a:gd name="connsiteX1553" fmla="*/ 62763 w 1404620"/>
                <a:gd name="connsiteY1553" fmla="*/ 1180770 h 1955800"/>
                <a:gd name="connsiteX1554" fmla="*/ 67742 w 1404620"/>
                <a:gd name="connsiteY1554" fmla="*/ 1178281 h 1955800"/>
                <a:gd name="connsiteX1555" fmla="*/ 68453 w 1404620"/>
                <a:gd name="connsiteY1555" fmla="*/ 1178281 h 1955800"/>
                <a:gd name="connsiteX1556" fmla="*/ 69876 w 1404620"/>
                <a:gd name="connsiteY1556" fmla="*/ 1178992 h 1955800"/>
                <a:gd name="connsiteX1557" fmla="*/ 71298 w 1404620"/>
                <a:gd name="connsiteY1557" fmla="*/ 1178281 h 1955800"/>
                <a:gd name="connsiteX1558" fmla="*/ 72720 w 1404620"/>
                <a:gd name="connsiteY1558" fmla="*/ 1177747 h 1955800"/>
                <a:gd name="connsiteX1559" fmla="*/ 73431 w 1404620"/>
                <a:gd name="connsiteY1559" fmla="*/ 1177747 h 1955800"/>
                <a:gd name="connsiteX1560" fmla="*/ 74143 w 1404620"/>
                <a:gd name="connsiteY1560" fmla="*/ 1177036 h 1955800"/>
                <a:gd name="connsiteX1561" fmla="*/ 75565 w 1404620"/>
                <a:gd name="connsiteY1561" fmla="*/ 1175792 h 1955800"/>
                <a:gd name="connsiteX1562" fmla="*/ 76987 w 1404620"/>
                <a:gd name="connsiteY1562" fmla="*/ 1174547 h 1955800"/>
                <a:gd name="connsiteX1563" fmla="*/ 77876 w 1404620"/>
                <a:gd name="connsiteY1563" fmla="*/ 1173836 h 1955800"/>
                <a:gd name="connsiteX1564" fmla="*/ 78588 w 1404620"/>
                <a:gd name="connsiteY1564" fmla="*/ 1173836 h 1955800"/>
                <a:gd name="connsiteX1565" fmla="*/ 82144 w 1404620"/>
                <a:gd name="connsiteY1565" fmla="*/ 1173124 h 1955800"/>
                <a:gd name="connsiteX1566" fmla="*/ 84988 w 1404620"/>
                <a:gd name="connsiteY1566" fmla="*/ 1171880 h 1955800"/>
                <a:gd name="connsiteX1567" fmla="*/ 85700 w 1404620"/>
                <a:gd name="connsiteY1567" fmla="*/ 1171347 h 1955800"/>
                <a:gd name="connsiteX1568" fmla="*/ 86411 w 1404620"/>
                <a:gd name="connsiteY1568" fmla="*/ 1170635 h 1955800"/>
                <a:gd name="connsiteX1569" fmla="*/ 86411 w 1404620"/>
                <a:gd name="connsiteY1569" fmla="*/ 1169924 h 1955800"/>
                <a:gd name="connsiteX1570" fmla="*/ 86411 w 1404620"/>
                <a:gd name="connsiteY1570" fmla="*/ 1169391 h 1955800"/>
                <a:gd name="connsiteX1571" fmla="*/ 86411 w 1404620"/>
                <a:gd name="connsiteY1571" fmla="*/ 1168679 h 1955800"/>
                <a:gd name="connsiteX1572" fmla="*/ 85700 w 1404620"/>
                <a:gd name="connsiteY1572" fmla="*/ 1168146 h 1955800"/>
                <a:gd name="connsiteX1573" fmla="*/ 85700 w 1404620"/>
                <a:gd name="connsiteY1573" fmla="*/ 1167435 h 1955800"/>
                <a:gd name="connsiteX1574" fmla="*/ 86411 w 1404620"/>
                <a:gd name="connsiteY1574" fmla="*/ 1165479 h 1955800"/>
                <a:gd name="connsiteX1575" fmla="*/ 87122 w 1404620"/>
                <a:gd name="connsiteY1575" fmla="*/ 1164946 h 1955800"/>
                <a:gd name="connsiteX1576" fmla="*/ 89256 w 1404620"/>
                <a:gd name="connsiteY1576" fmla="*/ 1162990 h 1955800"/>
                <a:gd name="connsiteX1577" fmla="*/ 92812 w 1404620"/>
                <a:gd name="connsiteY1577" fmla="*/ 1157834 h 1955800"/>
                <a:gd name="connsiteX1578" fmla="*/ 92812 w 1404620"/>
                <a:gd name="connsiteY1578" fmla="*/ 1156589 h 1955800"/>
                <a:gd name="connsiteX1579" fmla="*/ 93523 w 1404620"/>
                <a:gd name="connsiteY1579" fmla="*/ 1156056 h 1955800"/>
                <a:gd name="connsiteX1580" fmla="*/ 94945 w 1404620"/>
                <a:gd name="connsiteY1580" fmla="*/ 1154100 h 1955800"/>
                <a:gd name="connsiteX1581" fmla="*/ 97790 w 1404620"/>
                <a:gd name="connsiteY1581" fmla="*/ 1151433 h 1955800"/>
                <a:gd name="connsiteX1582" fmla="*/ 101346 w 1404620"/>
                <a:gd name="connsiteY1582" fmla="*/ 1148232 h 1955800"/>
                <a:gd name="connsiteX1583" fmla="*/ 103480 w 1404620"/>
                <a:gd name="connsiteY1583" fmla="*/ 1145743 h 1955800"/>
                <a:gd name="connsiteX1584" fmla="*/ 104902 w 1404620"/>
                <a:gd name="connsiteY1584" fmla="*/ 1143787 h 1955800"/>
                <a:gd name="connsiteX1585" fmla="*/ 104902 w 1404620"/>
                <a:gd name="connsiteY1585" fmla="*/ 1142009 h 1955800"/>
                <a:gd name="connsiteX1586" fmla="*/ 106325 w 1404620"/>
                <a:gd name="connsiteY1586" fmla="*/ 1138809 h 1955800"/>
                <a:gd name="connsiteX1587" fmla="*/ 107213 w 1404620"/>
                <a:gd name="connsiteY1587" fmla="*/ 1136142 h 1955800"/>
                <a:gd name="connsiteX1588" fmla="*/ 108636 w 1404620"/>
                <a:gd name="connsiteY1588" fmla="*/ 1133653 h 1955800"/>
                <a:gd name="connsiteX1589" fmla="*/ 109347 w 1404620"/>
                <a:gd name="connsiteY1589" fmla="*/ 1132408 h 1955800"/>
                <a:gd name="connsiteX1590" fmla="*/ 110058 w 1404620"/>
                <a:gd name="connsiteY1590" fmla="*/ 1131697 h 1955800"/>
                <a:gd name="connsiteX1591" fmla="*/ 110058 w 1404620"/>
                <a:gd name="connsiteY1591" fmla="*/ 1131164 h 1955800"/>
                <a:gd name="connsiteX1592" fmla="*/ 109347 w 1404620"/>
                <a:gd name="connsiteY1592" fmla="*/ 1129208 h 1955800"/>
                <a:gd name="connsiteX1593" fmla="*/ 106325 w 1404620"/>
                <a:gd name="connsiteY1593" fmla="*/ 1126007 h 1955800"/>
                <a:gd name="connsiteX1594" fmla="*/ 105613 w 1404620"/>
                <a:gd name="connsiteY1594" fmla="*/ 1124052 h 1955800"/>
                <a:gd name="connsiteX1595" fmla="*/ 104191 w 1404620"/>
                <a:gd name="connsiteY1595" fmla="*/ 1118895 h 1955800"/>
                <a:gd name="connsiteX1596" fmla="*/ 104191 w 1404620"/>
                <a:gd name="connsiteY1596" fmla="*/ 1118362 h 1955800"/>
                <a:gd name="connsiteX1597" fmla="*/ 104902 w 1404620"/>
                <a:gd name="connsiteY1597" fmla="*/ 1117117 h 1955800"/>
                <a:gd name="connsiteX1598" fmla="*/ 107213 w 1404620"/>
                <a:gd name="connsiteY1598" fmla="*/ 1112495 h 1955800"/>
                <a:gd name="connsiteX1599" fmla="*/ 107925 w 1404620"/>
                <a:gd name="connsiteY1599" fmla="*/ 1112495 h 1955800"/>
                <a:gd name="connsiteX1600" fmla="*/ 107925 w 1404620"/>
                <a:gd name="connsiteY1600" fmla="*/ 1108761 h 1955800"/>
                <a:gd name="connsiteX1601" fmla="*/ 107925 w 1404620"/>
                <a:gd name="connsiteY1601" fmla="*/ 1107516 h 1955800"/>
                <a:gd name="connsiteX1602" fmla="*/ 107213 w 1404620"/>
                <a:gd name="connsiteY1602" fmla="*/ 1106805 h 1955800"/>
                <a:gd name="connsiteX1603" fmla="*/ 108636 w 1404620"/>
                <a:gd name="connsiteY1603" fmla="*/ 1104316 h 1955800"/>
                <a:gd name="connsiteX1604" fmla="*/ 111481 w 1404620"/>
                <a:gd name="connsiteY1604" fmla="*/ 1103071 h 1955800"/>
                <a:gd name="connsiteX1605" fmla="*/ 112192 w 1404620"/>
                <a:gd name="connsiteY1605" fmla="*/ 1102360 h 1955800"/>
                <a:gd name="connsiteX1606" fmla="*/ 116459 w 1404620"/>
                <a:gd name="connsiteY1606" fmla="*/ 1099160 h 1955800"/>
                <a:gd name="connsiteX1607" fmla="*/ 118593 w 1404620"/>
                <a:gd name="connsiteY1607" fmla="*/ 1096670 h 1955800"/>
                <a:gd name="connsiteX1608" fmla="*/ 121437 w 1404620"/>
                <a:gd name="connsiteY1608" fmla="*/ 1092759 h 1955800"/>
                <a:gd name="connsiteX1609" fmla="*/ 122149 w 1404620"/>
                <a:gd name="connsiteY1609" fmla="*/ 1092225 h 1955800"/>
                <a:gd name="connsiteX1610" fmla="*/ 122149 w 1404620"/>
                <a:gd name="connsiteY1610" fmla="*/ 1091514 h 1955800"/>
                <a:gd name="connsiteX1611" fmla="*/ 122149 w 1404620"/>
                <a:gd name="connsiteY1611" fmla="*/ 1089025 h 1955800"/>
                <a:gd name="connsiteX1612" fmla="*/ 122149 w 1404620"/>
                <a:gd name="connsiteY1612" fmla="*/ 1087780 h 1955800"/>
                <a:gd name="connsiteX1613" fmla="*/ 122149 w 1404620"/>
                <a:gd name="connsiteY1613" fmla="*/ 1087069 h 1955800"/>
                <a:gd name="connsiteX1614" fmla="*/ 124282 w 1404620"/>
                <a:gd name="connsiteY1614" fmla="*/ 1084580 h 1955800"/>
                <a:gd name="connsiteX1615" fmla="*/ 128550 w 1404620"/>
                <a:gd name="connsiteY1615" fmla="*/ 1081913 h 1955800"/>
                <a:gd name="connsiteX1616" fmla="*/ 133528 w 1404620"/>
                <a:gd name="connsiteY1616" fmla="*/ 1074979 h 1955800"/>
                <a:gd name="connsiteX1617" fmla="*/ 134239 w 1404620"/>
                <a:gd name="connsiteY1617" fmla="*/ 1074268 h 1955800"/>
                <a:gd name="connsiteX1618" fmla="*/ 134239 w 1404620"/>
                <a:gd name="connsiteY1618" fmla="*/ 1073734 h 1955800"/>
                <a:gd name="connsiteX1619" fmla="*/ 135661 w 1404620"/>
                <a:gd name="connsiteY1619" fmla="*/ 1069289 h 1955800"/>
                <a:gd name="connsiteX1620" fmla="*/ 135661 w 1404620"/>
                <a:gd name="connsiteY1620" fmla="*/ 1066622 h 1955800"/>
                <a:gd name="connsiteX1621" fmla="*/ 139395 w 1404620"/>
                <a:gd name="connsiteY1621" fmla="*/ 1057732 h 1955800"/>
                <a:gd name="connsiteX1622" fmla="*/ 139395 w 1404620"/>
                <a:gd name="connsiteY1622" fmla="*/ 1057021 h 1955800"/>
                <a:gd name="connsiteX1623" fmla="*/ 139395 w 1404620"/>
                <a:gd name="connsiteY1623" fmla="*/ 1053821 h 1955800"/>
                <a:gd name="connsiteX1624" fmla="*/ 139395 w 1404620"/>
                <a:gd name="connsiteY1624" fmla="*/ 1053287 h 1955800"/>
                <a:gd name="connsiteX1625" fmla="*/ 140818 w 1404620"/>
                <a:gd name="connsiteY1625" fmla="*/ 1048131 h 1955800"/>
                <a:gd name="connsiteX1626" fmla="*/ 142951 w 1404620"/>
                <a:gd name="connsiteY1626" fmla="*/ 1043686 h 1955800"/>
                <a:gd name="connsiteX1627" fmla="*/ 143662 w 1404620"/>
                <a:gd name="connsiteY1627" fmla="*/ 1041197 h 1955800"/>
                <a:gd name="connsiteX1628" fmla="*/ 145085 w 1404620"/>
                <a:gd name="connsiteY1628" fmla="*/ 1040486 h 1955800"/>
                <a:gd name="connsiteX1629" fmla="*/ 146507 w 1404620"/>
                <a:gd name="connsiteY1629" fmla="*/ 1039774 h 1955800"/>
                <a:gd name="connsiteX1630" fmla="*/ 147218 w 1404620"/>
                <a:gd name="connsiteY1630" fmla="*/ 1038530 h 1955800"/>
                <a:gd name="connsiteX1631" fmla="*/ 147930 w 1404620"/>
                <a:gd name="connsiteY1631" fmla="*/ 1037997 h 1955800"/>
                <a:gd name="connsiteX1632" fmla="*/ 147930 w 1404620"/>
                <a:gd name="connsiteY1632" fmla="*/ 1036041 h 1955800"/>
                <a:gd name="connsiteX1633" fmla="*/ 148641 w 1404620"/>
                <a:gd name="connsiteY1633" fmla="*/ 1034796 h 1955800"/>
                <a:gd name="connsiteX1634" fmla="*/ 148641 w 1404620"/>
                <a:gd name="connsiteY1634" fmla="*/ 1032129 h 1955800"/>
                <a:gd name="connsiteX1635" fmla="*/ 147930 w 1404620"/>
                <a:gd name="connsiteY1635" fmla="*/ 1027684 h 1955800"/>
                <a:gd name="connsiteX1636" fmla="*/ 148641 w 1404620"/>
                <a:gd name="connsiteY1636" fmla="*/ 1025906 h 1955800"/>
                <a:gd name="connsiteX1637" fmla="*/ 152908 w 1404620"/>
                <a:gd name="connsiteY1637" fmla="*/ 1017549 h 1955800"/>
                <a:gd name="connsiteX1638" fmla="*/ 155753 w 1404620"/>
                <a:gd name="connsiteY1638" fmla="*/ 1013104 h 1955800"/>
                <a:gd name="connsiteX1639" fmla="*/ 159309 w 1404620"/>
                <a:gd name="connsiteY1639" fmla="*/ 1007948 h 1955800"/>
                <a:gd name="connsiteX1640" fmla="*/ 160731 w 1404620"/>
                <a:gd name="connsiteY1640" fmla="*/ 1004748 h 1955800"/>
                <a:gd name="connsiteX1641" fmla="*/ 162154 w 1404620"/>
                <a:gd name="connsiteY1641" fmla="*/ 1004214 h 1955800"/>
                <a:gd name="connsiteX1642" fmla="*/ 165710 w 1404620"/>
                <a:gd name="connsiteY1642" fmla="*/ 1001014 h 1955800"/>
                <a:gd name="connsiteX1643" fmla="*/ 167310 w 1404620"/>
                <a:gd name="connsiteY1643" fmla="*/ 997102 h 1955800"/>
                <a:gd name="connsiteX1644" fmla="*/ 167843 w 1404620"/>
                <a:gd name="connsiteY1644" fmla="*/ 993369 h 1955800"/>
                <a:gd name="connsiteX1645" fmla="*/ 167843 w 1404620"/>
                <a:gd name="connsiteY1645" fmla="*/ 992657 h 1955800"/>
                <a:gd name="connsiteX1646" fmla="*/ 169443 w 1404620"/>
                <a:gd name="connsiteY1646" fmla="*/ 991413 h 1955800"/>
                <a:gd name="connsiteX1647" fmla="*/ 170866 w 1404620"/>
                <a:gd name="connsiteY1647" fmla="*/ 990168 h 1955800"/>
                <a:gd name="connsiteX1648" fmla="*/ 173711 w 1404620"/>
                <a:gd name="connsiteY1648" fmla="*/ 988212 h 1955800"/>
                <a:gd name="connsiteX1649" fmla="*/ 175844 w 1404620"/>
                <a:gd name="connsiteY1649" fmla="*/ 987501 h 1955800"/>
                <a:gd name="connsiteX1650" fmla="*/ 175844 w 1404620"/>
                <a:gd name="connsiteY1650" fmla="*/ 985012 h 1955800"/>
                <a:gd name="connsiteX1651" fmla="*/ 175133 w 1404620"/>
                <a:gd name="connsiteY1651" fmla="*/ 983056 h 1955800"/>
                <a:gd name="connsiteX1652" fmla="*/ 175133 w 1404620"/>
                <a:gd name="connsiteY1652" fmla="*/ 982523 h 1955800"/>
                <a:gd name="connsiteX1653" fmla="*/ 175844 w 1404620"/>
                <a:gd name="connsiteY1653" fmla="*/ 977900 h 1955800"/>
                <a:gd name="connsiteX1654" fmla="*/ 177267 w 1404620"/>
                <a:gd name="connsiteY1654" fmla="*/ 974699 h 1955800"/>
                <a:gd name="connsiteX1655" fmla="*/ 178689 w 1404620"/>
                <a:gd name="connsiteY1655" fmla="*/ 973455 h 1955800"/>
                <a:gd name="connsiteX1656" fmla="*/ 180111 w 1404620"/>
                <a:gd name="connsiteY1656" fmla="*/ 970966 h 1955800"/>
                <a:gd name="connsiteX1657" fmla="*/ 182956 w 1404620"/>
                <a:gd name="connsiteY1657" fmla="*/ 964565 h 1955800"/>
                <a:gd name="connsiteX1658" fmla="*/ 185090 w 1404620"/>
                <a:gd name="connsiteY1658" fmla="*/ 962076 h 1955800"/>
                <a:gd name="connsiteX1659" fmla="*/ 187935 w 1404620"/>
                <a:gd name="connsiteY1659" fmla="*/ 959409 h 1955800"/>
                <a:gd name="connsiteX1660" fmla="*/ 188646 w 1404620"/>
                <a:gd name="connsiteY1660" fmla="*/ 958875 h 1955800"/>
                <a:gd name="connsiteX1661" fmla="*/ 190780 w 1404620"/>
                <a:gd name="connsiteY1661" fmla="*/ 957631 h 1955800"/>
                <a:gd name="connsiteX1662" fmla="*/ 192202 w 1404620"/>
                <a:gd name="connsiteY1662" fmla="*/ 956919 h 1955800"/>
                <a:gd name="connsiteX1663" fmla="*/ 192202 w 1404620"/>
                <a:gd name="connsiteY1663" fmla="*/ 956208 h 1955800"/>
                <a:gd name="connsiteX1664" fmla="*/ 195758 w 1404620"/>
                <a:gd name="connsiteY1664" fmla="*/ 950519 h 1955800"/>
                <a:gd name="connsiteX1665" fmla="*/ 196469 w 1404620"/>
                <a:gd name="connsiteY1665" fmla="*/ 949985 h 1955800"/>
                <a:gd name="connsiteX1666" fmla="*/ 196469 w 1404620"/>
                <a:gd name="connsiteY1666" fmla="*/ 946074 h 1955800"/>
                <a:gd name="connsiteX1667" fmla="*/ 196469 w 1404620"/>
                <a:gd name="connsiteY1667" fmla="*/ 945363 h 1955800"/>
                <a:gd name="connsiteX1668" fmla="*/ 195047 w 1404620"/>
                <a:gd name="connsiteY1668" fmla="*/ 944829 h 1955800"/>
                <a:gd name="connsiteX1669" fmla="*/ 195047 w 1404620"/>
                <a:gd name="connsiteY1669" fmla="*/ 943584 h 1955800"/>
                <a:gd name="connsiteX1670" fmla="*/ 193624 w 1404620"/>
                <a:gd name="connsiteY1670" fmla="*/ 941629 h 1955800"/>
                <a:gd name="connsiteX1671" fmla="*/ 192913 w 1404620"/>
                <a:gd name="connsiteY1671" fmla="*/ 940384 h 1955800"/>
                <a:gd name="connsiteX1672" fmla="*/ 192913 w 1404620"/>
                <a:gd name="connsiteY1672" fmla="*/ 939673 h 1955800"/>
                <a:gd name="connsiteX1673" fmla="*/ 192913 w 1404620"/>
                <a:gd name="connsiteY1673" fmla="*/ 939139 h 1955800"/>
                <a:gd name="connsiteX1674" fmla="*/ 191491 w 1404620"/>
                <a:gd name="connsiteY1674" fmla="*/ 936473 h 1955800"/>
                <a:gd name="connsiteX1675" fmla="*/ 190780 w 1404620"/>
                <a:gd name="connsiteY1675" fmla="*/ 935939 h 1955800"/>
                <a:gd name="connsiteX1676" fmla="*/ 190068 w 1404620"/>
                <a:gd name="connsiteY1676" fmla="*/ 935228 h 1955800"/>
                <a:gd name="connsiteX1677" fmla="*/ 186512 w 1404620"/>
                <a:gd name="connsiteY1677" fmla="*/ 930783 h 1955800"/>
                <a:gd name="connsiteX1678" fmla="*/ 184379 w 1404620"/>
                <a:gd name="connsiteY1678" fmla="*/ 928827 h 1955800"/>
                <a:gd name="connsiteX1679" fmla="*/ 183667 w 1404620"/>
                <a:gd name="connsiteY1679" fmla="*/ 927583 h 1955800"/>
                <a:gd name="connsiteX1680" fmla="*/ 182245 w 1404620"/>
                <a:gd name="connsiteY1680" fmla="*/ 925093 h 1955800"/>
                <a:gd name="connsiteX1681" fmla="*/ 181534 w 1404620"/>
                <a:gd name="connsiteY1681" fmla="*/ 923671 h 1955800"/>
                <a:gd name="connsiteX1682" fmla="*/ 181534 w 1404620"/>
                <a:gd name="connsiteY1682" fmla="*/ 918693 h 1955800"/>
                <a:gd name="connsiteX1683" fmla="*/ 182245 w 1404620"/>
                <a:gd name="connsiteY1683" fmla="*/ 913537 h 1955800"/>
                <a:gd name="connsiteX1684" fmla="*/ 182245 w 1404620"/>
                <a:gd name="connsiteY1684" fmla="*/ 912292 h 1955800"/>
                <a:gd name="connsiteX1685" fmla="*/ 180823 w 1404620"/>
                <a:gd name="connsiteY1685" fmla="*/ 909625 h 1955800"/>
                <a:gd name="connsiteX1686" fmla="*/ 180111 w 1404620"/>
                <a:gd name="connsiteY1686" fmla="*/ 908380 h 1955800"/>
                <a:gd name="connsiteX1687" fmla="*/ 179400 w 1404620"/>
                <a:gd name="connsiteY1687" fmla="*/ 907847 h 1955800"/>
                <a:gd name="connsiteX1688" fmla="*/ 178689 w 1404620"/>
                <a:gd name="connsiteY1688" fmla="*/ 907847 h 1955800"/>
                <a:gd name="connsiteX1689" fmla="*/ 177267 w 1404620"/>
                <a:gd name="connsiteY1689" fmla="*/ 907136 h 1955800"/>
                <a:gd name="connsiteX1690" fmla="*/ 173711 w 1404620"/>
                <a:gd name="connsiteY1690" fmla="*/ 903935 h 1955800"/>
                <a:gd name="connsiteX1691" fmla="*/ 170155 w 1404620"/>
                <a:gd name="connsiteY1691" fmla="*/ 900735 h 1955800"/>
                <a:gd name="connsiteX1692" fmla="*/ 167843 w 1404620"/>
                <a:gd name="connsiteY1692" fmla="*/ 900202 h 1955800"/>
                <a:gd name="connsiteX1693" fmla="*/ 162154 w 1404620"/>
                <a:gd name="connsiteY1693" fmla="*/ 898779 h 1955800"/>
                <a:gd name="connsiteX1694" fmla="*/ 161442 w 1404620"/>
                <a:gd name="connsiteY1694" fmla="*/ 898779 h 1955800"/>
                <a:gd name="connsiteX1695" fmla="*/ 160020 w 1404620"/>
                <a:gd name="connsiteY1695" fmla="*/ 899490 h 1955800"/>
                <a:gd name="connsiteX1696" fmla="*/ 158598 w 1404620"/>
                <a:gd name="connsiteY1696" fmla="*/ 900202 h 1955800"/>
                <a:gd name="connsiteX1697" fmla="*/ 155753 w 1404620"/>
                <a:gd name="connsiteY1697" fmla="*/ 900202 h 1955800"/>
                <a:gd name="connsiteX1698" fmla="*/ 155042 w 1404620"/>
                <a:gd name="connsiteY1698" fmla="*/ 899490 h 1955800"/>
                <a:gd name="connsiteX1699" fmla="*/ 151486 w 1404620"/>
                <a:gd name="connsiteY1699" fmla="*/ 896290 h 1955800"/>
                <a:gd name="connsiteX1700" fmla="*/ 151486 w 1404620"/>
                <a:gd name="connsiteY1700" fmla="*/ 895579 h 1955800"/>
                <a:gd name="connsiteX1701" fmla="*/ 150063 w 1404620"/>
                <a:gd name="connsiteY1701" fmla="*/ 892556 h 1955800"/>
                <a:gd name="connsiteX1702" fmla="*/ 148641 w 1404620"/>
                <a:gd name="connsiteY1702" fmla="*/ 888644 h 1955800"/>
                <a:gd name="connsiteX1703" fmla="*/ 147930 w 1404620"/>
                <a:gd name="connsiteY1703" fmla="*/ 888644 h 1955800"/>
                <a:gd name="connsiteX1704" fmla="*/ 145796 w 1404620"/>
                <a:gd name="connsiteY1704" fmla="*/ 887400 h 1955800"/>
                <a:gd name="connsiteX1705" fmla="*/ 145796 w 1404620"/>
                <a:gd name="connsiteY1705" fmla="*/ 886689 h 1955800"/>
                <a:gd name="connsiteX1706" fmla="*/ 145085 w 1404620"/>
                <a:gd name="connsiteY1706" fmla="*/ 886689 h 1955800"/>
                <a:gd name="connsiteX1707" fmla="*/ 144374 w 1404620"/>
                <a:gd name="connsiteY1707" fmla="*/ 886689 h 1955800"/>
                <a:gd name="connsiteX1708" fmla="*/ 140106 w 1404620"/>
                <a:gd name="connsiteY1708" fmla="*/ 886689 h 1955800"/>
                <a:gd name="connsiteX1709" fmla="*/ 139395 w 1404620"/>
                <a:gd name="connsiteY1709" fmla="*/ 886689 h 1955800"/>
                <a:gd name="connsiteX1710" fmla="*/ 139395 w 1404620"/>
                <a:gd name="connsiteY1710" fmla="*/ 887400 h 1955800"/>
                <a:gd name="connsiteX1711" fmla="*/ 138684 w 1404620"/>
                <a:gd name="connsiteY1711" fmla="*/ 887400 h 1955800"/>
                <a:gd name="connsiteX1712" fmla="*/ 137973 w 1404620"/>
                <a:gd name="connsiteY1712" fmla="*/ 887933 h 1955800"/>
                <a:gd name="connsiteX1713" fmla="*/ 137262 w 1404620"/>
                <a:gd name="connsiteY1713" fmla="*/ 888644 h 1955800"/>
                <a:gd name="connsiteX1714" fmla="*/ 136373 w 1404620"/>
                <a:gd name="connsiteY1714" fmla="*/ 888644 h 1955800"/>
                <a:gd name="connsiteX1715" fmla="*/ 135661 w 1404620"/>
                <a:gd name="connsiteY1715" fmla="*/ 889356 h 1955800"/>
                <a:gd name="connsiteX1716" fmla="*/ 134950 w 1404620"/>
                <a:gd name="connsiteY1716" fmla="*/ 889356 h 1955800"/>
                <a:gd name="connsiteX1717" fmla="*/ 134239 w 1404620"/>
                <a:gd name="connsiteY1717" fmla="*/ 889356 h 1955800"/>
                <a:gd name="connsiteX1718" fmla="*/ 129972 w 1404620"/>
                <a:gd name="connsiteY1718" fmla="*/ 886689 h 1955800"/>
                <a:gd name="connsiteX1719" fmla="*/ 128550 w 1404620"/>
                <a:gd name="connsiteY1719" fmla="*/ 884733 h 1955800"/>
                <a:gd name="connsiteX1720" fmla="*/ 128550 w 1404620"/>
                <a:gd name="connsiteY1720" fmla="*/ 884199 h 1955800"/>
                <a:gd name="connsiteX1721" fmla="*/ 128550 w 1404620"/>
                <a:gd name="connsiteY1721" fmla="*/ 883488 h 1955800"/>
                <a:gd name="connsiteX1722" fmla="*/ 129261 w 1404620"/>
                <a:gd name="connsiteY1722" fmla="*/ 882244 h 1955800"/>
                <a:gd name="connsiteX1723" fmla="*/ 129261 w 1404620"/>
                <a:gd name="connsiteY1723" fmla="*/ 881710 h 1955800"/>
                <a:gd name="connsiteX1724" fmla="*/ 128550 w 1404620"/>
                <a:gd name="connsiteY1724" fmla="*/ 879754 h 1955800"/>
                <a:gd name="connsiteX1725" fmla="*/ 127838 w 1404620"/>
                <a:gd name="connsiteY1725" fmla="*/ 878510 h 1955800"/>
                <a:gd name="connsiteX1726" fmla="*/ 127127 w 1404620"/>
                <a:gd name="connsiteY1726" fmla="*/ 877087 h 1955800"/>
                <a:gd name="connsiteX1727" fmla="*/ 123571 w 1404620"/>
                <a:gd name="connsiteY1727" fmla="*/ 872109 h 1955800"/>
                <a:gd name="connsiteX1728" fmla="*/ 122860 w 1404620"/>
                <a:gd name="connsiteY1728" fmla="*/ 871398 h 1955800"/>
                <a:gd name="connsiteX1729" fmla="*/ 120726 w 1404620"/>
                <a:gd name="connsiteY1729" fmla="*/ 869442 h 1955800"/>
                <a:gd name="connsiteX1730" fmla="*/ 117881 w 1404620"/>
                <a:gd name="connsiteY1730" fmla="*/ 867664 h 1955800"/>
                <a:gd name="connsiteX1731" fmla="*/ 115037 w 1404620"/>
                <a:gd name="connsiteY1731" fmla="*/ 864464 h 1955800"/>
                <a:gd name="connsiteX1732" fmla="*/ 114326 w 1404620"/>
                <a:gd name="connsiteY1732" fmla="*/ 863752 h 1955800"/>
                <a:gd name="connsiteX1733" fmla="*/ 113614 w 1404620"/>
                <a:gd name="connsiteY1733" fmla="*/ 862508 h 1955800"/>
                <a:gd name="connsiteX1734" fmla="*/ 112903 w 1404620"/>
                <a:gd name="connsiteY1734" fmla="*/ 861263 h 1955800"/>
                <a:gd name="connsiteX1735" fmla="*/ 112192 w 1404620"/>
                <a:gd name="connsiteY1735" fmla="*/ 859307 h 1955800"/>
                <a:gd name="connsiteX1736" fmla="*/ 111481 w 1404620"/>
                <a:gd name="connsiteY1736" fmla="*/ 854151 h 1955800"/>
                <a:gd name="connsiteX1737" fmla="*/ 111481 w 1404620"/>
                <a:gd name="connsiteY1737" fmla="*/ 852907 h 1955800"/>
                <a:gd name="connsiteX1738" fmla="*/ 109347 w 1404620"/>
                <a:gd name="connsiteY1738" fmla="*/ 849173 h 1955800"/>
                <a:gd name="connsiteX1739" fmla="*/ 107925 w 1404620"/>
                <a:gd name="connsiteY1739" fmla="*/ 845261 h 1955800"/>
                <a:gd name="connsiteX1740" fmla="*/ 104191 w 1404620"/>
                <a:gd name="connsiteY1740" fmla="*/ 840816 h 1955800"/>
                <a:gd name="connsiteX1741" fmla="*/ 103480 w 1404620"/>
                <a:gd name="connsiteY1741" fmla="*/ 838860 h 1955800"/>
                <a:gd name="connsiteX1742" fmla="*/ 102768 w 1404620"/>
                <a:gd name="connsiteY1742" fmla="*/ 838860 h 1955800"/>
                <a:gd name="connsiteX1743" fmla="*/ 102768 w 1404620"/>
                <a:gd name="connsiteY1743" fmla="*/ 837616 h 1955800"/>
                <a:gd name="connsiteX1744" fmla="*/ 102057 w 1404620"/>
                <a:gd name="connsiteY1744" fmla="*/ 832460 h 1955800"/>
                <a:gd name="connsiteX1745" fmla="*/ 100635 w 1404620"/>
                <a:gd name="connsiteY1745" fmla="*/ 826770 h 1955800"/>
                <a:gd name="connsiteX1746" fmla="*/ 98501 w 1404620"/>
                <a:gd name="connsiteY1746" fmla="*/ 821080 h 1955800"/>
                <a:gd name="connsiteX1747" fmla="*/ 97079 w 1404620"/>
                <a:gd name="connsiteY1747" fmla="*/ 819125 h 1955800"/>
                <a:gd name="connsiteX1748" fmla="*/ 94945 w 1404620"/>
                <a:gd name="connsiteY1748" fmla="*/ 816635 h 1955800"/>
                <a:gd name="connsiteX1749" fmla="*/ 94234 w 1404620"/>
                <a:gd name="connsiteY1749" fmla="*/ 816635 h 1955800"/>
                <a:gd name="connsiteX1750" fmla="*/ 92812 w 1404620"/>
                <a:gd name="connsiteY1750" fmla="*/ 816635 h 1955800"/>
                <a:gd name="connsiteX1751" fmla="*/ 90678 w 1404620"/>
                <a:gd name="connsiteY1751" fmla="*/ 815213 h 1955800"/>
                <a:gd name="connsiteX1752" fmla="*/ 90678 w 1404620"/>
                <a:gd name="connsiteY1752" fmla="*/ 814680 h 1955800"/>
                <a:gd name="connsiteX1753" fmla="*/ 89967 w 1404620"/>
                <a:gd name="connsiteY1753" fmla="*/ 813968 h 1955800"/>
                <a:gd name="connsiteX1754" fmla="*/ 89967 w 1404620"/>
                <a:gd name="connsiteY1754" fmla="*/ 812724 h 1955800"/>
                <a:gd name="connsiteX1755" fmla="*/ 89967 w 1404620"/>
                <a:gd name="connsiteY1755" fmla="*/ 812013 h 1955800"/>
                <a:gd name="connsiteX1756" fmla="*/ 90678 w 1404620"/>
                <a:gd name="connsiteY1756" fmla="*/ 810768 h 1955800"/>
                <a:gd name="connsiteX1757" fmla="*/ 91389 w 1404620"/>
                <a:gd name="connsiteY1757" fmla="*/ 810768 h 1955800"/>
                <a:gd name="connsiteX1758" fmla="*/ 92101 w 1404620"/>
                <a:gd name="connsiteY1758" fmla="*/ 810768 h 1955800"/>
                <a:gd name="connsiteX1759" fmla="*/ 94945 w 1404620"/>
                <a:gd name="connsiteY1759" fmla="*/ 810235 h 1955800"/>
                <a:gd name="connsiteX1760" fmla="*/ 95656 w 1404620"/>
                <a:gd name="connsiteY1760" fmla="*/ 809523 h 1955800"/>
                <a:gd name="connsiteX1761" fmla="*/ 97079 w 1404620"/>
                <a:gd name="connsiteY1761" fmla="*/ 807034 h 1955800"/>
                <a:gd name="connsiteX1762" fmla="*/ 97079 w 1404620"/>
                <a:gd name="connsiteY1762" fmla="*/ 805078 h 1955800"/>
                <a:gd name="connsiteX1763" fmla="*/ 97079 w 1404620"/>
                <a:gd name="connsiteY1763" fmla="*/ 803834 h 1955800"/>
                <a:gd name="connsiteX1764" fmla="*/ 97790 w 1404620"/>
                <a:gd name="connsiteY1764" fmla="*/ 803123 h 1955800"/>
                <a:gd name="connsiteX1765" fmla="*/ 97790 w 1404620"/>
                <a:gd name="connsiteY1765" fmla="*/ 802589 h 1955800"/>
                <a:gd name="connsiteX1766" fmla="*/ 100635 w 1404620"/>
                <a:gd name="connsiteY1766" fmla="*/ 798678 h 1955800"/>
                <a:gd name="connsiteX1767" fmla="*/ 103480 w 1404620"/>
                <a:gd name="connsiteY1767" fmla="*/ 793521 h 1955800"/>
                <a:gd name="connsiteX1768" fmla="*/ 104191 w 1404620"/>
                <a:gd name="connsiteY1768" fmla="*/ 792277 h 1955800"/>
                <a:gd name="connsiteX1769" fmla="*/ 104191 w 1404620"/>
                <a:gd name="connsiteY1769" fmla="*/ 791743 h 1955800"/>
                <a:gd name="connsiteX1770" fmla="*/ 103480 w 1404620"/>
                <a:gd name="connsiteY1770" fmla="*/ 791032 h 1955800"/>
                <a:gd name="connsiteX1771" fmla="*/ 99924 w 1404620"/>
                <a:gd name="connsiteY1771" fmla="*/ 786587 h 1955800"/>
                <a:gd name="connsiteX1772" fmla="*/ 98501 w 1404620"/>
                <a:gd name="connsiteY1772" fmla="*/ 785343 h 1955800"/>
                <a:gd name="connsiteX1773" fmla="*/ 97790 w 1404620"/>
                <a:gd name="connsiteY1773" fmla="*/ 784631 h 1955800"/>
                <a:gd name="connsiteX1774" fmla="*/ 95656 w 1404620"/>
                <a:gd name="connsiteY1774" fmla="*/ 782676 h 1955800"/>
                <a:gd name="connsiteX1775" fmla="*/ 94945 w 1404620"/>
                <a:gd name="connsiteY1775" fmla="*/ 781431 h 1955800"/>
                <a:gd name="connsiteX1776" fmla="*/ 94945 w 1404620"/>
                <a:gd name="connsiteY1776" fmla="*/ 780186 h 1955800"/>
                <a:gd name="connsiteX1777" fmla="*/ 96368 w 1404620"/>
                <a:gd name="connsiteY1777" fmla="*/ 776986 h 1955800"/>
                <a:gd name="connsiteX1778" fmla="*/ 97079 w 1404620"/>
                <a:gd name="connsiteY1778" fmla="*/ 775741 h 1955800"/>
                <a:gd name="connsiteX1779" fmla="*/ 97790 w 1404620"/>
                <a:gd name="connsiteY1779" fmla="*/ 773786 h 1955800"/>
                <a:gd name="connsiteX1780" fmla="*/ 97079 w 1404620"/>
                <a:gd name="connsiteY1780" fmla="*/ 770585 h 1955800"/>
                <a:gd name="connsiteX1781" fmla="*/ 95656 w 1404620"/>
                <a:gd name="connsiteY1781" fmla="*/ 768096 h 1955800"/>
                <a:gd name="connsiteX1782" fmla="*/ 95656 w 1404620"/>
                <a:gd name="connsiteY1782" fmla="*/ 767385 h 1955800"/>
                <a:gd name="connsiteX1783" fmla="*/ 95656 w 1404620"/>
                <a:gd name="connsiteY1783" fmla="*/ 766851 h 1955800"/>
                <a:gd name="connsiteX1784" fmla="*/ 94945 w 1404620"/>
                <a:gd name="connsiteY1784" fmla="*/ 765607 h 1955800"/>
                <a:gd name="connsiteX1785" fmla="*/ 94234 w 1404620"/>
                <a:gd name="connsiteY1785" fmla="*/ 764896 h 1955800"/>
                <a:gd name="connsiteX1786" fmla="*/ 93523 w 1404620"/>
                <a:gd name="connsiteY1786" fmla="*/ 764184 h 1955800"/>
                <a:gd name="connsiteX1787" fmla="*/ 91389 w 1404620"/>
                <a:gd name="connsiteY1787" fmla="*/ 762406 h 1955800"/>
                <a:gd name="connsiteX1788" fmla="*/ 90678 w 1404620"/>
                <a:gd name="connsiteY1788" fmla="*/ 760984 h 1955800"/>
                <a:gd name="connsiteX1789" fmla="*/ 90678 w 1404620"/>
                <a:gd name="connsiteY1789" fmla="*/ 760451 h 1955800"/>
                <a:gd name="connsiteX1790" fmla="*/ 92101 w 1404620"/>
                <a:gd name="connsiteY1790" fmla="*/ 757784 h 1955800"/>
                <a:gd name="connsiteX1791" fmla="*/ 92101 w 1404620"/>
                <a:gd name="connsiteY1791" fmla="*/ 756539 h 1955800"/>
                <a:gd name="connsiteX1792" fmla="*/ 91389 w 1404620"/>
                <a:gd name="connsiteY1792" fmla="*/ 756006 h 1955800"/>
                <a:gd name="connsiteX1793" fmla="*/ 90678 w 1404620"/>
                <a:gd name="connsiteY1793" fmla="*/ 755294 h 1955800"/>
                <a:gd name="connsiteX1794" fmla="*/ 89967 w 1404620"/>
                <a:gd name="connsiteY1794" fmla="*/ 754050 h 1955800"/>
                <a:gd name="connsiteX1795" fmla="*/ 89256 w 1404620"/>
                <a:gd name="connsiteY1795" fmla="*/ 754050 h 1955800"/>
                <a:gd name="connsiteX1796" fmla="*/ 88545 w 1404620"/>
                <a:gd name="connsiteY1796" fmla="*/ 754050 h 1955800"/>
                <a:gd name="connsiteX1797" fmla="*/ 88545 w 1404620"/>
                <a:gd name="connsiteY1797" fmla="*/ 753339 h 1955800"/>
                <a:gd name="connsiteX1798" fmla="*/ 87122 w 1404620"/>
                <a:gd name="connsiteY1798" fmla="*/ 753339 h 1955800"/>
                <a:gd name="connsiteX1799" fmla="*/ 85700 w 1404620"/>
                <a:gd name="connsiteY1799" fmla="*/ 751561 h 1955800"/>
                <a:gd name="connsiteX1800" fmla="*/ 84277 w 1404620"/>
                <a:gd name="connsiteY1800" fmla="*/ 750849 h 1955800"/>
                <a:gd name="connsiteX1801" fmla="*/ 84277 w 1404620"/>
                <a:gd name="connsiteY1801" fmla="*/ 749605 h 1955800"/>
                <a:gd name="connsiteX1802" fmla="*/ 84277 w 1404620"/>
                <a:gd name="connsiteY1802" fmla="*/ 748894 h 1955800"/>
                <a:gd name="connsiteX1803" fmla="*/ 84277 w 1404620"/>
                <a:gd name="connsiteY1803" fmla="*/ 747649 h 1955800"/>
                <a:gd name="connsiteX1804" fmla="*/ 84277 w 1404620"/>
                <a:gd name="connsiteY1804" fmla="*/ 746404 h 1955800"/>
                <a:gd name="connsiteX1805" fmla="*/ 84277 w 1404620"/>
                <a:gd name="connsiteY1805" fmla="*/ 745160 h 1955800"/>
                <a:gd name="connsiteX1806" fmla="*/ 84277 w 1404620"/>
                <a:gd name="connsiteY1806" fmla="*/ 744449 h 1955800"/>
                <a:gd name="connsiteX1807" fmla="*/ 83566 w 1404620"/>
                <a:gd name="connsiteY1807" fmla="*/ 743915 h 1955800"/>
                <a:gd name="connsiteX1808" fmla="*/ 82855 w 1404620"/>
                <a:gd name="connsiteY1808" fmla="*/ 743204 h 1955800"/>
                <a:gd name="connsiteX1809" fmla="*/ 82144 w 1404620"/>
                <a:gd name="connsiteY1809" fmla="*/ 743204 h 1955800"/>
                <a:gd name="connsiteX1810" fmla="*/ 81432 w 1404620"/>
                <a:gd name="connsiteY1810" fmla="*/ 743204 h 1955800"/>
                <a:gd name="connsiteX1811" fmla="*/ 79299 w 1404620"/>
                <a:gd name="connsiteY1811" fmla="*/ 742493 h 1955800"/>
                <a:gd name="connsiteX1812" fmla="*/ 78588 w 1404620"/>
                <a:gd name="connsiteY1812" fmla="*/ 742493 h 1955800"/>
                <a:gd name="connsiteX1813" fmla="*/ 77876 w 1404620"/>
                <a:gd name="connsiteY1813" fmla="*/ 742493 h 1955800"/>
                <a:gd name="connsiteX1814" fmla="*/ 77876 w 1404620"/>
                <a:gd name="connsiteY1814" fmla="*/ 741959 h 1955800"/>
                <a:gd name="connsiteX1815" fmla="*/ 76987 w 1404620"/>
                <a:gd name="connsiteY1815" fmla="*/ 741959 h 1955800"/>
                <a:gd name="connsiteX1816" fmla="*/ 76987 w 1404620"/>
                <a:gd name="connsiteY1816" fmla="*/ 741248 h 1955800"/>
                <a:gd name="connsiteX1817" fmla="*/ 76454 w 1404620"/>
                <a:gd name="connsiteY1817" fmla="*/ 741248 h 1955800"/>
                <a:gd name="connsiteX1818" fmla="*/ 76454 w 1404620"/>
                <a:gd name="connsiteY1818" fmla="*/ 740715 h 1955800"/>
                <a:gd name="connsiteX1819" fmla="*/ 75565 w 1404620"/>
                <a:gd name="connsiteY1819" fmla="*/ 740004 h 1955800"/>
                <a:gd name="connsiteX1820" fmla="*/ 75565 w 1404620"/>
                <a:gd name="connsiteY1820" fmla="*/ 739292 h 1955800"/>
                <a:gd name="connsiteX1821" fmla="*/ 76454 w 1404620"/>
                <a:gd name="connsiteY1821" fmla="*/ 736092 h 1955800"/>
                <a:gd name="connsiteX1822" fmla="*/ 76454 w 1404620"/>
                <a:gd name="connsiteY1822" fmla="*/ 735559 h 1955800"/>
                <a:gd name="connsiteX1823" fmla="*/ 76987 w 1404620"/>
                <a:gd name="connsiteY1823" fmla="*/ 734847 h 1955800"/>
                <a:gd name="connsiteX1824" fmla="*/ 78588 w 1404620"/>
                <a:gd name="connsiteY1824" fmla="*/ 733603 h 1955800"/>
                <a:gd name="connsiteX1825" fmla="*/ 79299 w 1404620"/>
                <a:gd name="connsiteY1825" fmla="*/ 733603 h 1955800"/>
                <a:gd name="connsiteX1826" fmla="*/ 80010 w 1404620"/>
                <a:gd name="connsiteY1826" fmla="*/ 732358 h 1955800"/>
                <a:gd name="connsiteX1827" fmla="*/ 80721 w 1404620"/>
                <a:gd name="connsiteY1827" fmla="*/ 730402 h 1955800"/>
                <a:gd name="connsiteX1828" fmla="*/ 80721 w 1404620"/>
                <a:gd name="connsiteY1828" fmla="*/ 729158 h 1955800"/>
                <a:gd name="connsiteX1829" fmla="*/ 80721 w 1404620"/>
                <a:gd name="connsiteY1829" fmla="*/ 728447 h 1955800"/>
                <a:gd name="connsiteX1830" fmla="*/ 81432 w 1404620"/>
                <a:gd name="connsiteY1830" fmla="*/ 727913 h 1955800"/>
                <a:gd name="connsiteX1831" fmla="*/ 81432 w 1404620"/>
                <a:gd name="connsiteY1831" fmla="*/ 727202 h 1955800"/>
                <a:gd name="connsiteX1832" fmla="*/ 82144 w 1404620"/>
                <a:gd name="connsiteY1832" fmla="*/ 725246 h 1955800"/>
                <a:gd name="connsiteX1833" fmla="*/ 82144 w 1404620"/>
                <a:gd name="connsiteY1833" fmla="*/ 724713 h 1955800"/>
                <a:gd name="connsiteX1834" fmla="*/ 82855 w 1404620"/>
                <a:gd name="connsiteY1834" fmla="*/ 724002 h 1955800"/>
                <a:gd name="connsiteX1835" fmla="*/ 82855 w 1404620"/>
                <a:gd name="connsiteY1835" fmla="*/ 722224 h 1955800"/>
                <a:gd name="connsiteX1836" fmla="*/ 82855 w 1404620"/>
                <a:gd name="connsiteY1836" fmla="*/ 721512 h 1955800"/>
                <a:gd name="connsiteX1837" fmla="*/ 82144 w 1404620"/>
                <a:gd name="connsiteY1837" fmla="*/ 720801 h 1955800"/>
                <a:gd name="connsiteX1838" fmla="*/ 82144 w 1404620"/>
                <a:gd name="connsiteY1838" fmla="*/ 720268 h 1955800"/>
                <a:gd name="connsiteX1839" fmla="*/ 82144 w 1404620"/>
                <a:gd name="connsiteY1839" fmla="*/ 719023 h 1955800"/>
                <a:gd name="connsiteX1840" fmla="*/ 82144 w 1404620"/>
                <a:gd name="connsiteY1840" fmla="*/ 717601 h 1955800"/>
                <a:gd name="connsiteX1841" fmla="*/ 82144 w 1404620"/>
                <a:gd name="connsiteY1841" fmla="*/ 715823 h 1955800"/>
                <a:gd name="connsiteX1842" fmla="*/ 82144 w 1404620"/>
                <a:gd name="connsiteY1842" fmla="*/ 711378 h 1955800"/>
                <a:gd name="connsiteX1843" fmla="*/ 82144 w 1404620"/>
                <a:gd name="connsiteY1843" fmla="*/ 709955 h 1955800"/>
                <a:gd name="connsiteX1844" fmla="*/ 82144 w 1404620"/>
                <a:gd name="connsiteY1844" fmla="*/ 708177 h 1955800"/>
                <a:gd name="connsiteX1845" fmla="*/ 82144 w 1404620"/>
                <a:gd name="connsiteY1845" fmla="*/ 707466 h 1955800"/>
                <a:gd name="connsiteX1846" fmla="*/ 82855 w 1404620"/>
                <a:gd name="connsiteY1846" fmla="*/ 688264 h 1955800"/>
                <a:gd name="connsiteX1847" fmla="*/ 83566 w 1404620"/>
                <a:gd name="connsiteY1847" fmla="*/ 675640 h 1955800"/>
                <a:gd name="connsiteX1848" fmla="*/ 84277 w 1404620"/>
                <a:gd name="connsiteY1848" fmla="*/ 666572 h 1955800"/>
                <a:gd name="connsiteX1849" fmla="*/ 84988 w 1404620"/>
                <a:gd name="connsiteY1849" fmla="*/ 650748 h 1955800"/>
                <a:gd name="connsiteX1850" fmla="*/ 84988 w 1404620"/>
                <a:gd name="connsiteY1850" fmla="*/ 644347 h 1955800"/>
                <a:gd name="connsiteX1851" fmla="*/ 84988 w 1404620"/>
                <a:gd name="connsiteY1851" fmla="*/ 639902 h 1955800"/>
                <a:gd name="connsiteX1852" fmla="*/ 85700 w 1404620"/>
                <a:gd name="connsiteY1852" fmla="*/ 638480 h 1955800"/>
                <a:gd name="connsiteX1853" fmla="*/ 85700 w 1404620"/>
                <a:gd name="connsiteY1853" fmla="*/ 635991 h 1955800"/>
                <a:gd name="connsiteX1854" fmla="*/ 85700 w 1404620"/>
                <a:gd name="connsiteY1854" fmla="*/ 634746 h 1955800"/>
                <a:gd name="connsiteX1855" fmla="*/ 85700 w 1404620"/>
                <a:gd name="connsiteY1855" fmla="*/ 626389 h 1955800"/>
                <a:gd name="connsiteX1856" fmla="*/ 85700 w 1404620"/>
                <a:gd name="connsiteY1856" fmla="*/ 624611 h 1955800"/>
                <a:gd name="connsiteX1857" fmla="*/ 86411 w 1404620"/>
                <a:gd name="connsiteY1857" fmla="*/ 613054 h 1955800"/>
                <a:gd name="connsiteX1858" fmla="*/ 86411 w 1404620"/>
                <a:gd name="connsiteY1858" fmla="*/ 609854 h 1955800"/>
                <a:gd name="connsiteX1859" fmla="*/ 87122 w 1404620"/>
                <a:gd name="connsiteY1859" fmla="*/ 600253 h 1955800"/>
                <a:gd name="connsiteX1860" fmla="*/ 87122 w 1404620"/>
                <a:gd name="connsiteY1860" fmla="*/ 597052 h 1955800"/>
                <a:gd name="connsiteX1861" fmla="*/ 87833 w 1404620"/>
                <a:gd name="connsiteY1861" fmla="*/ 586207 h 1955800"/>
                <a:gd name="connsiteX1862" fmla="*/ 87833 w 1404620"/>
                <a:gd name="connsiteY1862" fmla="*/ 572160 h 1955800"/>
                <a:gd name="connsiteX1863" fmla="*/ 88545 w 1404620"/>
                <a:gd name="connsiteY1863" fmla="*/ 571627 h 1955800"/>
                <a:gd name="connsiteX1864" fmla="*/ 88545 w 1404620"/>
                <a:gd name="connsiteY1864" fmla="*/ 568960 h 1955800"/>
                <a:gd name="connsiteX1865" fmla="*/ 88545 w 1404620"/>
                <a:gd name="connsiteY1865" fmla="*/ 556870 h 1955800"/>
                <a:gd name="connsiteX1866" fmla="*/ 89256 w 1404620"/>
                <a:gd name="connsiteY1866" fmla="*/ 549224 h 1955800"/>
                <a:gd name="connsiteX1867" fmla="*/ 89967 w 1404620"/>
                <a:gd name="connsiteY1867" fmla="*/ 537845 h 1955800"/>
                <a:gd name="connsiteX1868" fmla="*/ 89967 w 1404620"/>
                <a:gd name="connsiteY1868" fmla="*/ 537134 h 1955800"/>
                <a:gd name="connsiteX1869" fmla="*/ 89967 w 1404620"/>
                <a:gd name="connsiteY1869" fmla="*/ 527533 h 1955800"/>
                <a:gd name="connsiteX1870" fmla="*/ 89967 w 1404620"/>
                <a:gd name="connsiteY1870" fmla="*/ 525577 h 1955800"/>
                <a:gd name="connsiteX1871" fmla="*/ 90678 w 1404620"/>
                <a:gd name="connsiteY1871" fmla="*/ 519887 h 1955800"/>
                <a:gd name="connsiteX1872" fmla="*/ 90678 w 1404620"/>
                <a:gd name="connsiteY1872" fmla="*/ 512242 h 1955800"/>
                <a:gd name="connsiteX1873" fmla="*/ 90678 w 1404620"/>
                <a:gd name="connsiteY1873" fmla="*/ 506552 h 1955800"/>
                <a:gd name="connsiteX1874" fmla="*/ 91389 w 1404620"/>
                <a:gd name="connsiteY1874" fmla="*/ 500151 h 1955800"/>
                <a:gd name="connsiteX1875" fmla="*/ 91389 w 1404620"/>
                <a:gd name="connsiteY1875" fmla="*/ 496951 h 1955800"/>
                <a:gd name="connsiteX1876" fmla="*/ 91389 w 1404620"/>
                <a:gd name="connsiteY1876" fmla="*/ 496240 h 1955800"/>
                <a:gd name="connsiteX1877" fmla="*/ 91389 w 1404620"/>
                <a:gd name="connsiteY1877" fmla="*/ 491261 h 1955800"/>
                <a:gd name="connsiteX1878" fmla="*/ 92812 w 1404620"/>
                <a:gd name="connsiteY1878" fmla="*/ 470814 h 1955800"/>
                <a:gd name="connsiteX1879" fmla="*/ 92812 w 1404620"/>
                <a:gd name="connsiteY1879" fmla="*/ 466903 h 1955800"/>
                <a:gd name="connsiteX1880" fmla="*/ 92812 w 1404620"/>
                <a:gd name="connsiteY1880" fmla="*/ 461924 h 1955800"/>
                <a:gd name="connsiteX1881" fmla="*/ 92812 w 1404620"/>
                <a:gd name="connsiteY1881" fmla="*/ 459257 h 1955800"/>
                <a:gd name="connsiteX1882" fmla="*/ 93523 w 1404620"/>
                <a:gd name="connsiteY1882" fmla="*/ 452857 h 1955800"/>
                <a:gd name="connsiteX1883" fmla="*/ 93523 w 1404620"/>
                <a:gd name="connsiteY1883" fmla="*/ 449123 h 1955800"/>
                <a:gd name="connsiteX1884" fmla="*/ 93523 w 1404620"/>
                <a:gd name="connsiteY1884" fmla="*/ 442722 h 1955800"/>
                <a:gd name="connsiteX1885" fmla="*/ 94234 w 1404620"/>
                <a:gd name="connsiteY1885" fmla="*/ 435077 h 1955800"/>
                <a:gd name="connsiteX1886" fmla="*/ 94234 w 1404620"/>
                <a:gd name="connsiteY1886" fmla="*/ 431165 h 1955800"/>
                <a:gd name="connsiteX1887" fmla="*/ 94945 w 1404620"/>
                <a:gd name="connsiteY1887" fmla="*/ 419075 h 1955800"/>
                <a:gd name="connsiteX1888" fmla="*/ 94945 w 1404620"/>
                <a:gd name="connsiteY1888" fmla="*/ 418541 h 1955800"/>
                <a:gd name="connsiteX1889" fmla="*/ 94945 w 1404620"/>
                <a:gd name="connsiteY1889" fmla="*/ 417119 h 1955800"/>
                <a:gd name="connsiteX1890" fmla="*/ 94945 w 1404620"/>
                <a:gd name="connsiteY1890" fmla="*/ 415874 h 1955800"/>
                <a:gd name="connsiteX1891" fmla="*/ 94945 w 1404620"/>
                <a:gd name="connsiteY1891" fmla="*/ 408940 h 1955800"/>
                <a:gd name="connsiteX1892" fmla="*/ 94945 w 1404620"/>
                <a:gd name="connsiteY1892" fmla="*/ 404495 h 1955800"/>
                <a:gd name="connsiteX1893" fmla="*/ 94945 w 1404620"/>
                <a:gd name="connsiteY1893" fmla="*/ 403073 h 1955800"/>
                <a:gd name="connsiteX1894" fmla="*/ 95656 w 1404620"/>
                <a:gd name="connsiteY1894" fmla="*/ 401828 h 1955800"/>
                <a:gd name="connsiteX1895" fmla="*/ 95656 w 1404620"/>
                <a:gd name="connsiteY1895" fmla="*/ 398094 h 1955800"/>
                <a:gd name="connsiteX1896" fmla="*/ 95656 w 1404620"/>
                <a:gd name="connsiteY1896" fmla="*/ 394183 h 1955800"/>
                <a:gd name="connsiteX1897" fmla="*/ 95656 w 1404620"/>
                <a:gd name="connsiteY1897" fmla="*/ 390982 h 1955800"/>
                <a:gd name="connsiteX1898" fmla="*/ 96368 w 1404620"/>
                <a:gd name="connsiteY1898" fmla="*/ 376403 h 1955800"/>
                <a:gd name="connsiteX1899" fmla="*/ 96368 w 1404620"/>
                <a:gd name="connsiteY1899" fmla="*/ 375691 h 1955800"/>
                <a:gd name="connsiteX1900" fmla="*/ 96368 w 1404620"/>
                <a:gd name="connsiteY1900" fmla="*/ 374447 h 1955800"/>
                <a:gd name="connsiteX1901" fmla="*/ 96368 w 1404620"/>
                <a:gd name="connsiteY1901" fmla="*/ 371246 h 1955800"/>
                <a:gd name="connsiteX1902" fmla="*/ 96368 w 1404620"/>
                <a:gd name="connsiteY1902" fmla="*/ 370535 h 1955800"/>
                <a:gd name="connsiteX1903" fmla="*/ 96368 w 1404620"/>
                <a:gd name="connsiteY1903" fmla="*/ 370002 h 1955800"/>
                <a:gd name="connsiteX1904" fmla="*/ 96368 w 1404620"/>
                <a:gd name="connsiteY1904" fmla="*/ 369291 h 1955800"/>
                <a:gd name="connsiteX1905" fmla="*/ 96368 w 1404620"/>
                <a:gd name="connsiteY1905" fmla="*/ 368046 h 1955800"/>
                <a:gd name="connsiteX1906" fmla="*/ 97079 w 1404620"/>
                <a:gd name="connsiteY1906" fmla="*/ 363601 h 1955800"/>
                <a:gd name="connsiteX1907" fmla="*/ 97079 w 1404620"/>
                <a:gd name="connsiteY1907" fmla="*/ 360401 h 1955800"/>
                <a:gd name="connsiteX1908" fmla="*/ 97079 w 1404620"/>
                <a:gd name="connsiteY1908" fmla="*/ 357911 h 1955800"/>
                <a:gd name="connsiteX1909" fmla="*/ 97079 w 1404620"/>
                <a:gd name="connsiteY1909" fmla="*/ 353466 h 1955800"/>
                <a:gd name="connsiteX1910" fmla="*/ 97079 w 1404620"/>
                <a:gd name="connsiteY1910" fmla="*/ 352044 h 1955800"/>
                <a:gd name="connsiteX1911" fmla="*/ 97079 w 1404620"/>
                <a:gd name="connsiteY1911" fmla="*/ 351511 h 1955800"/>
                <a:gd name="connsiteX1912" fmla="*/ 97790 w 1404620"/>
                <a:gd name="connsiteY1912" fmla="*/ 348310 h 1955800"/>
                <a:gd name="connsiteX1913" fmla="*/ 97790 w 1404620"/>
                <a:gd name="connsiteY1913" fmla="*/ 336220 h 1955800"/>
                <a:gd name="connsiteX1914" fmla="*/ 97790 w 1404620"/>
                <a:gd name="connsiteY1914" fmla="*/ 335509 h 1955800"/>
                <a:gd name="connsiteX1915" fmla="*/ 97790 w 1404620"/>
                <a:gd name="connsiteY1915" fmla="*/ 333553 h 1955800"/>
                <a:gd name="connsiteX1916" fmla="*/ 97790 w 1404620"/>
                <a:gd name="connsiteY1916" fmla="*/ 332308 h 1955800"/>
                <a:gd name="connsiteX1917" fmla="*/ 97790 w 1404620"/>
                <a:gd name="connsiteY1917" fmla="*/ 331775 h 1955800"/>
                <a:gd name="connsiteX1918" fmla="*/ 98501 w 1404620"/>
                <a:gd name="connsiteY1918" fmla="*/ 325907 h 1955800"/>
                <a:gd name="connsiteX1919" fmla="*/ 98501 w 1404620"/>
                <a:gd name="connsiteY1919" fmla="*/ 323952 h 1955800"/>
                <a:gd name="connsiteX1920" fmla="*/ 98501 w 1404620"/>
                <a:gd name="connsiteY1920" fmla="*/ 322174 h 1955800"/>
                <a:gd name="connsiteX1921" fmla="*/ 98501 w 1404620"/>
                <a:gd name="connsiteY1921" fmla="*/ 321462 h 1955800"/>
                <a:gd name="connsiteX1922" fmla="*/ 98501 w 1404620"/>
                <a:gd name="connsiteY1922" fmla="*/ 320929 h 1955800"/>
                <a:gd name="connsiteX1923" fmla="*/ 98501 w 1404620"/>
                <a:gd name="connsiteY1923" fmla="*/ 319507 h 1955800"/>
                <a:gd name="connsiteX1924" fmla="*/ 98501 w 1404620"/>
                <a:gd name="connsiteY1924" fmla="*/ 318973 h 1955800"/>
                <a:gd name="connsiteX1925" fmla="*/ 99212 w 1404620"/>
                <a:gd name="connsiteY1925" fmla="*/ 308127 h 1955800"/>
                <a:gd name="connsiteX1926" fmla="*/ 99924 w 1404620"/>
                <a:gd name="connsiteY1926" fmla="*/ 29657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Lst>
              <a:rect l="l" t="t" r="r" b="b"/>
              <a:pathLst>
                <a:path w="1404620" h="1955800">
                  <a:moveTo>
                    <a:pt x="99924" y="294081"/>
                  </a:moveTo>
                  <a:lnTo>
                    <a:pt x="100635" y="274879"/>
                  </a:lnTo>
                  <a:lnTo>
                    <a:pt x="101346" y="264033"/>
                  </a:lnTo>
                  <a:lnTo>
                    <a:pt x="102057" y="253187"/>
                  </a:lnTo>
                  <a:lnTo>
                    <a:pt x="102057" y="250698"/>
                  </a:lnTo>
                  <a:lnTo>
                    <a:pt x="102768" y="241808"/>
                  </a:lnTo>
                  <a:lnTo>
                    <a:pt x="102768" y="241097"/>
                  </a:lnTo>
                  <a:lnTo>
                    <a:pt x="102768" y="239852"/>
                  </a:lnTo>
                  <a:lnTo>
                    <a:pt x="102768" y="239141"/>
                  </a:lnTo>
                  <a:lnTo>
                    <a:pt x="102768" y="238608"/>
                  </a:lnTo>
                  <a:lnTo>
                    <a:pt x="102768" y="237896"/>
                  </a:lnTo>
                  <a:lnTo>
                    <a:pt x="102768" y="237185"/>
                  </a:lnTo>
                  <a:lnTo>
                    <a:pt x="102768" y="236652"/>
                  </a:lnTo>
                  <a:lnTo>
                    <a:pt x="102768" y="235941"/>
                  </a:lnTo>
                  <a:lnTo>
                    <a:pt x="102768" y="234696"/>
                  </a:lnTo>
                  <a:lnTo>
                    <a:pt x="102768" y="234163"/>
                  </a:lnTo>
                  <a:lnTo>
                    <a:pt x="102768" y="233451"/>
                  </a:lnTo>
                  <a:lnTo>
                    <a:pt x="103480" y="232207"/>
                  </a:lnTo>
                  <a:lnTo>
                    <a:pt x="103480" y="231496"/>
                  </a:lnTo>
                  <a:lnTo>
                    <a:pt x="103480" y="230251"/>
                  </a:lnTo>
                  <a:lnTo>
                    <a:pt x="103480" y="228295"/>
                  </a:lnTo>
                  <a:lnTo>
                    <a:pt x="103480" y="227762"/>
                  </a:lnTo>
                  <a:lnTo>
                    <a:pt x="104191" y="218694"/>
                  </a:lnTo>
                  <a:lnTo>
                    <a:pt x="104191" y="217449"/>
                  </a:lnTo>
                  <a:lnTo>
                    <a:pt x="104191" y="216205"/>
                  </a:lnTo>
                  <a:lnTo>
                    <a:pt x="106325" y="185623"/>
                  </a:lnTo>
                  <a:lnTo>
                    <a:pt x="106325" y="179934"/>
                  </a:lnTo>
                  <a:lnTo>
                    <a:pt x="106325" y="174777"/>
                  </a:lnTo>
                  <a:lnTo>
                    <a:pt x="106325" y="171577"/>
                  </a:lnTo>
                  <a:lnTo>
                    <a:pt x="107213" y="169621"/>
                  </a:lnTo>
                  <a:lnTo>
                    <a:pt x="107213" y="167132"/>
                  </a:lnTo>
                  <a:lnTo>
                    <a:pt x="107213" y="158242"/>
                  </a:lnTo>
                  <a:lnTo>
                    <a:pt x="107213" y="156286"/>
                  </a:lnTo>
                  <a:lnTo>
                    <a:pt x="107925" y="152375"/>
                  </a:lnTo>
                  <a:lnTo>
                    <a:pt x="107925" y="150419"/>
                  </a:lnTo>
                  <a:lnTo>
                    <a:pt x="107925" y="144196"/>
                  </a:lnTo>
                  <a:lnTo>
                    <a:pt x="108636" y="137795"/>
                  </a:lnTo>
                  <a:lnTo>
                    <a:pt x="108636" y="133883"/>
                  </a:lnTo>
                  <a:lnTo>
                    <a:pt x="108636" y="132639"/>
                  </a:lnTo>
                  <a:lnTo>
                    <a:pt x="109347" y="120548"/>
                  </a:lnTo>
                  <a:lnTo>
                    <a:pt x="109347" y="117348"/>
                  </a:lnTo>
                  <a:lnTo>
                    <a:pt x="109347" y="114859"/>
                  </a:lnTo>
                  <a:lnTo>
                    <a:pt x="110058" y="107036"/>
                  </a:lnTo>
                  <a:lnTo>
                    <a:pt x="111481" y="81610"/>
                  </a:lnTo>
                  <a:lnTo>
                    <a:pt x="111481" y="72720"/>
                  </a:lnTo>
                  <a:lnTo>
                    <a:pt x="112192" y="62408"/>
                  </a:lnTo>
                  <a:lnTo>
                    <a:pt x="112192" y="58674"/>
                  </a:lnTo>
                  <a:lnTo>
                    <a:pt x="112903" y="55474"/>
                  </a:lnTo>
                  <a:lnTo>
                    <a:pt x="112903" y="47117"/>
                  </a:lnTo>
                  <a:lnTo>
                    <a:pt x="114326" y="22225"/>
                  </a:lnTo>
                  <a:lnTo>
                    <a:pt x="114326" y="13335"/>
                  </a:lnTo>
                  <a:lnTo>
                    <a:pt x="170155" y="15291"/>
                  </a:lnTo>
                  <a:lnTo>
                    <a:pt x="221539" y="16535"/>
                  </a:lnTo>
                  <a:lnTo>
                    <a:pt x="234518" y="17247"/>
                  </a:lnTo>
                  <a:lnTo>
                    <a:pt x="238786" y="17247"/>
                  </a:lnTo>
                  <a:lnTo>
                    <a:pt x="240208" y="17247"/>
                  </a:lnTo>
                  <a:lnTo>
                    <a:pt x="245186" y="17247"/>
                  </a:lnTo>
                  <a:lnTo>
                    <a:pt x="247320" y="17247"/>
                  </a:lnTo>
                  <a:lnTo>
                    <a:pt x="248031" y="17247"/>
                  </a:lnTo>
                  <a:lnTo>
                    <a:pt x="248742" y="17247"/>
                  </a:lnTo>
                  <a:lnTo>
                    <a:pt x="250876" y="17247"/>
                  </a:lnTo>
                  <a:lnTo>
                    <a:pt x="313817" y="19025"/>
                  </a:lnTo>
                  <a:lnTo>
                    <a:pt x="312395" y="70764"/>
                  </a:lnTo>
                  <a:lnTo>
                    <a:pt x="310261" y="121793"/>
                  </a:lnTo>
                  <a:lnTo>
                    <a:pt x="310261" y="123749"/>
                  </a:lnTo>
                  <a:lnTo>
                    <a:pt x="309550" y="145440"/>
                  </a:lnTo>
                  <a:lnTo>
                    <a:pt x="309550" y="155575"/>
                  </a:lnTo>
                  <a:lnTo>
                    <a:pt x="309550" y="161265"/>
                  </a:lnTo>
                  <a:lnTo>
                    <a:pt x="308839" y="172822"/>
                  </a:lnTo>
                  <a:lnTo>
                    <a:pt x="308839" y="174066"/>
                  </a:lnTo>
                  <a:lnTo>
                    <a:pt x="308839" y="179934"/>
                  </a:lnTo>
                  <a:lnTo>
                    <a:pt x="308839" y="184379"/>
                  </a:lnTo>
                  <a:lnTo>
                    <a:pt x="308127" y="203403"/>
                  </a:lnTo>
                  <a:lnTo>
                    <a:pt x="308127" y="208559"/>
                  </a:lnTo>
                  <a:lnTo>
                    <a:pt x="308127" y="209271"/>
                  </a:lnTo>
                  <a:lnTo>
                    <a:pt x="307416" y="218161"/>
                  </a:lnTo>
                  <a:lnTo>
                    <a:pt x="307416" y="221894"/>
                  </a:lnTo>
                  <a:lnTo>
                    <a:pt x="307416" y="225095"/>
                  </a:lnTo>
                  <a:lnTo>
                    <a:pt x="307416" y="228295"/>
                  </a:lnTo>
                  <a:lnTo>
                    <a:pt x="306705" y="234696"/>
                  </a:lnTo>
                  <a:lnTo>
                    <a:pt x="306705" y="248209"/>
                  </a:lnTo>
                  <a:lnTo>
                    <a:pt x="306705" y="259588"/>
                  </a:lnTo>
                  <a:lnTo>
                    <a:pt x="305994" y="269189"/>
                  </a:lnTo>
                  <a:lnTo>
                    <a:pt x="305994" y="272390"/>
                  </a:lnTo>
                  <a:lnTo>
                    <a:pt x="305994" y="275590"/>
                  </a:lnTo>
                  <a:lnTo>
                    <a:pt x="305994" y="277546"/>
                  </a:lnTo>
                  <a:lnTo>
                    <a:pt x="305283" y="293370"/>
                  </a:lnTo>
                  <a:lnTo>
                    <a:pt x="305283" y="299771"/>
                  </a:lnTo>
                  <a:lnTo>
                    <a:pt x="305994" y="300482"/>
                  </a:lnTo>
                  <a:lnTo>
                    <a:pt x="306705" y="301015"/>
                  </a:lnTo>
                  <a:lnTo>
                    <a:pt x="307416" y="301727"/>
                  </a:lnTo>
                  <a:lnTo>
                    <a:pt x="308839" y="301015"/>
                  </a:lnTo>
                  <a:lnTo>
                    <a:pt x="310972" y="303682"/>
                  </a:lnTo>
                  <a:lnTo>
                    <a:pt x="311683" y="304927"/>
                  </a:lnTo>
                  <a:lnTo>
                    <a:pt x="313106" y="306883"/>
                  </a:lnTo>
                  <a:lnTo>
                    <a:pt x="313817" y="307416"/>
                  </a:lnTo>
                  <a:lnTo>
                    <a:pt x="315240" y="310617"/>
                  </a:lnTo>
                  <a:lnTo>
                    <a:pt x="315951" y="311861"/>
                  </a:lnTo>
                  <a:lnTo>
                    <a:pt x="315951" y="314528"/>
                  </a:lnTo>
                  <a:lnTo>
                    <a:pt x="318084" y="317017"/>
                  </a:lnTo>
                  <a:lnTo>
                    <a:pt x="321107" y="317729"/>
                  </a:lnTo>
                  <a:lnTo>
                    <a:pt x="321818" y="318973"/>
                  </a:lnTo>
                  <a:lnTo>
                    <a:pt x="323241" y="322174"/>
                  </a:lnTo>
                  <a:lnTo>
                    <a:pt x="323952" y="322707"/>
                  </a:lnTo>
                  <a:lnTo>
                    <a:pt x="324663" y="323418"/>
                  </a:lnTo>
                  <a:lnTo>
                    <a:pt x="326085" y="325374"/>
                  </a:lnTo>
                  <a:lnTo>
                    <a:pt x="326797" y="325907"/>
                  </a:lnTo>
                  <a:lnTo>
                    <a:pt x="326797" y="326619"/>
                  </a:lnTo>
                  <a:lnTo>
                    <a:pt x="327508" y="326619"/>
                  </a:lnTo>
                  <a:lnTo>
                    <a:pt x="328219" y="327863"/>
                  </a:lnTo>
                  <a:lnTo>
                    <a:pt x="329641" y="331064"/>
                  </a:lnTo>
                  <a:lnTo>
                    <a:pt x="331064" y="333553"/>
                  </a:lnTo>
                  <a:lnTo>
                    <a:pt x="331775" y="334264"/>
                  </a:lnTo>
                  <a:lnTo>
                    <a:pt x="333908" y="336753"/>
                  </a:lnTo>
                  <a:lnTo>
                    <a:pt x="334620" y="337464"/>
                  </a:lnTo>
                  <a:lnTo>
                    <a:pt x="338887" y="335509"/>
                  </a:lnTo>
                  <a:lnTo>
                    <a:pt x="340309" y="337464"/>
                  </a:lnTo>
                  <a:lnTo>
                    <a:pt x="340309" y="337998"/>
                  </a:lnTo>
                  <a:lnTo>
                    <a:pt x="341021" y="339954"/>
                  </a:lnTo>
                  <a:lnTo>
                    <a:pt x="344577" y="341909"/>
                  </a:lnTo>
                  <a:lnTo>
                    <a:pt x="345999" y="345643"/>
                  </a:lnTo>
                  <a:lnTo>
                    <a:pt x="345288" y="347066"/>
                  </a:lnTo>
                  <a:lnTo>
                    <a:pt x="345288" y="353466"/>
                  </a:lnTo>
                  <a:lnTo>
                    <a:pt x="346710" y="355244"/>
                  </a:lnTo>
                  <a:lnTo>
                    <a:pt x="347421" y="356489"/>
                  </a:lnTo>
                  <a:lnTo>
                    <a:pt x="348132" y="357911"/>
                  </a:lnTo>
                  <a:lnTo>
                    <a:pt x="347421" y="360401"/>
                  </a:lnTo>
                  <a:lnTo>
                    <a:pt x="348132" y="361645"/>
                  </a:lnTo>
                  <a:lnTo>
                    <a:pt x="350444" y="362890"/>
                  </a:lnTo>
                  <a:lnTo>
                    <a:pt x="352577" y="361645"/>
                  </a:lnTo>
                  <a:lnTo>
                    <a:pt x="354711" y="361112"/>
                  </a:lnTo>
                  <a:lnTo>
                    <a:pt x="355422" y="361645"/>
                  </a:lnTo>
                  <a:lnTo>
                    <a:pt x="357556" y="363601"/>
                  </a:lnTo>
                  <a:lnTo>
                    <a:pt x="358978" y="365557"/>
                  </a:lnTo>
                  <a:lnTo>
                    <a:pt x="358978" y="368046"/>
                  </a:lnTo>
                  <a:lnTo>
                    <a:pt x="358267" y="369291"/>
                  </a:lnTo>
                  <a:lnTo>
                    <a:pt x="359690" y="371958"/>
                  </a:lnTo>
                  <a:lnTo>
                    <a:pt x="361112" y="372491"/>
                  </a:lnTo>
                  <a:lnTo>
                    <a:pt x="362534" y="372491"/>
                  </a:lnTo>
                  <a:lnTo>
                    <a:pt x="363246" y="371958"/>
                  </a:lnTo>
                  <a:lnTo>
                    <a:pt x="364668" y="373202"/>
                  </a:lnTo>
                  <a:lnTo>
                    <a:pt x="368935" y="376403"/>
                  </a:lnTo>
                  <a:lnTo>
                    <a:pt x="370357" y="378181"/>
                  </a:lnTo>
                  <a:lnTo>
                    <a:pt x="370357" y="378892"/>
                  </a:lnTo>
                  <a:lnTo>
                    <a:pt x="370357" y="380136"/>
                  </a:lnTo>
                  <a:lnTo>
                    <a:pt x="369646" y="384581"/>
                  </a:lnTo>
                  <a:lnTo>
                    <a:pt x="369646" y="385293"/>
                  </a:lnTo>
                  <a:lnTo>
                    <a:pt x="368935" y="387248"/>
                  </a:lnTo>
                  <a:lnTo>
                    <a:pt x="367513" y="389738"/>
                  </a:lnTo>
                  <a:lnTo>
                    <a:pt x="368935" y="393649"/>
                  </a:lnTo>
                  <a:lnTo>
                    <a:pt x="371780" y="394894"/>
                  </a:lnTo>
                  <a:lnTo>
                    <a:pt x="373202" y="395427"/>
                  </a:lnTo>
                  <a:lnTo>
                    <a:pt x="376047" y="398628"/>
                  </a:lnTo>
                  <a:lnTo>
                    <a:pt x="376047" y="400583"/>
                  </a:lnTo>
                  <a:lnTo>
                    <a:pt x="376758" y="406273"/>
                  </a:lnTo>
                  <a:lnTo>
                    <a:pt x="373202" y="411429"/>
                  </a:lnTo>
                  <a:lnTo>
                    <a:pt x="370357" y="411429"/>
                  </a:lnTo>
                  <a:lnTo>
                    <a:pt x="367513" y="413918"/>
                  </a:lnTo>
                  <a:lnTo>
                    <a:pt x="364668" y="417119"/>
                  </a:lnTo>
                  <a:lnTo>
                    <a:pt x="364668" y="419075"/>
                  </a:lnTo>
                  <a:lnTo>
                    <a:pt x="364668" y="420319"/>
                  </a:lnTo>
                  <a:lnTo>
                    <a:pt x="366090" y="421564"/>
                  </a:lnTo>
                  <a:lnTo>
                    <a:pt x="369646" y="422986"/>
                  </a:lnTo>
                  <a:lnTo>
                    <a:pt x="370357" y="423520"/>
                  </a:lnTo>
                  <a:lnTo>
                    <a:pt x="371069" y="423520"/>
                  </a:lnTo>
                  <a:lnTo>
                    <a:pt x="372491" y="424231"/>
                  </a:lnTo>
                  <a:lnTo>
                    <a:pt x="372491" y="426187"/>
                  </a:lnTo>
                  <a:lnTo>
                    <a:pt x="372491" y="427965"/>
                  </a:lnTo>
                  <a:lnTo>
                    <a:pt x="372491" y="428676"/>
                  </a:lnTo>
                  <a:lnTo>
                    <a:pt x="372491" y="429209"/>
                  </a:lnTo>
                  <a:lnTo>
                    <a:pt x="373202" y="430632"/>
                  </a:lnTo>
                  <a:lnTo>
                    <a:pt x="373913" y="431165"/>
                  </a:lnTo>
                  <a:lnTo>
                    <a:pt x="374625" y="431876"/>
                  </a:lnTo>
                  <a:lnTo>
                    <a:pt x="375336" y="433121"/>
                  </a:lnTo>
                  <a:lnTo>
                    <a:pt x="376758" y="436321"/>
                  </a:lnTo>
                  <a:lnTo>
                    <a:pt x="377470" y="437032"/>
                  </a:lnTo>
                  <a:lnTo>
                    <a:pt x="382626" y="438277"/>
                  </a:lnTo>
                  <a:lnTo>
                    <a:pt x="383337" y="438810"/>
                  </a:lnTo>
                  <a:lnTo>
                    <a:pt x="384048" y="439522"/>
                  </a:lnTo>
                  <a:lnTo>
                    <a:pt x="383337" y="441477"/>
                  </a:lnTo>
                  <a:lnTo>
                    <a:pt x="382626" y="442722"/>
                  </a:lnTo>
                  <a:lnTo>
                    <a:pt x="381203" y="444678"/>
                  </a:lnTo>
                  <a:lnTo>
                    <a:pt x="379781" y="445211"/>
                  </a:lnTo>
                  <a:lnTo>
                    <a:pt x="378358" y="444678"/>
                  </a:lnTo>
                  <a:lnTo>
                    <a:pt x="375336" y="444678"/>
                  </a:lnTo>
                  <a:lnTo>
                    <a:pt x="370357" y="445211"/>
                  </a:lnTo>
                  <a:lnTo>
                    <a:pt x="368935" y="446456"/>
                  </a:lnTo>
                  <a:lnTo>
                    <a:pt x="367513" y="447878"/>
                  </a:lnTo>
                  <a:lnTo>
                    <a:pt x="367513" y="451079"/>
                  </a:lnTo>
                  <a:lnTo>
                    <a:pt x="367513" y="452323"/>
                  </a:lnTo>
                  <a:lnTo>
                    <a:pt x="368935" y="452857"/>
                  </a:lnTo>
                  <a:lnTo>
                    <a:pt x="368935" y="453568"/>
                  </a:lnTo>
                  <a:lnTo>
                    <a:pt x="369646" y="453568"/>
                  </a:lnTo>
                  <a:lnTo>
                    <a:pt x="369646" y="454101"/>
                  </a:lnTo>
                  <a:lnTo>
                    <a:pt x="371780" y="454812"/>
                  </a:lnTo>
                  <a:lnTo>
                    <a:pt x="375336" y="456057"/>
                  </a:lnTo>
                  <a:lnTo>
                    <a:pt x="382626" y="459969"/>
                  </a:lnTo>
                  <a:lnTo>
                    <a:pt x="384048" y="463169"/>
                  </a:lnTo>
                  <a:lnTo>
                    <a:pt x="384759" y="464947"/>
                  </a:lnTo>
                  <a:lnTo>
                    <a:pt x="386182" y="466369"/>
                  </a:lnTo>
                  <a:lnTo>
                    <a:pt x="387604" y="465658"/>
                  </a:lnTo>
                  <a:lnTo>
                    <a:pt x="390449" y="464947"/>
                  </a:lnTo>
                  <a:lnTo>
                    <a:pt x="392582" y="465658"/>
                  </a:lnTo>
                  <a:lnTo>
                    <a:pt x="394005" y="466369"/>
                  </a:lnTo>
                  <a:lnTo>
                    <a:pt x="394005" y="466903"/>
                  </a:lnTo>
                  <a:lnTo>
                    <a:pt x="397561" y="468859"/>
                  </a:lnTo>
                  <a:lnTo>
                    <a:pt x="398983" y="469570"/>
                  </a:lnTo>
                  <a:lnTo>
                    <a:pt x="398983" y="470814"/>
                  </a:lnTo>
                  <a:lnTo>
                    <a:pt x="400406" y="472770"/>
                  </a:lnTo>
                  <a:lnTo>
                    <a:pt x="401117" y="473304"/>
                  </a:lnTo>
                  <a:lnTo>
                    <a:pt x="403251" y="473304"/>
                  </a:lnTo>
                  <a:lnTo>
                    <a:pt x="403962" y="474548"/>
                  </a:lnTo>
                  <a:lnTo>
                    <a:pt x="404673" y="477749"/>
                  </a:lnTo>
                  <a:lnTo>
                    <a:pt x="404673" y="478993"/>
                  </a:lnTo>
                  <a:lnTo>
                    <a:pt x="406807" y="482905"/>
                  </a:lnTo>
                  <a:lnTo>
                    <a:pt x="408407" y="484149"/>
                  </a:lnTo>
                  <a:lnTo>
                    <a:pt x="408940" y="486639"/>
                  </a:lnTo>
                  <a:lnTo>
                    <a:pt x="408940" y="487350"/>
                  </a:lnTo>
                  <a:lnTo>
                    <a:pt x="411963" y="489306"/>
                  </a:lnTo>
                  <a:lnTo>
                    <a:pt x="415519" y="491261"/>
                  </a:lnTo>
                  <a:lnTo>
                    <a:pt x="417652" y="491795"/>
                  </a:lnTo>
                  <a:lnTo>
                    <a:pt x="420497" y="492506"/>
                  </a:lnTo>
                  <a:lnTo>
                    <a:pt x="423342" y="494462"/>
                  </a:lnTo>
                  <a:lnTo>
                    <a:pt x="426187" y="494995"/>
                  </a:lnTo>
                  <a:lnTo>
                    <a:pt x="429743" y="494462"/>
                  </a:lnTo>
                  <a:lnTo>
                    <a:pt x="430454" y="494995"/>
                  </a:lnTo>
                  <a:lnTo>
                    <a:pt x="431165" y="496240"/>
                  </a:lnTo>
                  <a:lnTo>
                    <a:pt x="433299" y="498196"/>
                  </a:lnTo>
                  <a:lnTo>
                    <a:pt x="434721" y="498196"/>
                  </a:lnTo>
                  <a:lnTo>
                    <a:pt x="439877" y="498196"/>
                  </a:lnTo>
                  <a:lnTo>
                    <a:pt x="441300" y="498196"/>
                  </a:lnTo>
                  <a:lnTo>
                    <a:pt x="442722" y="499440"/>
                  </a:lnTo>
                  <a:lnTo>
                    <a:pt x="444145" y="500151"/>
                  </a:lnTo>
                  <a:lnTo>
                    <a:pt x="446278" y="499440"/>
                  </a:lnTo>
                  <a:lnTo>
                    <a:pt x="448412" y="499440"/>
                  </a:lnTo>
                  <a:lnTo>
                    <a:pt x="450545" y="500685"/>
                  </a:lnTo>
                  <a:lnTo>
                    <a:pt x="451257" y="503885"/>
                  </a:lnTo>
                  <a:lnTo>
                    <a:pt x="451257" y="504596"/>
                  </a:lnTo>
                  <a:lnTo>
                    <a:pt x="452679" y="507086"/>
                  </a:lnTo>
                  <a:lnTo>
                    <a:pt x="454101" y="508330"/>
                  </a:lnTo>
                  <a:lnTo>
                    <a:pt x="454812" y="508330"/>
                  </a:lnTo>
                  <a:lnTo>
                    <a:pt x="456235" y="509753"/>
                  </a:lnTo>
                  <a:lnTo>
                    <a:pt x="457657" y="510997"/>
                  </a:lnTo>
                  <a:lnTo>
                    <a:pt x="457657" y="513486"/>
                  </a:lnTo>
                  <a:lnTo>
                    <a:pt x="456946" y="514731"/>
                  </a:lnTo>
                  <a:lnTo>
                    <a:pt x="456235" y="517931"/>
                  </a:lnTo>
                  <a:lnTo>
                    <a:pt x="456235" y="519887"/>
                  </a:lnTo>
                  <a:lnTo>
                    <a:pt x="458368" y="521132"/>
                  </a:lnTo>
                  <a:lnTo>
                    <a:pt x="459080" y="521132"/>
                  </a:lnTo>
                  <a:lnTo>
                    <a:pt x="464058" y="521843"/>
                  </a:lnTo>
                  <a:lnTo>
                    <a:pt x="465481" y="523799"/>
                  </a:lnTo>
                  <a:lnTo>
                    <a:pt x="465481" y="526999"/>
                  </a:lnTo>
                  <a:lnTo>
                    <a:pt x="466903" y="528777"/>
                  </a:lnTo>
                  <a:lnTo>
                    <a:pt x="467614" y="530022"/>
                  </a:lnTo>
                  <a:lnTo>
                    <a:pt x="470637" y="530733"/>
                  </a:lnTo>
                  <a:lnTo>
                    <a:pt x="472059" y="530733"/>
                  </a:lnTo>
                  <a:lnTo>
                    <a:pt x="473482" y="531444"/>
                  </a:lnTo>
                  <a:lnTo>
                    <a:pt x="477037" y="533222"/>
                  </a:lnTo>
                  <a:lnTo>
                    <a:pt x="479171" y="535889"/>
                  </a:lnTo>
                  <a:lnTo>
                    <a:pt x="482727" y="540868"/>
                  </a:lnTo>
                  <a:lnTo>
                    <a:pt x="482727" y="542823"/>
                  </a:lnTo>
                  <a:lnTo>
                    <a:pt x="489128" y="546024"/>
                  </a:lnTo>
                  <a:lnTo>
                    <a:pt x="489128" y="548691"/>
                  </a:lnTo>
                  <a:lnTo>
                    <a:pt x="489839" y="550469"/>
                  </a:lnTo>
                  <a:lnTo>
                    <a:pt x="491262" y="553136"/>
                  </a:lnTo>
                  <a:lnTo>
                    <a:pt x="491973" y="553136"/>
                  </a:lnTo>
                  <a:lnTo>
                    <a:pt x="491973" y="553669"/>
                  </a:lnTo>
                  <a:lnTo>
                    <a:pt x="493395" y="554914"/>
                  </a:lnTo>
                  <a:lnTo>
                    <a:pt x="496240" y="558114"/>
                  </a:lnTo>
                  <a:lnTo>
                    <a:pt x="496951" y="558825"/>
                  </a:lnTo>
                  <a:lnTo>
                    <a:pt x="497662" y="558825"/>
                  </a:lnTo>
                  <a:lnTo>
                    <a:pt x="499796" y="559537"/>
                  </a:lnTo>
                  <a:lnTo>
                    <a:pt x="501396" y="561315"/>
                  </a:lnTo>
                  <a:lnTo>
                    <a:pt x="501396" y="562026"/>
                  </a:lnTo>
                  <a:lnTo>
                    <a:pt x="502818" y="565226"/>
                  </a:lnTo>
                  <a:lnTo>
                    <a:pt x="503530" y="565760"/>
                  </a:lnTo>
                  <a:lnTo>
                    <a:pt x="503530" y="567715"/>
                  </a:lnTo>
                  <a:lnTo>
                    <a:pt x="504241" y="570916"/>
                  </a:lnTo>
                  <a:lnTo>
                    <a:pt x="504241" y="572872"/>
                  </a:lnTo>
                  <a:lnTo>
                    <a:pt x="506375" y="575361"/>
                  </a:lnTo>
                  <a:lnTo>
                    <a:pt x="507086" y="579272"/>
                  </a:lnTo>
                  <a:lnTo>
                    <a:pt x="507797" y="579806"/>
                  </a:lnTo>
                  <a:lnTo>
                    <a:pt x="507797" y="580517"/>
                  </a:lnTo>
                  <a:lnTo>
                    <a:pt x="511353" y="579806"/>
                  </a:lnTo>
                  <a:lnTo>
                    <a:pt x="512064" y="579272"/>
                  </a:lnTo>
                  <a:lnTo>
                    <a:pt x="512064" y="578561"/>
                  </a:lnTo>
                  <a:lnTo>
                    <a:pt x="517754" y="579806"/>
                  </a:lnTo>
                  <a:lnTo>
                    <a:pt x="517754" y="581228"/>
                  </a:lnTo>
                  <a:lnTo>
                    <a:pt x="518465" y="581762"/>
                  </a:lnTo>
                  <a:lnTo>
                    <a:pt x="520598" y="585673"/>
                  </a:lnTo>
                  <a:lnTo>
                    <a:pt x="524155" y="588874"/>
                  </a:lnTo>
                  <a:lnTo>
                    <a:pt x="525577" y="590652"/>
                  </a:lnTo>
                  <a:lnTo>
                    <a:pt x="526288" y="591363"/>
                  </a:lnTo>
                  <a:lnTo>
                    <a:pt x="528422" y="592607"/>
                  </a:lnTo>
                  <a:lnTo>
                    <a:pt x="530733" y="593319"/>
                  </a:lnTo>
                  <a:lnTo>
                    <a:pt x="532867" y="594563"/>
                  </a:lnTo>
                  <a:lnTo>
                    <a:pt x="533578" y="595808"/>
                  </a:lnTo>
                  <a:lnTo>
                    <a:pt x="533578" y="597052"/>
                  </a:lnTo>
                  <a:lnTo>
                    <a:pt x="531444" y="599008"/>
                  </a:lnTo>
                  <a:lnTo>
                    <a:pt x="531444" y="600253"/>
                  </a:lnTo>
                  <a:lnTo>
                    <a:pt x="532156" y="602920"/>
                  </a:lnTo>
                  <a:lnTo>
                    <a:pt x="532156" y="604698"/>
                  </a:lnTo>
                  <a:lnTo>
                    <a:pt x="532156" y="605942"/>
                  </a:lnTo>
                  <a:lnTo>
                    <a:pt x="530733" y="608609"/>
                  </a:lnTo>
                  <a:lnTo>
                    <a:pt x="530022" y="608609"/>
                  </a:lnTo>
                  <a:lnTo>
                    <a:pt x="529133" y="611099"/>
                  </a:lnTo>
                  <a:lnTo>
                    <a:pt x="530733" y="611810"/>
                  </a:lnTo>
                  <a:lnTo>
                    <a:pt x="532867" y="612343"/>
                  </a:lnTo>
                  <a:lnTo>
                    <a:pt x="534289" y="614299"/>
                  </a:lnTo>
                  <a:lnTo>
                    <a:pt x="532867" y="615544"/>
                  </a:lnTo>
                  <a:lnTo>
                    <a:pt x="532867" y="616255"/>
                  </a:lnTo>
                  <a:lnTo>
                    <a:pt x="532867" y="616788"/>
                  </a:lnTo>
                  <a:lnTo>
                    <a:pt x="532867" y="617499"/>
                  </a:lnTo>
                  <a:lnTo>
                    <a:pt x="534289" y="619455"/>
                  </a:lnTo>
                  <a:lnTo>
                    <a:pt x="537845" y="621411"/>
                  </a:lnTo>
                  <a:lnTo>
                    <a:pt x="539267" y="623900"/>
                  </a:lnTo>
                  <a:lnTo>
                    <a:pt x="541401" y="625145"/>
                  </a:lnTo>
                  <a:lnTo>
                    <a:pt x="542823" y="623900"/>
                  </a:lnTo>
                  <a:lnTo>
                    <a:pt x="544246" y="623900"/>
                  </a:lnTo>
                  <a:lnTo>
                    <a:pt x="546380" y="623900"/>
                  </a:lnTo>
                  <a:lnTo>
                    <a:pt x="547091" y="623900"/>
                  </a:lnTo>
                  <a:lnTo>
                    <a:pt x="547091" y="625145"/>
                  </a:lnTo>
                  <a:lnTo>
                    <a:pt x="547091" y="625856"/>
                  </a:lnTo>
                  <a:lnTo>
                    <a:pt x="547802" y="627101"/>
                  </a:lnTo>
                  <a:lnTo>
                    <a:pt x="550647" y="629056"/>
                  </a:lnTo>
                  <a:lnTo>
                    <a:pt x="552069" y="629590"/>
                  </a:lnTo>
                  <a:lnTo>
                    <a:pt x="553492" y="632257"/>
                  </a:lnTo>
                  <a:lnTo>
                    <a:pt x="555625" y="632790"/>
                  </a:lnTo>
                  <a:lnTo>
                    <a:pt x="557759" y="632257"/>
                  </a:lnTo>
                  <a:lnTo>
                    <a:pt x="562204" y="633501"/>
                  </a:lnTo>
                  <a:lnTo>
                    <a:pt x="562915" y="634035"/>
                  </a:lnTo>
                  <a:lnTo>
                    <a:pt x="567182" y="639191"/>
                  </a:lnTo>
                  <a:lnTo>
                    <a:pt x="567182" y="642391"/>
                  </a:lnTo>
                  <a:lnTo>
                    <a:pt x="566471" y="644347"/>
                  </a:lnTo>
                  <a:lnTo>
                    <a:pt x="565048" y="646125"/>
                  </a:lnTo>
                  <a:lnTo>
                    <a:pt x="564337" y="646836"/>
                  </a:lnTo>
                  <a:lnTo>
                    <a:pt x="563626" y="646836"/>
                  </a:lnTo>
                  <a:lnTo>
                    <a:pt x="562915" y="648081"/>
                  </a:lnTo>
                  <a:lnTo>
                    <a:pt x="562204" y="651281"/>
                  </a:lnTo>
                  <a:lnTo>
                    <a:pt x="562204" y="651993"/>
                  </a:lnTo>
                  <a:lnTo>
                    <a:pt x="566471" y="655726"/>
                  </a:lnTo>
                  <a:lnTo>
                    <a:pt x="567893" y="655726"/>
                  </a:lnTo>
                  <a:lnTo>
                    <a:pt x="570027" y="655726"/>
                  </a:lnTo>
                  <a:lnTo>
                    <a:pt x="570027" y="655193"/>
                  </a:lnTo>
                  <a:lnTo>
                    <a:pt x="570738" y="654482"/>
                  </a:lnTo>
                  <a:lnTo>
                    <a:pt x="572161" y="651993"/>
                  </a:lnTo>
                  <a:lnTo>
                    <a:pt x="575005" y="651281"/>
                  </a:lnTo>
                  <a:lnTo>
                    <a:pt x="577850" y="650748"/>
                  </a:lnTo>
                  <a:lnTo>
                    <a:pt x="578561" y="650037"/>
                  </a:lnTo>
                  <a:lnTo>
                    <a:pt x="579984" y="646836"/>
                  </a:lnTo>
                  <a:lnTo>
                    <a:pt x="580695" y="644881"/>
                  </a:lnTo>
                  <a:lnTo>
                    <a:pt x="580695" y="644347"/>
                  </a:lnTo>
                  <a:lnTo>
                    <a:pt x="581406" y="644347"/>
                  </a:lnTo>
                  <a:lnTo>
                    <a:pt x="584251" y="644881"/>
                  </a:lnTo>
                  <a:lnTo>
                    <a:pt x="585673" y="644881"/>
                  </a:lnTo>
                  <a:lnTo>
                    <a:pt x="586385" y="644881"/>
                  </a:lnTo>
                  <a:lnTo>
                    <a:pt x="591541" y="646125"/>
                  </a:lnTo>
                  <a:lnTo>
                    <a:pt x="592252" y="646836"/>
                  </a:lnTo>
                  <a:lnTo>
                    <a:pt x="595097" y="651281"/>
                  </a:lnTo>
                  <a:lnTo>
                    <a:pt x="596519" y="651993"/>
                  </a:lnTo>
                  <a:lnTo>
                    <a:pt x="597230" y="653237"/>
                  </a:lnTo>
                  <a:lnTo>
                    <a:pt x="597230" y="657682"/>
                  </a:lnTo>
                  <a:lnTo>
                    <a:pt x="595097" y="659638"/>
                  </a:lnTo>
                  <a:lnTo>
                    <a:pt x="592963" y="660883"/>
                  </a:lnTo>
                  <a:lnTo>
                    <a:pt x="592963" y="662838"/>
                  </a:lnTo>
                  <a:lnTo>
                    <a:pt x="593674" y="664794"/>
                  </a:lnTo>
                  <a:lnTo>
                    <a:pt x="594386" y="666572"/>
                  </a:lnTo>
                  <a:lnTo>
                    <a:pt x="597230" y="666572"/>
                  </a:lnTo>
                  <a:lnTo>
                    <a:pt x="598653" y="667817"/>
                  </a:lnTo>
                  <a:lnTo>
                    <a:pt x="599364" y="669773"/>
                  </a:lnTo>
                  <a:lnTo>
                    <a:pt x="598653" y="670484"/>
                  </a:lnTo>
                  <a:lnTo>
                    <a:pt x="598653" y="671728"/>
                  </a:lnTo>
                  <a:lnTo>
                    <a:pt x="601497" y="672973"/>
                  </a:lnTo>
                  <a:lnTo>
                    <a:pt x="602920" y="673684"/>
                  </a:lnTo>
                  <a:lnTo>
                    <a:pt x="605053" y="673684"/>
                  </a:lnTo>
                  <a:lnTo>
                    <a:pt x="610032" y="671017"/>
                  </a:lnTo>
                  <a:lnTo>
                    <a:pt x="612877" y="670484"/>
                  </a:lnTo>
                  <a:lnTo>
                    <a:pt x="617144" y="671728"/>
                  </a:lnTo>
                  <a:lnTo>
                    <a:pt x="620878" y="672440"/>
                  </a:lnTo>
                  <a:lnTo>
                    <a:pt x="623722" y="672440"/>
                  </a:lnTo>
                  <a:lnTo>
                    <a:pt x="625856" y="673684"/>
                  </a:lnTo>
                  <a:lnTo>
                    <a:pt x="630123" y="674218"/>
                  </a:lnTo>
                  <a:lnTo>
                    <a:pt x="632968" y="671728"/>
                  </a:lnTo>
                  <a:lnTo>
                    <a:pt x="632968" y="669239"/>
                  </a:lnTo>
                  <a:lnTo>
                    <a:pt x="638658" y="666572"/>
                  </a:lnTo>
                  <a:lnTo>
                    <a:pt x="641502" y="667283"/>
                  </a:lnTo>
                  <a:lnTo>
                    <a:pt x="643636" y="666572"/>
                  </a:lnTo>
                  <a:lnTo>
                    <a:pt x="645058" y="665328"/>
                  </a:lnTo>
                  <a:lnTo>
                    <a:pt x="648615" y="664794"/>
                  </a:lnTo>
                  <a:lnTo>
                    <a:pt x="652348" y="664083"/>
                  </a:lnTo>
                  <a:lnTo>
                    <a:pt x="653060" y="664083"/>
                  </a:lnTo>
                  <a:lnTo>
                    <a:pt x="657327" y="666039"/>
                  </a:lnTo>
                  <a:lnTo>
                    <a:pt x="658749" y="666572"/>
                  </a:lnTo>
                  <a:lnTo>
                    <a:pt x="660172" y="668528"/>
                  </a:lnTo>
                  <a:lnTo>
                    <a:pt x="660883" y="670484"/>
                  </a:lnTo>
                  <a:lnTo>
                    <a:pt x="660883" y="671017"/>
                  </a:lnTo>
                  <a:lnTo>
                    <a:pt x="660883" y="676173"/>
                  </a:lnTo>
                  <a:lnTo>
                    <a:pt x="660883" y="680085"/>
                  </a:lnTo>
                  <a:lnTo>
                    <a:pt x="658038" y="685063"/>
                  </a:lnTo>
                  <a:lnTo>
                    <a:pt x="658038" y="686486"/>
                  </a:lnTo>
                  <a:lnTo>
                    <a:pt x="658038" y="687730"/>
                  </a:lnTo>
                  <a:lnTo>
                    <a:pt x="658749" y="688975"/>
                  </a:lnTo>
                  <a:lnTo>
                    <a:pt x="658749" y="689686"/>
                  </a:lnTo>
                  <a:lnTo>
                    <a:pt x="658749" y="690931"/>
                  </a:lnTo>
                  <a:lnTo>
                    <a:pt x="656616" y="692709"/>
                  </a:lnTo>
                  <a:lnTo>
                    <a:pt x="655904" y="695376"/>
                  </a:lnTo>
                  <a:lnTo>
                    <a:pt x="655904" y="697332"/>
                  </a:lnTo>
                  <a:lnTo>
                    <a:pt x="655193" y="701065"/>
                  </a:lnTo>
                  <a:lnTo>
                    <a:pt x="655193" y="702310"/>
                  </a:lnTo>
                  <a:lnTo>
                    <a:pt x="655193" y="703555"/>
                  </a:lnTo>
                  <a:lnTo>
                    <a:pt x="656616" y="704977"/>
                  </a:lnTo>
                  <a:lnTo>
                    <a:pt x="654482" y="708177"/>
                  </a:lnTo>
                  <a:lnTo>
                    <a:pt x="653060" y="709422"/>
                  </a:lnTo>
                  <a:lnTo>
                    <a:pt x="649326" y="709955"/>
                  </a:lnTo>
                  <a:lnTo>
                    <a:pt x="648615" y="709955"/>
                  </a:lnTo>
                  <a:lnTo>
                    <a:pt x="647192" y="709422"/>
                  </a:lnTo>
                  <a:lnTo>
                    <a:pt x="645058" y="709422"/>
                  </a:lnTo>
                  <a:lnTo>
                    <a:pt x="643636" y="709955"/>
                  </a:lnTo>
                  <a:lnTo>
                    <a:pt x="643636" y="710667"/>
                  </a:lnTo>
                  <a:lnTo>
                    <a:pt x="642925" y="710667"/>
                  </a:lnTo>
                  <a:lnTo>
                    <a:pt x="642925" y="711378"/>
                  </a:lnTo>
                  <a:lnTo>
                    <a:pt x="643636" y="717067"/>
                  </a:lnTo>
                  <a:lnTo>
                    <a:pt x="645058" y="719023"/>
                  </a:lnTo>
                  <a:lnTo>
                    <a:pt x="647192" y="719557"/>
                  </a:lnTo>
                  <a:lnTo>
                    <a:pt x="647903" y="721512"/>
                  </a:lnTo>
                  <a:lnTo>
                    <a:pt x="648615" y="722224"/>
                  </a:lnTo>
                  <a:lnTo>
                    <a:pt x="648615" y="725957"/>
                  </a:lnTo>
                  <a:lnTo>
                    <a:pt x="648615" y="728447"/>
                  </a:lnTo>
                  <a:lnTo>
                    <a:pt x="647192" y="734847"/>
                  </a:lnTo>
                  <a:lnTo>
                    <a:pt x="645770" y="735559"/>
                  </a:lnTo>
                  <a:lnTo>
                    <a:pt x="644347" y="736092"/>
                  </a:lnTo>
                  <a:lnTo>
                    <a:pt x="641502" y="738048"/>
                  </a:lnTo>
                  <a:lnTo>
                    <a:pt x="638658" y="741248"/>
                  </a:lnTo>
                  <a:lnTo>
                    <a:pt x="641502" y="746938"/>
                  </a:lnTo>
                  <a:lnTo>
                    <a:pt x="641502" y="748894"/>
                  </a:lnTo>
                  <a:lnTo>
                    <a:pt x="640791" y="755294"/>
                  </a:lnTo>
                  <a:lnTo>
                    <a:pt x="640080" y="757250"/>
                  </a:lnTo>
                  <a:lnTo>
                    <a:pt x="637947" y="759739"/>
                  </a:lnTo>
                  <a:lnTo>
                    <a:pt x="636524" y="762406"/>
                  </a:lnTo>
                  <a:lnTo>
                    <a:pt x="636524" y="763651"/>
                  </a:lnTo>
                  <a:lnTo>
                    <a:pt x="637947" y="768629"/>
                  </a:lnTo>
                  <a:lnTo>
                    <a:pt x="637947" y="770052"/>
                  </a:lnTo>
                  <a:lnTo>
                    <a:pt x="635813" y="771830"/>
                  </a:lnTo>
                  <a:lnTo>
                    <a:pt x="635102" y="772541"/>
                  </a:lnTo>
                  <a:lnTo>
                    <a:pt x="632257" y="773252"/>
                  </a:lnTo>
                  <a:lnTo>
                    <a:pt x="629412" y="772541"/>
                  </a:lnTo>
                  <a:lnTo>
                    <a:pt x="628701" y="774497"/>
                  </a:lnTo>
                  <a:lnTo>
                    <a:pt x="628701" y="775741"/>
                  </a:lnTo>
                  <a:lnTo>
                    <a:pt x="628701" y="779475"/>
                  </a:lnTo>
                  <a:lnTo>
                    <a:pt x="632257" y="781431"/>
                  </a:lnTo>
                  <a:lnTo>
                    <a:pt x="632968" y="782676"/>
                  </a:lnTo>
                  <a:lnTo>
                    <a:pt x="633679" y="787298"/>
                  </a:lnTo>
                  <a:lnTo>
                    <a:pt x="634391" y="789788"/>
                  </a:lnTo>
                  <a:lnTo>
                    <a:pt x="634391" y="792277"/>
                  </a:lnTo>
                  <a:lnTo>
                    <a:pt x="633679" y="799922"/>
                  </a:lnTo>
                  <a:lnTo>
                    <a:pt x="630835" y="801167"/>
                  </a:lnTo>
                  <a:lnTo>
                    <a:pt x="627990" y="803123"/>
                  </a:lnTo>
                  <a:lnTo>
                    <a:pt x="626567" y="803834"/>
                  </a:lnTo>
                  <a:lnTo>
                    <a:pt x="624434" y="801878"/>
                  </a:lnTo>
                  <a:lnTo>
                    <a:pt x="623011" y="801878"/>
                  </a:lnTo>
                  <a:lnTo>
                    <a:pt x="618566" y="801878"/>
                  </a:lnTo>
                  <a:lnTo>
                    <a:pt x="616433" y="807568"/>
                  </a:lnTo>
                  <a:lnTo>
                    <a:pt x="616433" y="808279"/>
                  </a:lnTo>
                  <a:lnTo>
                    <a:pt x="617144" y="813435"/>
                  </a:lnTo>
                  <a:lnTo>
                    <a:pt x="621589" y="815213"/>
                  </a:lnTo>
                  <a:lnTo>
                    <a:pt x="623722" y="816635"/>
                  </a:lnTo>
                  <a:lnTo>
                    <a:pt x="624434" y="816635"/>
                  </a:lnTo>
                  <a:lnTo>
                    <a:pt x="627278" y="816635"/>
                  </a:lnTo>
                  <a:lnTo>
                    <a:pt x="628701" y="819125"/>
                  </a:lnTo>
                  <a:lnTo>
                    <a:pt x="630123" y="820369"/>
                  </a:lnTo>
                  <a:lnTo>
                    <a:pt x="630123" y="821080"/>
                  </a:lnTo>
                  <a:lnTo>
                    <a:pt x="630835" y="821080"/>
                  </a:lnTo>
                  <a:lnTo>
                    <a:pt x="630123" y="821080"/>
                  </a:lnTo>
                  <a:lnTo>
                    <a:pt x="630123" y="826059"/>
                  </a:lnTo>
                  <a:lnTo>
                    <a:pt x="628701" y="829259"/>
                  </a:lnTo>
                  <a:lnTo>
                    <a:pt x="628701" y="830682"/>
                  </a:lnTo>
                  <a:lnTo>
                    <a:pt x="626567" y="832460"/>
                  </a:lnTo>
                  <a:lnTo>
                    <a:pt x="623722" y="834415"/>
                  </a:lnTo>
                  <a:lnTo>
                    <a:pt x="623011" y="835660"/>
                  </a:lnTo>
                  <a:lnTo>
                    <a:pt x="623011" y="837616"/>
                  </a:lnTo>
                  <a:lnTo>
                    <a:pt x="623722" y="838860"/>
                  </a:lnTo>
                  <a:lnTo>
                    <a:pt x="625145" y="839572"/>
                  </a:lnTo>
                  <a:lnTo>
                    <a:pt x="625856" y="839572"/>
                  </a:lnTo>
                  <a:lnTo>
                    <a:pt x="627278" y="842772"/>
                  </a:lnTo>
                  <a:lnTo>
                    <a:pt x="627278" y="843305"/>
                  </a:lnTo>
                  <a:lnTo>
                    <a:pt x="626567" y="844550"/>
                  </a:lnTo>
                  <a:lnTo>
                    <a:pt x="626567" y="845261"/>
                  </a:lnTo>
                  <a:lnTo>
                    <a:pt x="626567" y="847217"/>
                  </a:lnTo>
                  <a:lnTo>
                    <a:pt x="627990" y="849173"/>
                  </a:lnTo>
                  <a:lnTo>
                    <a:pt x="628701" y="849173"/>
                  </a:lnTo>
                  <a:lnTo>
                    <a:pt x="631546" y="849706"/>
                  </a:lnTo>
                  <a:lnTo>
                    <a:pt x="634391" y="850951"/>
                  </a:lnTo>
                  <a:lnTo>
                    <a:pt x="636524" y="852907"/>
                  </a:lnTo>
                  <a:lnTo>
                    <a:pt x="637947" y="855396"/>
                  </a:lnTo>
                  <a:lnTo>
                    <a:pt x="638658" y="860019"/>
                  </a:lnTo>
                  <a:lnTo>
                    <a:pt x="638658" y="861797"/>
                  </a:lnTo>
                  <a:lnTo>
                    <a:pt x="636524" y="864997"/>
                  </a:lnTo>
                  <a:lnTo>
                    <a:pt x="636524" y="865708"/>
                  </a:lnTo>
                  <a:lnTo>
                    <a:pt x="640080" y="872109"/>
                  </a:lnTo>
                  <a:lnTo>
                    <a:pt x="642214" y="873887"/>
                  </a:lnTo>
                  <a:lnTo>
                    <a:pt x="644347" y="874598"/>
                  </a:lnTo>
                  <a:lnTo>
                    <a:pt x="645058" y="877087"/>
                  </a:lnTo>
                  <a:lnTo>
                    <a:pt x="645770" y="877799"/>
                  </a:lnTo>
                  <a:lnTo>
                    <a:pt x="645770" y="878510"/>
                  </a:lnTo>
                  <a:lnTo>
                    <a:pt x="645770" y="880288"/>
                  </a:lnTo>
                  <a:lnTo>
                    <a:pt x="645058" y="880999"/>
                  </a:lnTo>
                  <a:lnTo>
                    <a:pt x="640791" y="888644"/>
                  </a:lnTo>
                  <a:lnTo>
                    <a:pt x="637947" y="887400"/>
                  </a:lnTo>
                  <a:lnTo>
                    <a:pt x="632257" y="886689"/>
                  </a:lnTo>
                  <a:lnTo>
                    <a:pt x="630835" y="887400"/>
                  </a:lnTo>
                  <a:lnTo>
                    <a:pt x="627990" y="888644"/>
                  </a:lnTo>
                  <a:lnTo>
                    <a:pt x="625145" y="888644"/>
                  </a:lnTo>
                  <a:lnTo>
                    <a:pt x="623722" y="888644"/>
                  </a:lnTo>
                  <a:lnTo>
                    <a:pt x="621589" y="888644"/>
                  </a:lnTo>
                  <a:lnTo>
                    <a:pt x="619277" y="889889"/>
                  </a:lnTo>
                  <a:lnTo>
                    <a:pt x="617855" y="891134"/>
                  </a:lnTo>
                  <a:lnTo>
                    <a:pt x="617855" y="892556"/>
                  </a:lnTo>
                  <a:lnTo>
                    <a:pt x="617855" y="893801"/>
                  </a:lnTo>
                  <a:lnTo>
                    <a:pt x="618566" y="894334"/>
                  </a:lnTo>
                  <a:lnTo>
                    <a:pt x="617855" y="895045"/>
                  </a:lnTo>
                  <a:lnTo>
                    <a:pt x="611454" y="904647"/>
                  </a:lnTo>
                  <a:lnTo>
                    <a:pt x="609321" y="906424"/>
                  </a:lnTo>
                  <a:lnTo>
                    <a:pt x="607898" y="907847"/>
                  </a:lnTo>
                  <a:lnTo>
                    <a:pt x="607187" y="909625"/>
                  </a:lnTo>
                  <a:lnTo>
                    <a:pt x="608610" y="912292"/>
                  </a:lnTo>
                  <a:lnTo>
                    <a:pt x="611454" y="916026"/>
                  </a:lnTo>
                  <a:lnTo>
                    <a:pt x="613588" y="919226"/>
                  </a:lnTo>
                  <a:lnTo>
                    <a:pt x="619277" y="923138"/>
                  </a:lnTo>
                  <a:lnTo>
                    <a:pt x="619989" y="923671"/>
                  </a:lnTo>
                  <a:lnTo>
                    <a:pt x="619989" y="924382"/>
                  </a:lnTo>
                  <a:lnTo>
                    <a:pt x="620878" y="925627"/>
                  </a:lnTo>
                  <a:lnTo>
                    <a:pt x="621589" y="926872"/>
                  </a:lnTo>
                  <a:lnTo>
                    <a:pt x="622300" y="928827"/>
                  </a:lnTo>
                  <a:lnTo>
                    <a:pt x="620878" y="938428"/>
                  </a:lnTo>
                  <a:lnTo>
                    <a:pt x="619277" y="941629"/>
                  </a:lnTo>
                  <a:lnTo>
                    <a:pt x="616433" y="944118"/>
                  </a:lnTo>
                  <a:lnTo>
                    <a:pt x="615010" y="943584"/>
                  </a:lnTo>
                  <a:lnTo>
                    <a:pt x="614299" y="942873"/>
                  </a:lnTo>
                  <a:lnTo>
                    <a:pt x="613588" y="943584"/>
                  </a:lnTo>
                  <a:lnTo>
                    <a:pt x="612877" y="943584"/>
                  </a:lnTo>
                  <a:lnTo>
                    <a:pt x="607898" y="946785"/>
                  </a:lnTo>
                  <a:lnTo>
                    <a:pt x="607187" y="947318"/>
                  </a:lnTo>
                  <a:lnTo>
                    <a:pt x="607187" y="948563"/>
                  </a:lnTo>
                  <a:lnTo>
                    <a:pt x="609321" y="952474"/>
                  </a:lnTo>
                  <a:lnTo>
                    <a:pt x="611454" y="953008"/>
                  </a:lnTo>
                  <a:lnTo>
                    <a:pt x="612877" y="955675"/>
                  </a:lnTo>
                  <a:lnTo>
                    <a:pt x="611454" y="956919"/>
                  </a:lnTo>
                  <a:lnTo>
                    <a:pt x="610032" y="958164"/>
                  </a:lnTo>
                  <a:lnTo>
                    <a:pt x="609321" y="960120"/>
                  </a:lnTo>
                  <a:lnTo>
                    <a:pt x="608610" y="961364"/>
                  </a:lnTo>
                  <a:lnTo>
                    <a:pt x="608610" y="962076"/>
                  </a:lnTo>
                  <a:lnTo>
                    <a:pt x="607898" y="967054"/>
                  </a:lnTo>
                  <a:lnTo>
                    <a:pt x="608610" y="967054"/>
                  </a:lnTo>
                  <a:lnTo>
                    <a:pt x="610032" y="968477"/>
                  </a:lnTo>
                  <a:lnTo>
                    <a:pt x="614299" y="965809"/>
                  </a:lnTo>
                  <a:lnTo>
                    <a:pt x="615010" y="965276"/>
                  </a:lnTo>
                  <a:lnTo>
                    <a:pt x="617144" y="966521"/>
                  </a:lnTo>
                  <a:lnTo>
                    <a:pt x="617855" y="967054"/>
                  </a:lnTo>
                  <a:lnTo>
                    <a:pt x="619277" y="968477"/>
                  </a:lnTo>
                  <a:lnTo>
                    <a:pt x="621589" y="969721"/>
                  </a:lnTo>
                  <a:lnTo>
                    <a:pt x="623011" y="969010"/>
                  </a:lnTo>
                  <a:lnTo>
                    <a:pt x="625145" y="968477"/>
                  </a:lnTo>
                  <a:lnTo>
                    <a:pt x="626567" y="967765"/>
                  </a:lnTo>
                  <a:lnTo>
                    <a:pt x="627990" y="967765"/>
                  </a:lnTo>
                  <a:lnTo>
                    <a:pt x="629412" y="968477"/>
                  </a:lnTo>
                  <a:lnTo>
                    <a:pt x="629412" y="969010"/>
                  </a:lnTo>
                  <a:lnTo>
                    <a:pt x="630123" y="972922"/>
                  </a:lnTo>
                  <a:lnTo>
                    <a:pt x="631546" y="973455"/>
                  </a:lnTo>
                  <a:lnTo>
                    <a:pt x="633679" y="975411"/>
                  </a:lnTo>
                  <a:lnTo>
                    <a:pt x="635102" y="976655"/>
                  </a:lnTo>
                  <a:lnTo>
                    <a:pt x="635813" y="977900"/>
                  </a:lnTo>
                  <a:lnTo>
                    <a:pt x="638658" y="982523"/>
                  </a:lnTo>
                  <a:lnTo>
                    <a:pt x="645058" y="984301"/>
                  </a:lnTo>
                  <a:lnTo>
                    <a:pt x="649326" y="986968"/>
                  </a:lnTo>
                  <a:lnTo>
                    <a:pt x="650037" y="987501"/>
                  </a:lnTo>
                  <a:lnTo>
                    <a:pt x="650926" y="991946"/>
                  </a:lnTo>
                  <a:lnTo>
                    <a:pt x="654482" y="995858"/>
                  </a:lnTo>
                  <a:lnTo>
                    <a:pt x="656616" y="996391"/>
                  </a:lnTo>
                  <a:lnTo>
                    <a:pt x="662305" y="993369"/>
                  </a:lnTo>
                  <a:lnTo>
                    <a:pt x="668706" y="990702"/>
                  </a:lnTo>
                  <a:lnTo>
                    <a:pt x="670128" y="988746"/>
                  </a:lnTo>
                  <a:lnTo>
                    <a:pt x="672262" y="986257"/>
                  </a:lnTo>
                  <a:lnTo>
                    <a:pt x="674396" y="980567"/>
                  </a:lnTo>
                  <a:lnTo>
                    <a:pt x="675107" y="978611"/>
                  </a:lnTo>
                  <a:lnTo>
                    <a:pt x="675107" y="976122"/>
                  </a:lnTo>
                  <a:lnTo>
                    <a:pt x="674396" y="975411"/>
                  </a:lnTo>
                  <a:lnTo>
                    <a:pt x="674396" y="974699"/>
                  </a:lnTo>
                  <a:lnTo>
                    <a:pt x="675107" y="972922"/>
                  </a:lnTo>
                  <a:lnTo>
                    <a:pt x="676529" y="972922"/>
                  </a:lnTo>
                  <a:lnTo>
                    <a:pt x="679374" y="972210"/>
                  </a:lnTo>
                  <a:lnTo>
                    <a:pt x="682397" y="973455"/>
                  </a:lnTo>
                  <a:lnTo>
                    <a:pt x="684530" y="975411"/>
                  </a:lnTo>
                  <a:lnTo>
                    <a:pt x="685241" y="975411"/>
                  </a:lnTo>
                  <a:lnTo>
                    <a:pt x="687375" y="975411"/>
                  </a:lnTo>
                  <a:lnTo>
                    <a:pt x="688797" y="972922"/>
                  </a:lnTo>
                  <a:lnTo>
                    <a:pt x="690220" y="970966"/>
                  </a:lnTo>
                  <a:lnTo>
                    <a:pt x="693065" y="970966"/>
                  </a:lnTo>
                  <a:lnTo>
                    <a:pt x="695198" y="970966"/>
                  </a:lnTo>
                  <a:lnTo>
                    <a:pt x="695909" y="970254"/>
                  </a:lnTo>
                  <a:lnTo>
                    <a:pt x="699465" y="969721"/>
                  </a:lnTo>
                  <a:lnTo>
                    <a:pt x="700888" y="967054"/>
                  </a:lnTo>
                  <a:lnTo>
                    <a:pt x="700888" y="966521"/>
                  </a:lnTo>
                  <a:lnTo>
                    <a:pt x="700177" y="965276"/>
                  </a:lnTo>
                  <a:lnTo>
                    <a:pt x="700888" y="964565"/>
                  </a:lnTo>
                  <a:lnTo>
                    <a:pt x="702310" y="962076"/>
                  </a:lnTo>
                  <a:lnTo>
                    <a:pt x="703021" y="962076"/>
                  </a:lnTo>
                  <a:lnTo>
                    <a:pt x="703732" y="962076"/>
                  </a:lnTo>
                  <a:lnTo>
                    <a:pt x="705866" y="962076"/>
                  </a:lnTo>
                  <a:lnTo>
                    <a:pt x="707288" y="961364"/>
                  </a:lnTo>
                  <a:lnTo>
                    <a:pt x="708711" y="960831"/>
                  </a:lnTo>
                  <a:lnTo>
                    <a:pt x="710311" y="960120"/>
                  </a:lnTo>
                  <a:lnTo>
                    <a:pt x="710845" y="958875"/>
                  </a:lnTo>
                  <a:lnTo>
                    <a:pt x="710845" y="956919"/>
                  </a:lnTo>
                  <a:lnTo>
                    <a:pt x="711733" y="954964"/>
                  </a:lnTo>
                  <a:lnTo>
                    <a:pt x="714578" y="949985"/>
                  </a:lnTo>
                  <a:lnTo>
                    <a:pt x="720979" y="944829"/>
                  </a:lnTo>
                  <a:lnTo>
                    <a:pt x="721690" y="944118"/>
                  </a:lnTo>
                  <a:lnTo>
                    <a:pt x="722402" y="944118"/>
                  </a:lnTo>
                  <a:lnTo>
                    <a:pt x="725246" y="944118"/>
                  </a:lnTo>
                  <a:lnTo>
                    <a:pt x="725957" y="942873"/>
                  </a:lnTo>
                  <a:lnTo>
                    <a:pt x="725957" y="941629"/>
                  </a:lnTo>
                  <a:lnTo>
                    <a:pt x="724535" y="938428"/>
                  </a:lnTo>
                  <a:lnTo>
                    <a:pt x="724535" y="935228"/>
                  </a:lnTo>
                  <a:lnTo>
                    <a:pt x="724535" y="932028"/>
                  </a:lnTo>
                  <a:lnTo>
                    <a:pt x="725957" y="931317"/>
                  </a:lnTo>
                  <a:lnTo>
                    <a:pt x="730225" y="929538"/>
                  </a:lnTo>
                  <a:lnTo>
                    <a:pt x="731647" y="928827"/>
                  </a:lnTo>
                  <a:lnTo>
                    <a:pt x="733781" y="929538"/>
                  </a:lnTo>
                  <a:lnTo>
                    <a:pt x="735203" y="930072"/>
                  </a:lnTo>
                  <a:lnTo>
                    <a:pt x="739470" y="932739"/>
                  </a:lnTo>
                  <a:lnTo>
                    <a:pt x="740182" y="933272"/>
                  </a:lnTo>
                  <a:lnTo>
                    <a:pt x="741071" y="933983"/>
                  </a:lnTo>
                  <a:lnTo>
                    <a:pt x="741782" y="933983"/>
                  </a:lnTo>
                  <a:lnTo>
                    <a:pt x="743204" y="935228"/>
                  </a:lnTo>
                  <a:lnTo>
                    <a:pt x="743915" y="937717"/>
                  </a:lnTo>
                  <a:lnTo>
                    <a:pt x="746049" y="941629"/>
                  </a:lnTo>
                  <a:lnTo>
                    <a:pt x="748894" y="942873"/>
                  </a:lnTo>
                  <a:lnTo>
                    <a:pt x="749605" y="943584"/>
                  </a:lnTo>
                  <a:lnTo>
                    <a:pt x="750316" y="944829"/>
                  </a:lnTo>
                  <a:lnTo>
                    <a:pt x="751027" y="945363"/>
                  </a:lnTo>
                  <a:lnTo>
                    <a:pt x="750316" y="947318"/>
                  </a:lnTo>
                  <a:lnTo>
                    <a:pt x="749605" y="951230"/>
                  </a:lnTo>
                  <a:lnTo>
                    <a:pt x="749605" y="951763"/>
                  </a:lnTo>
                  <a:lnTo>
                    <a:pt x="750316" y="951763"/>
                  </a:lnTo>
                  <a:lnTo>
                    <a:pt x="752450" y="953008"/>
                  </a:lnTo>
                  <a:lnTo>
                    <a:pt x="753872" y="953008"/>
                  </a:lnTo>
                  <a:lnTo>
                    <a:pt x="756717" y="951763"/>
                  </a:lnTo>
                  <a:lnTo>
                    <a:pt x="758851" y="951230"/>
                  </a:lnTo>
                  <a:lnTo>
                    <a:pt x="761695" y="952474"/>
                  </a:lnTo>
                  <a:lnTo>
                    <a:pt x="767385" y="954430"/>
                  </a:lnTo>
                  <a:lnTo>
                    <a:pt x="769518" y="956208"/>
                  </a:lnTo>
                  <a:lnTo>
                    <a:pt x="771119" y="956919"/>
                  </a:lnTo>
                  <a:lnTo>
                    <a:pt x="771830" y="959409"/>
                  </a:lnTo>
                  <a:lnTo>
                    <a:pt x="771830" y="960120"/>
                  </a:lnTo>
                  <a:lnTo>
                    <a:pt x="771830" y="962076"/>
                  </a:lnTo>
                  <a:lnTo>
                    <a:pt x="771119" y="963320"/>
                  </a:lnTo>
                  <a:lnTo>
                    <a:pt x="770230" y="963854"/>
                  </a:lnTo>
                  <a:lnTo>
                    <a:pt x="769518" y="964565"/>
                  </a:lnTo>
                  <a:lnTo>
                    <a:pt x="768096" y="967054"/>
                  </a:lnTo>
                  <a:lnTo>
                    <a:pt x="765251" y="978611"/>
                  </a:lnTo>
                  <a:lnTo>
                    <a:pt x="764540" y="979322"/>
                  </a:lnTo>
                  <a:lnTo>
                    <a:pt x="765251" y="979322"/>
                  </a:lnTo>
                  <a:lnTo>
                    <a:pt x="770230" y="979856"/>
                  </a:lnTo>
                  <a:lnTo>
                    <a:pt x="771830" y="978611"/>
                  </a:lnTo>
                  <a:lnTo>
                    <a:pt x="773252" y="978611"/>
                  </a:lnTo>
                  <a:lnTo>
                    <a:pt x="776808" y="978611"/>
                  </a:lnTo>
                  <a:lnTo>
                    <a:pt x="778231" y="979322"/>
                  </a:lnTo>
                  <a:lnTo>
                    <a:pt x="779653" y="979322"/>
                  </a:lnTo>
                  <a:lnTo>
                    <a:pt x="781076" y="988212"/>
                  </a:lnTo>
                  <a:lnTo>
                    <a:pt x="781076" y="990702"/>
                  </a:lnTo>
                  <a:lnTo>
                    <a:pt x="778231" y="994613"/>
                  </a:lnTo>
                  <a:lnTo>
                    <a:pt x="776097" y="997814"/>
                  </a:lnTo>
                  <a:lnTo>
                    <a:pt x="776097" y="998347"/>
                  </a:lnTo>
                  <a:lnTo>
                    <a:pt x="778231" y="1001014"/>
                  </a:lnTo>
                  <a:lnTo>
                    <a:pt x="780364" y="1004214"/>
                  </a:lnTo>
                  <a:lnTo>
                    <a:pt x="780364" y="1004748"/>
                  </a:lnTo>
                  <a:lnTo>
                    <a:pt x="779653" y="1006704"/>
                  </a:lnTo>
                  <a:lnTo>
                    <a:pt x="779653" y="1007948"/>
                  </a:lnTo>
                  <a:lnTo>
                    <a:pt x="779653" y="1009904"/>
                  </a:lnTo>
                  <a:lnTo>
                    <a:pt x="781076" y="1011149"/>
                  </a:lnTo>
                  <a:lnTo>
                    <a:pt x="783209" y="1011860"/>
                  </a:lnTo>
                  <a:lnTo>
                    <a:pt x="786765" y="1015060"/>
                  </a:lnTo>
                  <a:lnTo>
                    <a:pt x="786765" y="1015594"/>
                  </a:lnTo>
                  <a:lnTo>
                    <a:pt x="786765" y="1016838"/>
                  </a:lnTo>
                  <a:lnTo>
                    <a:pt x="786765" y="1019505"/>
                  </a:lnTo>
                  <a:lnTo>
                    <a:pt x="786765" y="1020039"/>
                  </a:lnTo>
                  <a:lnTo>
                    <a:pt x="786054" y="1022706"/>
                  </a:lnTo>
                  <a:lnTo>
                    <a:pt x="785343" y="1027684"/>
                  </a:lnTo>
                  <a:lnTo>
                    <a:pt x="786054" y="1032129"/>
                  </a:lnTo>
                  <a:lnTo>
                    <a:pt x="786765" y="1032840"/>
                  </a:lnTo>
                  <a:lnTo>
                    <a:pt x="791032" y="1038530"/>
                  </a:lnTo>
                  <a:lnTo>
                    <a:pt x="792455" y="1039774"/>
                  </a:lnTo>
                  <a:lnTo>
                    <a:pt x="793166" y="1041197"/>
                  </a:lnTo>
                  <a:lnTo>
                    <a:pt x="794588" y="1042442"/>
                  </a:lnTo>
                  <a:lnTo>
                    <a:pt x="796722" y="1044397"/>
                  </a:lnTo>
                  <a:lnTo>
                    <a:pt x="796722" y="1046175"/>
                  </a:lnTo>
                  <a:lnTo>
                    <a:pt x="796722" y="1047598"/>
                  </a:lnTo>
                  <a:lnTo>
                    <a:pt x="796011" y="1047598"/>
                  </a:lnTo>
                  <a:lnTo>
                    <a:pt x="796011" y="1048131"/>
                  </a:lnTo>
                  <a:lnTo>
                    <a:pt x="796011" y="1049376"/>
                  </a:lnTo>
                  <a:lnTo>
                    <a:pt x="796722" y="1051332"/>
                  </a:lnTo>
                  <a:lnTo>
                    <a:pt x="797433" y="1052576"/>
                  </a:lnTo>
                  <a:lnTo>
                    <a:pt x="798856" y="1053821"/>
                  </a:lnTo>
                  <a:lnTo>
                    <a:pt x="799567" y="1053821"/>
                  </a:lnTo>
                  <a:lnTo>
                    <a:pt x="801700" y="1054532"/>
                  </a:lnTo>
                  <a:lnTo>
                    <a:pt x="804012" y="1055777"/>
                  </a:lnTo>
                  <a:lnTo>
                    <a:pt x="805434" y="1057732"/>
                  </a:lnTo>
                  <a:lnTo>
                    <a:pt x="805434" y="1059688"/>
                  </a:lnTo>
                  <a:lnTo>
                    <a:pt x="806857" y="1062177"/>
                  </a:lnTo>
                  <a:lnTo>
                    <a:pt x="808279" y="1064133"/>
                  </a:lnTo>
                  <a:lnTo>
                    <a:pt x="809701" y="1065378"/>
                  </a:lnTo>
                  <a:lnTo>
                    <a:pt x="811835" y="1066622"/>
                  </a:lnTo>
                  <a:lnTo>
                    <a:pt x="816102" y="1069823"/>
                  </a:lnTo>
                  <a:lnTo>
                    <a:pt x="818236" y="1073734"/>
                  </a:lnTo>
                  <a:lnTo>
                    <a:pt x="817525" y="1075512"/>
                  </a:lnTo>
                  <a:lnTo>
                    <a:pt x="817525" y="1076935"/>
                  </a:lnTo>
                  <a:lnTo>
                    <a:pt x="817525" y="1078179"/>
                  </a:lnTo>
                  <a:lnTo>
                    <a:pt x="818236" y="1079957"/>
                  </a:lnTo>
                  <a:lnTo>
                    <a:pt x="818947" y="1079957"/>
                  </a:lnTo>
                  <a:lnTo>
                    <a:pt x="818947" y="1080668"/>
                  </a:lnTo>
                  <a:lnTo>
                    <a:pt x="821081" y="1085825"/>
                  </a:lnTo>
                  <a:lnTo>
                    <a:pt x="821792" y="1087069"/>
                  </a:lnTo>
                  <a:lnTo>
                    <a:pt x="822503" y="1088314"/>
                  </a:lnTo>
                  <a:lnTo>
                    <a:pt x="826059" y="1091514"/>
                  </a:lnTo>
                  <a:lnTo>
                    <a:pt x="827481" y="1091514"/>
                  </a:lnTo>
                  <a:lnTo>
                    <a:pt x="829615" y="1090803"/>
                  </a:lnTo>
                  <a:lnTo>
                    <a:pt x="834771" y="1090803"/>
                  </a:lnTo>
                  <a:lnTo>
                    <a:pt x="835482" y="1090803"/>
                  </a:lnTo>
                  <a:lnTo>
                    <a:pt x="835482" y="1091514"/>
                  </a:lnTo>
                  <a:lnTo>
                    <a:pt x="836905" y="1092759"/>
                  </a:lnTo>
                  <a:lnTo>
                    <a:pt x="835482" y="1094715"/>
                  </a:lnTo>
                  <a:lnTo>
                    <a:pt x="834060" y="1096670"/>
                  </a:lnTo>
                  <a:lnTo>
                    <a:pt x="841172" y="1104849"/>
                  </a:lnTo>
                  <a:lnTo>
                    <a:pt x="844017" y="1105560"/>
                  </a:lnTo>
                  <a:lnTo>
                    <a:pt x="845439" y="1104849"/>
                  </a:lnTo>
                  <a:lnTo>
                    <a:pt x="846862" y="1104316"/>
                  </a:lnTo>
                  <a:lnTo>
                    <a:pt x="848284" y="1106272"/>
                  </a:lnTo>
                  <a:lnTo>
                    <a:pt x="848995" y="1109472"/>
                  </a:lnTo>
                  <a:lnTo>
                    <a:pt x="848995" y="1112495"/>
                  </a:lnTo>
                  <a:lnTo>
                    <a:pt x="849706" y="1114450"/>
                  </a:lnTo>
                  <a:lnTo>
                    <a:pt x="851840" y="1119607"/>
                  </a:lnTo>
                  <a:lnTo>
                    <a:pt x="851840" y="1120318"/>
                  </a:lnTo>
                  <a:lnTo>
                    <a:pt x="849706" y="1122807"/>
                  </a:lnTo>
                  <a:lnTo>
                    <a:pt x="849706" y="1126541"/>
                  </a:lnTo>
                  <a:lnTo>
                    <a:pt x="850417" y="1128497"/>
                  </a:lnTo>
                  <a:lnTo>
                    <a:pt x="850417" y="1129208"/>
                  </a:lnTo>
                  <a:lnTo>
                    <a:pt x="850417" y="1132942"/>
                  </a:lnTo>
                  <a:lnTo>
                    <a:pt x="849706" y="1134897"/>
                  </a:lnTo>
                  <a:lnTo>
                    <a:pt x="848284" y="1135609"/>
                  </a:lnTo>
                  <a:lnTo>
                    <a:pt x="845439" y="1136142"/>
                  </a:lnTo>
                  <a:lnTo>
                    <a:pt x="844017" y="1136142"/>
                  </a:lnTo>
                  <a:lnTo>
                    <a:pt x="842594" y="1135609"/>
                  </a:lnTo>
                  <a:lnTo>
                    <a:pt x="839750" y="1136142"/>
                  </a:lnTo>
                  <a:lnTo>
                    <a:pt x="838327" y="1138098"/>
                  </a:lnTo>
                  <a:lnTo>
                    <a:pt x="839038" y="1140054"/>
                  </a:lnTo>
                  <a:lnTo>
                    <a:pt x="839750" y="1141298"/>
                  </a:lnTo>
                  <a:lnTo>
                    <a:pt x="840461" y="1142009"/>
                  </a:lnTo>
                  <a:lnTo>
                    <a:pt x="844017" y="1146454"/>
                  </a:lnTo>
                  <a:lnTo>
                    <a:pt x="844017" y="1147699"/>
                  </a:lnTo>
                  <a:lnTo>
                    <a:pt x="846150" y="1152144"/>
                  </a:lnTo>
                  <a:lnTo>
                    <a:pt x="846862" y="1154633"/>
                  </a:lnTo>
                  <a:lnTo>
                    <a:pt x="846862" y="1155344"/>
                  </a:lnTo>
                  <a:lnTo>
                    <a:pt x="846862" y="1156056"/>
                  </a:lnTo>
                  <a:lnTo>
                    <a:pt x="848284" y="1159078"/>
                  </a:lnTo>
                  <a:lnTo>
                    <a:pt x="855396" y="1165479"/>
                  </a:lnTo>
                  <a:lnTo>
                    <a:pt x="864108" y="1166902"/>
                  </a:lnTo>
                  <a:lnTo>
                    <a:pt x="865531" y="1167435"/>
                  </a:lnTo>
                  <a:lnTo>
                    <a:pt x="869798" y="1171347"/>
                  </a:lnTo>
                  <a:lnTo>
                    <a:pt x="872642" y="1177036"/>
                  </a:lnTo>
                  <a:lnTo>
                    <a:pt x="871931" y="1177036"/>
                  </a:lnTo>
                  <a:lnTo>
                    <a:pt x="870509" y="1178281"/>
                  </a:lnTo>
                  <a:lnTo>
                    <a:pt x="870509" y="1178992"/>
                  </a:lnTo>
                  <a:lnTo>
                    <a:pt x="873354" y="1180770"/>
                  </a:lnTo>
                  <a:lnTo>
                    <a:pt x="876910" y="1179525"/>
                  </a:lnTo>
                  <a:lnTo>
                    <a:pt x="881888" y="1177036"/>
                  </a:lnTo>
                  <a:lnTo>
                    <a:pt x="883311" y="1175792"/>
                  </a:lnTo>
                  <a:lnTo>
                    <a:pt x="886867" y="1173836"/>
                  </a:lnTo>
                  <a:lnTo>
                    <a:pt x="886867" y="1173124"/>
                  </a:lnTo>
                  <a:lnTo>
                    <a:pt x="887578" y="1173124"/>
                  </a:lnTo>
                  <a:lnTo>
                    <a:pt x="888289" y="1173124"/>
                  </a:lnTo>
                  <a:lnTo>
                    <a:pt x="892023" y="1171347"/>
                  </a:lnTo>
                  <a:lnTo>
                    <a:pt x="894156" y="1170635"/>
                  </a:lnTo>
                  <a:lnTo>
                    <a:pt x="895579" y="1172591"/>
                  </a:lnTo>
                  <a:lnTo>
                    <a:pt x="901980" y="1174547"/>
                  </a:lnTo>
                  <a:lnTo>
                    <a:pt x="905536" y="1176325"/>
                  </a:lnTo>
                  <a:lnTo>
                    <a:pt x="907669" y="1178281"/>
                  </a:lnTo>
                  <a:lnTo>
                    <a:pt x="909092" y="1180237"/>
                  </a:lnTo>
                  <a:lnTo>
                    <a:pt x="912647" y="1182192"/>
                  </a:lnTo>
                  <a:lnTo>
                    <a:pt x="913359" y="1182192"/>
                  </a:lnTo>
                  <a:lnTo>
                    <a:pt x="917626" y="1182726"/>
                  </a:lnTo>
                  <a:lnTo>
                    <a:pt x="919048" y="1183970"/>
                  </a:lnTo>
                  <a:lnTo>
                    <a:pt x="919760" y="1185926"/>
                  </a:lnTo>
                  <a:lnTo>
                    <a:pt x="918337" y="1187171"/>
                  </a:lnTo>
                  <a:lnTo>
                    <a:pt x="919048" y="1189838"/>
                  </a:lnTo>
                  <a:lnTo>
                    <a:pt x="922782" y="1193572"/>
                  </a:lnTo>
                  <a:lnTo>
                    <a:pt x="926338" y="1196238"/>
                  </a:lnTo>
                  <a:lnTo>
                    <a:pt x="926338" y="1198017"/>
                  </a:lnTo>
                  <a:lnTo>
                    <a:pt x="926338" y="1201217"/>
                  </a:lnTo>
                  <a:lnTo>
                    <a:pt x="927049" y="1204417"/>
                  </a:lnTo>
                  <a:lnTo>
                    <a:pt x="930605" y="1206373"/>
                  </a:lnTo>
                  <a:lnTo>
                    <a:pt x="933450" y="1209573"/>
                  </a:lnTo>
                  <a:lnTo>
                    <a:pt x="933450" y="1211529"/>
                  </a:lnTo>
                  <a:lnTo>
                    <a:pt x="933450" y="1212774"/>
                  </a:lnTo>
                  <a:lnTo>
                    <a:pt x="933450" y="1215974"/>
                  </a:lnTo>
                  <a:lnTo>
                    <a:pt x="934161" y="1217930"/>
                  </a:lnTo>
                  <a:lnTo>
                    <a:pt x="935584" y="1219175"/>
                  </a:lnTo>
                  <a:lnTo>
                    <a:pt x="937717" y="1221130"/>
                  </a:lnTo>
                  <a:lnTo>
                    <a:pt x="937717" y="1222908"/>
                  </a:lnTo>
                  <a:lnTo>
                    <a:pt x="937006" y="1225575"/>
                  </a:lnTo>
                  <a:lnTo>
                    <a:pt x="936295" y="1226109"/>
                  </a:lnTo>
                  <a:lnTo>
                    <a:pt x="934161" y="1226820"/>
                  </a:lnTo>
                  <a:lnTo>
                    <a:pt x="932739" y="1227353"/>
                  </a:lnTo>
                  <a:lnTo>
                    <a:pt x="930605" y="1230020"/>
                  </a:lnTo>
                  <a:lnTo>
                    <a:pt x="930605" y="1230554"/>
                  </a:lnTo>
                  <a:lnTo>
                    <a:pt x="932028" y="1232510"/>
                  </a:lnTo>
                  <a:lnTo>
                    <a:pt x="934872" y="1236421"/>
                  </a:lnTo>
                  <a:lnTo>
                    <a:pt x="935584" y="1237666"/>
                  </a:lnTo>
                  <a:lnTo>
                    <a:pt x="937006" y="1238199"/>
                  </a:lnTo>
                  <a:lnTo>
                    <a:pt x="939851" y="1240866"/>
                  </a:lnTo>
                  <a:lnTo>
                    <a:pt x="939851" y="1242822"/>
                  </a:lnTo>
                  <a:lnTo>
                    <a:pt x="939851" y="1245845"/>
                  </a:lnTo>
                  <a:lnTo>
                    <a:pt x="941985" y="1248512"/>
                  </a:lnTo>
                  <a:lnTo>
                    <a:pt x="944829" y="1251001"/>
                  </a:lnTo>
                  <a:lnTo>
                    <a:pt x="944829" y="1252957"/>
                  </a:lnTo>
                  <a:lnTo>
                    <a:pt x="944829" y="1258113"/>
                  </a:lnTo>
                  <a:lnTo>
                    <a:pt x="944829" y="1260602"/>
                  </a:lnTo>
                  <a:lnTo>
                    <a:pt x="946252" y="1264336"/>
                  </a:lnTo>
                  <a:lnTo>
                    <a:pt x="947674" y="1268959"/>
                  </a:lnTo>
                  <a:lnTo>
                    <a:pt x="948385" y="1272159"/>
                  </a:lnTo>
                  <a:lnTo>
                    <a:pt x="953542" y="1276604"/>
                  </a:lnTo>
                  <a:lnTo>
                    <a:pt x="954964" y="1277849"/>
                  </a:lnTo>
                  <a:lnTo>
                    <a:pt x="957809" y="1279804"/>
                  </a:lnTo>
                  <a:lnTo>
                    <a:pt x="960653" y="1281582"/>
                  </a:lnTo>
                  <a:lnTo>
                    <a:pt x="968477" y="1284783"/>
                  </a:lnTo>
                  <a:lnTo>
                    <a:pt x="971322" y="1286027"/>
                  </a:lnTo>
                  <a:lnTo>
                    <a:pt x="974877" y="1286739"/>
                  </a:lnTo>
                  <a:lnTo>
                    <a:pt x="975589" y="1291184"/>
                  </a:lnTo>
                  <a:lnTo>
                    <a:pt x="976300" y="1291895"/>
                  </a:lnTo>
                  <a:lnTo>
                    <a:pt x="977722" y="1293139"/>
                  </a:lnTo>
                  <a:lnTo>
                    <a:pt x="978433" y="1293851"/>
                  </a:lnTo>
                  <a:lnTo>
                    <a:pt x="982167" y="1296873"/>
                  </a:lnTo>
                  <a:lnTo>
                    <a:pt x="984301" y="1296873"/>
                  </a:lnTo>
                  <a:lnTo>
                    <a:pt x="986435" y="1295629"/>
                  </a:lnTo>
                  <a:lnTo>
                    <a:pt x="989279" y="1293851"/>
                  </a:lnTo>
                  <a:lnTo>
                    <a:pt x="990702" y="1292428"/>
                  </a:lnTo>
                  <a:lnTo>
                    <a:pt x="990702" y="1291895"/>
                  </a:lnTo>
                  <a:lnTo>
                    <a:pt x="991413" y="1289228"/>
                  </a:lnTo>
                  <a:lnTo>
                    <a:pt x="991413" y="1287450"/>
                  </a:lnTo>
                  <a:lnTo>
                    <a:pt x="989991" y="1286027"/>
                  </a:lnTo>
                  <a:lnTo>
                    <a:pt x="989279" y="1283538"/>
                  </a:lnTo>
                  <a:lnTo>
                    <a:pt x="985723" y="1279093"/>
                  </a:lnTo>
                  <a:lnTo>
                    <a:pt x="986435" y="1277849"/>
                  </a:lnTo>
                  <a:lnTo>
                    <a:pt x="987146" y="1273937"/>
                  </a:lnTo>
                  <a:lnTo>
                    <a:pt x="989991" y="1271448"/>
                  </a:lnTo>
                  <a:lnTo>
                    <a:pt x="991413" y="1270203"/>
                  </a:lnTo>
                  <a:lnTo>
                    <a:pt x="994258" y="1267536"/>
                  </a:lnTo>
                  <a:lnTo>
                    <a:pt x="997814" y="1261847"/>
                  </a:lnTo>
                  <a:lnTo>
                    <a:pt x="1001370" y="1261313"/>
                  </a:lnTo>
                  <a:lnTo>
                    <a:pt x="1002081" y="1261313"/>
                  </a:lnTo>
                  <a:lnTo>
                    <a:pt x="1004926" y="1260602"/>
                  </a:lnTo>
                  <a:lnTo>
                    <a:pt x="1007771" y="1258113"/>
                  </a:lnTo>
                  <a:lnTo>
                    <a:pt x="1011327" y="1256690"/>
                  </a:lnTo>
                  <a:lnTo>
                    <a:pt x="1013638" y="1256690"/>
                  </a:lnTo>
                  <a:lnTo>
                    <a:pt x="1016483" y="1258113"/>
                  </a:lnTo>
                  <a:lnTo>
                    <a:pt x="1018616" y="1258646"/>
                  </a:lnTo>
                  <a:lnTo>
                    <a:pt x="1022172" y="1259891"/>
                  </a:lnTo>
                  <a:lnTo>
                    <a:pt x="1022883" y="1261313"/>
                  </a:lnTo>
                  <a:lnTo>
                    <a:pt x="1023595" y="1261313"/>
                  </a:lnTo>
                  <a:lnTo>
                    <a:pt x="1024306" y="1261313"/>
                  </a:lnTo>
                  <a:lnTo>
                    <a:pt x="1030707" y="1260602"/>
                  </a:lnTo>
                  <a:lnTo>
                    <a:pt x="1037107" y="1259891"/>
                  </a:lnTo>
                  <a:lnTo>
                    <a:pt x="1038530" y="1261313"/>
                  </a:lnTo>
                  <a:lnTo>
                    <a:pt x="1040663" y="1262558"/>
                  </a:lnTo>
                  <a:lnTo>
                    <a:pt x="1043686" y="1262558"/>
                  </a:lnTo>
                  <a:lnTo>
                    <a:pt x="1048665" y="1261313"/>
                  </a:lnTo>
                  <a:lnTo>
                    <a:pt x="1050087" y="1261847"/>
                  </a:lnTo>
                  <a:lnTo>
                    <a:pt x="1055777" y="1263802"/>
                  </a:lnTo>
                  <a:lnTo>
                    <a:pt x="1057199" y="1265047"/>
                  </a:lnTo>
                  <a:lnTo>
                    <a:pt x="1057199" y="1266292"/>
                  </a:lnTo>
                  <a:lnTo>
                    <a:pt x="1059332" y="1267003"/>
                  </a:lnTo>
                  <a:lnTo>
                    <a:pt x="1062177" y="1265047"/>
                  </a:lnTo>
                  <a:lnTo>
                    <a:pt x="1065733" y="1262558"/>
                  </a:lnTo>
                  <a:lnTo>
                    <a:pt x="1066445" y="1262558"/>
                  </a:lnTo>
                  <a:lnTo>
                    <a:pt x="1068578" y="1263802"/>
                  </a:lnTo>
                  <a:lnTo>
                    <a:pt x="1071423" y="1265758"/>
                  </a:lnTo>
                  <a:lnTo>
                    <a:pt x="1073734" y="1267003"/>
                  </a:lnTo>
                  <a:lnTo>
                    <a:pt x="1078713" y="1268959"/>
                  </a:lnTo>
                  <a:lnTo>
                    <a:pt x="1084402" y="1270737"/>
                  </a:lnTo>
                  <a:lnTo>
                    <a:pt x="1087958" y="1266292"/>
                  </a:lnTo>
                  <a:lnTo>
                    <a:pt x="1088670" y="1265758"/>
                  </a:lnTo>
                  <a:lnTo>
                    <a:pt x="1089381" y="1263091"/>
                  </a:lnTo>
                  <a:lnTo>
                    <a:pt x="1090803" y="1260602"/>
                  </a:lnTo>
                  <a:lnTo>
                    <a:pt x="1090803" y="1258646"/>
                  </a:lnTo>
                  <a:lnTo>
                    <a:pt x="1090092" y="1248512"/>
                  </a:lnTo>
                  <a:lnTo>
                    <a:pt x="1091514" y="1246556"/>
                  </a:lnTo>
                  <a:lnTo>
                    <a:pt x="1092226" y="1245845"/>
                  </a:lnTo>
                  <a:lnTo>
                    <a:pt x="1099337" y="1245845"/>
                  </a:lnTo>
                  <a:lnTo>
                    <a:pt x="1100049" y="1244600"/>
                  </a:lnTo>
                  <a:lnTo>
                    <a:pt x="1100049" y="1244067"/>
                  </a:lnTo>
                  <a:lnTo>
                    <a:pt x="1100049" y="1242822"/>
                  </a:lnTo>
                  <a:lnTo>
                    <a:pt x="1100049" y="1241400"/>
                  </a:lnTo>
                  <a:lnTo>
                    <a:pt x="1100760" y="1240866"/>
                  </a:lnTo>
                  <a:lnTo>
                    <a:pt x="1101471" y="1240866"/>
                  </a:lnTo>
                  <a:lnTo>
                    <a:pt x="1105205" y="1238199"/>
                  </a:lnTo>
                  <a:lnTo>
                    <a:pt x="1105916" y="1237666"/>
                  </a:lnTo>
                  <a:lnTo>
                    <a:pt x="1112317" y="1236955"/>
                  </a:lnTo>
                  <a:lnTo>
                    <a:pt x="1114451" y="1236955"/>
                  </a:lnTo>
                  <a:lnTo>
                    <a:pt x="1115873" y="1237666"/>
                  </a:lnTo>
                  <a:lnTo>
                    <a:pt x="1118718" y="1238910"/>
                  </a:lnTo>
                  <a:lnTo>
                    <a:pt x="1119429" y="1240866"/>
                  </a:lnTo>
                  <a:lnTo>
                    <a:pt x="1118718" y="1242822"/>
                  </a:lnTo>
                  <a:lnTo>
                    <a:pt x="1120140" y="1244067"/>
                  </a:lnTo>
                  <a:lnTo>
                    <a:pt x="1128675" y="1246556"/>
                  </a:lnTo>
                  <a:lnTo>
                    <a:pt x="1129386" y="1246556"/>
                  </a:lnTo>
                  <a:lnTo>
                    <a:pt x="1133120" y="1244067"/>
                  </a:lnTo>
                  <a:lnTo>
                    <a:pt x="1139520" y="1244600"/>
                  </a:lnTo>
                  <a:lnTo>
                    <a:pt x="1140943" y="1245845"/>
                  </a:lnTo>
                  <a:lnTo>
                    <a:pt x="1141654" y="1247800"/>
                  </a:lnTo>
                  <a:lnTo>
                    <a:pt x="1145921" y="1249756"/>
                  </a:lnTo>
                  <a:lnTo>
                    <a:pt x="1147343" y="1249756"/>
                  </a:lnTo>
                  <a:lnTo>
                    <a:pt x="1148055" y="1249045"/>
                  </a:lnTo>
                  <a:lnTo>
                    <a:pt x="1148766" y="1247267"/>
                  </a:lnTo>
                  <a:lnTo>
                    <a:pt x="1151611" y="1245845"/>
                  </a:lnTo>
                  <a:lnTo>
                    <a:pt x="1154456" y="1245311"/>
                  </a:lnTo>
                  <a:lnTo>
                    <a:pt x="1155878" y="1245311"/>
                  </a:lnTo>
                  <a:lnTo>
                    <a:pt x="1157300" y="1245845"/>
                  </a:lnTo>
                  <a:lnTo>
                    <a:pt x="1160856" y="1246556"/>
                  </a:lnTo>
                  <a:lnTo>
                    <a:pt x="1161567" y="1244600"/>
                  </a:lnTo>
                  <a:lnTo>
                    <a:pt x="1161567" y="1243355"/>
                  </a:lnTo>
                  <a:lnTo>
                    <a:pt x="1162279" y="1242111"/>
                  </a:lnTo>
                  <a:lnTo>
                    <a:pt x="1166012" y="1243355"/>
                  </a:lnTo>
                  <a:lnTo>
                    <a:pt x="1170280" y="1245311"/>
                  </a:lnTo>
                  <a:lnTo>
                    <a:pt x="1173836" y="1244600"/>
                  </a:lnTo>
                  <a:lnTo>
                    <a:pt x="1175969" y="1243355"/>
                  </a:lnTo>
                  <a:lnTo>
                    <a:pt x="1177392" y="1242822"/>
                  </a:lnTo>
                  <a:lnTo>
                    <a:pt x="1180237" y="1240866"/>
                  </a:lnTo>
                  <a:lnTo>
                    <a:pt x="1180237" y="1239622"/>
                  </a:lnTo>
                  <a:lnTo>
                    <a:pt x="1180948" y="1238910"/>
                  </a:lnTo>
                  <a:lnTo>
                    <a:pt x="1186637" y="1238910"/>
                  </a:lnTo>
                  <a:lnTo>
                    <a:pt x="1190193" y="1238910"/>
                  </a:lnTo>
                  <a:lnTo>
                    <a:pt x="1192327" y="1237666"/>
                  </a:lnTo>
                  <a:lnTo>
                    <a:pt x="1193927" y="1236955"/>
                  </a:lnTo>
                  <a:lnTo>
                    <a:pt x="1197483" y="1236955"/>
                  </a:lnTo>
                  <a:lnTo>
                    <a:pt x="1198906" y="1238199"/>
                  </a:lnTo>
                  <a:lnTo>
                    <a:pt x="1200328" y="1240866"/>
                  </a:lnTo>
                  <a:lnTo>
                    <a:pt x="1202462" y="1243355"/>
                  </a:lnTo>
                  <a:lnTo>
                    <a:pt x="1203884" y="1247267"/>
                  </a:lnTo>
                  <a:lnTo>
                    <a:pt x="1206729" y="1249756"/>
                  </a:lnTo>
                  <a:lnTo>
                    <a:pt x="1208862" y="1251712"/>
                  </a:lnTo>
                  <a:lnTo>
                    <a:pt x="1211707" y="1251001"/>
                  </a:lnTo>
                  <a:lnTo>
                    <a:pt x="1212418" y="1249756"/>
                  </a:lnTo>
                  <a:lnTo>
                    <a:pt x="1220242" y="1245845"/>
                  </a:lnTo>
                  <a:lnTo>
                    <a:pt x="1221664" y="1245311"/>
                  </a:lnTo>
                  <a:lnTo>
                    <a:pt x="1222375" y="1244600"/>
                  </a:lnTo>
                  <a:lnTo>
                    <a:pt x="1225398" y="1242822"/>
                  </a:lnTo>
                  <a:lnTo>
                    <a:pt x="1227531" y="1242111"/>
                  </a:lnTo>
                  <a:lnTo>
                    <a:pt x="1228954" y="1241400"/>
                  </a:lnTo>
                  <a:lnTo>
                    <a:pt x="1231087" y="1241400"/>
                  </a:lnTo>
                  <a:lnTo>
                    <a:pt x="1231798" y="1241400"/>
                  </a:lnTo>
                  <a:lnTo>
                    <a:pt x="1233221" y="1239622"/>
                  </a:lnTo>
                  <a:lnTo>
                    <a:pt x="1234643" y="1236955"/>
                  </a:lnTo>
                  <a:lnTo>
                    <a:pt x="1238199" y="1236955"/>
                  </a:lnTo>
                  <a:lnTo>
                    <a:pt x="1238911" y="1236955"/>
                  </a:lnTo>
                  <a:lnTo>
                    <a:pt x="1245311" y="1238199"/>
                  </a:lnTo>
                  <a:lnTo>
                    <a:pt x="1248156" y="1238199"/>
                  </a:lnTo>
                  <a:lnTo>
                    <a:pt x="1248867" y="1238910"/>
                  </a:lnTo>
                  <a:lnTo>
                    <a:pt x="1253312" y="1239622"/>
                  </a:lnTo>
                  <a:lnTo>
                    <a:pt x="1253846" y="1239622"/>
                  </a:lnTo>
                  <a:lnTo>
                    <a:pt x="1256868" y="1238199"/>
                  </a:lnTo>
                  <a:lnTo>
                    <a:pt x="1259002" y="1235710"/>
                  </a:lnTo>
                  <a:lnTo>
                    <a:pt x="1260424" y="1235710"/>
                  </a:lnTo>
                  <a:lnTo>
                    <a:pt x="1263269" y="1236421"/>
                  </a:lnTo>
                  <a:lnTo>
                    <a:pt x="1265403" y="1237666"/>
                  </a:lnTo>
                  <a:lnTo>
                    <a:pt x="1266825" y="1237666"/>
                  </a:lnTo>
                  <a:lnTo>
                    <a:pt x="1268959" y="1236955"/>
                  </a:lnTo>
                  <a:lnTo>
                    <a:pt x="1273937" y="1238910"/>
                  </a:lnTo>
                  <a:lnTo>
                    <a:pt x="1275360" y="1240155"/>
                  </a:lnTo>
                  <a:lnTo>
                    <a:pt x="1278916" y="1241400"/>
                  </a:lnTo>
                  <a:lnTo>
                    <a:pt x="1285494" y="1240866"/>
                  </a:lnTo>
                  <a:lnTo>
                    <a:pt x="1286205" y="1240155"/>
                  </a:lnTo>
                  <a:lnTo>
                    <a:pt x="1286205" y="1237666"/>
                  </a:lnTo>
                  <a:lnTo>
                    <a:pt x="1284783" y="1236955"/>
                  </a:lnTo>
                  <a:lnTo>
                    <a:pt x="1281049" y="1235710"/>
                  </a:lnTo>
                  <a:lnTo>
                    <a:pt x="1278204" y="1233221"/>
                  </a:lnTo>
                  <a:lnTo>
                    <a:pt x="1274648" y="1229309"/>
                  </a:lnTo>
                  <a:lnTo>
                    <a:pt x="1273226" y="1226109"/>
                  </a:lnTo>
                  <a:lnTo>
                    <a:pt x="1273226" y="1225575"/>
                  </a:lnTo>
                  <a:lnTo>
                    <a:pt x="1273226" y="1223620"/>
                  </a:lnTo>
                  <a:lnTo>
                    <a:pt x="1273937" y="1221130"/>
                  </a:lnTo>
                  <a:lnTo>
                    <a:pt x="1276782" y="1215974"/>
                  </a:lnTo>
                  <a:lnTo>
                    <a:pt x="1277493" y="1215263"/>
                  </a:lnTo>
                  <a:lnTo>
                    <a:pt x="1279627" y="1212774"/>
                  </a:lnTo>
                  <a:lnTo>
                    <a:pt x="1280338" y="1211529"/>
                  </a:lnTo>
                  <a:lnTo>
                    <a:pt x="1281760" y="1209573"/>
                  </a:lnTo>
                  <a:lnTo>
                    <a:pt x="1283894" y="1207084"/>
                  </a:lnTo>
                  <a:lnTo>
                    <a:pt x="1283894" y="1206373"/>
                  </a:lnTo>
                  <a:lnTo>
                    <a:pt x="1284783" y="1203173"/>
                  </a:lnTo>
                  <a:lnTo>
                    <a:pt x="1282472" y="1201928"/>
                  </a:lnTo>
                  <a:lnTo>
                    <a:pt x="1281049" y="1200683"/>
                  </a:lnTo>
                  <a:lnTo>
                    <a:pt x="1280338" y="1197483"/>
                  </a:lnTo>
                  <a:lnTo>
                    <a:pt x="1279627" y="1197483"/>
                  </a:lnTo>
                  <a:lnTo>
                    <a:pt x="1280338" y="1196238"/>
                  </a:lnTo>
                  <a:lnTo>
                    <a:pt x="1281049" y="1194816"/>
                  </a:lnTo>
                  <a:lnTo>
                    <a:pt x="1281760" y="1194816"/>
                  </a:lnTo>
                  <a:lnTo>
                    <a:pt x="1284783" y="1193572"/>
                  </a:lnTo>
                  <a:lnTo>
                    <a:pt x="1288339" y="1192327"/>
                  </a:lnTo>
                  <a:lnTo>
                    <a:pt x="1289761" y="1191616"/>
                  </a:lnTo>
                  <a:lnTo>
                    <a:pt x="1291184" y="1191616"/>
                  </a:lnTo>
                  <a:lnTo>
                    <a:pt x="1291184" y="1191082"/>
                  </a:lnTo>
                  <a:lnTo>
                    <a:pt x="1293317" y="1191616"/>
                  </a:lnTo>
                  <a:lnTo>
                    <a:pt x="1294740" y="1193038"/>
                  </a:lnTo>
                  <a:lnTo>
                    <a:pt x="1296873" y="1193572"/>
                  </a:lnTo>
                  <a:lnTo>
                    <a:pt x="1299718" y="1190371"/>
                  </a:lnTo>
                  <a:lnTo>
                    <a:pt x="1300429" y="1188593"/>
                  </a:lnTo>
                  <a:lnTo>
                    <a:pt x="1300429" y="1184682"/>
                  </a:lnTo>
                  <a:lnTo>
                    <a:pt x="1299718" y="1183970"/>
                  </a:lnTo>
                  <a:lnTo>
                    <a:pt x="1300429" y="1182192"/>
                  </a:lnTo>
                  <a:lnTo>
                    <a:pt x="1302563" y="1181481"/>
                  </a:lnTo>
                  <a:lnTo>
                    <a:pt x="1303985" y="1182192"/>
                  </a:lnTo>
                  <a:lnTo>
                    <a:pt x="1304697" y="1182726"/>
                  </a:lnTo>
                  <a:lnTo>
                    <a:pt x="1306830" y="1184682"/>
                  </a:lnTo>
                  <a:lnTo>
                    <a:pt x="1306830" y="1185926"/>
                  </a:lnTo>
                  <a:lnTo>
                    <a:pt x="1308964" y="1189127"/>
                  </a:lnTo>
                  <a:lnTo>
                    <a:pt x="1311097" y="1189127"/>
                  </a:lnTo>
                  <a:lnTo>
                    <a:pt x="1312520" y="1188593"/>
                  </a:lnTo>
                  <a:lnTo>
                    <a:pt x="1316253" y="1189838"/>
                  </a:lnTo>
                  <a:lnTo>
                    <a:pt x="1322654" y="1195527"/>
                  </a:lnTo>
                  <a:lnTo>
                    <a:pt x="1326210" y="1200683"/>
                  </a:lnTo>
                  <a:lnTo>
                    <a:pt x="1326922" y="1201928"/>
                  </a:lnTo>
                  <a:lnTo>
                    <a:pt x="1327633" y="1202462"/>
                  </a:lnTo>
                  <a:lnTo>
                    <a:pt x="1329055" y="1204417"/>
                  </a:lnTo>
                  <a:lnTo>
                    <a:pt x="1327633" y="1208329"/>
                  </a:lnTo>
                  <a:lnTo>
                    <a:pt x="1330477" y="1209573"/>
                  </a:lnTo>
                  <a:lnTo>
                    <a:pt x="1332611" y="1209573"/>
                  </a:lnTo>
                  <a:lnTo>
                    <a:pt x="1334033" y="1211529"/>
                  </a:lnTo>
                  <a:lnTo>
                    <a:pt x="1339012" y="1216508"/>
                  </a:lnTo>
                  <a:lnTo>
                    <a:pt x="1339012" y="1217930"/>
                  </a:lnTo>
                  <a:lnTo>
                    <a:pt x="1337590" y="1221130"/>
                  </a:lnTo>
                  <a:lnTo>
                    <a:pt x="1338301" y="1226820"/>
                  </a:lnTo>
                  <a:lnTo>
                    <a:pt x="1339723" y="1228065"/>
                  </a:lnTo>
                  <a:lnTo>
                    <a:pt x="1344702" y="1229309"/>
                  </a:lnTo>
                  <a:lnTo>
                    <a:pt x="1347724" y="1230554"/>
                  </a:lnTo>
                  <a:lnTo>
                    <a:pt x="1349147" y="1231976"/>
                  </a:lnTo>
                  <a:lnTo>
                    <a:pt x="1349858" y="1233221"/>
                  </a:lnTo>
                  <a:lnTo>
                    <a:pt x="1350569" y="1235710"/>
                  </a:lnTo>
                  <a:lnTo>
                    <a:pt x="1352702" y="1236955"/>
                  </a:lnTo>
                  <a:lnTo>
                    <a:pt x="1354125" y="1237666"/>
                  </a:lnTo>
                  <a:lnTo>
                    <a:pt x="1357681" y="1240155"/>
                  </a:lnTo>
                  <a:lnTo>
                    <a:pt x="1359103" y="1245311"/>
                  </a:lnTo>
                  <a:lnTo>
                    <a:pt x="1361237" y="1249756"/>
                  </a:lnTo>
                  <a:lnTo>
                    <a:pt x="1362659" y="1251712"/>
                  </a:lnTo>
                  <a:lnTo>
                    <a:pt x="1365504" y="1252245"/>
                  </a:lnTo>
                  <a:lnTo>
                    <a:pt x="1367638" y="1252957"/>
                  </a:lnTo>
                  <a:lnTo>
                    <a:pt x="1369060" y="1253668"/>
                  </a:lnTo>
                  <a:lnTo>
                    <a:pt x="1369771" y="1253668"/>
                  </a:lnTo>
                  <a:lnTo>
                    <a:pt x="1370482" y="1254201"/>
                  </a:lnTo>
                  <a:lnTo>
                    <a:pt x="1376350" y="1256157"/>
                  </a:lnTo>
                  <a:lnTo>
                    <a:pt x="1377772" y="1256157"/>
                  </a:lnTo>
                  <a:lnTo>
                    <a:pt x="1379195" y="1256157"/>
                  </a:lnTo>
                  <a:lnTo>
                    <a:pt x="1379906" y="1266292"/>
                  </a:lnTo>
                  <a:lnTo>
                    <a:pt x="1379906" y="1267003"/>
                  </a:lnTo>
                  <a:lnTo>
                    <a:pt x="1380617" y="1283538"/>
                  </a:lnTo>
                  <a:lnTo>
                    <a:pt x="1380617" y="1289228"/>
                  </a:lnTo>
                  <a:lnTo>
                    <a:pt x="1382040" y="1318032"/>
                  </a:lnTo>
                  <a:lnTo>
                    <a:pt x="1383462" y="1350569"/>
                  </a:lnTo>
                  <a:lnTo>
                    <a:pt x="1383462" y="1352525"/>
                  </a:lnTo>
                  <a:lnTo>
                    <a:pt x="1383462" y="1353769"/>
                  </a:lnTo>
                  <a:lnTo>
                    <a:pt x="1383462" y="1355014"/>
                  </a:lnTo>
                  <a:lnTo>
                    <a:pt x="1383462" y="1357503"/>
                  </a:lnTo>
                  <a:lnTo>
                    <a:pt x="1384173" y="1369060"/>
                  </a:lnTo>
                  <a:lnTo>
                    <a:pt x="1384173" y="1369771"/>
                  </a:lnTo>
                  <a:lnTo>
                    <a:pt x="1384173" y="1381150"/>
                  </a:lnTo>
                  <a:lnTo>
                    <a:pt x="1384884" y="1386307"/>
                  </a:lnTo>
                  <a:lnTo>
                    <a:pt x="1385596" y="1391463"/>
                  </a:lnTo>
                  <a:lnTo>
                    <a:pt x="1385596" y="1393241"/>
                  </a:lnTo>
                  <a:lnTo>
                    <a:pt x="1386307" y="1411732"/>
                  </a:lnTo>
                  <a:lnTo>
                    <a:pt x="1387018" y="1424534"/>
                  </a:lnTo>
                  <a:lnTo>
                    <a:pt x="1387018" y="1435379"/>
                  </a:lnTo>
                  <a:lnTo>
                    <a:pt x="1387018" y="1437335"/>
                  </a:lnTo>
                  <a:lnTo>
                    <a:pt x="1387729" y="1446225"/>
                  </a:lnTo>
                  <a:lnTo>
                    <a:pt x="1387729" y="1448181"/>
                  </a:lnTo>
                  <a:lnTo>
                    <a:pt x="1387729" y="1454582"/>
                  </a:lnTo>
                  <a:lnTo>
                    <a:pt x="1388440" y="1461516"/>
                  </a:lnTo>
                  <a:lnTo>
                    <a:pt x="1388440" y="1462227"/>
                  </a:lnTo>
                  <a:lnTo>
                    <a:pt x="1388440" y="1462761"/>
                  </a:lnTo>
                  <a:lnTo>
                    <a:pt x="1388440" y="1472362"/>
                  </a:lnTo>
                  <a:lnTo>
                    <a:pt x="1388440" y="1473073"/>
                  </a:lnTo>
                  <a:lnTo>
                    <a:pt x="1389152" y="1473607"/>
                  </a:lnTo>
                  <a:lnTo>
                    <a:pt x="1389152" y="1474318"/>
                  </a:lnTo>
                  <a:lnTo>
                    <a:pt x="1389152" y="1480007"/>
                  </a:lnTo>
                  <a:lnTo>
                    <a:pt x="1389152" y="1485163"/>
                  </a:lnTo>
                  <a:lnTo>
                    <a:pt x="1389863" y="1490320"/>
                  </a:lnTo>
                  <a:lnTo>
                    <a:pt x="1391285" y="1523390"/>
                  </a:lnTo>
                  <a:lnTo>
                    <a:pt x="1393419" y="1574419"/>
                  </a:lnTo>
                  <a:lnTo>
                    <a:pt x="1394130" y="1605712"/>
                  </a:lnTo>
                  <a:lnTo>
                    <a:pt x="1394841" y="1607668"/>
                  </a:lnTo>
                  <a:lnTo>
                    <a:pt x="1394841" y="1608912"/>
                  </a:lnTo>
                  <a:lnTo>
                    <a:pt x="1394841" y="1610157"/>
                  </a:lnTo>
                  <a:lnTo>
                    <a:pt x="1394841" y="1612113"/>
                  </a:lnTo>
                  <a:lnTo>
                    <a:pt x="1394841" y="1612824"/>
                  </a:lnTo>
                  <a:lnTo>
                    <a:pt x="1394841" y="1613357"/>
                  </a:lnTo>
                  <a:lnTo>
                    <a:pt x="1394841" y="1621714"/>
                  </a:lnTo>
                  <a:lnTo>
                    <a:pt x="1395552" y="1635760"/>
                  </a:lnTo>
                  <a:lnTo>
                    <a:pt x="1395552" y="1641450"/>
                  </a:lnTo>
                  <a:lnTo>
                    <a:pt x="1396263" y="1642161"/>
                  </a:lnTo>
                  <a:lnTo>
                    <a:pt x="1396263" y="1642694"/>
                  </a:lnTo>
                  <a:lnTo>
                    <a:pt x="1396263" y="1644650"/>
                  </a:lnTo>
                  <a:lnTo>
                    <a:pt x="1396263" y="1645895"/>
                  </a:lnTo>
                  <a:lnTo>
                    <a:pt x="1396263" y="1648562"/>
                  </a:lnTo>
                  <a:lnTo>
                    <a:pt x="1396263" y="1649806"/>
                  </a:lnTo>
                  <a:lnTo>
                    <a:pt x="1396263" y="1653007"/>
                  </a:lnTo>
                  <a:lnTo>
                    <a:pt x="1396263" y="1653540"/>
                  </a:lnTo>
                  <a:lnTo>
                    <a:pt x="1396263" y="1654251"/>
                  </a:lnTo>
                  <a:lnTo>
                    <a:pt x="1396263" y="1654962"/>
                  </a:lnTo>
                  <a:lnTo>
                    <a:pt x="1396263" y="1655496"/>
                  </a:lnTo>
                  <a:lnTo>
                    <a:pt x="1396263" y="1656207"/>
                  </a:lnTo>
                  <a:lnTo>
                    <a:pt x="1396975" y="1665808"/>
                  </a:lnTo>
                  <a:lnTo>
                    <a:pt x="1396975" y="1667586"/>
                  </a:lnTo>
                  <a:lnTo>
                    <a:pt x="1396975" y="1669542"/>
                  </a:lnTo>
                  <a:lnTo>
                    <a:pt x="1396975" y="1670787"/>
                  </a:lnTo>
                  <a:lnTo>
                    <a:pt x="1396975" y="1673987"/>
                  </a:lnTo>
                  <a:lnTo>
                    <a:pt x="1397686" y="1695145"/>
                  </a:lnTo>
                  <a:lnTo>
                    <a:pt x="1398397" y="1700124"/>
                  </a:lnTo>
                  <a:lnTo>
                    <a:pt x="1399108" y="1725016"/>
                  </a:lnTo>
                  <a:lnTo>
                    <a:pt x="1399820" y="1737106"/>
                  </a:lnTo>
                  <a:lnTo>
                    <a:pt x="1399820" y="1737817"/>
                  </a:lnTo>
                  <a:lnTo>
                    <a:pt x="1400531" y="1755064"/>
                  </a:lnTo>
                  <a:lnTo>
                    <a:pt x="1400531" y="1757553"/>
                  </a:lnTo>
                  <a:lnTo>
                    <a:pt x="1400531" y="1768399"/>
                  </a:lnTo>
                  <a:lnTo>
                    <a:pt x="1400531" y="1775511"/>
                  </a:lnTo>
                  <a:lnTo>
                    <a:pt x="1401242" y="1794535"/>
                  </a:lnTo>
                  <a:lnTo>
                    <a:pt x="1401242" y="1797202"/>
                  </a:lnTo>
                  <a:lnTo>
                    <a:pt x="1401242" y="1798447"/>
                  </a:lnTo>
                  <a:lnTo>
                    <a:pt x="1401953" y="1806626"/>
                  </a:lnTo>
                  <a:lnTo>
                    <a:pt x="1402664" y="1825295"/>
                  </a:lnTo>
                  <a:lnTo>
                    <a:pt x="1402664" y="1839874"/>
                  </a:lnTo>
                  <a:lnTo>
                    <a:pt x="1403376" y="1858366"/>
                  </a:lnTo>
                  <a:lnTo>
                    <a:pt x="1404087" y="1876857"/>
                  </a:lnTo>
                  <a:lnTo>
                    <a:pt x="1404976" y="1882013"/>
                  </a:lnTo>
                  <a:lnTo>
                    <a:pt x="1404976" y="1885213"/>
                  </a:lnTo>
                  <a:lnTo>
                    <a:pt x="1404976" y="1894815"/>
                  </a:lnTo>
                  <a:lnTo>
                    <a:pt x="1404976" y="1896593"/>
                  </a:lnTo>
                  <a:lnTo>
                    <a:pt x="1405687" y="1901749"/>
                  </a:lnTo>
                  <a:lnTo>
                    <a:pt x="1405687" y="1910639"/>
                  </a:lnTo>
                  <a:lnTo>
                    <a:pt x="1407109" y="1934997"/>
                  </a:lnTo>
                  <a:lnTo>
                    <a:pt x="1399820" y="1935531"/>
                  </a:lnTo>
                  <a:lnTo>
                    <a:pt x="1394841" y="1935531"/>
                  </a:lnTo>
                  <a:lnTo>
                    <a:pt x="1383462" y="1935531"/>
                  </a:lnTo>
                  <a:lnTo>
                    <a:pt x="1366927" y="1936242"/>
                  </a:lnTo>
                  <a:lnTo>
                    <a:pt x="1344168" y="1936775"/>
                  </a:lnTo>
                  <a:lnTo>
                    <a:pt x="1337590" y="1937487"/>
                  </a:lnTo>
                  <a:lnTo>
                    <a:pt x="1331900" y="1937487"/>
                  </a:lnTo>
                  <a:lnTo>
                    <a:pt x="1324077" y="1937487"/>
                  </a:lnTo>
                  <a:lnTo>
                    <a:pt x="1321943" y="1937487"/>
                  </a:lnTo>
                  <a:lnTo>
                    <a:pt x="1321232" y="1937487"/>
                  </a:lnTo>
                  <a:lnTo>
                    <a:pt x="1319810" y="1937487"/>
                  </a:lnTo>
                  <a:lnTo>
                    <a:pt x="1308964" y="1938198"/>
                  </a:lnTo>
                  <a:lnTo>
                    <a:pt x="1301141" y="1938731"/>
                  </a:lnTo>
                  <a:lnTo>
                    <a:pt x="1256868" y="1939976"/>
                  </a:lnTo>
                  <a:lnTo>
                    <a:pt x="1247445" y="1939976"/>
                  </a:lnTo>
                  <a:lnTo>
                    <a:pt x="1245311" y="1939976"/>
                  </a:lnTo>
                  <a:lnTo>
                    <a:pt x="1231087" y="1940687"/>
                  </a:lnTo>
                  <a:lnTo>
                    <a:pt x="1228954" y="1940687"/>
                  </a:lnTo>
                  <a:lnTo>
                    <a:pt x="1225398" y="1940687"/>
                  </a:lnTo>
                  <a:lnTo>
                    <a:pt x="1220953" y="1940687"/>
                  </a:lnTo>
                  <a:lnTo>
                    <a:pt x="1216686" y="1940687"/>
                  </a:lnTo>
                  <a:lnTo>
                    <a:pt x="1211707" y="1941398"/>
                  </a:lnTo>
                  <a:lnTo>
                    <a:pt x="1207440" y="1941398"/>
                  </a:lnTo>
                  <a:lnTo>
                    <a:pt x="1203173" y="1941398"/>
                  </a:lnTo>
                  <a:lnTo>
                    <a:pt x="1201750" y="1941398"/>
                  </a:lnTo>
                  <a:lnTo>
                    <a:pt x="1201039" y="1941398"/>
                  </a:lnTo>
                  <a:lnTo>
                    <a:pt x="1193927" y="1941398"/>
                  </a:lnTo>
                  <a:lnTo>
                    <a:pt x="1193038" y="1941398"/>
                  </a:lnTo>
                  <a:lnTo>
                    <a:pt x="1185215" y="1941932"/>
                  </a:lnTo>
                  <a:lnTo>
                    <a:pt x="1181659" y="1941932"/>
                  </a:lnTo>
                  <a:lnTo>
                    <a:pt x="1178814" y="1941932"/>
                  </a:lnTo>
                  <a:lnTo>
                    <a:pt x="1162990" y="1942643"/>
                  </a:lnTo>
                  <a:lnTo>
                    <a:pt x="1150188" y="1942643"/>
                  </a:lnTo>
                  <a:lnTo>
                    <a:pt x="1148055" y="1942643"/>
                  </a:lnTo>
                  <a:lnTo>
                    <a:pt x="1143787" y="1941932"/>
                  </a:lnTo>
                  <a:lnTo>
                    <a:pt x="1135964" y="1941932"/>
                  </a:lnTo>
                  <a:lnTo>
                    <a:pt x="1133831" y="1941932"/>
                  </a:lnTo>
                  <a:lnTo>
                    <a:pt x="1133120" y="1941932"/>
                  </a:lnTo>
                  <a:lnTo>
                    <a:pt x="1132231" y="1941932"/>
                  </a:lnTo>
                  <a:lnTo>
                    <a:pt x="1127252" y="1941932"/>
                  </a:lnTo>
                  <a:lnTo>
                    <a:pt x="1104494" y="1942643"/>
                  </a:lnTo>
                  <a:lnTo>
                    <a:pt x="1099337" y="1942643"/>
                  </a:lnTo>
                  <a:lnTo>
                    <a:pt x="1086536" y="1942643"/>
                  </a:lnTo>
                  <a:lnTo>
                    <a:pt x="1084402" y="1942643"/>
                  </a:lnTo>
                  <a:lnTo>
                    <a:pt x="1072134" y="1943176"/>
                  </a:lnTo>
                  <a:lnTo>
                    <a:pt x="1071423" y="1943176"/>
                  </a:lnTo>
                  <a:lnTo>
                    <a:pt x="1039241" y="1943887"/>
                  </a:lnTo>
                  <a:lnTo>
                    <a:pt x="1025017" y="1943887"/>
                  </a:lnTo>
                  <a:lnTo>
                    <a:pt x="1007059" y="1944599"/>
                  </a:lnTo>
                  <a:lnTo>
                    <a:pt x="997102" y="1944599"/>
                  </a:lnTo>
                  <a:lnTo>
                    <a:pt x="985723" y="1944599"/>
                  </a:lnTo>
                  <a:lnTo>
                    <a:pt x="980567" y="1944599"/>
                  </a:lnTo>
                  <a:lnTo>
                    <a:pt x="979145" y="1944599"/>
                  </a:lnTo>
                  <a:lnTo>
                    <a:pt x="963498" y="1945132"/>
                  </a:lnTo>
                  <a:lnTo>
                    <a:pt x="958520" y="1945132"/>
                  </a:lnTo>
                  <a:lnTo>
                    <a:pt x="957097" y="1945132"/>
                  </a:lnTo>
                  <a:lnTo>
                    <a:pt x="914781" y="1945843"/>
                  </a:lnTo>
                  <a:lnTo>
                    <a:pt x="901268" y="1946377"/>
                  </a:lnTo>
                  <a:lnTo>
                    <a:pt x="880466" y="1947088"/>
                  </a:lnTo>
                  <a:lnTo>
                    <a:pt x="876198" y="1947088"/>
                  </a:lnTo>
                  <a:lnTo>
                    <a:pt x="867664" y="1947088"/>
                  </a:lnTo>
                  <a:lnTo>
                    <a:pt x="866242" y="1947088"/>
                  </a:lnTo>
                  <a:lnTo>
                    <a:pt x="861975" y="1947088"/>
                  </a:lnTo>
                  <a:lnTo>
                    <a:pt x="859663" y="1947088"/>
                  </a:lnTo>
                  <a:lnTo>
                    <a:pt x="844728" y="1947621"/>
                  </a:lnTo>
                  <a:lnTo>
                    <a:pt x="843306" y="1947621"/>
                  </a:lnTo>
                  <a:lnTo>
                    <a:pt x="809701" y="1948332"/>
                  </a:lnTo>
                  <a:lnTo>
                    <a:pt x="798856" y="1948332"/>
                  </a:lnTo>
                  <a:lnTo>
                    <a:pt x="786054" y="1949044"/>
                  </a:lnTo>
                  <a:lnTo>
                    <a:pt x="783209" y="1949044"/>
                  </a:lnTo>
                  <a:lnTo>
                    <a:pt x="776097" y="1949044"/>
                  </a:lnTo>
                  <a:lnTo>
                    <a:pt x="769518" y="1949044"/>
                  </a:lnTo>
                  <a:lnTo>
                    <a:pt x="760273" y="1949044"/>
                  </a:lnTo>
                  <a:lnTo>
                    <a:pt x="755295" y="1949044"/>
                  </a:lnTo>
                  <a:lnTo>
                    <a:pt x="753872" y="1949044"/>
                  </a:lnTo>
                  <a:lnTo>
                    <a:pt x="751738" y="1949044"/>
                  </a:lnTo>
                  <a:lnTo>
                    <a:pt x="730225" y="1947621"/>
                  </a:lnTo>
                  <a:lnTo>
                    <a:pt x="719557" y="1947621"/>
                  </a:lnTo>
                  <a:lnTo>
                    <a:pt x="718134" y="1947621"/>
                  </a:lnTo>
                  <a:lnTo>
                    <a:pt x="714578" y="1947621"/>
                  </a:lnTo>
                  <a:lnTo>
                    <a:pt x="704444" y="1947621"/>
                  </a:lnTo>
                  <a:lnTo>
                    <a:pt x="664439" y="1947621"/>
                  </a:lnTo>
                  <a:lnTo>
                    <a:pt x="637947" y="1947088"/>
                  </a:lnTo>
                  <a:lnTo>
                    <a:pt x="621589" y="1947088"/>
                  </a:lnTo>
                  <a:lnTo>
                    <a:pt x="614299" y="1947088"/>
                  </a:lnTo>
                  <a:lnTo>
                    <a:pt x="591541" y="1947088"/>
                  </a:lnTo>
                  <a:lnTo>
                    <a:pt x="575717" y="1946377"/>
                  </a:lnTo>
                  <a:lnTo>
                    <a:pt x="563626" y="1945843"/>
                  </a:lnTo>
                  <a:lnTo>
                    <a:pt x="544246" y="1944599"/>
                  </a:lnTo>
                  <a:lnTo>
                    <a:pt x="543535" y="1944599"/>
                  </a:lnTo>
                  <a:lnTo>
                    <a:pt x="538556" y="1944599"/>
                  </a:lnTo>
                  <a:lnTo>
                    <a:pt x="535712" y="1944599"/>
                  </a:lnTo>
                  <a:lnTo>
                    <a:pt x="533578" y="1944599"/>
                  </a:lnTo>
                  <a:lnTo>
                    <a:pt x="530022" y="1944599"/>
                  </a:lnTo>
                  <a:lnTo>
                    <a:pt x="527711" y="1944599"/>
                  </a:lnTo>
                  <a:lnTo>
                    <a:pt x="522732" y="1945132"/>
                  </a:lnTo>
                  <a:lnTo>
                    <a:pt x="519176" y="1945132"/>
                  </a:lnTo>
                  <a:lnTo>
                    <a:pt x="505663" y="1945132"/>
                  </a:lnTo>
                  <a:lnTo>
                    <a:pt x="502107" y="1945132"/>
                  </a:lnTo>
                  <a:lnTo>
                    <a:pt x="491973" y="1945843"/>
                  </a:lnTo>
                  <a:lnTo>
                    <a:pt x="490550" y="1945843"/>
                  </a:lnTo>
                  <a:lnTo>
                    <a:pt x="444145" y="1945132"/>
                  </a:lnTo>
                  <a:lnTo>
                    <a:pt x="442011" y="1945132"/>
                  </a:lnTo>
                  <a:lnTo>
                    <a:pt x="441300" y="1945132"/>
                  </a:lnTo>
                  <a:lnTo>
                    <a:pt x="428320" y="1945132"/>
                  </a:lnTo>
                  <a:lnTo>
                    <a:pt x="427609" y="1945132"/>
                  </a:lnTo>
                  <a:lnTo>
                    <a:pt x="421208" y="1944599"/>
                  </a:lnTo>
                  <a:lnTo>
                    <a:pt x="418363" y="1944599"/>
                  </a:lnTo>
                  <a:lnTo>
                    <a:pt x="416230" y="1944599"/>
                  </a:lnTo>
                  <a:lnTo>
                    <a:pt x="364668" y="1943887"/>
                  </a:lnTo>
                  <a:lnTo>
                    <a:pt x="358267" y="1943176"/>
                  </a:lnTo>
                  <a:lnTo>
                    <a:pt x="357556" y="1943176"/>
                  </a:lnTo>
                  <a:lnTo>
                    <a:pt x="356133" y="1943176"/>
                  </a:lnTo>
                  <a:lnTo>
                    <a:pt x="336753" y="1943176"/>
                  </a:lnTo>
                  <a:lnTo>
                    <a:pt x="331775" y="1943176"/>
                  </a:lnTo>
                  <a:lnTo>
                    <a:pt x="299593" y="1942643"/>
                  </a:lnTo>
                  <a:lnTo>
                    <a:pt x="297460" y="1941932"/>
                  </a:lnTo>
                  <a:lnTo>
                    <a:pt x="296037" y="1941932"/>
                  </a:lnTo>
                  <a:lnTo>
                    <a:pt x="290347" y="1941932"/>
                  </a:lnTo>
                  <a:lnTo>
                    <a:pt x="273101" y="1941398"/>
                  </a:lnTo>
                  <a:lnTo>
                    <a:pt x="267411" y="1941398"/>
                  </a:lnTo>
                  <a:lnTo>
                    <a:pt x="265989" y="1941932"/>
                  </a:lnTo>
                  <a:lnTo>
                    <a:pt x="263144" y="1941932"/>
                  </a:lnTo>
                  <a:lnTo>
                    <a:pt x="261011" y="1941932"/>
                  </a:lnTo>
                  <a:lnTo>
                    <a:pt x="233096" y="1941398"/>
                  </a:lnTo>
                  <a:lnTo>
                    <a:pt x="232385" y="1940687"/>
                  </a:lnTo>
                  <a:lnTo>
                    <a:pt x="208026" y="1940687"/>
                  </a:lnTo>
                  <a:lnTo>
                    <a:pt x="193624" y="1939976"/>
                  </a:lnTo>
                  <a:lnTo>
                    <a:pt x="192913" y="1939976"/>
                  </a:lnTo>
                  <a:lnTo>
                    <a:pt x="185090" y="1939976"/>
                  </a:lnTo>
                  <a:lnTo>
                    <a:pt x="182956" y="1939976"/>
                  </a:lnTo>
                  <a:lnTo>
                    <a:pt x="163576" y="1939442"/>
                  </a:lnTo>
                  <a:lnTo>
                    <a:pt x="159309" y="1939442"/>
                  </a:lnTo>
                  <a:lnTo>
                    <a:pt x="158598" y="1939442"/>
                  </a:lnTo>
                  <a:lnTo>
                    <a:pt x="155042" y="1939442"/>
                  </a:lnTo>
                  <a:lnTo>
                    <a:pt x="152908" y="1939442"/>
                  </a:lnTo>
                  <a:lnTo>
                    <a:pt x="149352" y="1938731"/>
                  </a:lnTo>
                  <a:lnTo>
                    <a:pt x="136373" y="1938731"/>
                  </a:lnTo>
                  <a:lnTo>
                    <a:pt x="134950" y="1938731"/>
                  </a:lnTo>
                  <a:lnTo>
                    <a:pt x="126416" y="1938198"/>
                  </a:lnTo>
                  <a:lnTo>
                    <a:pt x="47828" y="1935531"/>
                  </a:lnTo>
                  <a:lnTo>
                    <a:pt x="38405" y="1935531"/>
                  </a:lnTo>
                  <a:lnTo>
                    <a:pt x="36271" y="1934997"/>
                  </a:lnTo>
                  <a:lnTo>
                    <a:pt x="34138" y="1934997"/>
                  </a:lnTo>
                  <a:lnTo>
                    <a:pt x="35560" y="1902460"/>
                  </a:lnTo>
                  <a:lnTo>
                    <a:pt x="35560" y="1898548"/>
                  </a:lnTo>
                  <a:lnTo>
                    <a:pt x="36271" y="1890370"/>
                  </a:lnTo>
                  <a:lnTo>
                    <a:pt x="36271" y="1888947"/>
                  </a:lnTo>
                  <a:lnTo>
                    <a:pt x="37694" y="1849476"/>
                  </a:lnTo>
                  <a:lnTo>
                    <a:pt x="37694" y="1845564"/>
                  </a:lnTo>
                  <a:lnTo>
                    <a:pt x="38405" y="1836674"/>
                  </a:lnTo>
                  <a:lnTo>
                    <a:pt x="38405" y="1830984"/>
                  </a:lnTo>
                  <a:lnTo>
                    <a:pt x="40538" y="1783156"/>
                  </a:lnTo>
                  <a:lnTo>
                    <a:pt x="41250" y="1763243"/>
                  </a:lnTo>
                  <a:lnTo>
                    <a:pt x="41250" y="1762709"/>
                  </a:lnTo>
                  <a:lnTo>
                    <a:pt x="43383" y="1713637"/>
                  </a:lnTo>
                  <a:lnTo>
                    <a:pt x="45517" y="1653540"/>
                  </a:lnTo>
                  <a:lnTo>
                    <a:pt x="46228" y="1637716"/>
                  </a:lnTo>
                  <a:lnTo>
                    <a:pt x="48540" y="1591132"/>
                  </a:lnTo>
                  <a:lnTo>
                    <a:pt x="48540" y="1583487"/>
                  </a:lnTo>
                  <a:lnTo>
                    <a:pt x="48540" y="1580287"/>
                  </a:lnTo>
                  <a:lnTo>
                    <a:pt x="49251" y="1559128"/>
                  </a:lnTo>
                  <a:lnTo>
                    <a:pt x="49962" y="1540104"/>
                  </a:lnTo>
                  <a:lnTo>
                    <a:pt x="50673" y="1529258"/>
                  </a:lnTo>
                  <a:lnTo>
                    <a:pt x="51384" y="1505610"/>
                  </a:lnTo>
                  <a:lnTo>
                    <a:pt x="52096" y="1502943"/>
                  </a:lnTo>
                  <a:lnTo>
                    <a:pt x="52096" y="1501699"/>
                  </a:lnTo>
                  <a:lnTo>
                    <a:pt x="52096" y="1497254"/>
                  </a:lnTo>
                  <a:lnTo>
                    <a:pt x="52096" y="1496720"/>
                  </a:lnTo>
                  <a:lnTo>
                    <a:pt x="52096" y="1496009"/>
                  </a:lnTo>
                  <a:lnTo>
                    <a:pt x="52096" y="1495298"/>
                  </a:lnTo>
                  <a:lnTo>
                    <a:pt x="52096" y="1492809"/>
                  </a:lnTo>
                  <a:lnTo>
                    <a:pt x="52096" y="1490853"/>
                  </a:lnTo>
                  <a:lnTo>
                    <a:pt x="52096" y="1490320"/>
                  </a:lnTo>
                  <a:lnTo>
                    <a:pt x="52096" y="1489075"/>
                  </a:lnTo>
                  <a:lnTo>
                    <a:pt x="52096" y="1487119"/>
                  </a:lnTo>
                  <a:lnTo>
                    <a:pt x="52807" y="1478229"/>
                  </a:lnTo>
                  <a:lnTo>
                    <a:pt x="52807" y="1475029"/>
                  </a:lnTo>
                  <a:lnTo>
                    <a:pt x="52807" y="1473607"/>
                  </a:lnTo>
                  <a:lnTo>
                    <a:pt x="52807" y="1473073"/>
                  </a:lnTo>
                  <a:lnTo>
                    <a:pt x="52807" y="1469873"/>
                  </a:lnTo>
                  <a:lnTo>
                    <a:pt x="53518" y="1466672"/>
                  </a:lnTo>
                  <a:lnTo>
                    <a:pt x="53518" y="1464183"/>
                  </a:lnTo>
                  <a:lnTo>
                    <a:pt x="53518" y="1459738"/>
                  </a:lnTo>
                  <a:lnTo>
                    <a:pt x="53518" y="1459027"/>
                  </a:lnTo>
                  <a:lnTo>
                    <a:pt x="53518" y="1451382"/>
                  </a:lnTo>
                  <a:lnTo>
                    <a:pt x="54229" y="1446937"/>
                  </a:lnTo>
                  <a:lnTo>
                    <a:pt x="54229" y="1439291"/>
                  </a:lnTo>
                  <a:lnTo>
                    <a:pt x="54229" y="1438580"/>
                  </a:lnTo>
                  <a:lnTo>
                    <a:pt x="54229" y="1437335"/>
                  </a:lnTo>
                  <a:lnTo>
                    <a:pt x="54229" y="1434135"/>
                  </a:lnTo>
                  <a:lnTo>
                    <a:pt x="54940" y="1432890"/>
                  </a:lnTo>
                  <a:lnTo>
                    <a:pt x="54940" y="1432179"/>
                  </a:lnTo>
                  <a:lnTo>
                    <a:pt x="54940" y="1431646"/>
                  </a:lnTo>
                  <a:lnTo>
                    <a:pt x="55651" y="1429690"/>
                  </a:lnTo>
                  <a:lnTo>
                    <a:pt x="57074" y="1426489"/>
                  </a:lnTo>
                  <a:lnTo>
                    <a:pt x="57074" y="1425778"/>
                  </a:lnTo>
                  <a:lnTo>
                    <a:pt x="57785" y="1424534"/>
                  </a:lnTo>
                  <a:lnTo>
                    <a:pt x="58496" y="1424000"/>
                  </a:lnTo>
                  <a:lnTo>
                    <a:pt x="59207" y="1424000"/>
                  </a:lnTo>
                  <a:lnTo>
                    <a:pt x="59919" y="1424000"/>
                  </a:lnTo>
                  <a:lnTo>
                    <a:pt x="60630" y="1423289"/>
                  </a:lnTo>
                  <a:lnTo>
                    <a:pt x="61341" y="1423289"/>
                  </a:lnTo>
                  <a:lnTo>
                    <a:pt x="62763" y="1424000"/>
                  </a:lnTo>
                  <a:lnTo>
                    <a:pt x="63475" y="1423289"/>
                  </a:lnTo>
                  <a:lnTo>
                    <a:pt x="64186" y="1423289"/>
                  </a:lnTo>
                  <a:lnTo>
                    <a:pt x="64897" y="1422578"/>
                  </a:lnTo>
                  <a:lnTo>
                    <a:pt x="65608" y="1420089"/>
                  </a:lnTo>
                  <a:lnTo>
                    <a:pt x="65608" y="1419377"/>
                  </a:lnTo>
                  <a:lnTo>
                    <a:pt x="66320" y="1415644"/>
                  </a:lnTo>
                  <a:lnTo>
                    <a:pt x="66320" y="1414932"/>
                  </a:lnTo>
                  <a:lnTo>
                    <a:pt x="66320" y="1413688"/>
                  </a:lnTo>
                  <a:lnTo>
                    <a:pt x="66320" y="1412443"/>
                  </a:lnTo>
                  <a:lnTo>
                    <a:pt x="66320" y="1411732"/>
                  </a:lnTo>
                  <a:lnTo>
                    <a:pt x="68453" y="1409243"/>
                  </a:lnTo>
                  <a:lnTo>
                    <a:pt x="69164" y="1408532"/>
                  </a:lnTo>
                  <a:lnTo>
                    <a:pt x="69876" y="1407998"/>
                  </a:lnTo>
                  <a:lnTo>
                    <a:pt x="69876" y="1406042"/>
                  </a:lnTo>
                  <a:lnTo>
                    <a:pt x="69876" y="1404798"/>
                  </a:lnTo>
                  <a:lnTo>
                    <a:pt x="69876" y="1401597"/>
                  </a:lnTo>
                  <a:lnTo>
                    <a:pt x="69876" y="1399642"/>
                  </a:lnTo>
                  <a:lnTo>
                    <a:pt x="69164" y="1398397"/>
                  </a:lnTo>
                  <a:lnTo>
                    <a:pt x="68453" y="1398397"/>
                  </a:lnTo>
                  <a:lnTo>
                    <a:pt x="68453" y="1397686"/>
                  </a:lnTo>
                  <a:lnTo>
                    <a:pt x="68453" y="1397152"/>
                  </a:lnTo>
                  <a:lnTo>
                    <a:pt x="68453" y="1396441"/>
                  </a:lnTo>
                  <a:lnTo>
                    <a:pt x="68453" y="1395908"/>
                  </a:lnTo>
                  <a:lnTo>
                    <a:pt x="68453" y="1395197"/>
                  </a:lnTo>
                  <a:lnTo>
                    <a:pt x="69876" y="1395197"/>
                  </a:lnTo>
                  <a:lnTo>
                    <a:pt x="71298" y="1393952"/>
                  </a:lnTo>
                  <a:lnTo>
                    <a:pt x="74143" y="1390752"/>
                  </a:lnTo>
                  <a:lnTo>
                    <a:pt x="74854" y="1390040"/>
                  </a:lnTo>
                  <a:lnTo>
                    <a:pt x="74854" y="1389507"/>
                  </a:lnTo>
                  <a:lnTo>
                    <a:pt x="75565" y="1387551"/>
                  </a:lnTo>
                  <a:lnTo>
                    <a:pt x="76454" y="1386307"/>
                  </a:lnTo>
                  <a:lnTo>
                    <a:pt x="76454" y="1383640"/>
                  </a:lnTo>
                  <a:lnTo>
                    <a:pt x="76454" y="1383106"/>
                  </a:lnTo>
                  <a:lnTo>
                    <a:pt x="76987" y="1381150"/>
                  </a:lnTo>
                  <a:lnTo>
                    <a:pt x="76987" y="1379906"/>
                  </a:lnTo>
                  <a:lnTo>
                    <a:pt x="76454" y="1378661"/>
                  </a:lnTo>
                  <a:lnTo>
                    <a:pt x="75565" y="1376705"/>
                  </a:lnTo>
                  <a:lnTo>
                    <a:pt x="74143" y="1375461"/>
                  </a:lnTo>
                  <a:lnTo>
                    <a:pt x="72720" y="1374750"/>
                  </a:lnTo>
                  <a:lnTo>
                    <a:pt x="69164" y="1372794"/>
                  </a:lnTo>
                  <a:lnTo>
                    <a:pt x="68453" y="1371549"/>
                  </a:lnTo>
                  <a:lnTo>
                    <a:pt x="68453" y="1370305"/>
                  </a:lnTo>
                  <a:lnTo>
                    <a:pt x="68453" y="1369060"/>
                  </a:lnTo>
                  <a:lnTo>
                    <a:pt x="68453" y="1367815"/>
                  </a:lnTo>
                  <a:lnTo>
                    <a:pt x="68453" y="1363904"/>
                  </a:lnTo>
                  <a:lnTo>
                    <a:pt x="68453" y="1363370"/>
                  </a:lnTo>
                  <a:lnTo>
                    <a:pt x="68453" y="1362659"/>
                  </a:lnTo>
                  <a:lnTo>
                    <a:pt x="69164" y="1361948"/>
                  </a:lnTo>
                  <a:lnTo>
                    <a:pt x="69876" y="1361948"/>
                  </a:lnTo>
                  <a:lnTo>
                    <a:pt x="70587" y="1361415"/>
                  </a:lnTo>
                  <a:lnTo>
                    <a:pt x="72720" y="1361415"/>
                  </a:lnTo>
                  <a:lnTo>
                    <a:pt x="75565" y="1360703"/>
                  </a:lnTo>
                  <a:lnTo>
                    <a:pt x="76454" y="1360703"/>
                  </a:lnTo>
                  <a:lnTo>
                    <a:pt x="76987" y="1360170"/>
                  </a:lnTo>
                  <a:lnTo>
                    <a:pt x="78588" y="1359459"/>
                  </a:lnTo>
                  <a:lnTo>
                    <a:pt x="79299" y="1357503"/>
                  </a:lnTo>
                  <a:lnTo>
                    <a:pt x="80010" y="1356970"/>
                  </a:lnTo>
                  <a:lnTo>
                    <a:pt x="82144" y="1352525"/>
                  </a:lnTo>
                  <a:lnTo>
                    <a:pt x="82855" y="1351102"/>
                  </a:lnTo>
                  <a:lnTo>
                    <a:pt x="87122" y="1344879"/>
                  </a:lnTo>
                  <a:lnTo>
                    <a:pt x="87833" y="1343457"/>
                  </a:lnTo>
                  <a:lnTo>
                    <a:pt x="87833" y="1342923"/>
                  </a:lnTo>
                  <a:lnTo>
                    <a:pt x="87833" y="1339723"/>
                  </a:lnTo>
                  <a:lnTo>
                    <a:pt x="86411" y="1338478"/>
                  </a:lnTo>
                  <a:lnTo>
                    <a:pt x="85700" y="1337767"/>
                  </a:lnTo>
                  <a:lnTo>
                    <a:pt x="81432" y="1334033"/>
                  </a:lnTo>
                  <a:lnTo>
                    <a:pt x="79299" y="1333322"/>
                  </a:lnTo>
                  <a:lnTo>
                    <a:pt x="77876" y="1333322"/>
                  </a:lnTo>
                  <a:lnTo>
                    <a:pt x="76454" y="1334033"/>
                  </a:lnTo>
                  <a:lnTo>
                    <a:pt x="72009" y="1333322"/>
                  </a:lnTo>
                  <a:lnTo>
                    <a:pt x="70587" y="1332078"/>
                  </a:lnTo>
                  <a:lnTo>
                    <a:pt x="70587" y="1329411"/>
                  </a:lnTo>
                  <a:lnTo>
                    <a:pt x="70587" y="1324432"/>
                  </a:lnTo>
                  <a:lnTo>
                    <a:pt x="71298" y="1322477"/>
                  </a:lnTo>
                  <a:lnTo>
                    <a:pt x="71298" y="1321765"/>
                  </a:lnTo>
                  <a:lnTo>
                    <a:pt x="71298" y="1321232"/>
                  </a:lnTo>
                  <a:lnTo>
                    <a:pt x="70587" y="1320521"/>
                  </a:lnTo>
                  <a:lnTo>
                    <a:pt x="70587" y="1319987"/>
                  </a:lnTo>
                  <a:lnTo>
                    <a:pt x="69164" y="1319276"/>
                  </a:lnTo>
                  <a:lnTo>
                    <a:pt x="67742" y="1318565"/>
                  </a:lnTo>
                  <a:lnTo>
                    <a:pt x="64897" y="1318565"/>
                  </a:lnTo>
                  <a:lnTo>
                    <a:pt x="61341" y="1318565"/>
                  </a:lnTo>
                  <a:lnTo>
                    <a:pt x="60630" y="1318565"/>
                  </a:lnTo>
                  <a:lnTo>
                    <a:pt x="59919" y="1318032"/>
                  </a:lnTo>
                  <a:lnTo>
                    <a:pt x="59207" y="1318032"/>
                  </a:lnTo>
                  <a:lnTo>
                    <a:pt x="58496" y="1318032"/>
                  </a:lnTo>
                  <a:lnTo>
                    <a:pt x="57074" y="1318032"/>
                  </a:lnTo>
                  <a:lnTo>
                    <a:pt x="55651" y="1319276"/>
                  </a:lnTo>
                  <a:lnTo>
                    <a:pt x="54940" y="1322477"/>
                  </a:lnTo>
                  <a:lnTo>
                    <a:pt x="54940" y="1323188"/>
                  </a:lnTo>
                  <a:lnTo>
                    <a:pt x="54229" y="1323188"/>
                  </a:lnTo>
                  <a:lnTo>
                    <a:pt x="53518" y="1323188"/>
                  </a:lnTo>
                  <a:lnTo>
                    <a:pt x="52807" y="1322477"/>
                  </a:lnTo>
                  <a:lnTo>
                    <a:pt x="52096" y="1320521"/>
                  </a:lnTo>
                  <a:lnTo>
                    <a:pt x="50673" y="1318565"/>
                  </a:lnTo>
                  <a:lnTo>
                    <a:pt x="49962" y="1318565"/>
                  </a:lnTo>
                  <a:lnTo>
                    <a:pt x="48540" y="1317320"/>
                  </a:lnTo>
                  <a:lnTo>
                    <a:pt x="47828" y="1317320"/>
                  </a:lnTo>
                  <a:lnTo>
                    <a:pt x="45517" y="1314831"/>
                  </a:lnTo>
                  <a:lnTo>
                    <a:pt x="45517" y="1314120"/>
                  </a:lnTo>
                  <a:lnTo>
                    <a:pt x="44806" y="1311631"/>
                  </a:lnTo>
                  <a:lnTo>
                    <a:pt x="44806" y="1310919"/>
                  </a:lnTo>
                  <a:lnTo>
                    <a:pt x="43383" y="1309675"/>
                  </a:lnTo>
                  <a:lnTo>
                    <a:pt x="42672" y="1309142"/>
                  </a:lnTo>
                  <a:lnTo>
                    <a:pt x="42672" y="1308430"/>
                  </a:lnTo>
                  <a:lnTo>
                    <a:pt x="41961" y="1308430"/>
                  </a:lnTo>
                  <a:lnTo>
                    <a:pt x="40538" y="1308430"/>
                  </a:lnTo>
                  <a:lnTo>
                    <a:pt x="39827" y="1308430"/>
                  </a:lnTo>
                  <a:lnTo>
                    <a:pt x="39116" y="1309142"/>
                  </a:lnTo>
                  <a:lnTo>
                    <a:pt x="38405" y="1309142"/>
                  </a:lnTo>
                  <a:lnTo>
                    <a:pt x="36271" y="1310919"/>
                  </a:lnTo>
                  <a:lnTo>
                    <a:pt x="36271" y="1311631"/>
                  </a:lnTo>
                  <a:lnTo>
                    <a:pt x="36271" y="1312875"/>
                  </a:lnTo>
                  <a:lnTo>
                    <a:pt x="35560" y="1312875"/>
                  </a:lnTo>
                  <a:lnTo>
                    <a:pt x="34849" y="1314120"/>
                  </a:lnTo>
                  <a:lnTo>
                    <a:pt x="33426" y="1314120"/>
                  </a:lnTo>
                  <a:lnTo>
                    <a:pt x="30582" y="1314120"/>
                  </a:lnTo>
                  <a:lnTo>
                    <a:pt x="27737" y="1314120"/>
                  </a:lnTo>
                  <a:lnTo>
                    <a:pt x="22758" y="1310386"/>
                  </a:lnTo>
                  <a:lnTo>
                    <a:pt x="22047" y="1309675"/>
                  </a:lnTo>
                  <a:lnTo>
                    <a:pt x="17780" y="1305230"/>
                  </a:lnTo>
                  <a:lnTo>
                    <a:pt x="16180" y="1302741"/>
                  </a:lnTo>
                  <a:lnTo>
                    <a:pt x="17069" y="1302029"/>
                  </a:lnTo>
                  <a:lnTo>
                    <a:pt x="17780" y="1300074"/>
                  </a:lnTo>
                  <a:lnTo>
                    <a:pt x="18491" y="1299540"/>
                  </a:lnTo>
                  <a:lnTo>
                    <a:pt x="20625" y="1298829"/>
                  </a:lnTo>
                  <a:lnTo>
                    <a:pt x="21336" y="1298829"/>
                  </a:lnTo>
                  <a:lnTo>
                    <a:pt x="23470" y="1294384"/>
                  </a:lnTo>
                  <a:lnTo>
                    <a:pt x="24181" y="1294384"/>
                  </a:lnTo>
                  <a:lnTo>
                    <a:pt x="24181" y="1293139"/>
                  </a:lnTo>
                  <a:lnTo>
                    <a:pt x="24181" y="1292428"/>
                  </a:lnTo>
                  <a:lnTo>
                    <a:pt x="22758" y="1289939"/>
                  </a:lnTo>
                  <a:lnTo>
                    <a:pt x="22758" y="1289228"/>
                  </a:lnTo>
                  <a:lnTo>
                    <a:pt x="20625" y="1287450"/>
                  </a:lnTo>
                  <a:lnTo>
                    <a:pt x="19914" y="1286739"/>
                  </a:lnTo>
                  <a:lnTo>
                    <a:pt x="18491" y="1285494"/>
                  </a:lnTo>
                  <a:lnTo>
                    <a:pt x="16180" y="1283538"/>
                  </a:lnTo>
                  <a:lnTo>
                    <a:pt x="14757" y="1281582"/>
                  </a:lnTo>
                  <a:lnTo>
                    <a:pt x="13335" y="1277137"/>
                  </a:lnTo>
                  <a:lnTo>
                    <a:pt x="13335" y="1275359"/>
                  </a:lnTo>
                  <a:lnTo>
                    <a:pt x="14757" y="1274648"/>
                  </a:lnTo>
                  <a:lnTo>
                    <a:pt x="17069" y="1273404"/>
                  </a:lnTo>
                  <a:lnTo>
                    <a:pt x="17069" y="1272692"/>
                  </a:lnTo>
                  <a:lnTo>
                    <a:pt x="19202" y="1268959"/>
                  </a:lnTo>
                  <a:lnTo>
                    <a:pt x="19914" y="1267536"/>
                  </a:lnTo>
                  <a:lnTo>
                    <a:pt x="19914" y="1261847"/>
                  </a:lnTo>
                  <a:lnTo>
                    <a:pt x="19914" y="1259891"/>
                  </a:lnTo>
                  <a:lnTo>
                    <a:pt x="19914" y="1258646"/>
                  </a:lnTo>
                  <a:lnTo>
                    <a:pt x="19202" y="1255446"/>
                  </a:lnTo>
                  <a:lnTo>
                    <a:pt x="18491" y="1254201"/>
                  </a:lnTo>
                  <a:lnTo>
                    <a:pt x="18491" y="1253668"/>
                  </a:lnTo>
                  <a:lnTo>
                    <a:pt x="17780" y="1253668"/>
                  </a:lnTo>
                  <a:lnTo>
                    <a:pt x="17780" y="1252957"/>
                  </a:lnTo>
                  <a:lnTo>
                    <a:pt x="18491" y="1252957"/>
                  </a:lnTo>
                  <a:lnTo>
                    <a:pt x="18491" y="1252245"/>
                  </a:lnTo>
                  <a:lnTo>
                    <a:pt x="18491" y="1251712"/>
                  </a:lnTo>
                  <a:lnTo>
                    <a:pt x="19202" y="1251712"/>
                  </a:lnTo>
                  <a:lnTo>
                    <a:pt x="20625" y="1251001"/>
                  </a:lnTo>
                  <a:lnTo>
                    <a:pt x="21336" y="1251712"/>
                  </a:lnTo>
                  <a:lnTo>
                    <a:pt x="22047" y="1251712"/>
                  </a:lnTo>
                  <a:lnTo>
                    <a:pt x="24181" y="1249756"/>
                  </a:lnTo>
                  <a:lnTo>
                    <a:pt x="25603" y="1247800"/>
                  </a:lnTo>
                  <a:lnTo>
                    <a:pt x="25603" y="1246556"/>
                  </a:lnTo>
                  <a:lnTo>
                    <a:pt x="26315" y="1245845"/>
                  </a:lnTo>
                  <a:lnTo>
                    <a:pt x="26315" y="1244600"/>
                  </a:lnTo>
                  <a:lnTo>
                    <a:pt x="26315" y="1244067"/>
                  </a:lnTo>
                  <a:lnTo>
                    <a:pt x="27737" y="1242111"/>
                  </a:lnTo>
                  <a:lnTo>
                    <a:pt x="28448" y="1241400"/>
                  </a:lnTo>
                  <a:lnTo>
                    <a:pt x="31293" y="1241400"/>
                  </a:lnTo>
                  <a:lnTo>
                    <a:pt x="32715" y="1240866"/>
                  </a:lnTo>
                  <a:lnTo>
                    <a:pt x="34849" y="1238910"/>
                  </a:lnTo>
                  <a:lnTo>
                    <a:pt x="35560" y="1237666"/>
                  </a:lnTo>
                  <a:lnTo>
                    <a:pt x="36982" y="1234999"/>
                  </a:lnTo>
                  <a:lnTo>
                    <a:pt x="36982" y="1232510"/>
                  </a:lnTo>
                  <a:lnTo>
                    <a:pt x="36271" y="1230554"/>
                  </a:lnTo>
                  <a:lnTo>
                    <a:pt x="36271" y="1230020"/>
                  </a:lnTo>
                  <a:lnTo>
                    <a:pt x="36982" y="1229309"/>
                  </a:lnTo>
                  <a:lnTo>
                    <a:pt x="37694" y="1228065"/>
                  </a:lnTo>
                  <a:lnTo>
                    <a:pt x="38405" y="1228065"/>
                  </a:lnTo>
                  <a:lnTo>
                    <a:pt x="39116" y="1227353"/>
                  </a:lnTo>
                  <a:lnTo>
                    <a:pt x="41250" y="1225575"/>
                  </a:lnTo>
                  <a:lnTo>
                    <a:pt x="41250" y="1224864"/>
                  </a:lnTo>
                  <a:lnTo>
                    <a:pt x="41250" y="1222375"/>
                  </a:lnTo>
                  <a:lnTo>
                    <a:pt x="42672" y="1217930"/>
                  </a:lnTo>
                  <a:lnTo>
                    <a:pt x="42672" y="1216508"/>
                  </a:lnTo>
                  <a:lnTo>
                    <a:pt x="43383" y="1215263"/>
                  </a:lnTo>
                  <a:lnTo>
                    <a:pt x="44095" y="1214018"/>
                  </a:lnTo>
                  <a:lnTo>
                    <a:pt x="45517" y="1213307"/>
                  </a:lnTo>
                  <a:lnTo>
                    <a:pt x="47828" y="1209573"/>
                  </a:lnTo>
                  <a:lnTo>
                    <a:pt x="49251" y="1206373"/>
                  </a:lnTo>
                  <a:lnTo>
                    <a:pt x="48540" y="1205128"/>
                  </a:lnTo>
                  <a:lnTo>
                    <a:pt x="49251" y="1203173"/>
                  </a:lnTo>
                  <a:lnTo>
                    <a:pt x="49962" y="1201928"/>
                  </a:lnTo>
                  <a:lnTo>
                    <a:pt x="52096" y="1198017"/>
                  </a:lnTo>
                  <a:lnTo>
                    <a:pt x="52807" y="1198017"/>
                  </a:lnTo>
                  <a:lnTo>
                    <a:pt x="52807" y="1197483"/>
                  </a:lnTo>
                  <a:lnTo>
                    <a:pt x="52807" y="1195527"/>
                  </a:lnTo>
                  <a:lnTo>
                    <a:pt x="54229" y="1193572"/>
                  </a:lnTo>
                  <a:lnTo>
                    <a:pt x="56363" y="1192327"/>
                  </a:lnTo>
                  <a:lnTo>
                    <a:pt x="57074" y="1191616"/>
                  </a:lnTo>
                  <a:lnTo>
                    <a:pt x="57074" y="1187882"/>
                  </a:lnTo>
                  <a:lnTo>
                    <a:pt x="57074" y="1185926"/>
                  </a:lnTo>
                  <a:lnTo>
                    <a:pt x="60630" y="1182192"/>
                  </a:lnTo>
                  <a:lnTo>
                    <a:pt x="61341" y="1181481"/>
                  </a:lnTo>
                  <a:lnTo>
                    <a:pt x="62763" y="1180770"/>
                  </a:lnTo>
                  <a:lnTo>
                    <a:pt x="67742" y="1178281"/>
                  </a:lnTo>
                  <a:lnTo>
                    <a:pt x="68453" y="1178281"/>
                  </a:lnTo>
                  <a:lnTo>
                    <a:pt x="69876" y="1178992"/>
                  </a:lnTo>
                  <a:lnTo>
                    <a:pt x="71298" y="1178281"/>
                  </a:lnTo>
                  <a:lnTo>
                    <a:pt x="72720" y="1177747"/>
                  </a:lnTo>
                  <a:lnTo>
                    <a:pt x="73431" y="1177747"/>
                  </a:lnTo>
                  <a:lnTo>
                    <a:pt x="74143" y="1177036"/>
                  </a:lnTo>
                  <a:lnTo>
                    <a:pt x="75565" y="1175792"/>
                  </a:lnTo>
                  <a:lnTo>
                    <a:pt x="76987" y="1174547"/>
                  </a:lnTo>
                  <a:lnTo>
                    <a:pt x="77876" y="1173836"/>
                  </a:lnTo>
                  <a:lnTo>
                    <a:pt x="78588" y="1173836"/>
                  </a:lnTo>
                  <a:lnTo>
                    <a:pt x="82144" y="1173124"/>
                  </a:lnTo>
                  <a:lnTo>
                    <a:pt x="84988" y="1171880"/>
                  </a:lnTo>
                  <a:lnTo>
                    <a:pt x="85700" y="1171347"/>
                  </a:lnTo>
                  <a:lnTo>
                    <a:pt x="86411" y="1170635"/>
                  </a:lnTo>
                  <a:lnTo>
                    <a:pt x="86411" y="1169924"/>
                  </a:lnTo>
                  <a:lnTo>
                    <a:pt x="86411" y="1169391"/>
                  </a:lnTo>
                  <a:lnTo>
                    <a:pt x="86411" y="1168679"/>
                  </a:lnTo>
                  <a:lnTo>
                    <a:pt x="85700" y="1168146"/>
                  </a:lnTo>
                  <a:lnTo>
                    <a:pt x="85700" y="1167435"/>
                  </a:lnTo>
                  <a:lnTo>
                    <a:pt x="86411" y="1165479"/>
                  </a:lnTo>
                  <a:lnTo>
                    <a:pt x="87122" y="1164946"/>
                  </a:lnTo>
                  <a:lnTo>
                    <a:pt x="89256" y="1162990"/>
                  </a:lnTo>
                  <a:lnTo>
                    <a:pt x="92812" y="1157834"/>
                  </a:lnTo>
                  <a:lnTo>
                    <a:pt x="92812" y="1156589"/>
                  </a:lnTo>
                  <a:lnTo>
                    <a:pt x="93523" y="1156056"/>
                  </a:lnTo>
                  <a:lnTo>
                    <a:pt x="94945" y="1154100"/>
                  </a:lnTo>
                  <a:lnTo>
                    <a:pt x="97790" y="1151433"/>
                  </a:lnTo>
                  <a:lnTo>
                    <a:pt x="101346" y="1148232"/>
                  </a:lnTo>
                  <a:lnTo>
                    <a:pt x="103480" y="1145743"/>
                  </a:lnTo>
                  <a:lnTo>
                    <a:pt x="104902" y="1143787"/>
                  </a:lnTo>
                  <a:lnTo>
                    <a:pt x="104902" y="1142009"/>
                  </a:lnTo>
                  <a:lnTo>
                    <a:pt x="106325" y="1138809"/>
                  </a:lnTo>
                  <a:lnTo>
                    <a:pt x="107213" y="1136142"/>
                  </a:lnTo>
                  <a:lnTo>
                    <a:pt x="108636" y="1133653"/>
                  </a:lnTo>
                  <a:lnTo>
                    <a:pt x="109347" y="1132408"/>
                  </a:lnTo>
                  <a:lnTo>
                    <a:pt x="110058" y="1131697"/>
                  </a:lnTo>
                  <a:lnTo>
                    <a:pt x="110058" y="1131164"/>
                  </a:lnTo>
                  <a:lnTo>
                    <a:pt x="109347" y="1129208"/>
                  </a:lnTo>
                  <a:lnTo>
                    <a:pt x="106325" y="1126007"/>
                  </a:lnTo>
                  <a:lnTo>
                    <a:pt x="105613" y="1124052"/>
                  </a:lnTo>
                  <a:lnTo>
                    <a:pt x="104191" y="1118895"/>
                  </a:lnTo>
                  <a:lnTo>
                    <a:pt x="104191" y="1118362"/>
                  </a:lnTo>
                  <a:lnTo>
                    <a:pt x="104902" y="1117117"/>
                  </a:lnTo>
                  <a:lnTo>
                    <a:pt x="107213" y="1112495"/>
                  </a:lnTo>
                  <a:lnTo>
                    <a:pt x="107925" y="1112495"/>
                  </a:lnTo>
                  <a:lnTo>
                    <a:pt x="107925" y="1108761"/>
                  </a:lnTo>
                  <a:lnTo>
                    <a:pt x="107925" y="1107516"/>
                  </a:lnTo>
                  <a:lnTo>
                    <a:pt x="107213" y="1106805"/>
                  </a:lnTo>
                  <a:lnTo>
                    <a:pt x="108636" y="1104316"/>
                  </a:lnTo>
                  <a:lnTo>
                    <a:pt x="111481" y="1103071"/>
                  </a:lnTo>
                  <a:lnTo>
                    <a:pt x="112192" y="1102360"/>
                  </a:lnTo>
                  <a:lnTo>
                    <a:pt x="116459" y="1099160"/>
                  </a:lnTo>
                  <a:lnTo>
                    <a:pt x="118593" y="1096670"/>
                  </a:lnTo>
                  <a:lnTo>
                    <a:pt x="121437" y="1092759"/>
                  </a:lnTo>
                  <a:lnTo>
                    <a:pt x="122149" y="1092225"/>
                  </a:lnTo>
                  <a:lnTo>
                    <a:pt x="122149" y="1091514"/>
                  </a:lnTo>
                  <a:lnTo>
                    <a:pt x="122149" y="1089025"/>
                  </a:lnTo>
                  <a:lnTo>
                    <a:pt x="122149" y="1087780"/>
                  </a:lnTo>
                  <a:lnTo>
                    <a:pt x="122149" y="1087069"/>
                  </a:lnTo>
                  <a:lnTo>
                    <a:pt x="124282" y="1084580"/>
                  </a:lnTo>
                  <a:lnTo>
                    <a:pt x="128550" y="1081913"/>
                  </a:lnTo>
                  <a:lnTo>
                    <a:pt x="133528" y="1074979"/>
                  </a:lnTo>
                  <a:lnTo>
                    <a:pt x="134239" y="1074268"/>
                  </a:lnTo>
                  <a:lnTo>
                    <a:pt x="134239" y="1073734"/>
                  </a:lnTo>
                  <a:lnTo>
                    <a:pt x="135661" y="1069289"/>
                  </a:lnTo>
                  <a:lnTo>
                    <a:pt x="135661" y="1066622"/>
                  </a:lnTo>
                  <a:lnTo>
                    <a:pt x="139395" y="1057732"/>
                  </a:lnTo>
                  <a:lnTo>
                    <a:pt x="139395" y="1057021"/>
                  </a:lnTo>
                  <a:lnTo>
                    <a:pt x="139395" y="1053821"/>
                  </a:lnTo>
                  <a:lnTo>
                    <a:pt x="139395" y="1053287"/>
                  </a:lnTo>
                  <a:lnTo>
                    <a:pt x="140818" y="1048131"/>
                  </a:lnTo>
                  <a:lnTo>
                    <a:pt x="142951" y="1043686"/>
                  </a:lnTo>
                  <a:lnTo>
                    <a:pt x="143662" y="1041197"/>
                  </a:lnTo>
                  <a:lnTo>
                    <a:pt x="145085" y="1040486"/>
                  </a:lnTo>
                  <a:lnTo>
                    <a:pt x="146507" y="1039774"/>
                  </a:lnTo>
                  <a:lnTo>
                    <a:pt x="147218" y="1038530"/>
                  </a:lnTo>
                  <a:lnTo>
                    <a:pt x="147930" y="1037997"/>
                  </a:lnTo>
                  <a:lnTo>
                    <a:pt x="147930" y="1036041"/>
                  </a:lnTo>
                  <a:lnTo>
                    <a:pt x="148641" y="1034796"/>
                  </a:lnTo>
                  <a:lnTo>
                    <a:pt x="148641" y="1032129"/>
                  </a:lnTo>
                  <a:lnTo>
                    <a:pt x="147930" y="1027684"/>
                  </a:lnTo>
                  <a:lnTo>
                    <a:pt x="148641" y="1025906"/>
                  </a:lnTo>
                  <a:lnTo>
                    <a:pt x="152908" y="1017549"/>
                  </a:lnTo>
                  <a:lnTo>
                    <a:pt x="155753" y="1013104"/>
                  </a:lnTo>
                  <a:lnTo>
                    <a:pt x="159309" y="1007948"/>
                  </a:lnTo>
                  <a:lnTo>
                    <a:pt x="160731" y="1004748"/>
                  </a:lnTo>
                  <a:lnTo>
                    <a:pt x="162154" y="1004214"/>
                  </a:lnTo>
                  <a:lnTo>
                    <a:pt x="165710" y="1001014"/>
                  </a:lnTo>
                  <a:lnTo>
                    <a:pt x="167310" y="997102"/>
                  </a:lnTo>
                  <a:lnTo>
                    <a:pt x="167843" y="993369"/>
                  </a:lnTo>
                  <a:lnTo>
                    <a:pt x="167843" y="992657"/>
                  </a:lnTo>
                  <a:lnTo>
                    <a:pt x="169443" y="991413"/>
                  </a:lnTo>
                  <a:lnTo>
                    <a:pt x="170866" y="990168"/>
                  </a:lnTo>
                  <a:lnTo>
                    <a:pt x="173711" y="988212"/>
                  </a:lnTo>
                  <a:lnTo>
                    <a:pt x="175844" y="987501"/>
                  </a:lnTo>
                  <a:lnTo>
                    <a:pt x="175844" y="985012"/>
                  </a:lnTo>
                  <a:lnTo>
                    <a:pt x="175133" y="983056"/>
                  </a:lnTo>
                  <a:lnTo>
                    <a:pt x="175133" y="982523"/>
                  </a:lnTo>
                  <a:lnTo>
                    <a:pt x="175844" y="977900"/>
                  </a:lnTo>
                  <a:lnTo>
                    <a:pt x="177267" y="974699"/>
                  </a:lnTo>
                  <a:lnTo>
                    <a:pt x="178689" y="973455"/>
                  </a:lnTo>
                  <a:lnTo>
                    <a:pt x="180111" y="970966"/>
                  </a:lnTo>
                  <a:lnTo>
                    <a:pt x="182956" y="964565"/>
                  </a:lnTo>
                  <a:lnTo>
                    <a:pt x="185090" y="962076"/>
                  </a:lnTo>
                  <a:lnTo>
                    <a:pt x="187935" y="959409"/>
                  </a:lnTo>
                  <a:lnTo>
                    <a:pt x="188646" y="958875"/>
                  </a:lnTo>
                  <a:lnTo>
                    <a:pt x="190780" y="957631"/>
                  </a:lnTo>
                  <a:lnTo>
                    <a:pt x="192202" y="956919"/>
                  </a:lnTo>
                  <a:lnTo>
                    <a:pt x="192202" y="956208"/>
                  </a:lnTo>
                  <a:lnTo>
                    <a:pt x="195758" y="950519"/>
                  </a:lnTo>
                  <a:lnTo>
                    <a:pt x="196469" y="949985"/>
                  </a:lnTo>
                  <a:lnTo>
                    <a:pt x="196469" y="946074"/>
                  </a:lnTo>
                  <a:lnTo>
                    <a:pt x="196469" y="945363"/>
                  </a:lnTo>
                  <a:lnTo>
                    <a:pt x="195047" y="944829"/>
                  </a:lnTo>
                  <a:lnTo>
                    <a:pt x="195047" y="943584"/>
                  </a:lnTo>
                  <a:lnTo>
                    <a:pt x="193624" y="941629"/>
                  </a:lnTo>
                  <a:lnTo>
                    <a:pt x="192913" y="940384"/>
                  </a:lnTo>
                  <a:lnTo>
                    <a:pt x="192913" y="939673"/>
                  </a:lnTo>
                  <a:lnTo>
                    <a:pt x="192913" y="939139"/>
                  </a:lnTo>
                  <a:lnTo>
                    <a:pt x="191491" y="936473"/>
                  </a:lnTo>
                  <a:lnTo>
                    <a:pt x="190780" y="935939"/>
                  </a:lnTo>
                  <a:lnTo>
                    <a:pt x="190068" y="935228"/>
                  </a:lnTo>
                  <a:lnTo>
                    <a:pt x="186512" y="930783"/>
                  </a:lnTo>
                  <a:lnTo>
                    <a:pt x="184379" y="928827"/>
                  </a:lnTo>
                  <a:lnTo>
                    <a:pt x="183667" y="927583"/>
                  </a:lnTo>
                  <a:lnTo>
                    <a:pt x="182245" y="925093"/>
                  </a:lnTo>
                  <a:lnTo>
                    <a:pt x="181534" y="923671"/>
                  </a:lnTo>
                  <a:lnTo>
                    <a:pt x="181534" y="918693"/>
                  </a:lnTo>
                  <a:lnTo>
                    <a:pt x="182245" y="913537"/>
                  </a:lnTo>
                  <a:lnTo>
                    <a:pt x="182245" y="912292"/>
                  </a:lnTo>
                  <a:lnTo>
                    <a:pt x="180823" y="909625"/>
                  </a:lnTo>
                  <a:lnTo>
                    <a:pt x="180111" y="908380"/>
                  </a:lnTo>
                  <a:lnTo>
                    <a:pt x="179400" y="907847"/>
                  </a:lnTo>
                  <a:lnTo>
                    <a:pt x="178689" y="907847"/>
                  </a:lnTo>
                  <a:lnTo>
                    <a:pt x="177267" y="907136"/>
                  </a:lnTo>
                  <a:lnTo>
                    <a:pt x="173711" y="903935"/>
                  </a:lnTo>
                  <a:lnTo>
                    <a:pt x="170155" y="900735"/>
                  </a:lnTo>
                  <a:lnTo>
                    <a:pt x="167843" y="900202"/>
                  </a:lnTo>
                  <a:lnTo>
                    <a:pt x="162154" y="898779"/>
                  </a:lnTo>
                  <a:lnTo>
                    <a:pt x="161442" y="898779"/>
                  </a:lnTo>
                  <a:lnTo>
                    <a:pt x="160020" y="899490"/>
                  </a:lnTo>
                  <a:lnTo>
                    <a:pt x="158598" y="900202"/>
                  </a:lnTo>
                  <a:lnTo>
                    <a:pt x="155753" y="900202"/>
                  </a:lnTo>
                  <a:lnTo>
                    <a:pt x="155042" y="899490"/>
                  </a:lnTo>
                  <a:lnTo>
                    <a:pt x="151486" y="896290"/>
                  </a:lnTo>
                  <a:lnTo>
                    <a:pt x="151486" y="895579"/>
                  </a:lnTo>
                  <a:lnTo>
                    <a:pt x="150063" y="892556"/>
                  </a:lnTo>
                  <a:lnTo>
                    <a:pt x="148641" y="888644"/>
                  </a:lnTo>
                  <a:lnTo>
                    <a:pt x="147930" y="888644"/>
                  </a:lnTo>
                  <a:lnTo>
                    <a:pt x="145796" y="887400"/>
                  </a:lnTo>
                  <a:lnTo>
                    <a:pt x="145796" y="886689"/>
                  </a:lnTo>
                  <a:lnTo>
                    <a:pt x="145085" y="886689"/>
                  </a:lnTo>
                  <a:lnTo>
                    <a:pt x="144374" y="886689"/>
                  </a:lnTo>
                  <a:lnTo>
                    <a:pt x="140106" y="886689"/>
                  </a:lnTo>
                  <a:lnTo>
                    <a:pt x="139395" y="886689"/>
                  </a:lnTo>
                  <a:lnTo>
                    <a:pt x="139395" y="887400"/>
                  </a:lnTo>
                  <a:lnTo>
                    <a:pt x="138684" y="887400"/>
                  </a:lnTo>
                  <a:lnTo>
                    <a:pt x="137973" y="887933"/>
                  </a:lnTo>
                  <a:lnTo>
                    <a:pt x="137262" y="888644"/>
                  </a:lnTo>
                  <a:lnTo>
                    <a:pt x="136373" y="888644"/>
                  </a:lnTo>
                  <a:lnTo>
                    <a:pt x="135661" y="889356"/>
                  </a:lnTo>
                  <a:lnTo>
                    <a:pt x="134950" y="889356"/>
                  </a:lnTo>
                  <a:lnTo>
                    <a:pt x="134239" y="889356"/>
                  </a:lnTo>
                  <a:lnTo>
                    <a:pt x="129972" y="886689"/>
                  </a:lnTo>
                  <a:lnTo>
                    <a:pt x="128550" y="884733"/>
                  </a:lnTo>
                  <a:lnTo>
                    <a:pt x="128550" y="884199"/>
                  </a:lnTo>
                  <a:lnTo>
                    <a:pt x="128550" y="883488"/>
                  </a:lnTo>
                  <a:lnTo>
                    <a:pt x="129261" y="882244"/>
                  </a:lnTo>
                  <a:lnTo>
                    <a:pt x="129261" y="881710"/>
                  </a:lnTo>
                  <a:lnTo>
                    <a:pt x="128550" y="879754"/>
                  </a:lnTo>
                  <a:lnTo>
                    <a:pt x="127838" y="878510"/>
                  </a:lnTo>
                  <a:lnTo>
                    <a:pt x="127127" y="877087"/>
                  </a:lnTo>
                  <a:lnTo>
                    <a:pt x="123571" y="872109"/>
                  </a:lnTo>
                  <a:lnTo>
                    <a:pt x="122860" y="871398"/>
                  </a:lnTo>
                  <a:lnTo>
                    <a:pt x="120726" y="869442"/>
                  </a:lnTo>
                  <a:lnTo>
                    <a:pt x="117881" y="867664"/>
                  </a:lnTo>
                  <a:lnTo>
                    <a:pt x="115037" y="864464"/>
                  </a:lnTo>
                  <a:lnTo>
                    <a:pt x="114326" y="863752"/>
                  </a:lnTo>
                  <a:lnTo>
                    <a:pt x="113614" y="862508"/>
                  </a:lnTo>
                  <a:lnTo>
                    <a:pt x="112903" y="861263"/>
                  </a:lnTo>
                  <a:lnTo>
                    <a:pt x="112192" y="859307"/>
                  </a:lnTo>
                  <a:lnTo>
                    <a:pt x="111481" y="854151"/>
                  </a:lnTo>
                  <a:lnTo>
                    <a:pt x="111481" y="852907"/>
                  </a:lnTo>
                  <a:lnTo>
                    <a:pt x="109347" y="849173"/>
                  </a:lnTo>
                  <a:lnTo>
                    <a:pt x="107925" y="845261"/>
                  </a:lnTo>
                  <a:lnTo>
                    <a:pt x="104191" y="840816"/>
                  </a:lnTo>
                  <a:lnTo>
                    <a:pt x="103480" y="838860"/>
                  </a:lnTo>
                  <a:lnTo>
                    <a:pt x="102768" y="838860"/>
                  </a:lnTo>
                  <a:lnTo>
                    <a:pt x="102768" y="837616"/>
                  </a:lnTo>
                  <a:lnTo>
                    <a:pt x="102057" y="832460"/>
                  </a:lnTo>
                  <a:lnTo>
                    <a:pt x="100635" y="826770"/>
                  </a:lnTo>
                  <a:lnTo>
                    <a:pt x="98501" y="821080"/>
                  </a:lnTo>
                  <a:lnTo>
                    <a:pt x="97079" y="819125"/>
                  </a:lnTo>
                  <a:lnTo>
                    <a:pt x="94945" y="816635"/>
                  </a:lnTo>
                  <a:lnTo>
                    <a:pt x="94234" y="816635"/>
                  </a:lnTo>
                  <a:lnTo>
                    <a:pt x="92812" y="816635"/>
                  </a:lnTo>
                  <a:lnTo>
                    <a:pt x="90678" y="815213"/>
                  </a:lnTo>
                  <a:lnTo>
                    <a:pt x="90678" y="814680"/>
                  </a:lnTo>
                  <a:lnTo>
                    <a:pt x="89967" y="813968"/>
                  </a:lnTo>
                  <a:lnTo>
                    <a:pt x="89967" y="812724"/>
                  </a:lnTo>
                  <a:lnTo>
                    <a:pt x="89967" y="812013"/>
                  </a:lnTo>
                  <a:lnTo>
                    <a:pt x="90678" y="810768"/>
                  </a:lnTo>
                  <a:lnTo>
                    <a:pt x="91389" y="810768"/>
                  </a:lnTo>
                  <a:lnTo>
                    <a:pt x="92101" y="810768"/>
                  </a:lnTo>
                  <a:lnTo>
                    <a:pt x="94945" y="810235"/>
                  </a:lnTo>
                  <a:lnTo>
                    <a:pt x="95656" y="809523"/>
                  </a:lnTo>
                  <a:lnTo>
                    <a:pt x="97079" y="807034"/>
                  </a:lnTo>
                  <a:lnTo>
                    <a:pt x="97079" y="805078"/>
                  </a:lnTo>
                  <a:lnTo>
                    <a:pt x="97079" y="803834"/>
                  </a:lnTo>
                  <a:lnTo>
                    <a:pt x="97790" y="803123"/>
                  </a:lnTo>
                  <a:lnTo>
                    <a:pt x="97790" y="802589"/>
                  </a:lnTo>
                  <a:lnTo>
                    <a:pt x="100635" y="798678"/>
                  </a:lnTo>
                  <a:lnTo>
                    <a:pt x="103480" y="793521"/>
                  </a:lnTo>
                  <a:lnTo>
                    <a:pt x="104191" y="792277"/>
                  </a:lnTo>
                  <a:lnTo>
                    <a:pt x="104191" y="791743"/>
                  </a:lnTo>
                  <a:lnTo>
                    <a:pt x="103480" y="791032"/>
                  </a:lnTo>
                  <a:lnTo>
                    <a:pt x="99924" y="786587"/>
                  </a:lnTo>
                  <a:lnTo>
                    <a:pt x="98501" y="785343"/>
                  </a:lnTo>
                  <a:lnTo>
                    <a:pt x="97790" y="784631"/>
                  </a:lnTo>
                  <a:lnTo>
                    <a:pt x="95656" y="782676"/>
                  </a:lnTo>
                  <a:lnTo>
                    <a:pt x="94945" y="781431"/>
                  </a:lnTo>
                  <a:lnTo>
                    <a:pt x="94945" y="780186"/>
                  </a:lnTo>
                  <a:lnTo>
                    <a:pt x="96368" y="776986"/>
                  </a:lnTo>
                  <a:lnTo>
                    <a:pt x="97079" y="775741"/>
                  </a:lnTo>
                  <a:lnTo>
                    <a:pt x="97790" y="773786"/>
                  </a:lnTo>
                  <a:lnTo>
                    <a:pt x="97079" y="770585"/>
                  </a:lnTo>
                  <a:lnTo>
                    <a:pt x="95656" y="768096"/>
                  </a:lnTo>
                  <a:lnTo>
                    <a:pt x="95656" y="767385"/>
                  </a:lnTo>
                  <a:lnTo>
                    <a:pt x="95656" y="766851"/>
                  </a:lnTo>
                  <a:lnTo>
                    <a:pt x="94945" y="765607"/>
                  </a:lnTo>
                  <a:lnTo>
                    <a:pt x="94234" y="764896"/>
                  </a:lnTo>
                  <a:lnTo>
                    <a:pt x="93523" y="764184"/>
                  </a:lnTo>
                  <a:lnTo>
                    <a:pt x="91389" y="762406"/>
                  </a:lnTo>
                  <a:lnTo>
                    <a:pt x="90678" y="760984"/>
                  </a:lnTo>
                  <a:lnTo>
                    <a:pt x="90678" y="760451"/>
                  </a:lnTo>
                  <a:lnTo>
                    <a:pt x="92101" y="757784"/>
                  </a:lnTo>
                  <a:lnTo>
                    <a:pt x="92101" y="756539"/>
                  </a:lnTo>
                  <a:lnTo>
                    <a:pt x="91389" y="756006"/>
                  </a:lnTo>
                  <a:lnTo>
                    <a:pt x="90678" y="755294"/>
                  </a:lnTo>
                  <a:lnTo>
                    <a:pt x="89967" y="754050"/>
                  </a:lnTo>
                  <a:lnTo>
                    <a:pt x="89256" y="754050"/>
                  </a:lnTo>
                  <a:lnTo>
                    <a:pt x="88545" y="754050"/>
                  </a:lnTo>
                  <a:lnTo>
                    <a:pt x="88545" y="753339"/>
                  </a:lnTo>
                  <a:lnTo>
                    <a:pt x="87122" y="753339"/>
                  </a:lnTo>
                  <a:lnTo>
                    <a:pt x="85700" y="751561"/>
                  </a:lnTo>
                  <a:lnTo>
                    <a:pt x="84277" y="750849"/>
                  </a:lnTo>
                  <a:lnTo>
                    <a:pt x="84277" y="749605"/>
                  </a:lnTo>
                  <a:lnTo>
                    <a:pt x="84277" y="748894"/>
                  </a:lnTo>
                  <a:lnTo>
                    <a:pt x="84277" y="747649"/>
                  </a:lnTo>
                  <a:lnTo>
                    <a:pt x="84277" y="746404"/>
                  </a:lnTo>
                  <a:lnTo>
                    <a:pt x="84277" y="745160"/>
                  </a:lnTo>
                  <a:lnTo>
                    <a:pt x="84277" y="744449"/>
                  </a:lnTo>
                  <a:lnTo>
                    <a:pt x="83566" y="743915"/>
                  </a:lnTo>
                  <a:lnTo>
                    <a:pt x="82855" y="743204"/>
                  </a:lnTo>
                  <a:lnTo>
                    <a:pt x="82144" y="743204"/>
                  </a:lnTo>
                  <a:lnTo>
                    <a:pt x="81432" y="743204"/>
                  </a:lnTo>
                  <a:lnTo>
                    <a:pt x="79299" y="742493"/>
                  </a:lnTo>
                  <a:lnTo>
                    <a:pt x="78588" y="742493"/>
                  </a:lnTo>
                  <a:lnTo>
                    <a:pt x="77876" y="742493"/>
                  </a:lnTo>
                  <a:lnTo>
                    <a:pt x="77876" y="741959"/>
                  </a:lnTo>
                  <a:lnTo>
                    <a:pt x="76987" y="741959"/>
                  </a:lnTo>
                  <a:lnTo>
                    <a:pt x="76987" y="741248"/>
                  </a:lnTo>
                  <a:lnTo>
                    <a:pt x="76454" y="741248"/>
                  </a:lnTo>
                  <a:lnTo>
                    <a:pt x="76454" y="740715"/>
                  </a:lnTo>
                  <a:lnTo>
                    <a:pt x="75565" y="740004"/>
                  </a:lnTo>
                  <a:lnTo>
                    <a:pt x="75565" y="739292"/>
                  </a:lnTo>
                  <a:lnTo>
                    <a:pt x="76454" y="736092"/>
                  </a:lnTo>
                  <a:lnTo>
                    <a:pt x="76454" y="735559"/>
                  </a:lnTo>
                  <a:lnTo>
                    <a:pt x="76987" y="734847"/>
                  </a:lnTo>
                  <a:lnTo>
                    <a:pt x="78588" y="733603"/>
                  </a:lnTo>
                  <a:lnTo>
                    <a:pt x="79299" y="733603"/>
                  </a:lnTo>
                  <a:lnTo>
                    <a:pt x="80010" y="732358"/>
                  </a:lnTo>
                  <a:lnTo>
                    <a:pt x="80721" y="730402"/>
                  </a:lnTo>
                  <a:lnTo>
                    <a:pt x="80721" y="729158"/>
                  </a:lnTo>
                  <a:lnTo>
                    <a:pt x="80721" y="728447"/>
                  </a:lnTo>
                  <a:lnTo>
                    <a:pt x="81432" y="727913"/>
                  </a:lnTo>
                  <a:lnTo>
                    <a:pt x="81432" y="727202"/>
                  </a:lnTo>
                  <a:lnTo>
                    <a:pt x="82144" y="725246"/>
                  </a:lnTo>
                  <a:lnTo>
                    <a:pt x="82144" y="724713"/>
                  </a:lnTo>
                  <a:lnTo>
                    <a:pt x="82855" y="724002"/>
                  </a:lnTo>
                  <a:lnTo>
                    <a:pt x="82855" y="722224"/>
                  </a:lnTo>
                  <a:lnTo>
                    <a:pt x="82855" y="721512"/>
                  </a:lnTo>
                  <a:lnTo>
                    <a:pt x="82144" y="720801"/>
                  </a:lnTo>
                  <a:lnTo>
                    <a:pt x="82144" y="720268"/>
                  </a:lnTo>
                  <a:lnTo>
                    <a:pt x="82144" y="719023"/>
                  </a:lnTo>
                  <a:lnTo>
                    <a:pt x="82144" y="717601"/>
                  </a:lnTo>
                  <a:lnTo>
                    <a:pt x="82144" y="715823"/>
                  </a:lnTo>
                  <a:lnTo>
                    <a:pt x="82144" y="711378"/>
                  </a:lnTo>
                  <a:lnTo>
                    <a:pt x="82144" y="709955"/>
                  </a:lnTo>
                  <a:lnTo>
                    <a:pt x="82144" y="708177"/>
                  </a:lnTo>
                  <a:lnTo>
                    <a:pt x="82144" y="707466"/>
                  </a:lnTo>
                  <a:lnTo>
                    <a:pt x="82855" y="688264"/>
                  </a:lnTo>
                  <a:lnTo>
                    <a:pt x="83566" y="675640"/>
                  </a:lnTo>
                  <a:lnTo>
                    <a:pt x="84277" y="666572"/>
                  </a:lnTo>
                  <a:lnTo>
                    <a:pt x="84988" y="650748"/>
                  </a:lnTo>
                  <a:lnTo>
                    <a:pt x="84988" y="644347"/>
                  </a:lnTo>
                  <a:lnTo>
                    <a:pt x="84988" y="639902"/>
                  </a:lnTo>
                  <a:lnTo>
                    <a:pt x="85700" y="638480"/>
                  </a:lnTo>
                  <a:lnTo>
                    <a:pt x="85700" y="635991"/>
                  </a:lnTo>
                  <a:lnTo>
                    <a:pt x="85700" y="634746"/>
                  </a:lnTo>
                  <a:lnTo>
                    <a:pt x="85700" y="626389"/>
                  </a:lnTo>
                  <a:lnTo>
                    <a:pt x="85700" y="624611"/>
                  </a:lnTo>
                  <a:lnTo>
                    <a:pt x="86411" y="613054"/>
                  </a:lnTo>
                  <a:lnTo>
                    <a:pt x="86411" y="609854"/>
                  </a:lnTo>
                  <a:lnTo>
                    <a:pt x="87122" y="600253"/>
                  </a:lnTo>
                  <a:lnTo>
                    <a:pt x="87122" y="597052"/>
                  </a:lnTo>
                  <a:lnTo>
                    <a:pt x="87833" y="586207"/>
                  </a:lnTo>
                  <a:lnTo>
                    <a:pt x="87833" y="572160"/>
                  </a:lnTo>
                  <a:lnTo>
                    <a:pt x="88545" y="571627"/>
                  </a:lnTo>
                  <a:lnTo>
                    <a:pt x="88545" y="568960"/>
                  </a:lnTo>
                  <a:lnTo>
                    <a:pt x="88545" y="556870"/>
                  </a:lnTo>
                  <a:lnTo>
                    <a:pt x="89256" y="549224"/>
                  </a:lnTo>
                  <a:lnTo>
                    <a:pt x="89967" y="537845"/>
                  </a:lnTo>
                  <a:lnTo>
                    <a:pt x="89967" y="537134"/>
                  </a:lnTo>
                  <a:lnTo>
                    <a:pt x="89967" y="527533"/>
                  </a:lnTo>
                  <a:lnTo>
                    <a:pt x="89967" y="525577"/>
                  </a:lnTo>
                  <a:lnTo>
                    <a:pt x="90678" y="519887"/>
                  </a:lnTo>
                  <a:lnTo>
                    <a:pt x="90678" y="512242"/>
                  </a:lnTo>
                  <a:lnTo>
                    <a:pt x="90678" y="506552"/>
                  </a:lnTo>
                  <a:lnTo>
                    <a:pt x="91389" y="500151"/>
                  </a:lnTo>
                  <a:lnTo>
                    <a:pt x="91389" y="496951"/>
                  </a:lnTo>
                  <a:lnTo>
                    <a:pt x="91389" y="496240"/>
                  </a:lnTo>
                  <a:lnTo>
                    <a:pt x="91389" y="491261"/>
                  </a:lnTo>
                  <a:lnTo>
                    <a:pt x="92812" y="470814"/>
                  </a:lnTo>
                  <a:lnTo>
                    <a:pt x="92812" y="466903"/>
                  </a:lnTo>
                  <a:lnTo>
                    <a:pt x="92812" y="461924"/>
                  </a:lnTo>
                  <a:lnTo>
                    <a:pt x="92812" y="459257"/>
                  </a:lnTo>
                  <a:lnTo>
                    <a:pt x="93523" y="452857"/>
                  </a:lnTo>
                  <a:lnTo>
                    <a:pt x="93523" y="449123"/>
                  </a:lnTo>
                  <a:lnTo>
                    <a:pt x="93523" y="442722"/>
                  </a:lnTo>
                  <a:lnTo>
                    <a:pt x="94234" y="435077"/>
                  </a:lnTo>
                  <a:lnTo>
                    <a:pt x="94234" y="431165"/>
                  </a:lnTo>
                  <a:lnTo>
                    <a:pt x="94945" y="419075"/>
                  </a:lnTo>
                  <a:lnTo>
                    <a:pt x="94945" y="418541"/>
                  </a:lnTo>
                  <a:lnTo>
                    <a:pt x="94945" y="417119"/>
                  </a:lnTo>
                  <a:lnTo>
                    <a:pt x="94945" y="415874"/>
                  </a:lnTo>
                  <a:lnTo>
                    <a:pt x="94945" y="408940"/>
                  </a:lnTo>
                  <a:lnTo>
                    <a:pt x="94945" y="404495"/>
                  </a:lnTo>
                  <a:lnTo>
                    <a:pt x="94945" y="403073"/>
                  </a:lnTo>
                  <a:lnTo>
                    <a:pt x="95656" y="401828"/>
                  </a:lnTo>
                  <a:lnTo>
                    <a:pt x="95656" y="398094"/>
                  </a:lnTo>
                  <a:lnTo>
                    <a:pt x="95656" y="394183"/>
                  </a:lnTo>
                  <a:lnTo>
                    <a:pt x="95656" y="390982"/>
                  </a:lnTo>
                  <a:lnTo>
                    <a:pt x="96368" y="376403"/>
                  </a:lnTo>
                  <a:lnTo>
                    <a:pt x="96368" y="375691"/>
                  </a:lnTo>
                  <a:lnTo>
                    <a:pt x="96368" y="374447"/>
                  </a:lnTo>
                  <a:lnTo>
                    <a:pt x="96368" y="371246"/>
                  </a:lnTo>
                  <a:lnTo>
                    <a:pt x="96368" y="370535"/>
                  </a:lnTo>
                  <a:lnTo>
                    <a:pt x="96368" y="370002"/>
                  </a:lnTo>
                  <a:lnTo>
                    <a:pt x="96368" y="369291"/>
                  </a:lnTo>
                  <a:lnTo>
                    <a:pt x="96368" y="368046"/>
                  </a:lnTo>
                  <a:lnTo>
                    <a:pt x="97079" y="363601"/>
                  </a:lnTo>
                  <a:lnTo>
                    <a:pt x="97079" y="360401"/>
                  </a:lnTo>
                  <a:lnTo>
                    <a:pt x="97079" y="357911"/>
                  </a:lnTo>
                  <a:lnTo>
                    <a:pt x="97079" y="353466"/>
                  </a:lnTo>
                  <a:lnTo>
                    <a:pt x="97079" y="352044"/>
                  </a:lnTo>
                  <a:lnTo>
                    <a:pt x="97079" y="351511"/>
                  </a:lnTo>
                  <a:lnTo>
                    <a:pt x="97790" y="348310"/>
                  </a:lnTo>
                  <a:lnTo>
                    <a:pt x="97790" y="336220"/>
                  </a:lnTo>
                  <a:lnTo>
                    <a:pt x="97790" y="335509"/>
                  </a:lnTo>
                  <a:lnTo>
                    <a:pt x="97790" y="333553"/>
                  </a:lnTo>
                  <a:lnTo>
                    <a:pt x="97790" y="332308"/>
                  </a:lnTo>
                  <a:lnTo>
                    <a:pt x="97790" y="331775"/>
                  </a:lnTo>
                  <a:lnTo>
                    <a:pt x="98501" y="325907"/>
                  </a:lnTo>
                  <a:lnTo>
                    <a:pt x="98501" y="323952"/>
                  </a:lnTo>
                  <a:lnTo>
                    <a:pt x="98501" y="322174"/>
                  </a:lnTo>
                  <a:lnTo>
                    <a:pt x="98501" y="321462"/>
                  </a:lnTo>
                  <a:lnTo>
                    <a:pt x="98501" y="320929"/>
                  </a:lnTo>
                  <a:lnTo>
                    <a:pt x="98501" y="319507"/>
                  </a:lnTo>
                  <a:lnTo>
                    <a:pt x="98501" y="318973"/>
                  </a:lnTo>
                  <a:lnTo>
                    <a:pt x="99212" y="308127"/>
                  </a:lnTo>
                  <a:lnTo>
                    <a:pt x="99924" y="296570"/>
                  </a:lnTo>
                  <a:close/>
                </a:path>
              </a:pathLst>
            </a:custGeom>
            <a:noFill/>
            <a:ln w="9525" cap="flat">
              <a:solidFill>
                <a:srgbClr val="0A3254"/>
              </a:solidFill>
              <a:prstDash val="solid"/>
              <a:miter/>
            </a:ln>
          </p:spPr>
          <p:txBody>
            <a:bodyPr rtlCol="0" anchor="ctr"/>
            <a:lstStyle/>
            <a:p>
              <a:endParaRPr lang="en-US" dirty="0"/>
            </a:p>
          </p:txBody>
        </p:sp>
        <p:sp>
          <p:nvSpPr>
            <p:cNvPr id="449" name="Freeform: Shape 512">
              <a:extLst/>
            </p:cNvPr>
            <p:cNvSpPr/>
            <p:nvPr/>
          </p:nvSpPr>
          <p:spPr>
            <a:xfrm>
              <a:off x="4163619" y="4698109"/>
              <a:ext cx="586740" cy="622300"/>
            </a:xfrm>
            <a:custGeom>
              <a:avLst/>
              <a:gdLst>
                <a:gd name="connsiteX0" fmla="*/ 366801 w 586740"/>
                <a:gd name="connsiteY0" fmla="*/ 13335 h 622300"/>
                <a:gd name="connsiteX1" fmla="*/ 13335 w 586740"/>
                <a:gd name="connsiteY1" fmla="*/ 317195 h 622300"/>
                <a:gd name="connsiteX2" fmla="*/ 120548 w 586740"/>
                <a:gd name="connsiteY2" fmla="*/ 302438 h 622300"/>
                <a:gd name="connsiteX3" fmla="*/ 428854 w 586740"/>
                <a:gd name="connsiteY3" fmla="*/ 463347 h 622300"/>
                <a:gd name="connsiteX4" fmla="*/ 405739 w 586740"/>
                <a:gd name="connsiteY4" fmla="*/ 350799 h 622300"/>
                <a:gd name="connsiteX5" fmla="*/ 581584 w 586740"/>
                <a:gd name="connsiteY5" fmla="*/ 78232 h 622300"/>
                <a:gd name="connsiteX6" fmla="*/ 366801 w 586740"/>
                <a:gd name="connsiteY6" fmla="*/ 13335 h 622300"/>
                <a:gd name="connsiteX7" fmla="*/ 451256 w 586740"/>
                <a:gd name="connsiteY7" fmla="*/ 505308 h 622300"/>
                <a:gd name="connsiteX8" fmla="*/ 474370 w 586740"/>
                <a:gd name="connsiteY8" fmla="*/ 617855 h 622300"/>
                <a:gd name="connsiteX9" fmla="*/ 474370 w 586740"/>
                <a:gd name="connsiteY9" fmla="*/ 619100 h 622300"/>
                <a:gd name="connsiteX10" fmla="*/ 498195 w 586740"/>
                <a:gd name="connsiteY10" fmla="*/ 621767 h 622300"/>
                <a:gd name="connsiteX11" fmla="*/ 535356 w 586740"/>
                <a:gd name="connsiteY11" fmla="*/ 606298 h 622300"/>
                <a:gd name="connsiteX12" fmla="*/ 539979 w 586740"/>
                <a:gd name="connsiteY12" fmla="*/ 598297 h 622300"/>
                <a:gd name="connsiteX13" fmla="*/ 451256 w 586740"/>
                <a:gd name="connsiteY13" fmla="*/ 505308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740" h="622300">
                  <a:moveTo>
                    <a:pt x="366801" y="13335"/>
                  </a:moveTo>
                  <a:cubicBezTo>
                    <a:pt x="175844" y="13335"/>
                    <a:pt x="20269" y="148285"/>
                    <a:pt x="13335" y="317195"/>
                  </a:cubicBezTo>
                  <a:cubicBezTo>
                    <a:pt x="47117" y="307594"/>
                    <a:pt x="83210" y="302438"/>
                    <a:pt x="120548" y="302438"/>
                  </a:cubicBezTo>
                  <a:cubicBezTo>
                    <a:pt x="252831" y="302438"/>
                    <a:pt x="368224" y="367335"/>
                    <a:pt x="428854" y="463347"/>
                  </a:cubicBezTo>
                  <a:cubicBezTo>
                    <a:pt x="413918" y="428498"/>
                    <a:pt x="405739" y="390449"/>
                    <a:pt x="405739" y="350799"/>
                  </a:cubicBezTo>
                  <a:cubicBezTo>
                    <a:pt x="405739" y="234518"/>
                    <a:pt x="476326" y="132817"/>
                    <a:pt x="581584" y="78232"/>
                  </a:cubicBezTo>
                  <a:cubicBezTo>
                    <a:pt x="522199" y="37516"/>
                    <a:pt x="447700" y="13335"/>
                    <a:pt x="366801" y="13335"/>
                  </a:cubicBezTo>
                  <a:moveTo>
                    <a:pt x="451256" y="505308"/>
                  </a:moveTo>
                  <a:cubicBezTo>
                    <a:pt x="466191" y="540334"/>
                    <a:pt x="474370" y="578206"/>
                    <a:pt x="474370" y="617855"/>
                  </a:cubicBezTo>
                  <a:cubicBezTo>
                    <a:pt x="474370" y="618211"/>
                    <a:pt x="474370" y="618566"/>
                    <a:pt x="474370" y="619100"/>
                  </a:cubicBezTo>
                  <a:cubicBezTo>
                    <a:pt x="482371" y="619811"/>
                    <a:pt x="490372" y="620522"/>
                    <a:pt x="498195" y="621767"/>
                  </a:cubicBezTo>
                  <a:cubicBezTo>
                    <a:pt x="510997" y="617144"/>
                    <a:pt x="523265" y="611988"/>
                    <a:pt x="535356" y="606298"/>
                  </a:cubicBezTo>
                  <a:cubicBezTo>
                    <a:pt x="536778" y="603631"/>
                    <a:pt x="538378" y="600964"/>
                    <a:pt x="539979" y="598297"/>
                  </a:cubicBezTo>
                  <a:cubicBezTo>
                    <a:pt x="504063" y="572516"/>
                    <a:pt x="473837" y="541045"/>
                    <a:pt x="451256" y="505308"/>
                  </a:cubicBezTo>
                </a:path>
              </a:pathLst>
            </a:custGeom>
            <a:solidFill>
              <a:srgbClr val="FDB525"/>
            </a:solidFill>
            <a:ln w="9525" cap="flat">
              <a:noFill/>
              <a:prstDash val="solid"/>
              <a:miter/>
            </a:ln>
          </p:spPr>
          <p:txBody>
            <a:bodyPr rtlCol="0" anchor="ctr"/>
            <a:lstStyle/>
            <a:p>
              <a:endParaRPr lang="en-US" dirty="0"/>
            </a:p>
          </p:txBody>
        </p:sp>
        <p:sp>
          <p:nvSpPr>
            <p:cNvPr id="450" name="Freeform: Shape 513">
              <a:extLst/>
            </p:cNvPr>
            <p:cNvSpPr/>
            <p:nvPr/>
          </p:nvSpPr>
          <p:spPr>
            <a:xfrm>
              <a:off x="4732045" y="4720156"/>
              <a:ext cx="551180" cy="480060"/>
            </a:xfrm>
            <a:custGeom>
              <a:avLst/>
              <a:gdLst>
                <a:gd name="connsiteX0" fmla="*/ 191135 w 551180"/>
                <a:gd name="connsiteY0" fmla="*/ 13335 h 480060"/>
                <a:gd name="connsiteX1" fmla="*/ 13335 w 551180"/>
                <a:gd name="connsiteY1" fmla="*/ 56007 h 480060"/>
                <a:gd name="connsiteX2" fmla="*/ 152197 w 551180"/>
                <a:gd name="connsiteY2" fmla="*/ 306527 h 480060"/>
                <a:gd name="connsiteX3" fmla="*/ 117170 w 551180"/>
                <a:gd name="connsiteY3" fmla="*/ 443433 h 480060"/>
                <a:gd name="connsiteX4" fmla="*/ 285725 w 551180"/>
                <a:gd name="connsiteY4" fmla="*/ 405384 h 480060"/>
                <a:gd name="connsiteX5" fmla="*/ 505308 w 551180"/>
                <a:gd name="connsiteY5" fmla="*/ 473659 h 480060"/>
                <a:gd name="connsiteX6" fmla="*/ 544779 w 551180"/>
                <a:gd name="connsiteY6" fmla="*/ 328574 h 480060"/>
                <a:gd name="connsiteX7" fmla="*/ 191135 w 551180"/>
                <a:gd name="connsiteY7" fmla="*/ 13335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180" h="480060">
                  <a:moveTo>
                    <a:pt x="191135" y="13335"/>
                  </a:moveTo>
                  <a:cubicBezTo>
                    <a:pt x="126238" y="13335"/>
                    <a:pt x="65608" y="28981"/>
                    <a:pt x="13335" y="56007"/>
                  </a:cubicBezTo>
                  <a:cubicBezTo>
                    <a:pt x="97790" y="113614"/>
                    <a:pt x="152197" y="204470"/>
                    <a:pt x="152197" y="306527"/>
                  </a:cubicBezTo>
                  <a:cubicBezTo>
                    <a:pt x="152197" y="355600"/>
                    <a:pt x="139573" y="402006"/>
                    <a:pt x="117170" y="443433"/>
                  </a:cubicBezTo>
                  <a:cubicBezTo>
                    <a:pt x="167310" y="419253"/>
                    <a:pt x="224739" y="405384"/>
                    <a:pt x="285725" y="405384"/>
                  </a:cubicBezTo>
                  <a:cubicBezTo>
                    <a:pt x="368757" y="405384"/>
                    <a:pt x="445034" y="430809"/>
                    <a:pt x="505308" y="473659"/>
                  </a:cubicBezTo>
                  <a:cubicBezTo>
                    <a:pt x="530555" y="430276"/>
                    <a:pt x="544779" y="380848"/>
                    <a:pt x="544779" y="328574"/>
                  </a:cubicBezTo>
                  <a:cubicBezTo>
                    <a:pt x="544779" y="154508"/>
                    <a:pt x="386360" y="13335"/>
                    <a:pt x="191135" y="13335"/>
                  </a:cubicBezTo>
                </a:path>
              </a:pathLst>
            </a:custGeom>
            <a:solidFill>
              <a:srgbClr val="DE4826"/>
            </a:solidFill>
            <a:ln w="9525" cap="flat">
              <a:noFill/>
              <a:prstDash val="solid"/>
              <a:miter/>
            </a:ln>
          </p:spPr>
          <p:txBody>
            <a:bodyPr rtlCol="0" anchor="ctr"/>
            <a:lstStyle/>
            <a:p>
              <a:endParaRPr lang="en-US" dirty="0"/>
            </a:p>
          </p:txBody>
        </p:sp>
        <p:sp>
          <p:nvSpPr>
            <p:cNvPr id="451" name="Freeform: Shape 514">
              <a:extLst/>
            </p:cNvPr>
            <p:cNvSpPr/>
            <p:nvPr/>
          </p:nvSpPr>
          <p:spPr>
            <a:xfrm>
              <a:off x="4556201" y="4762828"/>
              <a:ext cx="337820" cy="533400"/>
            </a:xfrm>
            <a:custGeom>
              <a:avLst/>
              <a:gdLst>
                <a:gd name="connsiteX0" fmla="*/ 189179 w 337820"/>
                <a:gd name="connsiteY0" fmla="*/ 13335 h 533400"/>
                <a:gd name="connsiteX1" fmla="*/ 13335 w 337820"/>
                <a:gd name="connsiteY1" fmla="*/ 285902 h 533400"/>
                <a:gd name="connsiteX2" fmla="*/ 36449 w 337820"/>
                <a:gd name="connsiteY2" fmla="*/ 398450 h 533400"/>
                <a:gd name="connsiteX3" fmla="*/ 58496 w 337820"/>
                <a:gd name="connsiteY3" fmla="*/ 440411 h 533400"/>
                <a:gd name="connsiteX4" fmla="*/ 147219 w 337820"/>
                <a:gd name="connsiteY4" fmla="*/ 533044 h 533400"/>
                <a:gd name="connsiteX5" fmla="*/ 292837 w 337820"/>
                <a:gd name="connsiteY5" fmla="*/ 400761 h 533400"/>
                <a:gd name="connsiteX6" fmla="*/ 327863 w 337820"/>
                <a:gd name="connsiteY6" fmla="*/ 263855 h 533400"/>
                <a:gd name="connsiteX7" fmla="*/ 189179 w 337820"/>
                <a:gd name="connsiteY7" fmla="*/ 1333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 h="533400">
                  <a:moveTo>
                    <a:pt x="189179" y="13335"/>
                  </a:moveTo>
                  <a:cubicBezTo>
                    <a:pt x="84100" y="67920"/>
                    <a:pt x="13335" y="169621"/>
                    <a:pt x="13335" y="285902"/>
                  </a:cubicBezTo>
                  <a:cubicBezTo>
                    <a:pt x="13335" y="325552"/>
                    <a:pt x="21514" y="363423"/>
                    <a:pt x="36449" y="398450"/>
                  </a:cubicBezTo>
                  <a:cubicBezTo>
                    <a:pt x="44984" y="411963"/>
                    <a:pt x="52273" y="426009"/>
                    <a:pt x="58496" y="440411"/>
                  </a:cubicBezTo>
                  <a:cubicBezTo>
                    <a:pt x="81077" y="476148"/>
                    <a:pt x="111303" y="507619"/>
                    <a:pt x="147219" y="533044"/>
                  </a:cubicBezTo>
                  <a:cubicBezTo>
                    <a:pt x="179756" y="477037"/>
                    <a:pt x="230607" y="430809"/>
                    <a:pt x="292837" y="400761"/>
                  </a:cubicBezTo>
                  <a:cubicBezTo>
                    <a:pt x="315240" y="359334"/>
                    <a:pt x="327863" y="312928"/>
                    <a:pt x="327863" y="263855"/>
                  </a:cubicBezTo>
                  <a:cubicBezTo>
                    <a:pt x="327863" y="161798"/>
                    <a:pt x="273457" y="71120"/>
                    <a:pt x="189179" y="13335"/>
                  </a:cubicBezTo>
                </a:path>
              </a:pathLst>
            </a:custGeom>
            <a:solidFill>
              <a:srgbClr val="BF2025"/>
            </a:solidFill>
            <a:ln w="9525" cap="flat">
              <a:noFill/>
              <a:prstDash val="solid"/>
              <a:miter/>
            </a:ln>
          </p:spPr>
          <p:txBody>
            <a:bodyPr rtlCol="0" anchor="ctr"/>
            <a:lstStyle/>
            <a:p>
              <a:endParaRPr lang="en-US" dirty="0"/>
            </a:p>
          </p:txBody>
        </p:sp>
        <p:sp>
          <p:nvSpPr>
            <p:cNvPr id="452" name="Freeform: Shape 515">
              <a:extLst/>
            </p:cNvPr>
            <p:cNvSpPr/>
            <p:nvPr/>
          </p:nvSpPr>
          <p:spPr>
            <a:xfrm>
              <a:off x="4675505" y="5180658"/>
              <a:ext cx="693420" cy="586740"/>
            </a:xfrm>
            <a:custGeom>
              <a:avLst/>
              <a:gdLst>
                <a:gd name="connsiteX0" fmla="*/ 561670 w 693420"/>
                <a:gd name="connsiteY0" fmla="*/ 13335 h 586740"/>
                <a:gd name="connsiteX1" fmla="*/ 247498 w 693420"/>
                <a:gd name="connsiteY1" fmla="*/ 183667 h 586740"/>
                <a:gd name="connsiteX2" fmla="*/ 32715 w 693420"/>
                <a:gd name="connsiteY2" fmla="*/ 118771 h 586740"/>
                <a:gd name="connsiteX3" fmla="*/ 23292 w 693420"/>
                <a:gd name="connsiteY3" fmla="*/ 123393 h 586740"/>
                <a:gd name="connsiteX4" fmla="*/ 13335 w 693420"/>
                <a:gd name="connsiteY4" fmla="*/ 143662 h 586740"/>
                <a:gd name="connsiteX5" fmla="*/ 284836 w 693420"/>
                <a:gd name="connsiteY5" fmla="*/ 450545 h 586740"/>
                <a:gd name="connsiteX6" fmla="*/ 259944 w 693420"/>
                <a:gd name="connsiteY6" fmla="*/ 567182 h 586740"/>
                <a:gd name="connsiteX7" fmla="*/ 342087 w 693420"/>
                <a:gd name="connsiteY7" fmla="*/ 575717 h 586740"/>
                <a:gd name="connsiteX8" fmla="*/ 695732 w 693420"/>
                <a:gd name="connsiteY8" fmla="*/ 260299 h 586740"/>
                <a:gd name="connsiteX9" fmla="*/ 561670 w 693420"/>
                <a:gd name="connsiteY9" fmla="*/ 13335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420" h="586740">
                  <a:moveTo>
                    <a:pt x="561670" y="13335"/>
                  </a:moveTo>
                  <a:cubicBezTo>
                    <a:pt x="502818" y="114503"/>
                    <a:pt x="384226" y="183667"/>
                    <a:pt x="247498" y="183667"/>
                  </a:cubicBezTo>
                  <a:cubicBezTo>
                    <a:pt x="166776" y="183667"/>
                    <a:pt x="92278" y="159487"/>
                    <a:pt x="32715" y="118771"/>
                  </a:cubicBezTo>
                  <a:cubicBezTo>
                    <a:pt x="29693" y="120371"/>
                    <a:pt x="26492" y="121971"/>
                    <a:pt x="23292" y="123393"/>
                  </a:cubicBezTo>
                  <a:cubicBezTo>
                    <a:pt x="19736" y="129972"/>
                    <a:pt x="16358" y="136906"/>
                    <a:pt x="13335" y="143662"/>
                  </a:cubicBezTo>
                  <a:cubicBezTo>
                    <a:pt x="168910" y="176733"/>
                    <a:pt x="284836" y="301549"/>
                    <a:pt x="284836" y="450545"/>
                  </a:cubicBezTo>
                  <a:cubicBezTo>
                    <a:pt x="284836" y="491795"/>
                    <a:pt x="275946" y="531089"/>
                    <a:pt x="259944" y="567182"/>
                  </a:cubicBezTo>
                  <a:cubicBezTo>
                    <a:pt x="286258" y="572694"/>
                    <a:pt x="313817" y="575717"/>
                    <a:pt x="342087" y="575717"/>
                  </a:cubicBezTo>
                  <a:cubicBezTo>
                    <a:pt x="537312" y="575717"/>
                    <a:pt x="695732" y="434543"/>
                    <a:pt x="695732" y="260299"/>
                  </a:cubicBezTo>
                  <a:cubicBezTo>
                    <a:pt x="695732" y="160198"/>
                    <a:pt x="643280" y="70942"/>
                    <a:pt x="561670" y="13335"/>
                  </a:cubicBezTo>
                </a:path>
              </a:pathLst>
            </a:custGeom>
            <a:solidFill>
              <a:srgbClr val="6EBE4A"/>
            </a:solidFill>
            <a:ln w="9525" cap="flat">
              <a:noFill/>
              <a:prstDash val="solid"/>
              <a:miter/>
            </a:ln>
          </p:spPr>
          <p:txBody>
            <a:bodyPr rtlCol="0" anchor="ctr"/>
            <a:lstStyle/>
            <a:p>
              <a:endParaRPr lang="en-US" dirty="0"/>
            </a:p>
          </p:txBody>
        </p:sp>
        <p:sp>
          <p:nvSpPr>
            <p:cNvPr id="453" name="Freeform: Shape 516">
              <a:extLst/>
            </p:cNvPr>
            <p:cNvSpPr/>
            <p:nvPr/>
          </p:nvSpPr>
          <p:spPr>
            <a:xfrm>
              <a:off x="4685640" y="5282715"/>
              <a:ext cx="35560" cy="17780"/>
            </a:xfrm>
            <a:custGeom>
              <a:avLst/>
              <a:gdLst>
                <a:gd name="connsiteX0" fmla="*/ 17958 w 35560"/>
                <a:gd name="connsiteY0" fmla="*/ 13335 h 17780"/>
                <a:gd name="connsiteX1" fmla="*/ 13335 w 35560"/>
                <a:gd name="connsiteY1" fmla="*/ 21336 h 17780"/>
                <a:gd name="connsiteX2" fmla="*/ 22758 w 35560"/>
                <a:gd name="connsiteY2" fmla="*/ 16713 h 17780"/>
                <a:gd name="connsiteX3" fmla="*/ 17958 w 35560"/>
                <a:gd name="connsiteY3" fmla="*/ 13335 h 17780"/>
              </a:gdLst>
              <a:ahLst/>
              <a:cxnLst>
                <a:cxn ang="0">
                  <a:pos x="connsiteX0" y="connsiteY0"/>
                </a:cxn>
                <a:cxn ang="0">
                  <a:pos x="connsiteX1" y="connsiteY1"/>
                </a:cxn>
                <a:cxn ang="0">
                  <a:pos x="connsiteX2" y="connsiteY2"/>
                </a:cxn>
                <a:cxn ang="0">
                  <a:pos x="connsiteX3" y="connsiteY3"/>
                </a:cxn>
              </a:cxnLst>
              <a:rect l="l" t="t" r="r" b="b"/>
              <a:pathLst>
                <a:path w="35560" h="17780">
                  <a:moveTo>
                    <a:pt x="17958" y="13335"/>
                  </a:moveTo>
                  <a:cubicBezTo>
                    <a:pt x="16358" y="16002"/>
                    <a:pt x="14935" y="18669"/>
                    <a:pt x="13335" y="21336"/>
                  </a:cubicBezTo>
                  <a:cubicBezTo>
                    <a:pt x="16535" y="19736"/>
                    <a:pt x="19558" y="18313"/>
                    <a:pt x="22758" y="16713"/>
                  </a:cubicBezTo>
                  <a:cubicBezTo>
                    <a:pt x="21158" y="15646"/>
                    <a:pt x="19558" y="14402"/>
                    <a:pt x="17958" y="13335"/>
                  </a:cubicBezTo>
                </a:path>
              </a:pathLst>
            </a:custGeom>
            <a:solidFill>
              <a:srgbClr val="77913B"/>
            </a:solidFill>
            <a:ln w="9525" cap="flat">
              <a:noFill/>
              <a:prstDash val="solid"/>
              <a:miter/>
            </a:ln>
          </p:spPr>
          <p:txBody>
            <a:bodyPr rtlCol="0" anchor="ctr"/>
            <a:lstStyle/>
            <a:p>
              <a:endParaRPr lang="en-US" dirty="0"/>
            </a:p>
          </p:txBody>
        </p:sp>
        <p:sp>
          <p:nvSpPr>
            <p:cNvPr id="454" name="Freeform: Shape 517">
              <a:extLst/>
            </p:cNvPr>
            <p:cNvSpPr/>
            <p:nvPr/>
          </p:nvSpPr>
          <p:spPr>
            <a:xfrm>
              <a:off x="4694885" y="5112383"/>
              <a:ext cx="551180" cy="248920"/>
            </a:xfrm>
            <a:custGeom>
              <a:avLst/>
              <a:gdLst>
                <a:gd name="connsiteX0" fmla="*/ 322707 w 551180"/>
                <a:gd name="connsiteY0" fmla="*/ 13335 h 248920"/>
                <a:gd name="connsiteX1" fmla="*/ 154153 w 551180"/>
                <a:gd name="connsiteY1" fmla="*/ 51384 h 248920"/>
                <a:gd name="connsiteX2" fmla="*/ 13335 w 551180"/>
                <a:gd name="connsiteY2" fmla="*/ 187046 h 248920"/>
                <a:gd name="connsiteX3" fmla="*/ 228117 w 551180"/>
                <a:gd name="connsiteY3" fmla="*/ 251943 h 248920"/>
                <a:gd name="connsiteX4" fmla="*/ 542112 w 551180"/>
                <a:gd name="connsiteY4" fmla="*/ 81610 h 248920"/>
                <a:gd name="connsiteX5" fmla="*/ 322707 w 551180"/>
                <a:gd name="connsiteY5" fmla="*/ 13335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180" h="248920">
                  <a:moveTo>
                    <a:pt x="322707" y="13335"/>
                  </a:moveTo>
                  <a:cubicBezTo>
                    <a:pt x="261722" y="13335"/>
                    <a:pt x="204292" y="27026"/>
                    <a:pt x="154153" y="51384"/>
                  </a:cubicBezTo>
                  <a:cubicBezTo>
                    <a:pt x="123393" y="108102"/>
                    <a:pt x="74143" y="155397"/>
                    <a:pt x="13335" y="187046"/>
                  </a:cubicBezTo>
                  <a:cubicBezTo>
                    <a:pt x="72898" y="227762"/>
                    <a:pt x="147396" y="251943"/>
                    <a:pt x="228117" y="251943"/>
                  </a:cubicBezTo>
                  <a:cubicBezTo>
                    <a:pt x="364846" y="251943"/>
                    <a:pt x="483261" y="182778"/>
                    <a:pt x="542112" y="81610"/>
                  </a:cubicBezTo>
                  <a:cubicBezTo>
                    <a:pt x="482016" y="38760"/>
                    <a:pt x="405740" y="13335"/>
                    <a:pt x="322707" y="13335"/>
                  </a:cubicBezTo>
                </a:path>
              </a:pathLst>
            </a:custGeom>
            <a:solidFill>
              <a:srgbClr val="724E1F"/>
            </a:solidFill>
            <a:ln w="9525" cap="flat">
              <a:noFill/>
              <a:prstDash val="solid"/>
              <a:miter/>
            </a:ln>
          </p:spPr>
          <p:txBody>
            <a:bodyPr rtlCol="0" anchor="ctr"/>
            <a:lstStyle/>
            <a:p>
              <a:endParaRPr lang="en-US" dirty="0"/>
            </a:p>
          </p:txBody>
        </p:sp>
        <p:sp>
          <p:nvSpPr>
            <p:cNvPr id="455" name="Freeform: Shape 518">
              <a:extLst/>
            </p:cNvPr>
            <p:cNvSpPr/>
            <p:nvPr/>
          </p:nvSpPr>
          <p:spPr>
            <a:xfrm>
              <a:off x="4690262" y="5150432"/>
              <a:ext cx="160020" cy="160020"/>
            </a:xfrm>
            <a:custGeom>
              <a:avLst/>
              <a:gdLst>
                <a:gd name="connsiteX0" fmla="*/ 158953 w 160020"/>
                <a:gd name="connsiteY0" fmla="*/ 13335 h 160020"/>
                <a:gd name="connsiteX1" fmla="*/ 13335 w 160020"/>
                <a:gd name="connsiteY1" fmla="*/ 145618 h 160020"/>
                <a:gd name="connsiteX2" fmla="*/ 18136 w 160020"/>
                <a:gd name="connsiteY2" fmla="*/ 148996 h 160020"/>
                <a:gd name="connsiteX3" fmla="*/ 158953 w 160020"/>
                <a:gd name="connsiteY3" fmla="*/ 13335 h 160020"/>
              </a:gdLst>
              <a:ahLst/>
              <a:cxnLst>
                <a:cxn ang="0">
                  <a:pos x="connsiteX0" y="connsiteY0"/>
                </a:cxn>
                <a:cxn ang="0">
                  <a:pos x="connsiteX1" y="connsiteY1"/>
                </a:cxn>
                <a:cxn ang="0">
                  <a:pos x="connsiteX2" y="connsiteY2"/>
                </a:cxn>
                <a:cxn ang="0">
                  <a:pos x="connsiteX3" y="connsiteY3"/>
                </a:cxn>
              </a:cxnLst>
              <a:rect l="l" t="t" r="r" b="b"/>
              <a:pathLst>
                <a:path w="160020" h="160020">
                  <a:moveTo>
                    <a:pt x="158953" y="13335"/>
                  </a:moveTo>
                  <a:cubicBezTo>
                    <a:pt x="96901" y="43383"/>
                    <a:pt x="45872" y="89611"/>
                    <a:pt x="13335" y="145618"/>
                  </a:cubicBezTo>
                  <a:cubicBezTo>
                    <a:pt x="14935" y="146685"/>
                    <a:pt x="16535" y="147929"/>
                    <a:pt x="18136" y="148996"/>
                  </a:cubicBezTo>
                  <a:cubicBezTo>
                    <a:pt x="78943" y="117348"/>
                    <a:pt x="128194" y="70053"/>
                    <a:pt x="158953" y="13335"/>
                  </a:cubicBezTo>
                </a:path>
              </a:pathLst>
            </a:custGeom>
            <a:solidFill>
              <a:srgbClr val="603513"/>
            </a:solidFill>
            <a:ln w="9525" cap="flat">
              <a:noFill/>
              <a:prstDash val="solid"/>
              <a:miter/>
            </a:ln>
          </p:spPr>
          <p:txBody>
            <a:bodyPr rtlCol="0" anchor="ctr"/>
            <a:lstStyle/>
            <a:p>
              <a:endParaRPr lang="en-US" dirty="0"/>
            </a:p>
          </p:txBody>
        </p:sp>
        <p:sp>
          <p:nvSpPr>
            <p:cNvPr id="456" name="Freeform: Shape 519">
              <a:extLst/>
            </p:cNvPr>
            <p:cNvSpPr/>
            <p:nvPr/>
          </p:nvSpPr>
          <p:spPr>
            <a:xfrm>
              <a:off x="3917366" y="5001969"/>
              <a:ext cx="568960" cy="640080"/>
            </a:xfrm>
            <a:custGeom>
              <a:avLst/>
              <a:gdLst>
                <a:gd name="connsiteX0" fmla="*/ 259766 w 568960"/>
                <a:gd name="connsiteY0" fmla="*/ 13335 h 640080"/>
                <a:gd name="connsiteX1" fmla="*/ 13335 w 568960"/>
                <a:gd name="connsiteY1" fmla="*/ 313995 h 640080"/>
                <a:gd name="connsiteX2" fmla="*/ 335687 w 568960"/>
                <a:gd name="connsiteY2" fmla="*/ 628167 h 640080"/>
                <a:gd name="connsiteX3" fmla="*/ 557937 w 568960"/>
                <a:gd name="connsiteY3" fmla="*/ 336576 h 640080"/>
                <a:gd name="connsiteX4" fmla="*/ 259410 w 568960"/>
                <a:gd name="connsiteY4" fmla="*/ 25070 h 640080"/>
                <a:gd name="connsiteX5" fmla="*/ 259766 w 568960"/>
                <a:gd name="connsiteY5" fmla="*/ 13335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640080">
                  <a:moveTo>
                    <a:pt x="259766" y="13335"/>
                  </a:moveTo>
                  <a:cubicBezTo>
                    <a:pt x="116814" y="53873"/>
                    <a:pt x="13335" y="173177"/>
                    <a:pt x="13335" y="313995"/>
                  </a:cubicBezTo>
                  <a:cubicBezTo>
                    <a:pt x="13335" y="478816"/>
                    <a:pt x="155042" y="614121"/>
                    <a:pt x="335687" y="628167"/>
                  </a:cubicBezTo>
                  <a:cubicBezTo>
                    <a:pt x="336220" y="495884"/>
                    <a:pt x="428142" y="382803"/>
                    <a:pt x="557937" y="336576"/>
                  </a:cubicBezTo>
                  <a:cubicBezTo>
                    <a:pt x="388849" y="312928"/>
                    <a:pt x="259410" y="182423"/>
                    <a:pt x="259410" y="25070"/>
                  </a:cubicBezTo>
                  <a:cubicBezTo>
                    <a:pt x="259588" y="20981"/>
                    <a:pt x="259588" y="17069"/>
                    <a:pt x="259766" y="13335"/>
                  </a:cubicBezTo>
                </a:path>
              </a:pathLst>
            </a:custGeom>
            <a:solidFill>
              <a:srgbClr val="A8A8AA"/>
            </a:solidFill>
            <a:ln w="9525" cap="flat">
              <a:noFill/>
              <a:prstDash val="solid"/>
              <a:miter/>
            </a:ln>
          </p:spPr>
          <p:txBody>
            <a:bodyPr rtlCol="0" anchor="ctr"/>
            <a:lstStyle/>
            <a:p>
              <a:endParaRPr lang="en-US" dirty="0"/>
            </a:p>
          </p:txBody>
        </p:sp>
        <p:sp>
          <p:nvSpPr>
            <p:cNvPr id="457" name="Freeform: Shape 520">
              <a:extLst/>
            </p:cNvPr>
            <p:cNvSpPr/>
            <p:nvPr/>
          </p:nvSpPr>
          <p:spPr>
            <a:xfrm>
              <a:off x="4163619" y="4987212"/>
              <a:ext cx="480060" cy="355600"/>
            </a:xfrm>
            <a:custGeom>
              <a:avLst/>
              <a:gdLst>
                <a:gd name="connsiteX0" fmla="*/ 120726 w 480060"/>
                <a:gd name="connsiteY0" fmla="*/ 13335 h 355600"/>
                <a:gd name="connsiteX1" fmla="*/ 13513 w 480060"/>
                <a:gd name="connsiteY1" fmla="*/ 28092 h 355600"/>
                <a:gd name="connsiteX2" fmla="*/ 13335 w 480060"/>
                <a:gd name="connsiteY2" fmla="*/ 39650 h 355600"/>
                <a:gd name="connsiteX3" fmla="*/ 311861 w 480060"/>
                <a:gd name="connsiteY3" fmla="*/ 351155 h 355600"/>
                <a:gd name="connsiteX4" fmla="*/ 443255 w 480060"/>
                <a:gd name="connsiteY4" fmla="*/ 328752 h 355600"/>
                <a:gd name="connsiteX5" fmla="*/ 474370 w 480060"/>
                <a:gd name="connsiteY5" fmla="*/ 329997 h 355600"/>
                <a:gd name="connsiteX6" fmla="*/ 474370 w 480060"/>
                <a:gd name="connsiteY6" fmla="*/ 328752 h 355600"/>
                <a:gd name="connsiteX7" fmla="*/ 451256 w 480060"/>
                <a:gd name="connsiteY7" fmla="*/ 216205 h 355600"/>
                <a:gd name="connsiteX8" fmla="*/ 429209 w 480060"/>
                <a:gd name="connsiteY8" fmla="*/ 174244 h 355600"/>
                <a:gd name="connsiteX9" fmla="*/ 120726 w 480060"/>
                <a:gd name="connsiteY9" fmla="*/ 1333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 h="355600">
                  <a:moveTo>
                    <a:pt x="120726" y="13335"/>
                  </a:moveTo>
                  <a:cubicBezTo>
                    <a:pt x="83388" y="13335"/>
                    <a:pt x="47295" y="18491"/>
                    <a:pt x="13513" y="28092"/>
                  </a:cubicBezTo>
                  <a:cubicBezTo>
                    <a:pt x="13335" y="31826"/>
                    <a:pt x="13335" y="35738"/>
                    <a:pt x="13335" y="39650"/>
                  </a:cubicBezTo>
                  <a:cubicBezTo>
                    <a:pt x="13335" y="197180"/>
                    <a:pt x="142773" y="327686"/>
                    <a:pt x="311861" y="351155"/>
                  </a:cubicBezTo>
                  <a:cubicBezTo>
                    <a:pt x="352399" y="336576"/>
                    <a:pt x="396849" y="328752"/>
                    <a:pt x="443255" y="328752"/>
                  </a:cubicBezTo>
                  <a:cubicBezTo>
                    <a:pt x="453745" y="328752"/>
                    <a:pt x="464236" y="329108"/>
                    <a:pt x="474370" y="329997"/>
                  </a:cubicBezTo>
                  <a:cubicBezTo>
                    <a:pt x="474370" y="329641"/>
                    <a:pt x="474370" y="329286"/>
                    <a:pt x="474370" y="328752"/>
                  </a:cubicBezTo>
                  <a:cubicBezTo>
                    <a:pt x="474370" y="289103"/>
                    <a:pt x="466191" y="251231"/>
                    <a:pt x="451256" y="216205"/>
                  </a:cubicBezTo>
                  <a:cubicBezTo>
                    <a:pt x="442722" y="202692"/>
                    <a:pt x="435432" y="188646"/>
                    <a:pt x="429209" y="174244"/>
                  </a:cubicBezTo>
                  <a:cubicBezTo>
                    <a:pt x="368401" y="78054"/>
                    <a:pt x="253009" y="13335"/>
                    <a:pt x="120726" y="13335"/>
                  </a:cubicBezTo>
                </a:path>
              </a:pathLst>
            </a:custGeom>
            <a:solidFill>
              <a:srgbClr val="AA792B"/>
            </a:solidFill>
            <a:ln w="9525" cap="flat">
              <a:noFill/>
              <a:prstDash val="solid"/>
              <a:miter/>
            </a:ln>
          </p:spPr>
          <p:txBody>
            <a:bodyPr rtlCol="0" anchor="ctr"/>
            <a:lstStyle/>
            <a:p>
              <a:endParaRPr lang="en-US" dirty="0"/>
            </a:p>
          </p:txBody>
        </p:sp>
        <p:sp>
          <p:nvSpPr>
            <p:cNvPr id="458" name="Freeform: Shape 521">
              <a:extLst/>
            </p:cNvPr>
            <p:cNvSpPr/>
            <p:nvPr/>
          </p:nvSpPr>
          <p:spPr>
            <a:xfrm>
              <a:off x="4579315" y="5147943"/>
              <a:ext cx="35560" cy="53340"/>
            </a:xfrm>
            <a:custGeom>
              <a:avLst/>
              <a:gdLst>
                <a:gd name="connsiteX0" fmla="*/ 13335 w 35560"/>
                <a:gd name="connsiteY0" fmla="*/ 13335 h 53340"/>
                <a:gd name="connsiteX1" fmla="*/ 35382 w 35560"/>
                <a:gd name="connsiteY1" fmla="*/ 55296 h 53340"/>
                <a:gd name="connsiteX2" fmla="*/ 13335 w 35560"/>
                <a:gd name="connsiteY2" fmla="*/ 13335 h 53340"/>
              </a:gdLst>
              <a:ahLst/>
              <a:cxnLst>
                <a:cxn ang="0">
                  <a:pos x="connsiteX0" y="connsiteY0"/>
                </a:cxn>
                <a:cxn ang="0">
                  <a:pos x="connsiteX1" y="connsiteY1"/>
                </a:cxn>
                <a:cxn ang="0">
                  <a:pos x="connsiteX2" y="connsiteY2"/>
                </a:cxn>
              </a:cxnLst>
              <a:rect l="l" t="t" r="r" b="b"/>
              <a:pathLst>
                <a:path w="35560" h="53340">
                  <a:moveTo>
                    <a:pt x="13335" y="13335"/>
                  </a:moveTo>
                  <a:cubicBezTo>
                    <a:pt x="19558" y="27914"/>
                    <a:pt x="27026" y="41961"/>
                    <a:pt x="35382" y="55296"/>
                  </a:cubicBezTo>
                  <a:cubicBezTo>
                    <a:pt x="29337" y="40894"/>
                    <a:pt x="21870" y="26848"/>
                    <a:pt x="13335" y="13335"/>
                  </a:cubicBezTo>
                </a:path>
              </a:pathLst>
            </a:custGeom>
            <a:solidFill>
              <a:srgbClr val="7B1315"/>
            </a:solidFill>
            <a:ln w="9525" cap="flat">
              <a:noFill/>
              <a:prstDash val="solid"/>
              <a:miter/>
            </a:ln>
          </p:spPr>
          <p:txBody>
            <a:bodyPr rtlCol="0" anchor="ctr"/>
            <a:lstStyle/>
            <a:p>
              <a:endParaRPr lang="en-US" dirty="0"/>
            </a:p>
          </p:txBody>
        </p:sp>
        <p:sp>
          <p:nvSpPr>
            <p:cNvPr id="459" name="Freeform: Shape 522">
              <a:extLst/>
            </p:cNvPr>
            <p:cNvSpPr/>
            <p:nvPr/>
          </p:nvSpPr>
          <p:spPr>
            <a:xfrm>
              <a:off x="4239539" y="5306363"/>
              <a:ext cx="693420" cy="640080"/>
            </a:xfrm>
            <a:custGeom>
              <a:avLst/>
              <a:gdLst>
                <a:gd name="connsiteX0" fmla="*/ 422275 w 693420"/>
                <a:gd name="connsiteY0" fmla="*/ 13335 h 640080"/>
                <a:gd name="connsiteX1" fmla="*/ 398094 w 693420"/>
                <a:gd name="connsiteY1" fmla="*/ 20980 h 640080"/>
                <a:gd name="connsiteX2" fmla="*/ 44628 w 693420"/>
                <a:gd name="connsiteY2" fmla="*/ 324840 h 640080"/>
                <a:gd name="connsiteX3" fmla="*/ 13335 w 693420"/>
                <a:gd name="connsiteY3" fmla="*/ 323596 h 640080"/>
                <a:gd name="connsiteX4" fmla="*/ 13335 w 693420"/>
                <a:gd name="connsiteY4" fmla="*/ 324840 h 640080"/>
                <a:gd name="connsiteX5" fmla="*/ 366979 w 693420"/>
                <a:gd name="connsiteY5" fmla="*/ 640258 h 640080"/>
                <a:gd name="connsiteX6" fmla="*/ 695554 w 693420"/>
                <a:gd name="connsiteY6" fmla="*/ 441477 h 640080"/>
                <a:gd name="connsiteX7" fmla="*/ 424053 w 693420"/>
                <a:gd name="connsiteY7" fmla="*/ 134594 h 640080"/>
                <a:gd name="connsiteX8" fmla="*/ 448945 w 693420"/>
                <a:gd name="connsiteY8" fmla="*/ 17958 h 640080"/>
                <a:gd name="connsiteX9" fmla="*/ 422275 w 693420"/>
                <a:gd name="connsiteY9" fmla="*/ 13335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420" h="640080">
                  <a:moveTo>
                    <a:pt x="422275" y="13335"/>
                  </a:moveTo>
                  <a:cubicBezTo>
                    <a:pt x="414452" y="16180"/>
                    <a:pt x="406273" y="18669"/>
                    <a:pt x="398094" y="20980"/>
                  </a:cubicBezTo>
                  <a:cubicBezTo>
                    <a:pt x="391338" y="189890"/>
                    <a:pt x="235763" y="324840"/>
                    <a:pt x="44628" y="324840"/>
                  </a:cubicBezTo>
                  <a:cubicBezTo>
                    <a:pt x="34138" y="324840"/>
                    <a:pt x="23647" y="324485"/>
                    <a:pt x="13335" y="323596"/>
                  </a:cubicBezTo>
                  <a:cubicBezTo>
                    <a:pt x="13335" y="323951"/>
                    <a:pt x="13335" y="324485"/>
                    <a:pt x="13335" y="324840"/>
                  </a:cubicBezTo>
                  <a:cubicBezTo>
                    <a:pt x="13335" y="499084"/>
                    <a:pt x="171755" y="640258"/>
                    <a:pt x="366979" y="640258"/>
                  </a:cubicBezTo>
                  <a:cubicBezTo>
                    <a:pt x="516153" y="640258"/>
                    <a:pt x="643636" y="557936"/>
                    <a:pt x="695554" y="441477"/>
                  </a:cubicBezTo>
                  <a:cubicBezTo>
                    <a:pt x="539979" y="408406"/>
                    <a:pt x="424053" y="283591"/>
                    <a:pt x="424053" y="134594"/>
                  </a:cubicBezTo>
                  <a:cubicBezTo>
                    <a:pt x="424053" y="93345"/>
                    <a:pt x="432943" y="54051"/>
                    <a:pt x="448945" y="17958"/>
                  </a:cubicBezTo>
                  <a:cubicBezTo>
                    <a:pt x="440588" y="16180"/>
                    <a:pt x="431521" y="14579"/>
                    <a:pt x="422275" y="13335"/>
                  </a:cubicBezTo>
                </a:path>
              </a:pathLst>
            </a:custGeom>
            <a:solidFill>
              <a:srgbClr val="0A3255"/>
            </a:solidFill>
            <a:ln w="9525" cap="flat">
              <a:noFill/>
              <a:prstDash val="solid"/>
              <a:miter/>
            </a:ln>
          </p:spPr>
          <p:txBody>
            <a:bodyPr rtlCol="0" anchor="ctr"/>
            <a:lstStyle/>
            <a:p>
              <a:endParaRPr lang="en-US" dirty="0"/>
            </a:p>
          </p:txBody>
        </p:sp>
        <p:sp>
          <p:nvSpPr>
            <p:cNvPr id="460" name="Freeform: Shape 523">
              <a:extLst/>
            </p:cNvPr>
            <p:cNvSpPr/>
            <p:nvPr/>
          </p:nvSpPr>
          <p:spPr>
            <a:xfrm>
              <a:off x="4624476" y="5303696"/>
              <a:ext cx="35560" cy="35560"/>
            </a:xfrm>
            <a:custGeom>
              <a:avLst/>
              <a:gdLst>
                <a:gd name="connsiteX0" fmla="*/ 13513 w 35560"/>
                <a:gd name="connsiteY0" fmla="*/ 13335 h 35560"/>
                <a:gd name="connsiteX1" fmla="*/ 13335 w 35560"/>
                <a:gd name="connsiteY1" fmla="*/ 23647 h 35560"/>
                <a:gd name="connsiteX2" fmla="*/ 37516 w 35560"/>
                <a:gd name="connsiteY2" fmla="*/ 16002 h 35560"/>
                <a:gd name="connsiteX3" fmla="*/ 13513 w 35560"/>
                <a:gd name="connsiteY3" fmla="*/ 13335 h 35560"/>
              </a:gdLst>
              <a:ahLst/>
              <a:cxnLst>
                <a:cxn ang="0">
                  <a:pos x="connsiteX0" y="connsiteY0"/>
                </a:cxn>
                <a:cxn ang="0">
                  <a:pos x="connsiteX1" y="connsiteY1"/>
                </a:cxn>
                <a:cxn ang="0">
                  <a:pos x="connsiteX2" y="connsiteY2"/>
                </a:cxn>
                <a:cxn ang="0">
                  <a:pos x="connsiteX3" y="connsiteY3"/>
                </a:cxn>
              </a:cxnLst>
              <a:rect l="l" t="t" r="r" b="b"/>
              <a:pathLst>
                <a:path w="35560" h="35560">
                  <a:moveTo>
                    <a:pt x="13513" y="13335"/>
                  </a:moveTo>
                  <a:cubicBezTo>
                    <a:pt x="13513" y="16713"/>
                    <a:pt x="13513" y="20269"/>
                    <a:pt x="13335" y="23647"/>
                  </a:cubicBezTo>
                  <a:cubicBezTo>
                    <a:pt x="21514" y="21336"/>
                    <a:pt x="29515" y="18847"/>
                    <a:pt x="37516" y="16002"/>
                  </a:cubicBezTo>
                  <a:cubicBezTo>
                    <a:pt x="29515" y="14935"/>
                    <a:pt x="21514" y="14046"/>
                    <a:pt x="13513" y="13335"/>
                  </a:cubicBezTo>
                </a:path>
              </a:pathLst>
            </a:custGeom>
            <a:solidFill>
              <a:srgbClr val="252014"/>
            </a:solidFill>
            <a:ln w="9525" cap="flat">
              <a:noFill/>
              <a:prstDash val="solid"/>
              <a:miter/>
            </a:ln>
          </p:spPr>
          <p:txBody>
            <a:bodyPr rtlCol="0" anchor="ctr"/>
            <a:lstStyle/>
            <a:p>
              <a:endParaRPr lang="en-US" dirty="0"/>
            </a:p>
          </p:txBody>
        </p:sp>
        <p:sp>
          <p:nvSpPr>
            <p:cNvPr id="461" name="Freeform: Shape 524">
              <a:extLst/>
            </p:cNvPr>
            <p:cNvSpPr/>
            <p:nvPr/>
          </p:nvSpPr>
          <p:spPr>
            <a:xfrm>
              <a:off x="4650613" y="5311163"/>
              <a:ext cx="320040" cy="444500"/>
            </a:xfrm>
            <a:custGeom>
              <a:avLst/>
              <a:gdLst>
                <a:gd name="connsiteX0" fmla="*/ 38405 w 320040"/>
                <a:gd name="connsiteY0" fmla="*/ 13335 h 444500"/>
                <a:gd name="connsiteX1" fmla="*/ 13335 w 320040"/>
                <a:gd name="connsiteY1" fmla="*/ 129972 h 444500"/>
                <a:gd name="connsiteX2" fmla="*/ 284835 w 320040"/>
                <a:gd name="connsiteY2" fmla="*/ 436855 h 444500"/>
                <a:gd name="connsiteX3" fmla="*/ 309728 w 320040"/>
                <a:gd name="connsiteY3" fmla="*/ 320218 h 444500"/>
                <a:gd name="connsiteX4" fmla="*/ 38405 w 320040"/>
                <a:gd name="connsiteY4" fmla="*/ 13335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 h="444500">
                  <a:moveTo>
                    <a:pt x="38405" y="13335"/>
                  </a:moveTo>
                  <a:cubicBezTo>
                    <a:pt x="22225" y="49428"/>
                    <a:pt x="13335" y="88722"/>
                    <a:pt x="13335" y="129972"/>
                  </a:cubicBezTo>
                  <a:cubicBezTo>
                    <a:pt x="13335" y="278968"/>
                    <a:pt x="129083" y="403784"/>
                    <a:pt x="284835" y="436855"/>
                  </a:cubicBezTo>
                  <a:cubicBezTo>
                    <a:pt x="301015" y="400761"/>
                    <a:pt x="309728" y="361467"/>
                    <a:pt x="309728" y="320218"/>
                  </a:cubicBezTo>
                  <a:cubicBezTo>
                    <a:pt x="309728" y="171221"/>
                    <a:pt x="193980" y="46228"/>
                    <a:pt x="38405" y="13335"/>
                  </a:cubicBezTo>
                </a:path>
              </a:pathLst>
            </a:custGeom>
            <a:solidFill>
              <a:srgbClr val="03201C"/>
            </a:solidFill>
            <a:ln w="9525" cap="flat">
              <a:noFill/>
              <a:prstDash val="solid"/>
              <a:miter/>
            </a:ln>
          </p:spPr>
          <p:txBody>
            <a:bodyPr rtlCol="0" anchor="ctr"/>
            <a:lstStyle/>
            <a:p>
              <a:endParaRPr lang="en-US" dirty="0"/>
            </a:p>
          </p:txBody>
        </p:sp>
        <p:sp>
          <p:nvSpPr>
            <p:cNvPr id="462" name="Freeform: Shape 525">
              <a:extLst/>
            </p:cNvPr>
            <p:cNvSpPr/>
            <p:nvPr/>
          </p:nvSpPr>
          <p:spPr>
            <a:xfrm>
              <a:off x="4239895" y="5314008"/>
              <a:ext cx="408940" cy="320040"/>
            </a:xfrm>
            <a:custGeom>
              <a:avLst/>
              <a:gdLst>
                <a:gd name="connsiteX0" fmla="*/ 397917 w 408940"/>
                <a:gd name="connsiteY0" fmla="*/ 13335 h 320040"/>
                <a:gd name="connsiteX1" fmla="*/ 290703 w 408940"/>
                <a:gd name="connsiteY1" fmla="*/ 28092 h 320040"/>
                <a:gd name="connsiteX2" fmla="*/ 235585 w 408940"/>
                <a:gd name="connsiteY2" fmla="*/ 24359 h 320040"/>
                <a:gd name="connsiteX3" fmla="*/ 13335 w 408940"/>
                <a:gd name="connsiteY3" fmla="*/ 315951 h 320040"/>
                <a:gd name="connsiteX4" fmla="*/ 44628 w 408940"/>
                <a:gd name="connsiteY4" fmla="*/ 317195 h 320040"/>
                <a:gd name="connsiteX5" fmla="*/ 397917 w 408940"/>
                <a:gd name="connsiteY5" fmla="*/ 13335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940" h="320040">
                  <a:moveTo>
                    <a:pt x="397917" y="13335"/>
                  </a:moveTo>
                  <a:cubicBezTo>
                    <a:pt x="364134" y="22936"/>
                    <a:pt x="328041" y="28092"/>
                    <a:pt x="290703" y="28092"/>
                  </a:cubicBezTo>
                  <a:cubicBezTo>
                    <a:pt x="272034" y="28092"/>
                    <a:pt x="253543" y="26848"/>
                    <a:pt x="235585" y="24359"/>
                  </a:cubicBezTo>
                  <a:cubicBezTo>
                    <a:pt x="105791" y="70764"/>
                    <a:pt x="13868" y="183845"/>
                    <a:pt x="13335" y="315951"/>
                  </a:cubicBezTo>
                  <a:cubicBezTo>
                    <a:pt x="23647" y="316840"/>
                    <a:pt x="33960" y="317195"/>
                    <a:pt x="44628" y="317195"/>
                  </a:cubicBezTo>
                  <a:cubicBezTo>
                    <a:pt x="235407" y="317195"/>
                    <a:pt x="390982" y="182245"/>
                    <a:pt x="397917" y="13335"/>
                  </a:cubicBezTo>
                </a:path>
              </a:pathLst>
            </a:custGeom>
            <a:solidFill>
              <a:srgbClr val="011E34"/>
            </a:solidFill>
            <a:ln w="9525" cap="flat">
              <a:noFill/>
              <a:prstDash val="solid"/>
              <a:miter/>
            </a:ln>
          </p:spPr>
          <p:txBody>
            <a:bodyPr rtlCol="0" anchor="ctr"/>
            <a:lstStyle/>
            <a:p>
              <a:endParaRPr lang="en-US" dirty="0"/>
            </a:p>
          </p:txBody>
        </p:sp>
        <p:sp>
          <p:nvSpPr>
            <p:cNvPr id="463" name="Freeform: Shape 526">
              <a:extLst/>
            </p:cNvPr>
            <p:cNvSpPr/>
            <p:nvPr/>
          </p:nvSpPr>
          <p:spPr>
            <a:xfrm>
              <a:off x="4461967" y="5302451"/>
              <a:ext cx="177800" cy="35560"/>
            </a:xfrm>
            <a:custGeom>
              <a:avLst/>
              <a:gdLst>
                <a:gd name="connsiteX0" fmla="*/ 144729 w 177800"/>
                <a:gd name="connsiteY0" fmla="*/ 13335 h 35560"/>
                <a:gd name="connsiteX1" fmla="*/ 13335 w 177800"/>
                <a:gd name="connsiteY1" fmla="*/ 35738 h 35560"/>
                <a:gd name="connsiteX2" fmla="*/ 68453 w 177800"/>
                <a:gd name="connsiteY2" fmla="*/ 39472 h 35560"/>
                <a:gd name="connsiteX3" fmla="*/ 175666 w 177800"/>
                <a:gd name="connsiteY3" fmla="*/ 24714 h 35560"/>
                <a:gd name="connsiteX4" fmla="*/ 175844 w 177800"/>
                <a:gd name="connsiteY4" fmla="*/ 14402 h 35560"/>
                <a:gd name="connsiteX5" fmla="*/ 144729 w 177800"/>
                <a:gd name="connsiteY5" fmla="*/ 13335 h 3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 h="35560">
                  <a:moveTo>
                    <a:pt x="144729" y="13335"/>
                  </a:moveTo>
                  <a:cubicBezTo>
                    <a:pt x="98323" y="13335"/>
                    <a:pt x="54051" y="21336"/>
                    <a:pt x="13335" y="35738"/>
                  </a:cubicBezTo>
                  <a:cubicBezTo>
                    <a:pt x="31293" y="38227"/>
                    <a:pt x="49606" y="39472"/>
                    <a:pt x="68453" y="39472"/>
                  </a:cubicBezTo>
                  <a:cubicBezTo>
                    <a:pt x="105791" y="39472"/>
                    <a:pt x="141884" y="34315"/>
                    <a:pt x="175666" y="24714"/>
                  </a:cubicBezTo>
                  <a:cubicBezTo>
                    <a:pt x="175844" y="21336"/>
                    <a:pt x="175844" y="17780"/>
                    <a:pt x="175844" y="14402"/>
                  </a:cubicBezTo>
                  <a:cubicBezTo>
                    <a:pt x="165709" y="13868"/>
                    <a:pt x="155397" y="13335"/>
                    <a:pt x="144729" y="13335"/>
                  </a:cubicBezTo>
                </a:path>
              </a:pathLst>
            </a:custGeom>
            <a:solidFill>
              <a:srgbClr val="16140D"/>
            </a:solidFill>
            <a:ln w="9525" cap="flat">
              <a:noFill/>
              <a:prstDash val="solid"/>
              <a:miter/>
            </a:ln>
          </p:spPr>
          <p:txBody>
            <a:bodyPr rtlCol="0" anchor="ctr"/>
            <a:lstStyle/>
            <a:p>
              <a:endParaRPr lang="en-US" dirty="0"/>
            </a:p>
          </p:txBody>
        </p:sp>
        <p:sp>
          <p:nvSpPr>
            <p:cNvPr id="464" name="Freeform: Shape 527">
              <a:extLst/>
            </p:cNvPr>
            <p:cNvSpPr/>
            <p:nvPr/>
          </p:nvSpPr>
          <p:spPr>
            <a:xfrm>
              <a:off x="4342841" y="5254267"/>
              <a:ext cx="35560" cy="35560"/>
            </a:xfrm>
            <a:custGeom>
              <a:avLst/>
              <a:gdLst>
                <a:gd name="connsiteX0" fmla="*/ 21870 w 35560"/>
                <a:gd name="connsiteY0" fmla="*/ 28626 h 35560"/>
                <a:gd name="connsiteX1" fmla="*/ 13335 w 35560"/>
                <a:gd name="connsiteY1" fmla="*/ 20981 h 35560"/>
                <a:gd name="connsiteX2" fmla="*/ 21870 w 35560"/>
                <a:gd name="connsiteY2" fmla="*/ 13335 h 35560"/>
                <a:gd name="connsiteX3" fmla="*/ 30404 w 35560"/>
                <a:gd name="connsiteY3" fmla="*/ 20981 h 35560"/>
                <a:gd name="connsiteX4" fmla="*/ 21870 w 35560"/>
                <a:gd name="connsiteY4" fmla="*/ 28626 h 3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 h="35560">
                  <a:moveTo>
                    <a:pt x="21870" y="28626"/>
                  </a:moveTo>
                  <a:cubicBezTo>
                    <a:pt x="17247" y="28626"/>
                    <a:pt x="13335" y="25248"/>
                    <a:pt x="13335" y="20981"/>
                  </a:cubicBezTo>
                  <a:cubicBezTo>
                    <a:pt x="13335" y="16713"/>
                    <a:pt x="17069" y="13335"/>
                    <a:pt x="21870" y="13335"/>
                  </a:cubicBezTo>
                  <a:cubicBezTo>
                    <a:pt x="26492" y="13335"/>
                    <a:pt x="30404" y="16713"/>
                    <a:pt x="30404" y="20981"/>
                  </a:cubicBezTo>
                  <a:cubicBezTo>
                    <a:pt x="30226" y="25248"/>
                    <a:pt x="26492" y="28626"/>
                    <a:pt x="21870" y="28626"/>
                  </a:cubicBezTo>
                </a:path>
              </a:pathLst>
            </a:custGeom>
            <a:solidFill>
              <a:srgbClr val="FFFFFF"/>
            </a:solidFill>
            <a:ln w="9525" cap="flat">
              <a:noFill/>
              <a:prstDash val="solid"/>
              <a:miter/>
            </a:ln>
          </p:spPr>
          <p:txBody>
            <a:bodyPr rtlCol="0" anchor="ctr"/>
            <a:lstStyle/>
            <a:p>
              <a:endParaRPr lang="en-US" dirty="0"/>
            </a:p>
          </p:txBody>
        </p:sp>
        <p:sp>
          <p:nvSpPr>
            <p:cNvPr id="465" name="Freeform: Shape 528">
              <a:extLst/>
            </p:cNvPr>
            <p:cNvSpPr/>
            <p:nvPr/>
          </p:nvSpPr>
          <p:spPr>
            <a:xfrm>
              <a:off x="4341241" y="5282360"/>
              <a:ext cx="35560" cy="35560"/>
            </a:xfrm>
            <a:custGeom>
              <a:avLst/>
              <a:gdLst>
                <a:gd name="connsiteX0" fmla="*/ 23647 w 35560"/>
                <a:gd name="connsiteY0" fmla="*/ 13335 h 35560"/>
                <a:gd name="connsiteX1" fmla="*/ 33960 w 35560"/>
                <a:gd name="connsiteY1" fmla="*/ 22581 h 35560"/>
                <a:gd name="connsiteX2" fmla="*/ 23647 w 35560"/>
                <a:gd name="connsiteY2" fmla="*/ 31826 h 35560"/>
                <a:gd name="connsiteX3" fmla="*/ 13335 w 35560"/>
                <a:gd name="connsiteY3" fmla="*/ 22581 h 35560"/>
                <a:gd name="connsiteX4" fmla="*/ 23647 w 35560"/>
                <a:gd name="connsiteY4" fmla="*/ 13335 h 3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 h="35560">
                  <a:moveTo>
                    <a:pt x="23647" y="13335"/>
                  </a:moveTo>
                  <a:cubicBezTo>
                    <a:pt x="29337" y="13335"/>
                    <a:pt x="33960" y="17424"/>
                    <a:pt x="33960" y="22581"/>
                  </a:cubicBezTo>
                  <a:cubicBezTo>
                    <a:pt x="33960" y="27737"/>
                    <a:pt x="29337" y="31826"/>
                    <a:pt x="23647" y="31826"/>
                  </a:cubicBezTo>
                  <a:cubicBezTo>
                    <a:pt x="17958" y="31826"/>
                    <a:pt x="13335" y="27737"/>
                    <a:pt x="13335" y="22581"/>
                  </a:cubicBezTo>
                  <a:cubicBezTo>
                    <a:pt x="13335" y="17424"/>
                    <a:pt x="18136" y="13335"/>
                    <a:pt x="23647" y="13335"/>
                  </a:cubicBezTo>
                </a:path>
              </a:pathLst>
            </a:custGeom>
            <a:solidFill>
              <a:srgbClr val="FFFFFF"/>
            </a:solidFill>
            <a:ln w="9525" cap="flat">
              <a:noFill/>
              <a:prstDash val="solid"/>
              <a:miter/>
            </a:ln>
          </p:spPr>
          <p:txBody>
            <a:bodyPr rtlCol="0" anchor="ctr"/>
            <a:lstStyle/>
            <a:p>
              <a:endParaRPr lang="en-US" dirty="0"/>
            </a:p>
          </p:txBody>
        </p:sp>
        <p:sp>
          <p:nvSpPr>
            <p:cNvPr id="466" name="Freeform: Shape 529">
              <a:extLst/>
            </p:cNvPr>
            <p:cNvSpPr/>
            <p:nvPr/>
          </p:nvSpPr>
          <p:spPr>
            <a:xfrm>
              <a:off x="4344441" y="5311875"/>
              <a:ext cx="35560" cy="35560"/>
            </a:xfrm>
            <a:custGeom>
              <a:avLst/>
              <a:gdLst>
                <a:gd name="connsiteX0" fmla="*/ 25425 w 35560"/>
                <a:gd name="connsiteY0" fmla="*/ 13335 h 35560"/>
                <a:gd name="connsiteX1" fmla="*/ 37516 w 35560"/>
                <a:gd name="connsiteY1" fmla="*/ 24181 h 35560"/>
                <a:gd name="connsiteX2" fmla="*/ 25425 w 35560"/>
                <a:gd name="connsiteY2" fmla="*/ 35027 h 35560"/>
                <a:gd name="connsiteX3" fmla="*/ 13335 w 35560"/>
                <a:gd name="connsiteY3" fmla="*/ 24181 h 35560"/>
                <a:gd name="connsiteX4" fmla="*/ 25425 w 35560"/>
                <a:gd name="connsiteY4" fmla="*/ 13335 h 3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 h="35560">
                  <a:moveTo>
                    <a:pt x="25425" y="13335"/>
                  </a:moveTo>
                  <a:cubicBezTo>
                    <a:pt x="32004" y="13335"/>
                    <a:pt x="37516" y="18135"/>
                    <a:pt x="37516" y="24181"/>
                  </a:cubicBezTo>
                  <a:cubicBezTo>
                    <a:pt x="37516" y="30226"/>
                    <a:pt x="32004" y="35027"/>
                    <a:pt x="25425" y="35027"/>
                  </a:cubicBezTo>
                  <a:cubicBezTo>
                    <a:pt x="18669" y="35027"/>
                    <a:pt x="13335" y="30226"/>
                    <a:pt x="13335" y="24181"/>
                  </a:cubicBezTo>
                  <a:cubicBezTo>
                    <a:pt x="13335" y="18135"/>
                    <a:pt x="18669" y="13335"/>
                    <a:pt x="25425" y="13335"/>
                  </a:cubicBezTo>
                </a:path>
              </a:pathLst>
            </a:custGeom>
            <a:solidFill>
              <a:srgbClr val="FFFFFF"/>
            </a:solidFill>
            <a:ln w="9525" cap="flat">
              <a:noFill/>
              <a:prstDash val="solid"/>
              <a:miter/>
            </a:ln>
          </p:spPr>
          <p:txBody>
            <a:bodyPr rtlCol="0" anchor="ctr"/>
            <a:lstStyle/>
            <a:p>
              <a:endParaRPr lang="en-US" dirty="0"/>
            </a:p>
          </p:txBody>
        </p:sp>
        <p:sp>
          <p:nvSpPr>
            <p:cNvPr id="467" name="Freeform: Shape 530">
              <a:extLst/>
            </p:cNvPr>
            <p:cNvSpPr/>
            <p:nvPr/>
          </p:nvSpPr>
          <p:spPr>
            <a:xfrm>
              <a:off x="4357776" y="5340856"/>
              <a:ext cx="53340" cy="35560"/>
            </a:xfrm>
            <a:custGeom>
              <a:avLst/>
              <a:gdLst>
                <a:gd name="connsiteX0" fmla="*/ 27203 w 53340"/>
                <a:gd name="connsiteY0" fmla="*/ 13335 h 35560"/>
                <a:gd name="connsiteX1" fmla="*/ 41072 w 53340"/>
                <a:gd name="connsiteY1" fmla="*/ 25781 h 35560"/>
                <a:gd name="connsiteX2" fmla="*/ 27203 w 53340"/>
                <a:gd name="connsiteY2" fmla="*/ 38227 h 35560"/>
                <a:gd name="connsiteX3" fmla="*/ 13335 w 53340"/>
                <a:gd name="connsiteY3" fmla="*/ 25781 h 35560"/>
                <a:gd name="connsiteX4" fmla="*/ 27203 w 53340"/>
                <a:gd name="connsiteY4" fmla="*/ 13335 h 3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 h="35560">
                  <a:moveTo>
                    <a:pt x="27203" y="13335"/>
                  </a:moveTo>
                  <a:cubicBezTo>
                    <a:pt x="34849" y="13335"/>
                    <a:pt x="41072" y="18847"/>
                    <a:pt x="41072" y="25781"/>
                  </a:cubicBezTo>
                  <a:cubicBezTo>
                    <a:pt x="41072" y="32715"/>
                    <a:pt x="34849" y="38227"/>
                    <a:pt x="27203" y="38227"/>
                  </a:cubicBezTo>
                  <a:cubicBezTo>
                    <a:pt x="19558" y="38227"/>
                    <a:pt x="13335" y="32715"/>
                    <a:pt x="13335" y="25781"/>
                  </a:cubicBezTo>
                  <a:cubicBezTo>
                    <a:pt x="13335" y="18847"/>
                    <a:pt x="19558" y="13335"/>
                    <a:pt x="27203" y="13335"/>
                  </a:cubicBezTo>
                </a:path>
              </a:pathLst>
            </a:custGeom>
            <a:solidFill>
              <a:srgbClr val="FFFFFF"/>
            </a:solidFill>
            <a:ln w="9525" cap="flat">
              <a:noFill/>
              <a:prstDash val="solid"/>
              <a:miter/>
            </a:ln>
          </p:spPr>
          <p:txBody>
            <a:bodyPr rtlCol="0" anchor="ctr"/>
            <a:lstStyle/>
            <a:p>
              <a:endParaRPr lang="en-US" dirty="0"/>
            </a:p>
          </p:txBody>
        </p:sp>
        <p:sp>
          <p:nvSpPr>
            <p:cNvPr id="468" name="Freeform: Shape 531">
              <a:extLst/>
            </p:cNvPr>
            <p:cNvSpPr/>
            <p:nvPr/>
          </p:nvSpPr>
          <p:spPr>
            <a:xfrm>
              <a:off x="4384091" y="5364148"/>
              <a:ext cx="53340" cy="53340"/>
            </a:xfrm>
            <a:custGeom>
              <a:avLst/>
              <a:gdLst>
                <a:gd name="connsiteX0" fmla="*/ 28981 w 53340"/>
                <a:gd name="connsiteY0" fmla="*/ 13335 h 53340"/>
                <a:gd name="connsiteX1" fmla="*/ 44628 w 53340"/>
                <a:gd name="connsiteY1" fmla="*/ 27381 h 53340"/>
                <a:gd name="connsiteX2" fmla="*/ 28981 w 53340"/>
                <a:gd name="connsiteY2" fmla="*/ 41427 h 53340"/>
                <a:gd name="connsiteX3" fmla="*/ 13335 w 53340"/>
                <a:gd name="connsiteY3" fmla="*/ 27381 h 53340"/>
                <a:gd name="connsiteX4" fmla="*/ 28981 w 53340"/>
                <a:gd name="connsiteY4" fmla="*/ 13335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 h="53340">
                  <a:moveTo>
                    <a:pt x="28981" y="13335"/>
                  </a:moveTo>
                  <a:cubicBezTo>
                    <a:pt x="37694" y="13335"/>
                    <a:pt x="44628" y="19736"/>
                    <a:pt x="44628" y="27381"/>
                  </a:cubicBezTo>
                  <a:cubicBezTo>
                    <a:pt x="44628" y="35026"/>
                    <a:pt x="37516" y="41427"/>
                    <a:pt x="28981" y="41427"/>
                  </a:cubicBezTo>
                  <a:cubicBezTo>
                    <a:pt x="20269" y="41427"/>
                    <a:pt x="13335" y="35026"/>
                    <a:pt x="13335" y="27381"/>
                  </a:cubicBezTo>
                  <a:cubicBezTo>
                    <a:pt x="13335" y="19736"/>
                    <a:pt x="20269" y="13335"/>
                    <a:pt x="28981" y="13335"/>
                  </a:cubicBezTo>
                </a:path>
              </a:pathLst>
            </a:custGeom>
            <a:solidFill>
              <a:srgbClr val="FFFFFF"/>
            </a:solidFill>
            <a:ln w="9525" cap="flat">
              <a:noFill/>
              <a:prstDash val="solid"/>
              <a:miter/>
            </a:ln>
          </p:spPr>
          <p:txBody>
            <a:bodyPr rtlCol="0" anchor="ctr"/>
            <a:lstStyle/>
            <a:p>
              <a:endParaRPr lang="en-US" dirty="0"/>
            </a:p>
          </p:txBody>
        </p:sp>
        <p:sp>
          <p:nvSpPr>
            <p:cNvPr id="469" name="Freeform: Shape 532">
              <a:extLst/>
            </p:cNvPr>
            <p:cNvSpPr/>
            <p:nvPr/>
          </p:nvSpPr>
          <p:spPr>
            <a:xfrm>
              <a:off x="4424274" y="5378550"/>
              <a:ext cx="53340" cy="53340"/>
            </a:xfrm>
            <a:custGeom>
              <a:avLst/>
              <a:gdLst>
                <a:gd name="connsiteX0" fmla="*/ 30937 w 53340"/>
                <a:gd name="connsiteY0" fmla="*/ 13335 h 53340"/>
                <a:gd name="connsiteX1" fmla="*/ 48362 w 53340"/>
                <a:gd name="connsiteY1" fmla="*/ 28981 h 53340"/>
                <a:gd name="connsiteX2" fmla="*/ 30937 w 53340"/>
                <a:gd name="connsiteY2" fmla="*/ 44628 h 53340"/>
                <a:gd name="connsiteX3" fmla="*/ 13335 w 53340"/>
                <a:gd name="connsiteY3" fmla="*/ 28981 h 53340"/>
                <a:gd name="connsiteX4" fmla="*/ 30937 w 53340"/>
                <a:gd name="connsiteY4" fmla="*/ 13335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 h="53340">
                  <a:moveTo>
                    <a:pt x="30937" y="13335"/>
                  </a:moveTo>
                  <a:cubicBezTo>
                    <a:pt x="40538" y="13335"/>
                    <a:pt x="48362" y="20447"/>
                    <a:pt x="48362" y="28981"/>
                  </a:cubicBezTo>
                  <a:cubicBezTo>
                    <a:pt x="48362" y="37694"/>
                    <a:pt x="40538" y="44628"/>
                    <a:pt x="30937" y="44628"/>
                  </a:cubicBezTo>
                  <a:cubicBezTo>
                    <a:pt x="21336" y="44628"/>
                    <a:pt x="13335" y="37516"/>
                    <a:pt x="13335" y="28981"/>
                  </a:cubicBezTo>
                  <a:cubicBezTo>
                    <a:pt x="13513" y="20447"/>
                    <a:pt x="21336" y="13335"/>
                    <a:pt x="30937" y="13335"/>
                  </a:cubicBezTo>
                </a:path>
              </a:pathLst>
            </a:custGeom>
            <a:solidFill>
              <a:srgbClr val="FFFFFF"/>
            </a:solidFill>
            <a:ln w="9525" cap="flat">
              <a:noFill/>
              <a:prstDash val="solid"/>
              <a:miter/>
            </a:ln>
          </p:spPr>
          <p:txBody>
            <a:bodyPr rtlCol="0" anchor="ctr"/>
            <a:lstStyle/>
            <a:p>
              <a:endParaRPr lang="en-US" dirty="0"/>
            </a:p>
          </p:txBody>
        </p:sp>
        <p:sp>
          <p:nvSpPr>
            <p:cNvPr id="470" name="Freeform: Shape 533">
              <a:extLst/>
            </p:cNvPr>
            <p:cNvSpPr/>
            <p:nvPr/>
          </p:nvSpPr>
          <p:spPr>
            <a:xfrm>
              <a:off x="4469257" y="5377838"/>
              <a:ext cx="53340" cy="53340"/>
            </a:xfrm>
            <a:custGeom>
              <a:avLst/>
              <a:gdLst>
                <a:gd name="connsiteX0" fmla="*/ 32715 w 53340"/>
                <a:gd name="connsiteY0" fmla="*/ 13335 h 53340"/>
                <a:gd name="connsiteX1" fmla="*/ 52096 w 53340"/>
                <a:gd name="connsiteY1" fmla="*/ 30582 h 53340"/>
                <a:gd name="connsiteX2" fmla="*/ 32715 w 53340"/>
                <a:gd name="connsiteY2" fmla="*/ 47828 h 53340"/>
                <a:gd name="connsiteX3" fmla="*/ 13335 w 53340"/>
                <a:gd name="connsiteY3" fmla="*/ 30582 h 53340"/>
                <a:gd name="connsiteX4" fmla="*/ 32715 w 53340"/>
                <a:gd name="connsiteY4" fmla="*/ 13335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 h="53340">
                  <a:moveTo>
                    <a:pt x="32715" y="13335"/>
                  </a:moveTo>
                  <a:cubicBezTo>
                    <a:pt x="43383" y="13335"/>
                    <a:pt x="52096" y="21158"/>
                    <a:pt x="52096" y="30582"/>
                  </a:cubicBezTo>
                  <a:cubicBezTo>
                    <a:pt x="52096" y="40183"/>
                    <a:pt x="43383" y="47828"/>
                    <a:pt x="32715" y="47828"/>
                  </a:cubicBezTo>
                  <a:cubicBezTo>
                    <a:pt x="22047" y="47828"/>
                    <a:pt x="13335" y="40005"/>
                    <a:pt x="13335" y="30582"/>
                  </a:cubicBezTo>
                  <a:cubicBezTo>
                    <a:pt x="13335" y="21158"/>
                    <a:pt x="22047" y="13335"/>
                    <a:pt x="32715" y="13335"/>
                  </a:cubicBezTo>
                </a:path>
              </a:pathLst>
            </a:custGeom>
            <a:solidFill>
              <a:srgbClr val="FFFFFF"/>
            </a:solidFill>
            <a:ln w="9525" cap="flat">
              <a:noFill/>
              <a:prstDash val="solid"/>
              <a:miter/>
            </a:ln>
          </p:spPr>
          <p:txBody>
            <a:bodyPr rtlCol="0" anchor="ctr"/>
            <a:lstStyle/>
            <a:p>
              <a:endParaRPr lang="en-US" dirty="0"/>
            </a:p>
          </p:txBody>
        </p:sp>
        <p:sp>
          <p:nvSpPr>
            <p:cNvPr id="471" name="Freeform: Shape 534">
              <a:extLst/>
            </p:cNvPr>
            <p:cNvSpPr/>
            <p:nvPr/>
          </p:nvSpPr>
          <p:spPr>
            <a:xfrm>
              <a:off x="4517619" y="5356502"/>
              <a:ext cx="53340" cy="53340"/>
            </a:xfrm>
            <a:custGeom>
              <a:avLst/>
              <a:gdLst>
                <a:gd name="connsiteX0" fmla="*/ 34493 w 53340"/>
                <a:gd name="connsiteY0" fmla="*/ 13335 h 53340"/>
                <a:gd name="connsiteX1" fmla="*/ 55651 w 53340"/>
                <a:gd name="connsiteY1" fmla="*/ 32182 h 53340"/>
                <a:gd name="connsiteX2" fmla="*/ 34493 w 53340"/>
                <a:gd name="connsiteY2" fmla="*/ 51206 h 53340"/>
                <a:gd name="connsiteX3" fmla="*/ 13335 w 53340"/>
                <a:gd name="connsiteY3" fmla="*/ 32182 h 53340"/>
                <a:gd name="connsiteX4" fmla="*/ 34493 w 53340"/>
                <a:gd name="connsiteY4" fmla="*/ 13335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 h="53340">
                  <a:moveTo>
                    <a:pt x="34493" y="13335"/>
                  </a:moveTo>
                  <a:cubicBezTo>
                    <a:pt x="46050" y="13335"/>
                    <a:pt x="55651" y="21869"/>
                    <a:pt x="55651" y="32182"/>
                  </a:cubicBezTo>
                  <a:cubicBezTo>
                    <a:pt x="55651" y="42672"/>
                    <a:pt x="46228" y="51206"/>
                    <a:pt x="34493" y="51206"/>
                  </a:cubicBezTo>
                  <a:cubicBezTo>
                    <a:pt x="22758" y="51206"/>
                    <a:pt x="13335" y="42672"/>
                    <a:pt x="13335" y="32182"/>
                  </a:cubicBezTo>
                  <a:cubicBezTo>
                    <a:pt x="13335" y="21692"/>
                    <a:pt x="22758" y="13335"/>
                    <a:pt x="34493" y="13335"/>
                  </a:cubicBezTo>
                </a:path>
              </a:pathLst>
            </a:custGeom>
            <a:solidFill>
              <a:srgbClr val="FFFFFF"/>
            </a:solidFill>
            <a:ln w="9525" cap="flat">
              <a:noFill/>
              <a:prstDash val="solid"/>
              <a:miter/>
            </a:ln>
          </p:spPr>
          <p:txBody>
            <a:bodyPr rtlCol="0" anchor="ctr"/>
            <a:lstStyle/>
            <a:p>
              <a:endParaRPr lang="en-US" dirty="0"/>
            </a:p>
          </p:txBody>
        </p:sp>
        <p:sp>
          <p:nvSpPr>
            <p:cNvPr id="472" name="Freeform: Shape 535">
              <a:extLst/>
            </p:cNvPr>
            <p:cNvSpPr/>
            <p:nvPr/>
          </p:nvSpPr>
          <p:spPr>
            <a:xfrm>
              <a:off x="4551756" y="5311697"/>
              <a:ext cx="71120" cy="53340"/>
            </a:xfrm>
            <a:custGeom>
              <a:avLst/>
              <a:gdLst>
                <a:gd name="connsiteX0" fmla="*/ 13335 w 71120"/>
                <a:gd name="connsiteY0" fmla="*/ 33960 h 53340"/>
                <a:gd name="connsiteX1" fmla="*/ 36271 w 71120"/>
                <a:gd name="connsiteY1" fmla="*/ 13335 h 53340"/>
                <a:gd name="connsiteX2" fmla="*/ 59207 w 71120"/>
                <a:gd name="connsiteY2" fmla="*/ 33960 h 53340"/>
                <a:gd name="connsiteX3" fmla="*/ 36271 w 71120"/>
                <a:gd name="connsiteY3" fmla="*/ 54585 h 53340"/>
                <a:gd name="connsiteX4" fmla="*/ 13335 w 71120"/>
                <a:gd name="connsiteY4" fmla="*/ 3396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 h="53340">
                  <a:moveTo>
                    <a:pt x="13335" y="33960"/>
                  </a:moveTo>
                  <a:cubicBezTo>
                    <a:pt x="13335" y="22581"/>
                    <a:pt x="23647" y="13335"/>
                    <a:pt x="36271" y="13335"/>
                  </a:cubicBezTo>
                  <a:cubicBezTo>
                    <a:pt x="48895" y="13335"/>
                    <a:pt x="59207" y="22581"/>
                    <a:pt x="59207" y="33960"/>
                  </a:cubicBezTo>
                  <a:cubicBezTo>
                    <a:pt x="59207" y="45339"/>
                    <a:pt x="48895" y="54585"/>
                    <a:pt x="36271" y="54585"/>
                  </a:cubicBezTo>
                  <a:cubicBezTo>
                    <a:pt x="23647" y="54407"/>
                    <a:pt x="13335" y="45161"/>
                    <a:pt x="13335" y="33960"/>
                  </a:cubicBezTo>
                </a:path>
              </a:pathLst>
            </a:custGeom>
            <a:solidFill>
              <a:srgbClr val="FFFFFF"/>
            </a:solidFill>
            <a:ln w="9525" cap="flat">
              <a:noFill/>
              <a:prstDash val="solid"/>
              <a:miter/>
            </a:ln>
          </p:spPr>
          <p:txBody>
            <a:bodyPr rtlCol="0" anchor="ctr"/>
            <a:lstStyle/>
            <a:p>
              <a:endParaRPr lang="en-US" dirty="0"/>
            </a:p>
          </p:txBody>
        </p:sp>
        <p:sp>
          <p:nvSpPr>
            <p:cNvPr id="473" name="Freeform: Shape 536">
              <a:extLst/>
            </p:cNvPr>
            <p:cNvSpPr/>
            <p:nvPr/>
          </p:nvSpPr>
          <p:spPr>
            <a:xfrm>
              <a:off x="4555490" y="5248400"/>
              <a:ext cx="71120" cy="71120"/>
            </a:xfrm>
            <a:custGeom>
              <a:avLst/>
              <a:gdLst>
                <a:gd name="connsiteX0" fmla="*/ 13335 w 71120"/>
                <a:gd name="connsiteY0" fmla="*/ 35560 h 71120"/>
                <a:gd name="connsiteX1" fmla="*/ 38049 w 71120"/>
                <a:gd name="connsiteY1" fmla="*/ 13335 h 71120"/>
                <a:gd name="connsiteX2" fmla="*/ 62763 w 71120"/>
                <a:gd name="connsiteY2" fmla="*/ 35560 h 71120"/>
                <a:gd name="connsiteX3" fmla="*/ 38049 w 71120"/>
                <a:gd name="connsiteY3" fmla="*/ 57785 h 71120"/>
                <a:gd name="connsiteX4" fmla="*/ 13335 w 71120"/>
                <a:gd name="connsiteY4" fmla="*/ 35560 h 7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 h="71120">
                  <a:moveTo>
                    <a:pt x="13335" y="35560"/>
                  </a:moveTo>
                  <a:cubicBezTo>
                    <a:pt x="13335" y="23292"/>
                    <a:pt x="24536" y="13335"/>
                    <a:pt x="38049" y="13335"/>
                  </a:cubicBezTo>
                  <a:cubicBezTo>
                    <a:pt x="51740" y="13335"/>
                    <a:pt x="62763" y="23292"/>
                    <a:pt x="62763" y="35560"/>
                  </a:cubicBezTo>
                  <a:cubicBezTo>
                    <a:pt x="62763" y="47828"/>
                    <a:pt x="51740" y="57785"/>
                    <a:pt x="38049" y="57785"/>
                  </a:cubicBezTo>
                  <a:cubicBezTo>
                    <a:pt x="24359" y="57785"/>
                    <a:pt x="13335" y="47828"/>
                    <a:pt x="13335" y="35560"/>
                  </a:cubicBezTo>
                </a:path>
              </a:pathLst>
            </a:custGeom>
            <a:solidFill>
              <a:srgbClr val="FFFFFF"/>
            </a:solidFill>
            <a:ln w="9525" cap="flat">
              <a:noFill/>
              <a:prstDash val="solid"/>
              <a:miter/>
            </a:ln>
          </p:spPr>
          <p:txBody>
            <a:bodyPr rtlCol="0" anchor="ctr"/>
            <a:lstStyle/>
            <a:p>
              <a:endParaRPr lang="en-US" dirty="0"/>
            </a:p>
          </p:txBody>
        </p:sp>
        <p:sp>
          <p:nvSpPr>
            <p:cNvPr id="474" name="Freeform: Shape 537">
              <a:extLst/>
            </p:cNvPr>
            <p:cNvSpPr/>
            <p:nvPr/>
          </p:nvSpPr>
          <p:spPr>
            <a:xfrm>
              <a:off x="4163619" y="5172479"/>
              <a:ext cx="195580" cy="248920"/>
            </a:xfrm>
            <a:custGeom>
              <a:avLst/>
              <a:gdLst>
                <a:gd name="connsiteX0" fmla="*/ 58496 w 195580"/>
                <a:gd name="connsiteY0" fmla="*/ 210871 h 248920"/>
                <a:gd name="connsiteX1" fmla="*/ 174066 w 195580"/>
                <a:gd name="connsiteY1" fmla="*/ 211049 h 248920"/>
                <a:gd name="connsiteX2" fmla="*/ 182778 w 195580"/>
                <a:gd name="connsiteY2" fmla="*/ 212649 h 248920"/>
                <a:gd name="connsiteX3" fmla="*/ 189890 w 195580"/>
                <a:gd name="connsiteY3" fmla="*/ 217094 h 248920"/>
                <a:gd name="connsiteX4" fmla="*/ 194691 w 195580"/>
                <a:gd name="connsiteY4" fmla="*/ 223672 h 248920"/>
                <a:gd name="connsiteX5" fmla="*/ 196469 w 195580"/>
                <a:gd name="connsiteY5" fmla="*/ 231496 h 248920"/>
                <a:gd name="connsiteX6" fmla="*/ 194691 w 195580"/>
                <a:gd name="connsiteY6" fmla="*/ 239319 h 248920"/>
                <a:gd name="connsiteX7" fmla="*/ 189890 w 195580"/>
                <a:gd name="connsiteY7" fmla="*/ 245542 h 248920"/>
                <a:gd name="connsiteX8" fmla="*/ 182778 w 195580"/>
                <a:gd name="connsiteY8" fmla="*/ 249809 h 248920"/>
                <a:gd name="connsiteX9" fmla="*/ 174066 w 195580"/>
                <a:gd name="connsiteY9" fmla="*/ 251231 h 248920"/>
                <a:gd name="connsiteX10" fmla="*/ 36627 w 195580"/>
                <a:gd name="connsiteY10" fmla="*/ 251231 h 248920"/>
                <a:gd name="connsiteX11" fmla="*/ 35738 w 195580"/>
                <a:gd name="connsiteY11" fmla="*/ 251231 h 248920"/>
                <a:gd name="connsiteX12" fmla="*/ 33426 w 195580"/>
                <a:gd name="connsiteY12" fmla="*/ 251231 h 248920"/>
                <a:gd name="connsiteX13" fmla="*/ 31293 w 195580"/>
                <a:gd name="connsiteY13" fmla="*/ 250876 h 248920"/>
                <a:gd name="connsiteX14" fmla="*/ 29693 w 195580"/>
                <a:gd name="connsiteY14" fmla="*/ 250520 h 248920"/>
                <a:gd name="connsiteX15" fmla="*/ 17958 w 195580"/>
                <a:gd name="connsiteY15" fmla="*/ 243586 h 248920"/>
                <a:gd name="connsiteX16" fmla="*/ 13335 w 195580"/>
                <a:gd name="connsiteY16" fmla="*/ 231318 h 248920"/>
                <a:gd name="connsiteX17" fmla="*/ 13335 w 195580"/>
                <a:gd name="connsiteY17" fmla="*/ 33426 h 248920"/>
                <a:gd name="connsiteX18" fmla="*/ 15113 w 195580"/>
                <a:gd name="connsiteY18" fmla="*/ 25603 h 248920"/>
                <a:gd name="connsiteX19" fmla="*/ 19914 w 195580"/>
                <a:gd name="connsiteY19" fmla="*/ 19202 h 248920"/>
                <a:gd name="connsiteX20" fmla="*/ 27025 w 195580"/>
                <a:gd name="connsiteY20" fmla="*/ 14935 h 248920"/>
                <a:gd name="connsiteX21" fmla="*/ 35915 w 195580"/>
                <a:gd name="connsiteY21" fmla="*/ 13335 h 248920"/>
                <a:gd name="connsiteX22" fmla="*/ 44628 w 195580"/>
                <a:gd name="connsiteY22" fmla="*/ 14935 h 248920"/>
                <a:gd name="connsiteX23" fmla="*/ 51918 w 195580"/>
                <a:gd name="connsiteY23" fmla="*/ 19202 h 248920"/>
                <a:gd name="connsiteX24" fmla="*/ 56896 w 195580"/>
                <a:gd name="connsiteY24" fmla="*/ 25603 h 248920"/>
                <a:gd name="connsiteX25" fmla="*/ 58674 w 195580"/>
                <a:gd name="connsiteY25" fmla="*/ 33426 h 248920"/>
                <a:gd name="connsiteX26" fmla="*/ 58674 w 195580"/>
                <a:gd name="connsiteY26" fmla="*/ 210871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580" h="248920">
                  <a:moveTo>
                    <a:pt x="58496" y="210871"/>
                  </a:moveTo>
                  <a:lnTo>
                    <a:pt x="174066" y="211049"/>
                  </a:lnTo>
                  <a:cubicBezTo>
                    <a:pt x="177089" y="211049"/>
                    <a:pt x="180111" y="211582"/>
                    <a:pt x="182778" y="212649"/>
                  </a:cubicBezTo>
                  <a:cubicBezTo>
                    <a:pt x="185623" y="213716"/>
                    <a:pt x="187934" y="215138"/>
                    <a:pt x="189890" y="217094"/>
                  </a:cubicBezTo>
                  <a:cubicBezTo>
                    <a:pt x="191846" y="218872"/>
                    <a:pt x="193446" y="221183"/>
                    <a:pt x="194691" y="223672"/>
                  </a:cubicBezTo>
                  <a:cubicBezTo>
                    <a:pt x="195935" y="226162"/>
                    <a:pt x="196469" y="228829"/>
                    <a:pt x="196469" y="231496"/>
                  </a:cubicBezTo>
                  <a:cubicBezTo>
                    <a:pt x="196469" y="234341"/>
                    <a:pt x="195935" y="237007"/>
                    <a:pt x="194691" y="239319"/>
                  </a:cubicBezTo>
                  <a:cubicBezTo>
                    <a:pt x="193446" y="241808"/>
                    <a:pt x="191846" y="243764"/>
                    <a:pt x="189890" y="245542"/>
                  </a:cubicBezTo>
                  <a:cubicBezTo>
                    <a:pt x="187934" y="247320"/>
                    <a:pt x="185445" y="248742"/>
                    <a:pt x="182778" y="249809"/>
                  </a:cubicBezTo>
                  <a:cubicBezTo>
                    <a:pt x="179934" y="250876"/>
                    <a:pt x="177089" y="251231"/>
                    <a:pt x="174066" y="251231"/>
                  </a:cubicBezTo>
                  <a:lnTo>
                    <a:pt x="36627" y="251231"/>
                  </a:lnTo>
                  <a:lnTo>
                    <a:pt x="35738" y="251231"/>
                  </a:lnTo>
                  <a:lnTo>
                    <a:pt x="33426" y="251231"/>
                  </a:lnTo>
                  <a:lnTo>
                    <a:pt x="31293" y="250876"/>
                  </a:lnTo>
                  <a:lnTo>
                    <a:pt x="29693" y="250520"/>
                  </a:lnTo>
                  <a:cubicBezTo>
                    <a:pt x="24892" y="249454"/>
                    <a:pt x="21158" y="247142"/>
                    <a:pt x="17958" y="243586"/>
                  </a:cubicBezTo>
                  <a:cubicBezTo>
                    <a:pt x="14935" y="240030"/>
                    <a:pt x="13335" y="236119"/>
                    <a:pt x="13335" y="231318"/>
                  </a:cubicBezTo>
                  <a:lnTo>
                    <a:pt x="13335" y="33426"/>
                  </a:lnTo>
                  <a:cubicBezTo>
                    <a:pt x="13335" y="30760"/>
                    <a:pt x="13868" y="28092"/>
                    <a:pt x="15113" y="25603"/>
                  </a:cubicBezTo>
                  <a:cubicBezTo>
                    <a:pt x="16358" y="23114"/>
                    <a:pt x="17958" y="20981"/>
                    <a:pt x="19914" y="19202"/>
                  </a:cubicBezTo>
                  <a:cubicBezTo>
                    <a:pt x="21869" y="17425"/>
                    <a:pt x="24181" y="16002"/>
                    <a:pt x="27025" y="14935"/>
                  </a:cubicBezTo>
                  <a:cubicBezTo>
                    <a:pt x="29693" y="13869"/>
                    <a:pt x="32715" y="13335"/>
                    <a:pt x="35915" y="13335"/>
                  </a:cubicBezTo>
                  <a:cubicBezTo>
                    <a:pt x="38938" y="13335"/>
                    <a:pt x="41961" y="13869"/>
                    <a:pt x="44628" y="14935"/>
                  </a:cubicBezTo>
                  <a:cubicBezTo>
                    <a:pt x="47473" y="16002"/>
                    <a:pt x="49784" y="17425"/>
                    <a:pt x="51918" y="19202"/>
                  </a:cubicBezTo>
                  <a:cubicBezTo>
                    <a:pt x="54051" y="20981"/>
                    <a:pt x="55651" y="23114"/>
                    <a:pt x="56896" y="25603"/>
                  </a:cubicBezTo>
                  <a:cubicBezTo>
                    <a:pt x="58140" y="28092"/>
                    <a:pt x="58674" y="30760"/>
                    <a:pt x="58674" y="33426"/>
                  </a:cubicBezTo>
                  <a:lnTo>
                    <a:pt x="58674" y="210871"/>
                  </a:lnTo>
                  <a:close/>
                </a:path>
              </a:pathLst>
            </a:custGeom>
            <a:solidFill>
              <a:srgbClr val="FFFFFF"/>
            </a:solidFill>
            <a:ln w="9525" cap="flat">
              <a:noFill/>
              <a:prstDash val="solid"/>
              <a:miter/>
            </a:ln>
          </p:spPr>
          <p:txBody>
            <a:bodyPr rtlCol="0" anchor="ctr"/>
            <a:lstStyle/>
            <a:p>
              <a:endParaRPr lang="en-US" dirty="0"/>
            </a:p>
          </p:txBody>
        </p:sp>
        <p:sp>
          <p:nvSpPr>
            <p:cNvPr id="475" name="Freeform: Shape 538">
              <a:extLst/>
            </p:cNvPr>
            <p:cNvSpPr/>
            <p:nvPr/>
          </p:nvSpPr>
          <p:spPr>
            <a:xfrm>
              <a:off x="4630877" y="5235421"/>
              <a:ext cx="284480" cy="195580"/>
            </a:xfrm>
            <a:custGeom>
              <a:avLst/>
              <a:gdLst>
                <a:gd name="connsiteX0" fmla="*/ 58674 w 284480"/>
                <a:gd name="connsiteY0" fmla="*/ 168554 h 195580"/>
                <a:gd name="connsiteX1" fmla="*/ 52273 w 284480"/>
                <a:gd name="connsiteY1" fmla="*/ 182601 h 195580"/>
                <a:gd name="connsiteX2" fmla="*/ 36627 w 284480"/>
                <a:gd name="connsiteY2" fmla="*/ 188290 h 195580"/>
                <a:gd name="connsiteX3" fmla="*/ 27914 w 284480"/>
                <a:gd name="connsiteY3" fmla="*/ 186690 h 195580"/>
                <a:gd name="connsiteX4" fmla="*/ 20447 w 284480"/>
                <a:gd name="connsiteY4" fmla="*/ 182423 h 195580"/>
                <a:gd name="connsiteX5" fmla="*/ 15291 w 284480"/>
                <a:gd name="connsiteY5" fmla="*/ 176200 h 195580"/>
                <a:gd name="connsiteX6" fmla="*/ 13335 w 284480"/>
                <a:gd name="connsiteY6" fmla="*/ 168554 h 195580"/>
                <a:gd name="connsiteX7" fmla="*/ 13335 w 284480"/>
                <a:gd name="connsiteY7" fmla="*/ 81077 h 195580"/>
                <a:gd name="connsiteX8" fmla="*/ 19558 w 284480"/>
                <a:gd name="connsiteY8" fmla="*/ 54762 h 195580"/>
                <a:gd name="connsiteX9" fmla="*/ 36271 w 284480"/>
                <a:gd name="connsiteY9" fmla="*/ 33249 h 195580"/>
                <a:gd name="connsiteX10" fmla="*/ 60985 w 284480"/>
                <a:gd name="connsiteY10" fmla="*/ 18669 h 195580"/>
                <a:gd name="connsiteX11" fmla="*/ 90678 w 284480"/>
                <a:gd name="connsiteY11" fmla="*/ 13335 h 195580"/>
                <a:gd name="connsiteX12" fmla="*/ 121259 w 284480"/>
                <a:gd name="connsiteY12" fmla="*/ 18847 h 195580"/>
                <a:gd name="connsiteX13" fmla="*/ 146329 w 284480"/>
                <a:gd name="connsiteY13" fmla="*/ 34138 h 195580"/>
                <a:gd name="connsiteX14" fmla="*/ 171577 w 284480"/>
                <a:gd name="connsiteY14" fmla="*/ 18847 h 195580"/>
                <a:gd name="connsiteX15" fmla="*/ 202336 w 284480"/>
                <a:gd name="connsiteY15" fmla="*/ 13335 h 195580"/>
                <a:gd name="connsiteX16" fmla="*/ 231851 w 284480"/>
                <a:gd name="connsiteY16" fmla="*/ 18491 h 195580"/>
                <a:gd name="connsiteX17" fmla="*/ 256032 w 284480"/>
                <a:gd name="connsiteY17" fmla="*/ 32715 h 195580"/>
                <a:gd name="connsiteX18" fmla="*/ 272745 w 284480"/>
                <a:gd name="connsiteY18" fmla="*/ 53873 h 195580"/>
                <a:gd name="connsiteX19" fmla="*/ 279679 w 284480"/>
                <a:gd name="connsiteY19" fmla="*/ 79654 h 195580"/>
                <a:gd name="connsiteX20" fmla="*/ 279857 w 284480"/>
                <a:gd name="connsiteY20" fmla="*/ 80543 h 195580"/>
                <a:gd name="connsiteX21" fmla="*/ 280035 w 284480"/>
                <a:gd name="connsiteY21" fmla="*/ 81432 h 195580"/>
                <a:gd name="connsiteX22" fmla="*/ 280035 w 284480"/>
                <a:gd name="connsiteY22" fmla="*/ 168554 h 195580"/>
                <a:gd name="connsiteX23" fmla="*/ 278257 w 284480"/>
                <a:gd name="connsiteY23" fmla="*/ 176200 h 195580"/>
                <a:gd name="connsiteX24" fmla="*/ 273456 w 284480"/>
                <a:gd name="connsiteY24" fmla="*/ 182423 h 195580"/>
                <a:gd name="connsiteX25" fmla="*/ 266522 w 284480"/>
                <a:gd name="connsiteY25" fmla="*/ 186690 h 195580"/>
                <a:gd name="connsiteX26" fmla="*/ 257988 w 284480"/>
                <a:gd name="connsiteY26" fmla="*/ 188290 h 195580"/>
                <a:gd name="connsiteX27" fmla="*/ 249098 w 284480"/>
                <a:gd name="connsiteY27" fmla="*/ 186690 h 195580"/>
                <a:gd name="connsiteX28" fmla="*/ 241808 w 284480"/>
                <a:gd name="connsiteY28" fmla="*/ 182423 h 195580"/>
                <a:gd name="connsiteX29" fmla="*/ 236829 w 284480"/>
                <a:gd name="connsiteY29" fmla="*/ 176200 h 195580"/>
                <a:gd name="connsiteX30" fmla="*/ 234874 w 284480"/>
                <a:gd name="connsiteY30" fmla="*/ 168554 h 195580"/>
                <a:gd name="connsiteX31" fmla="*/ 234874 w 284480"/>
                <a:gd name="connsiteY31" fmla="*/ 81966 h 195580"/>
                <a:gd name="connsiteX32" fmla="*/ 234874 w 284480"/>
                <a:gd name="connsiteY32" fmla="*/ 81432 h 195580"/>
                <a:gd name="connsiteX33" fmla="*/ 234874 w 284480"/>
                <a:gd name="connsiteY33" fmla="*/ 80899 h 195580"/>
                <a:gd name="connsiteX34" fmla="*/ 231851 w 284480"/>
                <a:gd name="connsiteY34" fmla="*/ 69875 h 195580"/>
                <a:gd name="connsiteX35" fmla="*/ 224739 w 284480"/>
                <a:gd name="connsiteY35" fmla="*/ 61163 h 195580"/>
                <a:gd name="connsiteX36" fmla="*/ 214427 w 284480"/>
                <a:gd name="connsiteY36" fmla="*/ 55474 h 195580"/>
                <a:gd name="connsiteX37" fmla="*/ 202159 w 284480"/>
                <a:gd name="connsiteY37" fmla="*/ 53518 h 195580"/>
                <a:gd name="connsiteX38" fmla="*/ 189535 w 284480"/>
                <a:gd name="connsiteY38" fmla="*/ 55829 h 195580"/>
                <a:gd name="connsiteX39" fmla="*/ 179044 w 284480"/>
                <a:gd name="connsiteY39" fmla="*/ 61874 h 195580"/>
                <a:gd name="connsiteX40" fmla="*/ 171933 w 284480"/>
                <a:gd name="connsiteY40" fmla="*/ 70942 h 195580"/>
                <a:gd name="connsiteX41" fmla="*/ 169265 w 284480"/>
                <a:gd name="connsiteY41" fmla="*/ 81966 h 195580"/>
                <a:gd name="connsiteX42" fmla="*/ 169265 w 284480"/>
                <a:gd name="connsiteY42" fmla="*/ 168732 h 195580"/>
                <a:gd name="connsiteX43" fmla="*/ 162865 w 284480"/>
                <a:gd name="connsiteY43" fmla="*/ 182778 h 195580"/>
                <a:gd name="connsiteX44" fmla="*/ 147218 w 284480"/>
                <a:gd name="connsiteY44" fmla="*/ 188468 h 195580"/>
                <a:gd name="connsiteX45" fmla="*/ 138506 w 284480"/>
                <a:gd name="connsiteY45" fmla="*/ 186868 h 195580"/>
                <a:gd name="connsiteX46" fmla="*/ 131039 w 284480"/>
                <a:gd name="connsiteY46" fmla="*/ 182601 h 195580"/>
                <a:gd name="connsiteX47" fmla="*/ 125882 w 284480"/>
                <a:gd name="connsiteY47" fmla="*/ 176378 h 195580"/>
                <a:gd name="connsiteX48" fmla="*/ 123927 w 284480"/>
                <a:gd name="connsiteY48" fmla="*/ 168732 h 195580"/>
                <a:gd name="connsiteX49" fmla="*/ 123927 w 284480"/>
                <a:gd name="connsiteY49" fmla="*/ 81788 h 195580"/>
                <a:gd name="connsiteX50" fmla="*/ 123927 w 284480"/>
                <a:gd name="connsiteY50" fmla="*/ 81254 h 195580"/>
                <a:gd name="connsiteX51" fmla="*/ 121082 w 284480"/>
                <a:gd name="connsiteY51" fmla="*/ 70231 h 195580"/>
                <a:gd name="connsiteX52" fmla="*/ 114148 w 284480"/>
                <a:gd name="connsiteY52" fmla="*/ 61519 h 195580"/>
                <a:gd name="connsiteX53" fmla="*/ 104013 w 284480"/>
                <a:gd name="connsiteY53" fmla="*/ 55829 h 195580"/>
                <a:gd name="connsiteX54" fmla="*/ 91567 w 284480"/>
                <a:gd name="connsiteY54" fmla="*/ 53873 h 195580"/>
                <a:gd name="connsiteX55" fmla="*/ 78943 w 284480"/>
                <a:gd name="connsiteY55" fmla="*/ 56007 h 195580"/>
                <a:gd name="connsiteX56" fmla="*/ 68453 w 284480"/>
                <a:gd name="connsiteY56" fmla="*/ 61874 h 195580"/>
                <a:gd name="connsiteX57" fmla="*/ 61341 w 284480"/>
                <a:gd name="connsiteY57" fmla="*/ 70764 h 195580"/>
                <a:gd name="connsiteX58" fmla="*/ 58674 w 284480"/>
                <a:gd name="connsiteY58" fmla="*/ 81610 h 195580"/>
                <a:gd name="connsiteX59" fmla="*/ 58674 w 284480"/>
                <a:gd name="connsiteY59" fmla="*/ 81788 h 195580"/>
                <a:gd name="connsiteX60" fmla="*/ 58674 w 284480"/>
                <a:gd name="connsiteY60" fmla="*/ 168554 h 1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4480" h="195580">
                  <a:moveTo>
                    <a:pt x="58674" y="168554"/>
                  </a:moveTo>
                  <a:cubicBezTo>
                    <a:pt x="58674" y="174066"/>
                    <a:pt x="56540" y="178867"/>
                    <a:pt x="52273" y="182601"/>
                  </a:cubicBezTo>
                  <a:cubicBezTo>
                    <a:pt x="48006" y="186334"/>
                    <a:pt x="42850" y="188290"/>
                    <a:pt x="36627" y="188290"/>
                  </a:cubicBezTo>
                  <a:cubicBezTo>
                    <a:pt x="33604" y="188290"/>
                    <a:pt x="30582" y="187757"/>
                    <a:pt x="27914" y="186690"/>
                  </a:cubicBezTo>
                  <a:cubicBezTo>
                    <a:pt x="25070" y="185623"/>
                    <a:pt x="22758" y="184201"/>
                    <a:pt x="20447" y="182423"/>
                  </a:cubicBezTo>
                  <a:cubicBezTo>
                    <a:pt x="18313" y="180645"/>
                    <a:pt x="16535" y="178689"/>
                    <a:pt x="15291" y="176200"/>
                  </a:cubicBezTo>
                  <a:cubicBezTo>
                    <a:pt x="14046" y="173711"/>
                    <a:pt x="13335" y="171221"/>
                    <a:pt x="13335" y="168554"/>
                  </a:cubicBezTo>
                  <a:lnTo>
                    <a:pt x="13335" y="81077"/>
                  </a:lnTo>
                  <a:cubicBezTo>
                    <a:pt x="13335" y="71831"/>
                    <a:pt x="15469" y="63119"/>
                    <a:pt x="19558" y="54762"/>
                  </a:cubicBezTo>
                  <a:cubicBezTo>
                    <a:pt x="23647" y="46584"/>
                    <a:pt x="29337" y="39294"/>
                    <a:pt x="36271" y="33249"/>
                  </a:cubicBezTo>
                  <a:cubicBezTo>
                    <a:pt x="43383" y="27203"/>
                    <a:pt x="51562" y="22225"/>
                    <a:pt x="60985" y="18669"/>
                  </a:cubicBezTo>
                  <a:cubicBezTo>
                    <a:pt x="70409" y="15113"/>
                    <a:pt x="80188" y="13335"/>
                    <a:pt x="90678" y="13335"/>
                  </a:cubicBezTo>
                  <a:cubicBezTo>
                    <a:pt x="101524" y="13335"/>
                    <a:pt x="111658" y="15113"/>
                    <a:pt x="121259" y="18847"/>
                  </a:cubicBezTo>
                  <a:cubicBezTo>
                    <a:pt x="130683" y="22581"/>
                    <a:pt x="139217" y="27559"/>
                    <a:pt x="146329" y="34138"/>
                  </a:cubicBezTo>
                  <a:cubicBezTo>
                    <a:pt x="153619" y="27737"/>
                    <a:pt x="161976" y="22581"/>
                    <a:pt x="171577" y="18847"/>
                  </a:cubicBezTo>
                  <a:cubicBezTo>
                    <a:pt x="181178" y="15113"/>
                    <a:pt x="191490" y="13335"/>
                    <a:pt x="202336" y="13335"/>
                  </a:cubicBezTo>
                  <a:cubicBezTo>
                    <a:pt x="212827" y="13335"/>
                    <a:pt x="222783" y="15113"/>
                    <a:pt x="231851" y="18491"/>
                  </a:cubicBezTo>
                  <a:cubicBezTo>
                    <a:pt x="240919" y="22047"/>
                    <a:pt x="249098" y="26670"/>
                    <a:pt x="256032" y="32715"/>
                  </a:cubicBezTo>
                  <a:cubicBezTo>
                    <a:pt x="262966" y="38760"/>
                    <a:pt x="268478" y="45872"/>
                    <a:pt x="272745" y="53873"/>
                  </a:cubicBezTo>
                  <a:cubicBezTo>
                    <a:pt x="276834" y="61874"/>
                    <a:pt x="279146" y="70587"/>
                    <a:pt x="279679" y="79654"/>
                  </a:cubicBezTo>
                  <a:lnTo>
                    <a:pt x="279857" y="80543"/>
                  </a:lnTo>
                  <a:lnTo>
                    <a:pt x="280035" y="81432"/>
                  </a:lnTo>
                  <a:lnTo>
                    <a:pt x="280035" y="168554"/>
                  </a:lnTo>
                  <a:cubicBezTo>
                    <a:pt x="280035" y="171221"/>
                    <a:pt x="279502" y="173888"/>
                    <a:pt x="278257" y="176200"/>
                  </a:cubicBezTo>
                  <a:cubicBezTo>
                    <a:pt x="277012" y="178689"/>
                    <a:pt x="275412" y="180645"/>
                    <a:pt x="273456" y="182423"/>
                  </a:cubicBezTo>
                  <a:cubicBezTo>
                    <a:pt x="271500" y="184201"/>
                    <a:pt x="269189" y="185623"/>
                    <a:pt x="266522" y="186690"/>
                  </a:cubicBezTo>
                  <a:cubicBezTo>
                    <a:pt x="263855" y="187757"/>
                    <a:pt x="261010" y="188290"/>
                    <a:pt x="257988" y="188290"/>
                  </a:cubicBezTo>
                  <a:cubicBezTo>
                    <a:pt x="254787" y="188290"/>
                    <a:pt x="251765" y="187757"/>
                    <a:pt x="249098" y="186690"/>
                  </a:cubicBezTo>
                  <a:cubicBezTo>
                    <a:pt x="246253" y="185623"/>
                    <a:pt x="243942" y="184201"/>
                    <a:pt x="241808" y="182423"/>
                  </a:cubicBezTo>
                  <a:cubicBezTo>
                    <a:pt x="239674" y="180645"/>
                    <a:pt x="238074" y="178689"/>
                    <a:pt x="236829" y="176200"/>
                  </a:cubicBezTo>
                  <a:cubicBezTo>
                    <a:pt x="235585" y="173711"/>
                    <a:pt x="234874" y="171221"/>
                    <a:pt x="234874" y="168554"/>
                  </a:cubicBezTo>
                  <a:lnTo>
                    <a:pt x="234874" y="81966"/>
                  </a:lnTo>
                  <a:lnTo>
                    <a:pt x="234874" y="81432"/>
                  </a:lnTo>
                  <a:lnTo>
                    <a:pt x="234874" y="80899"/>
                  </a:lnTo>
                  <a:cubicBezTo>
                    <a:pt x="234518" y="76987"/>
                    <a:pt x="233629" y="73254"/>
                    <a:pt x="231851" y="69875"/>
                  </a:cubicBezTo>
                  <a:cubicBezTo>
                    <a:pt x="230073" y="66497"/>
                    <a:pt x="227762" y="63652"/>
                    <a:pt x="224739" y="61163"/>
                  </a:cubicBezTo>
                  <a:cubicBezTo>
                    <a:pt x="221717" y="58674"/>
                    <a:pt x="218338" y="56896"/>
                    <a:pt x="214427" y="55474"/>
                  </a:cubicBezTo>
                  <a:cubicBezTo>
                    <a:pt x="210515" y="54051"/>
                    <a:pt x="206426" y="53518"/>
                    <a:pt x="202159" y="53518"/>
                  </a:cubicBezTo>
                  <a:cubicBezTo>
                    <a:pt x="197714" y="53518"/>
                    <a:pt x="193446" y="54229"/>
                    <a:pt x="189535" y="55829"/>
                  </a:cubicBezTo>
                  <a:cubicBezTo>
                    <a:pt x="185445" y="57252"/>
                    <a:pt x="182067" y="59385"/>
                    <a:pt x="179044" y="61874"/>
                  </a:cubicBezTo>
                  <a:cubicBezTo>
                    <a:pt x="176022" y="64364"/>
                    <a:pt x="173710" y="67386"/>
                    <a:pt x="171933" y="70942"/>
                  </a:cubicBezTo>
                  <a:cubicBezTo>
                    <a:pt x="170154" y="74498"/>
                    <a:pt x="169265" y="78054"/>
                    <a:pt x="169265" y="81966"/>
                  </a:cubicBezTo>
                  <a:lnTo>
                    <a:pt x="169265" y="168732"/>
                  </a:lnTo>
                  <a:cubicBezTo>
                    <a:pt x="169265" y="174244"/>
                    <a:pt x="167132" y="179044"/>
                    <a:pt x="162865" y="182778"/>
                  </a:cubicBezTo>
                  <a:cubicBezTo>
                    <a:pt x="158598" y="186512"/>
                    <a:pt x="153441" y="188468"/>
                    <a:pt x="147218" y="188468"/>
                  </a:cubicBezTo>
                  <a:cubicBezTo>
                    <a:pt x="144196" y="188468"/>
                    <a:pt x="141173" y="187934"/>
                    <a:pt x="138506" y="186868"/>
                  </a:cubicBezTo>
                  <a:cubicBezTo>
                    <a:pt x="135661" y="185801"/>
                    <a:pt x="133350" y="184379"/>
                    <a:pt x="131039" y="182601"/>
                  </a:cubicBezTo>
                  <a:cubicBezTo>
                    <a:pt x="128905" y="180823"/>
                    <a:pt x="127127" y="178867"/>
                    <a:pt x="125882" y="176378"/>
                  </a:cubicBezTo>
                  <a:cubicBezTo>
                    <a:pt x="124638" y="173888"/>
                    <a:pt x="123927" y="171399"/>
                    <a:pt x="123927" y="168732"/>
                  </a:cubicBezTo>
                  <a:lnTo>
                    <a:pt x="123927" y="81788"/>
                  </a:lnTo>
                  <a:lnTo>
                    <a:pt x="123927" y="81254"/>
                  </a:lnTo>
                  <a:cubicBezTo>
                    <a:pt x="123749" y="77343"/>
                    <a:pt x="122860" y="73609"/>
                    <a:pt x="121082" y="70231"/>
                  </a:cubicBezTo>
                  <a:cubicBezTo>
                    <a:pt x="119304" y="66853"/>
                    <a:pt x="116992" y="64008"/>
                    <a:pt x="114148" y="61519"/>
                  </a:cubicBezTo>
                  <a:cubicBezTo>
                    <a:pt x="111303" y="59029"/>
                    <a:pt x="107747" y="57252"/>
                    <a:pt x="104013" y="55829"/>
                  </a:cubicBezTo>
                  <a:cubicBezTo>
                    <a:pt x="100101" y="54407"/>
                    <a:pt x="96012" y="53873"/>
                    <a:pt x="91567" y="53873"/>
                  </a:cubicBezTo>
                  <a:cubicBezTo>
                    <a:pt x="87122" y="53873"/>
                    <a:pt x="82855" y="54584"/>
                    <a:pt x="78943" y="56007"/>
                  </a:cubicBezTo>
                  <a:cubicBezTo>
                    <a:pt x="75032" y="57429"/>
                    <a:pt x="71475" y="59385"/>
                    <a:pt x="68453" y="61874"/>
                  </a:cubicBezTo>
                  <a:cubicBezTo>
                    <a:pt x="65430" y="64364"/>
                    <a:pt x="63119" y="67386"/>
                    <a:pt x="61341" y="70764"/>
                  </a:cubicBezTo>
                  <a:cubicBezTo>
                    <a:pt x="59563" y="74143"/>
                    <a:pt x="58674" y="77699"/>
                    <a:pt x="58674" y="81610"/>
                  </a:cubicBezTo>
                  <a:lnTo>
                    <a:pt x="58674" y="81788"/>
                  </a:lnTo>
                  <a:lnTo>
                    <a:pt x="58674" y="168554"/>
                  </a:lnTo>
                  <a:close/>
                </a:path>
              </a:pathLst>
            </a:custGeom>
            <a:solidFill>
              <a:srgbClr val="FFFFFF"/>
            </a:solidFill>
            <a:ln w="9525" cap="flat">
              <a:noFill/>
              <a:prstDash val="solid"/>
              <a:miter/>
            </a:ln>
          </p:spPr>
          <p:txBody>
            <a:bodyPr rtlCol="0" anchor="ctr"/>
            <a:lstStyle/>
            <a:p>
              <a:endParaRPr lang="en-US" dirty="0"/>
            </a:p>
          </p:txBody>
        </p:sp>
        <p:sp>
          <p:nvSpPr>
            <p:cNvPr id="476" name="Freeform: Shape 539">
              <a:extLst/>
            </p:cNvPr>
            <p:cNvSpPr/>
            <p:nvPr/>
          </p:nvSpPr>
          <p:spPr>
            <a:xfrm>
              <a:off x="4920158" y="5235421"/>
              <a:ext cx="213360" cy="195580"/>
            </a:xfrm>
            <a:custGeom>
              <a:avLst/>
              <a:gdLst>
                <a:gd name="connsiteX0" fmla="*/ 58496 w 213360"/>
                <a:gd name="connsiteY0" fmla="*/ 101879 h 195580"/>
                <a:gd name="connsiteX1" fmla="*/ 62763 w 213360"/>
                <a:gd name="connsiteY1" fmla="*/ 120548 h 195580"/>
                <a:gd name="connsiteX2" fmla="*/ 74498 w 213360"/>
                <a:gd name="connsiteY2" fmla="*/ 136017 h 195580"/>
                <a:gd name="connsiteX3" fmla="*/ 91745 w 213360"/>
                <a:gd name="connsiteY3" fmla="*/ 146507 h 195580"/>
                <a:gd name="connsiteX4" fmla="*/ 112725 w 213360"/>
                <a:gd name="connsiteY4" fmla="*/ 150241 h 195580"/>
                <a:gd name="connsiteX5" fmla="*/ 133883 w 213360"/>
                <a:gd name="connsiteY5" fmla="*/ 146507 h 195580"/>
                <a:gd name="connsiteX6" fmla="*/ 151130 w 213360"/>
                <a:gd name="connsiteY6" fmla="*/ 136017 h 195580"/>
                <a:gd name="connsiteX7" fmla="*/ 162509 w 213360"/>
                <a:gd name="connsiteY7" fmla="*/ 120548 h 195580"/>
                <a:gd name="connsiteX8" fmla="*/ 166599 w 213360"/>
                <a:gd name="connsiteY8" fmla="*/ 101879 h 195580"/>
                <a:gd name="connsiteX9" fmla="*/ 162509 w 213360"/>
                <a:gd name="connsiteY9" fmla="*/ 83033 h 195580"/>
                <a:gd name="connsiteX10" fmla="*/ 151130 w 213360"/>
                <a:gd name="connsiteY10" fmla="*/ 67742 h 195580"/>
                <a:gd name="connsiteX11" fmla="*/ 133883 w 213360"/>
                <a:gd name="connsiteY11" fmla="*/ 57429 h 195580"/>
                <a:gd name="connsiteX12" fmla="*/ 112725 w 213360"/>
                <a:gd name="connsiteY12" fmla="*/ 53696 h 195580"/>
                <a:gd name="connsiteX13" fmla="*/ 91745 w 213360"/>
                <a:gd name="connsiteY13" fmla="*/ 57429 h 195580"/>
                <a:gd name="connsiteX14" fmla="*/ 74498 w 213360"/>
                <a:gd name="connsiteY14" fmla="*/ 67742 h 195580"/>
                <a:gd name="connsiteX15" fmla="*/ 62763 w 213360"/>
                <a:gd name="connsiteY15" fmla="*/ 83033 h 195580"/>
                <a:gd name="connsiteX16" fmla="*/ 58496 w 213360"/>
                <a:gd name="connsiteY16" fmla="*/ 101879 h 195580"/>
                <a:gd name="connsiteX17" fmla="*/ 13335 w 213360"/>
                <a:gd name="connsiteY17" fmla="*/ 101879 h 195580"/>
                <a:gd name="connsiteX18" fmla="*/ 21158 w 213360"/>
                <a:gd name="connsiteY18" fmla="*/ 67386 h 195580"/>
                <a:gd name="connsiteX19" fmla="*/ 42672 w 213360"/>
                <a:gd name="connsiteY19" fmla="*/ 39294 h 195580"/>
                <a:gd name="connsiteX20" fmla="*/ 74321 w 213360"/>
                <a:gd name="connsiteY20" fmla="*/ 20269 h 195580"/>
                <a:gd name="connsiteX21" fmla="*/ 112725 w 213360"/>
                <a:gd name="connsiteY21" fmla="*/ 13335 h 195580"/>
                <a:gd name="connsiteX22" fmla="*/ 151308 w 213360"/>
                <a:gd name="connsiteY22" fmla="*/ 20269 h 195580"/>
                <a:gd name="connsiteX23" fmla="*/ 182778 w 213360"/>
                <a:gd name="connsiteY23" fmla="*/ 39294 h 195580"/>
                <a:gd name="connsiteX24" fmla="*/ 204115 w 213360"/>
                <a:gd name="connsiteY24" fmla="*/ 67386 h 195580"/>
                <a:gd name="connsiteX25" fmla="*/ 211938 w 213360"/>
                <a:gd name="connsiteY25" fmla="*/ 101879 h 195580"/>
                <a:gd name="connsiteX26" fmla="*/ 211938 w 213360"/>
                <a:gd name="connsiteY26" fmla="*/ 167665 h 195580"/>
                <a:gd name="connsiteX27" fmla="*/ 210160 w 213360"/>
                <a:gd name="connsiteY27" fmla="*/ 175666 h 195580"/>
                <a:gd name="connsiteX28" fmla="*/ 205359 w 213360"/>
                <a:gd name="connsiteY28" fmla="*/ 182245 h 195580"/>
                <a:gd name="connsiteX29" fmla="*/ 197891 w 213360"/>
                <a:gd name="connsiteY29" fmla="*/ 186690 h 195580"/>
                <a:gd name="connsiteX30" fmla="*/ 188824 w 213360"/>
                <a:gd name="connsiteY30" fmla="*/ 188290 h 195580"/>
                <a:gd name="connsiteX31" fmla="*/ 175133 w 213360"/>
                <a:gd name="connsiteY31" fmla="*/ 184023 h 195580"/>
                <a:gd name="connsiteX32" fmla="*/ 167666 w 213360"/>
                <a:gd name="connsiteY32" fmla="*/ 173177 h 195580"/>
                <a:gd name="connsiteX33" fmla="*/ 141885 w 213360"/>
                <a:gd name="connsiteY33" fmla="*/ 185801 h 195580"/>
                <a:gd name="connsiteX34" fmla="*/ 112903 w 213360"/>
                <a:gd name="connsiteY34" fmla="*/ 190424 h 195580"/>
                <a:gd name="connsiteX35" fmla="*/ 74498 w 213360"/>
                <a:gd name="connsiteY35" fmla="*/ 183489 h 195580"/>
                <a:gd name="connsiteX36" fmla="*/ 42850 w 213360"/>
                <a:gd name="connsiteY36" fmla="*/ 164465 h 195580"/>
                <a:gd name="connsiteX37" fmla="*/ 21336 w 213360"/>
                <a:gd name="connsiteY37" fmla="*/ 136195 h 195580"/>
                <a:gd name="connsiteX38" fmla="*/ 13335 w 213360"/>
                <a:gd name="connsiteY38" fmla="*/ 101879 h 1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3360" h="195580">
                  <a:moveTo>
                    <a:pt x="58496" y="101879"/>
                  </a:moveTo>
                  <a:cubicBezTo>
                    <a:pt x="58496" y="108458"/>
                    <a:pt x="59919" y="114681"/>
                    <a:pt x="62763" y="120548"/>
                  </a:cubicBezTo>
                  <a:cubicBezTo>
                    <a:pt x="65608" y="126416"/>
                    <a:pt x="69520" y="131572"/>
                    <a:pt x="74498" y="136017"/>
                  </a:cubicBezTo>
                  <a:cubicBezTo>
                    <a:pt x="79477" y="140462"/>
                    <a:pt x="85166" y="143840"/>
                    <a:pt x="91745" y="146507"/>
                  </a:cubicBezTo>
                  <a:cubicBezTo>
                    <a:pt x="98323" y="148996"/>
                    <a:pt x="105258" y="150241"/>
                    <a:pt x="112725" y="150241"/>
                  </a:cubicBezTo>
                  <a:cubicBezTo>
                    <a:pt x="120193" y="150241"/>
                    <a:pt x="127305" y="148996"/>
                    <a:pt x="133883" y="146507"/>
                  </a:cubicBezTo>
                  <a:cubicBezTo>
                    <a:pt x="140462" y="144018"/>
                    <a:pt x="146152" y="140462"/>
                    <a:pt x="151130" y="136017"/>
                  </a:cubicBezTo>
                  <a:cubicBezTo>
                    <a:pt x="155931" y="131572"/>
                    <a:pt x="159842" y="126416"/>
                    <a:pt x="162509" y="120548"/>
                  </a:cubicBezTo>
                  <a:cubicBezTo>
                    <a:pt x="165354" y="114681"/>
                    <a:pt x="166599" y="108458"/>
                    <a:pt x="166599" y="101879"/>
                  </a:cubicBezTo>
                  <a:cubicBezTo>
                    <a:pt x="166599" y="95123"/>
                    <a:pt x="165176" y="88900"/>
                    <a:pt x="162509" y="83033"/>
                  </a:cubicBezTo>
                  <a:cubicBezTo>
                    <a:pt x="159665" y="77165"/>
                    <a:pt x="155931" y="72009"/>
                    <a:pt x="151130" y="67742"/>
                  </a:cubicBezTo>
                  <a:cubicBezTo>
                    <a:pt x="146330" y="63474"/>
                    <a:pt x="140462" y="59919"/>
                    <a:pt x="133883" y="57429"/>
                  </a:cubicBezTo>
                  <a:cubicBezTo>
                    <a:pt x="127305" y="54940"/>
                    <a:pt x="120193" y="53696"/>
                    <a:pt x="112725" y="53696"/>
                  </a:cubicBezTo>
                  <a:cubicBezTo>
                    <a:pt x="105436" y="53696"/>
                    <a:pt x="98323" y="54940"/>
                    <a:pt x="91745" y="57429"/>
                  </a:cubicBezTo>
                  <a:cubicBezTo>
                    <a:pt x="85166" y="59919"/>
                    <a:pt x="79299" y="63474"/>
                    <a:pt x="74498" y="67742"/>
                  </a:cubicBezTo>
                  <a:cubicBezTo>
                    <a:pt x="69520" y="72009"/>
                    <a:pt x="65608" y="77165"/>
                    <a:pt x="62763" y="83033"/>
                  </a:cubicBezTo>
                  <a:cubicBezTo>
                    <a:pt x="59919" y="88900"/>
                    <a:pt x="58496" y="95301"/>
                    <a:pt x="58496" y="101879"/>
                  </a:cubicBezTo>
                  <a:moveTo>
                    <a:pt x="13335" y="101879"/>
                  </a:moveTo>
                  <a:cubicBezTo>
                    <a:pt x="13335" y="89611"/>
                    <a:pt x="16002" y="78054"/>
                    <a:pt x="21158" y="67386"/>
                  </a:cubicBezTo>
                  <a:cubicBezTo>
                    <a:pt x="26492" y="56718"/>
                    <a:pt x="33604" y="47295"/>
                    <a:pt x="42672" y="39294"/>
                  </a:cubicBezTo>
                  <a:cubicBezTo>
                    <a:pt x="51740" y="31293"/>
                    <a:pt x="62230" y="24892"/>
                    <a:pt x="74321" y="20269"/>
                  </a:cubicBezTo>
                  <a:cubicBezTo>
                    <a:pt x="86411" y="15646"/>
                    <a:pt x="99212" y="13335"/>
                    <a:pt x="112725" y="13335"/>
                  </a:cubicBezTo>
                  <a:cubicBezTo>
                    <a:pt x="126416" y="13335"/>
                    <a:pt x="139395" y="15646"/>
                    <a:pt x="151308" y="20269"/>
                  </a:cubicBezTo>
                  <a:cubicBezTo>
                    <a:pt x="163398" y="24892"/>
                    <a:pt x="173888" y="31293"/>
                    <a:pt x="182778" y="39294"/>
                  </a:cubicBezTo>
                  <a:cubicBezTo>
                    <a:pt x="191668" y="47295"/>
                    <a:pt x="198781" y="56718"/>
                    <a:pt x="204115" y="67386"/>
                  </a:cubicBezTo>
                  <a:cubicBezTo>
                    <a:pt x="209271" y="78054"/>
                    <a:pt x="211938" y="89611"/>
                    <a:pt x="211938" y="101879"/>
                  </a:cubicBezTo>
                  <a:lnTo>
                    <a:pt x="211938" y="167665"/>
                  </a:lnTo>
                  <a:cubicBezTo>
                    <a:pt x="211938" y="170510"/>
                    <a:pt x="211404" y="173177"/>
                    <a:pt x="210160" y="175666"/>
                  </a:cubicBezTo>
                  <a:cubicBezTo>
                    <a:pt x="208915" y="178156"/>
                    <a:pt x="207315" y="180289"/>
                    <a:pt x="205359" y="182245"/>
                  </a:cubicBezTo>
                  <a:cubicBezTo>
                    <a:pt x="203226" y="184023"/>
                    <a:pt x="200736" y="185623"/>
                    <a:pt x="197891" y="186690"/>
                  </a:cubicBezTo>
                  <a:cubicBezTo>
                    <a:pt x="195047" y="187757"/>
                    <a:pt x="192024" y="188290"/>
                    <a:pt x="188824" y="188290"/>
                  </a:cubicBezTo>
                  <a:cubicBezTo>
                    <a:pt x="183490" y="188290"/>
                    <a:pt x="178867" y="186868"/>
                    <a:pt x="175133" y="184023"/>
                  </a:cubicBezTo>
                  <a:cubicBezTo>
                    <a:pt x="171399" y="181178"/>
                    <a:pt x="168910" y="177622"/>
                    <a:pt x="167666" y="173177"/>
                  </a:cubicBezTo>
                  <a:cubicBezTo>
                    <a:pt x="159665" y="178511"/>
                    <a:pt x="151130" y="182778"/>
                    <a:pt x="141885" y="185801"/>
                  </a:cubicBezTo>
                  <a:cubicBezTo>
                    <a:pt x="132639" y="188824"/>
                    <a:pt x="123038" y="190424"/>
                    <a:pt x="112903" y="190424"/>
                  </a:cubicBezTo>
                  <a:cubicBezTo>
                    <a:pt x="99212" y="190424"/>
                    <a:pt x="86411" y="188112"/>
                    <a:pt x="74498" y="183489"/>
                  </a:cubicBezTo>
                  <a:cubicBezTo>
                    <a:pt x="62408" y="178867"/>
                    <a:pt x="51918" y="172466"/>
                    <a:pt x="42850" y="164465"/>
                  </a:cubicBezTo>
                  <a:cubicBezTo>
                    <a:pt x="33782" y="156464"/>
                    <a:pt x="26670" y="147041"/>
                    <a:pt x="21336" y="136195"/>
                  </a:cubicBezTo>
                  <a:cubicBezTo>
                    <a:pt x="15824" y="125527"/>
                    <a:pt x="13335" y="114148"/>
                    <a:pt x="13335" y="101879"/>
                  </a:cubicBezTo>
                </a:path>
              </a:pathLst>
            </a:custGeom>
            <a:solidFill>
              <a:srgbClr val="FFFFFF"/>
            </a:solidFill>
            <a:ln w="9525" cap="flat">
              <a:noFill/>
              <a:prstDash val="solid"/>
              <a:miter/>
            </a:ln>
          </p:spPr>
          <p:txBody>
            <a:bodyPr rtlCol="0" anchor="ctr"/>
            <a:lstStyle/>
            <a:p>
              <a:endParaRPr lang="en-US" dirty="0"/>
            </a:p>
          </p:txBody>
        </p:sp>
      </p:grpSp>
      <p:sp>
        <p:nvSpPr>
          <p:cNvPr id="484" name="Oval 483">
            <a:extLst>
              <a:ext uri="{FF2B5EF4-FFF2-40B4-BE49-F238E27FC236}">
                <a16:creationId xmlns:a16="http://schemas.microsoft.com/office/drawing/2014/main" id="{2737BB16-8D8D-4A06-B2DC-419E8CF2051C}"/>
              </a:ext>
            </a:extLst>
          </p:cNvPr>
          <p:cNvSpPr/>
          <p:nvPr/>
        </p:nvSpPr>
        <p:spPr>
          <a:xfrm>
            <a:off x="5043028" y="3043868"/>
            <a:ext cx="725010" cy="684425"/>
          </a:xfrm>
          <a:prstGeom prst="ellipse">
            <a:avLst/>
          </a:prstGeom>
          <a:solidFill>
            <a:srgbClr val="092F5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Oval 484">
            <a:extLst>
              <a:ext uri="{FF2B5EF4-FFF2-40B4-BE49-F238E27FC236}">
                <a16:creationId xmlns:a16="http://schemas.microsoft.com/office/drawing/2014/main" id="{F2C7C204-066A-4484-929B-ABA817AADDCE}"/>
              </a:ext>
            </a:extLst>
          </p:cNvPr>
          <p:cNvSpPr/>
          <p:nvPr/>
        </p:nvSpPr>
        <p:spPr>
          <a:xfrm>
            <a:off x="6098769" y="3037111"/>
            <a:ext cx="725010" cy="684425"/>
          </a:xfrm>
          <a:prstGeom prst="ellipse">
            <a:avLst/>
          </a:prstGeom>
          <a:solidFill>
            <a:srgbClr val="E34237"/>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Oval 485">
            <a:extLst>
              <a:ext uri="{FF2B5EF4-FFF2-40B4-BE49-F238E27FC236}">
                <a16:creationId xmlns:a16="http://schemas.microsoft.com/office/drawing/2014/main" id="{BB6AC10B-F3F7-4823-8651-ADDC1A21A49D}"/>
              </a:ext>
            </a:extLst>
          </p:cNvPr>
          <p:cNvSpPr/>
          <p:nvPr/>
        </p:nvSpPr>
        <p:spPr>
          <a:xfrm>
            <a:off x="7183038" y="3043868"/>
            <a:ext cx="725010" cy="684425"/>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Oval 486">
            <a:extLst>
              <a:ext uri="{FF2B5EF4-FFF2-40B4-BE49-F238E27FC236}">
                <a16:creationId xmlns:a16="http://schemas.microsoft.com/office/drawing/2014/main" id="{056F4C7E-94F0-4C7D-8295-6227206CBE35}"/>
              </a:ext>
            </a:extLst>
          </p:cNvPr>
          <p:cNvSpPr/>
          <p:nvPr/>
        </p:nvSpPr>
        <p:spPr>
          <a:xfrm>
            <a:off x="5053329" y="3933171"/>
            <a:ext cx="725010" cy="684425"/>
          </a:xfrm>
          <a:prstGeom prst="ellipse">
            <a:avLst/>
          </a:prstGeom>
          <a:solidFill>
            <a:srgbClr val="6CC24A"/>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Oval 487">
            <a:extLst>
              <a:ext uri="{FF2B5EF4-FFF2-40B4-BE49-F238E27FC236}">
                <a16:creationId xmlns:a16="http://schemas.microsoft.com/office/drawing/2014/main" id="{4EFCA573-1CFD-4FEA-8D75-7D9FC4BA94B4}"/>
              </a:ext>
            </a:extLst>
          </p:cNvPr>
          <p:cNvSpPr/>
          <p:nvPr/>
        </p:nvSpPr>
        <p:spPr>
          <a:xfrm>
            <a:off x="6117948" y="3926414"/>
            <a:ext cx="725010" cy="684425"/>
          </a:xfrm>
          <a:prstGeom prst="ellipse">
            <a:avLst/>
          </a:prstGeom>
          <a:solidFill>
            <a:srgbClr val="FFB81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Oval 488">
            <a:extLst>
              <a:ext uri="{FF2B5EF4-FFF2-40B4-BE49-F238E27FC236}">
                <a16:creationId xmlns:a16="http://schemas.microsoft.com/office/drawing/2014/main" id="{F5111AE8-72D7-40B2-9D44-F82D76E1FDD7}"/>
              </a:ext>
            </a:extLst>
          </p:cNvPr>
          <p:cNvSpPr/>
          <p:nvPr/>
        </p:nvSpPr>
        <p:spPr>
          <a:xfrm>
            <a:off x="7193339" y="3933171"/>
            <a:ext cx="725010" cy="684425"/>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TextBox 489">
            <a:extLst>
              <a:ext uri="{FF2B5EF4-FFF2-40B4-BE49-F238E27FC236}">
                <a16:creationId xmlns:a16="http://schemas.microsoft.com/office/drawing/2014/main" id="{A9DF5E30-28FE-423C-A06D-DF690A2C65F7}"/>
              </a:ext>
            </a:extLst>
          </p:cNvPr>
          <p:cNvSpPr txBox="1"/>
          <p:nvPr/>
        </p:nvSpPr>
        <p:spPr>
          <a:xfrm>
            <a:off x="5087595" y="3191334"/>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C1</a:t>
            </a:r>
          </a:p>
        </p:txBody>
      </p:sp>
      <p:sp>
        <p:nvSpPr>
          <p:cNvPr id="492" name="TextBox 491">
            <a:extLst>
              <a:ext uri="{FF2B5EF4-FFF2-40B4-BE49-F238E27FC236}">
                <a16:creationId xmlns:a16="http://schemas.microsoft.com/office/drawing/2014/main" id="{4BEBE42A-EBF9-41AC-90D8-BBED5E268B4B}"/>
              </a:ext>
            </a:extLst>
          </p:cNvPr>
          <p:cNvSpPr txBox="1"/>
          <p:nvPr/>
        </p:nvSpPr>
        <p:spPr>
          <a:xfrm>
            <a:off x="6146104" y="3184128"/>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C2</a:t>
            </a:r>
          </a:p>
        </p:txBody>
      </p:sp>
      <p:sp>
        <p:nvSpPr>
          <p:cNvPr id="493" name="TextBox 492">
            <a:extLst>
              <a:ext uri="{FF2B5EF4-FFF2-40B4-BE49-F238E27FC236}">
                <a16:creationId xmlns:a16="http://schemas.microsoft.com/office/drawing/2014/main" id="{4AD5EA83-ED90-447F-A44C-CFDE32C50018}"/>
              </a:ext>
            </a:extLst>
          </p:cNvPr>
          <p:cNvSpPr txBox="1"/>
          <p:nvPr/>
        </p:nvSpPr>
        <p:spPr>
          <a:xfrm>
            <a:off x="7227580" y="3192313"/>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C3</a:t>
            </a:r>
          </a:p>
        </p:txBody>
      </p:sp>
      <p:sp>
        <p:nvSpPr>
          <p:cNvPr id="494" name="TextBox 493">
            <a:extLst>
              <a:ext uri="{FF2B5EF4-FFF2-40B4-BE49-F238E27FC236}">
                <a16:creationId xmlns:a16="http://schemas.microsoft.com/office/drawing/2014/main" id="{0DF75484-D937-4085-8972-7B495630C5D5}"/>
              </a:ext>
            </a:extLst>
          </p:cNvPr>
          <p:cNvSpPr txBox="1"/>
          <p:nvPr/>
        </p:nvSpPr>
        <p:spPr>
          <a:xfrm>
            <a:off x="5097473" y="4081069"/>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C4</a:t>
            </a:r>
          </a:p>
        </p:txBody>
      </p:sp>
      <p:sp>
        <p:nvSpPr>
          <p:cNvPr id="495" name="TextBox 494">
            <a:extLst>
              <a:ext uri="{FF2B5EF4-FFF2-40B4-BE49-F238E27FC236}">
                <a16:creationId xmlns:a16="http://schemas.microsoft.com/office/drawing/2014/main" id="{95C2CD88-8A96-4EF2-A02C-96F9DEDB6145}"/>
              </a:ext>
            </a:extLst>
          </p:cNvPr>
          <p:cNvSpPr txBox="1"/>
          <p:nvPr/>
        </p:nvSpPr>
        <p:spPr>
          <a:xfrm>
            <a:off x="6146856" y="4082344"/>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C5</a:t>
            </a:r>
          </a:p>
        </p:txBody>
      </p:sp>
      <p:sp>
        <p:nvSpPr>
          <p:cNvPr id="496" name="TextBox 495">
            <a:extLst>
              <a:ext uri="{FF2B5EF4-FFF2-40B4-BE49-F238E27FC236}">
                <a16:creationId xmlns:a16="http://schemas.microsoft.com/office/drawing/2014/main" id="{A97D4420-3478-4E6C-AC86-BDC095620F7E}"/>
              </a:ext>
            </a:extLst>
          </p:cNvPr>
          <p:cNvSpPr txBox="1"/>
          <p:nvPr/>
        </p:nvSpPr>
        <p:spPr>
          <a:xfrm>
            <a:off x="7220069" y="4072393"/>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C6</a:t>
            </a:r>
          </a:p>
        </p:txBody>
      </p:sp>
      <p:grpSp>
        <p:nvGrpSpPr>
          <p:cNvPr id="497" name="Group 560">
            <a:extLst/>
          </p:cNvPr>
          <p:cNvGrpSpPr/>
          <p:nvPr/>
        </p:nvGrpSpPr>
        <p:grpSpPr>
          <a:xfrm>
            <a:off x="8271893" y="3793512"/>
            <a:ext cx="1271308" cy="137016"/>
            <a:chOff x="3601974" y="3547233"/>
            <a:chExt cx="1271308" cy="137016"/>
          </a:xfrm>
        </p:grpSpPr>
        <p:sp>
          <p:nvSpPr>
            <p:cNvPr id="498" name="Freeform: Shape 561">
              <a:extLst/>
            </p:cNvPr>
            <p:cNvSpPr/>
            <p:nvPr/>
          </p:nvSpPr>
          <p:spPr>
            <a:xfrm rot="16200000">
              <a:off x="4268724" y="3090173"/>
              <a:ext cx="17780" cy="1066800"/>
            </a:xfrm>
            <a:custGeom>
              <a:avLst/>
              <a:gdLst>
                <a:gd name="connsiteX0" fmla="*/ 13335 w 17780"/>
                <a:gd name="connsiteY0" fmla="*/ 13335 h 1066800"/>
                <a:gd name="connsiteX1" fmla="*/ 13335 w 17780"/>
                <a:gd name="connsiteY1" fmla="*/ 1063955 h 1066800"/>
              </a:gdLst>
              <a:ahLst/>
              <a:cxnLst>
                <a:cxn ang="0">
                  <a:pos x="connsiteX0" y="connsiteY0"/>
                </a:cxn>
                <a:cxn ang="0">
                  <a:pos x="connsiteX1" y="connsiteY1"/>
                </a:cxn>
              </a:cxnLst>
              <a:rect l="l" t="t" r="r" b="b"/>
              <a:pathLst>
                <a:path w="17780" h="1066800">
                  <a:moveTo>
                    <a:pt x="13335" y="13335"/>
                  </a:moveTo>
                  <a:lnTo>
                    <a:pt x="13335" y="1063955"/>
                  </a:lnTo>
                </a:path>
              </a:pathLst>
            </a:custGeom>
            <a:ln w="9525" cap="flat">
              <a:solidFill>
                <a:srgbClr val="A7A8AA"/>
              </a:solidFill>
              <a:custDash>
                <a:ds d="223575" sp="148575"/>
              </a:custDash>
              <a:miter/>
            </a:ln>
          </p:spPr>
          <p:txBody>
            <a:bodyPr rtlCol="0" anchor="ctr"/>
            <a:lstStyle/>
            <a:p>
              <a:endParaRPr lang="en-US" dirty="0"/>
            </a:p>
          </p:txBody>
        </p:sp>
        <p:sp>
          <p:nvSpPr>
            <p:cNvPr id="499" name="Freeform: Shape 562">
              <a:extLst/>
            </p:cNvPr>
            <p:cNvSpPr/>
            <p:nvPr/>
          </p:nvSpPr>
          <p:spPr>
            <a:xfrm rot="16200000">
              <a:off x="4775492" y="3586459"/>
              <a:ext cx="124460" cy="71120"/>
            </a:xfrm>
            <a:custGeom>
              <a:avLst/>
              <a:gdLst>
                <a:gd name="connsiteX0" fmla="*/ 62763 w 124460"/>
                <a:gd name="connsiteY0" fmla="*/ 60630 h 71120"/>
                <a:gd name="connsiteX1" fmla="*/ 112014 w 124460"/>
                <a:gd name="connsiteY1" fmla="*/ 13335 h 71120"/>
                <a:gd name="connsiteX2" fmla="*/ 13335 w 124460"/>
                <a:gd name="connsiteY2" fmla="*/ 13335 h 71120"/>
              </a:gdLst>
              <a:ahLst/>
              <a:cxnLst>
                <a:cxn ang="0">
                  <a:pos x="connsiteX0" y="connsiteY0"/>
                </a:cxn>
                <a:cxn ang="0">
                  <a:pos x="connsiteX1" y="connsiteY1"/>
                </a:cxn>
                <a:cxn ang="0">
                  <a:pos x="connsiteX2" y="connsiteY2"/>
                </a:cxn>
              </a:cxnLst>
              <a:rect l="l" t="t" r="r" b="b"/>
              <a:pathLst>
                <a:path w="124460" h="71120">
                  <a:moveTo>
                    <a:pt x="62763" y="60630"/>
                  </a:moveTo>
                  <a:lnTo>
                    <a:pt x="112014" y="13335"/>
                  </a:lnTo>
                  <a:lnTo>
                    <a:pt x="13335" y="13335"/>
                  </a:lnTo>
                  <a:close/>
                </a:path>
              </a:pathLst>
            </a:custGeom>
            <a:solidFill>
              <a:srgbClr val="A7A8AA"/>
            </a:solidFill>
            <a:ln w="9525" cap="flat">
              <a:noFill/>
              <a:prstDash val="solid"/>
              <a:miter/>
            </a:ln>
          </p:spPr>
          <p:txBody>
            <a:bodyPr rtlCol="0" anchor="ctr"/>
            <a:lstStyle/>
            <a:p>
              <a:endParaRPr lang="en-US" dirty="0"/>
            </a:p>
          </p:txBody>
        </p:sp>
        <p:sp>
          <p:nvSpPr>
            <p:cNvPr id="500" name="Freeform: Shape 563">
              <a:extLst/>
            </p:cNvPr>
            <p:cNvSpPr/>
            <p:nvPr/>
          </p:nvSpPr>
          <p:spPr>
            <a:xfrm>
              <a:off x="3601974" y="3547233"/>
              <a:ext cx="142240" cy="124460"/>
            </a:xfrm>
            <a:custGeom>
              <a:avLst/>
              <a:gdLst>
                <a:gd name="connsiteX0" fmla="*/ 140640 w 142240"/>
                <a:gd name="connsiteY0" fmla="*/ 70053 h 124460"/>
                <a:gd name="connsiteX1" fmla="*/ 76987 w 142240"/>
                <a:gd name="connsiteY1" fmla="*/ 126771 h 124460"/>
                <a:gd name="connsiteX2" fmla="*/ 13335 w 142240"/>
                <a:gd name="connsiteY2" fmla="*/ 70053 h 124460"/>
                <a:gd name="connsiteX3" fmla="*/ 76987 w 142240"/>
                <a:gd name="connsiteY3" fmla="*/ 13335 h 124460"/>
                <a:gd name="connsiteX4" fmla="*/ 140640 w 142240"/>
                <a:gd name="connsiteY4" fmla="*/ 70053 h 1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 h="124460">
                  <a:moveTo>
                    <a:pt x="140640" y="70053"/>
                  </a:moveTo>
                  <a:cubicBezTo>
                    <a:pt x="140640" y="101378"/>
                    <a:pt x="112142" y="126771"/>
                    <a:pt x="76987" y="126771"/>
                  </a:cubicBezTo>
                  <a:cubicBezTo>
                    <a:pt x="41833" y="126771"/>
                    <a:pt x="13335" y="101378"/>
                    <a:pt x="13335" y="70053"/>
                  </a:cubicBezTo>
                  <a:cubicBezTo>
                    <a:pt x="13335" y="38729"/>
                    <a:pt x="41833" y="13335"/>
                    <a:pt x="76987" y="13335"/>
                  </a:cubicBezTo>
                  <a:cubicBezTo>
                    <a:pt x="112142" y="13335"/>
                    <a:pt x="140640" y="38729"/>
                    <a:pt x="140640" y="70053"/>
                  </a:cubicBezTo>
                  <a:close/>
                </a:path>
              </a:pathLst>
            </a:custGeom>
            <a:noFill/>
            <a:ln w="9525" cap="flat">
              <a:solidFill>
                <a:srgbClr val="A7A8AA"/>
              </a:solidFill>
              <a:prstDash val="solid"/>
              <a:miter/>
            </a:ln>
          </p:spPr>
          <p:txBody>
            <a:bodyPr rtlCol="0" anchor="ctr"/>
            <a:lstStyle/>
            <a:p>
              <a:endParaRPr lang="en-US" dirty="0"/>
            </a:p>
          </p:txBody>
        </p:sp>
      </p:grpSp>
      <p:sp>
        <p:nvSpPr>
          <p:cNvPr id="501" name="Oval 500">
            <a:extLst>
              <a:ext uri="{FF2B5EF4-FFF2-40B4-BE49-F238E27FC236}">
                <a16:creationId xmlns:a16="http://schemas.microsoft.com/office/drawing/2014/main" id="{73009DE9-A791-4C27-A552-9F344CCE66A8}"/>
              </a:ext>
            </a:extLst>
          </p:cNvPr>
          <p:cNvSpPr/>
          <p:nvPr/>
        </p:nvSpPr>
        <p:spPr>
          <a:xfrm>
            <a:off x="6131117" y="4829886"/>
            <a:ext cx="725010" cy="684425"/>
          </a:xfrm>
          <a:prstGeom prst="ellipse">
            <a:avLst/>
          </a:prstGeom>
          <a:solidFill>
            <a:srgbClr val="A7A8A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TextBox 501">
            <a:extLst>
              <a:ext uri="{FF2B5EF4-FFF2-40B4-BE49-F238E27FC236}">
                <a16:creationId xmlns:a16="http://schemas.microsoft.com/office/drawing/2014/main" id="{30C77324-AE95-46FC-B53C-8E8D3CE362A4}"/>
              </a:ext>
            </a:extLst>
          </p:cNvPr>
          <p:cNvSpPr txBox="1"/>
          <p:nvPr/>
        </p:nvSpPr>
        <p:spPr>
          <a:xfrm>
            <a:off x="6178400" y="4950321"/>
            <a:ext cx="631683"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C7</a:t>
            </a:r>
          </a:p>
        </p:txBody>
      </p:sp>
      <p:sp>
        <p:nvSpPr>
          <p:cNvPr id="503" name="Rectangle 502">
            <a:extLst>
              <a:ext uri="{FF2B5EF4-FFF2-40B4-BE49-F238E27FC236}">
                <a16:creationId xmlns:a16="http://schemas.microsoft.com/office/drawing/2014/main" id="{4C5D509C-499E-4DCB-9474-A6C99C162E59}"/>
              </a:ext>
            </a:extLst>
          </p:cNvPr>
          <p:cNvSpPr/>
          <p:nvPr/>
        </p:nvSpPr>
        <p:spPr>
          <a:xfrm>
            <a:off x="360484" y="786998"/>
            <a:ext cx="11557195" cy="727059"/>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Cohorts provide a logical way to break up the state into agencies with similar workloads. The project team will be able to focus resources to each cohort as they are given unique tasks and timelines. </a:t>
            </a:r>
          </a:p>
        </p:txBody>
      </p:sp>
      <p:sp>
        <p:nvSpPr>
          <p:cNvPr id="504" name="TextBox 503">
            <a:extLst>
              <a:ext uri="{FF2B5EF4-FFF2-40B4-BE49-F238E27FC236}">
                <a16:creationId xmlns:a16="http://schemas.microsoft.com/office/drawing/2014/main" id="{85D798D0-F991-4A6A-A5C4-DAF162B66661}"/>
              </a:ext>
            </a:extLst>
          </p:cNvPr>
          <p:cNvSpPr txBox="1"/>
          <p:nvPr/>
        </p:nvSpPr>
        <p:spPr>
          <a:xfrm>
            <a:off x="1067062" y="1893808"/>
            <a:ext cx="287806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Current State </a:t>
            </a:r>
          </a:p>
        </p:txBody>
      </p:sp>
      <p:sp>
        <p:nvSpPr>
          <p:cNvPr id="505" name="TextBox 504">
            <a:extLst>
              <a:ext uri="{FF2B5EF4-FFF2-40B4-BE49-F238E27FC236}">
                <a16:creationId xmlns:a16="http://schemas.microsoft.com/office/drawing/2014/main" id="{7B4877AA-51EE-47A5-98EE-A67787ACDCBF}"/>
              </a:ext>
            </a:extLst>
          </p:cNvPr>
          <p:cNvSpPr txBox="1"/>
          <p:nvPr/>
        </p:nvSpPr>
        <p:spPr>
          <a:xfrm>
            <a:off x="5087595" y="1876922"/>
            <a:ext cx="287806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Cohort Approach</a:t>
            </a:r>
          </a:p>
        </p:txBody>
      </p:sp>
      <p:sp>
        <p:nvSpPr>
          <p:cNvPr id="506" name="TextBox 505">
            <a:extLst>
              <a:ext uri="{FF2B5EF4-FFF2-40B4-BE49-F238E27FC236}">
                <a16:creationId xmlns:a16="http://schemas.microsoft.com/office/drawing/2014/main" id="{EEF57D50-8C80-4CA0-9BA1-B17DE47B496B}"/>
              </a:ext>
            </a:extLst>
          </p:cNvPr>
          <p:cNvSpPr txBox="1"/>
          <p:nvPr/>
        </p:nvSpPr>
        <p:spPr>
          <a:xfrm>
            <a:off x="9014287" y="1937854"/>
            <a:ext cx="287806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Future State </a:t>
            </a:r>
          </a:p>
        </p:txBody>
      </p:sp>
      <p:sp>
        <p:nvSpPr>
          <p:cNvPr id="507" name="Rectangle 506">
            <a:extLst>
              <a:ext uri="{FF2B5EF4-FFF2-40B4-BE49-F238E27FC236}">
                <a16:creationId xmlns:a16="http://schemas.microsoft.com/office/drawing/2014/main" id="{F77D007F-E1FC-4C6C-83F4-4CBB6E91CDA6}"/>
              </a:ext>
            </a:extLst>
          </p:cNvPr>
          <p:cNvSpPr/>
          <p:nvPr/>
        </p:nvSpPr>
        <p:spPr>
          <a:xfrm>
            <a:off x="257105" y="5700467"/>
            <a:ext cx="11557195" cy="397738"/>
          </a:xfrm>
          <a:prstGeom prst="rect">
            <a:avLst/>
          </a:prstGeom>
        </p:spPr>
        <p:txBody>
          <a:bodyPr wrap="square">
            <a:spAutoFit/>
          </a:bodyPr>
          <a:lstStyle/>
          <a:p>
            <a:pPr algn="ct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Strict adherence to cohort due dates will be crucial to ensure that Luma Project milestones are met.</a:t>
            </a:r>
          </a:p>
        </p:txBody>
      </p:sp>
    </p:spTree>
    <p:extLst>
      <p:ext uri="{BB962C8B-B14F-4D97-AF65-F5344CB8AC3E}">
        <p14:creationId xmlns:p14="http://schemas.microsoft.com/office/powerpoint/2010/main" val="34058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500"/>
                                        <p:tgtEl>
                                          <p:spTgt spid="5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4"/>
                                        </p:tgtEl>
                                        <p:attrNameLst>
                                          <p:attrName>style.visibility</p:attrName>
                                        </p:attrNameLst>
                                      </p:cBhvr>
                                      <p:to>
                                        <p:strVal val="visible"/>
                                      </p:to>
                                    </p:set>
                                    <p:animEffect transition="in" filter="fade">
                                      <p:cBhvr>
                                        <p:cTn id="13" dur="500"/>
                                        <p:tgtEl>
                                          <p:spTgt spid="5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5"/>
                                        </p:tgtEl>
                                        <p:attrNameLst>
                                          <p:attrName>style.visibility</p:attrName>
                                        </p:attrNameLst>
                                      </p:cBhvr>
                                      <p:to>
                                        <p:strVal val="visible"/>
                                      </p:to>
                                    </p:set>
                                    <p:animEffect transition="in" filter="fade">
                                      <p:cBhvr>
                                        <p:cTn id="16" dur="500"/>
                                        <p:tgtEl>
                                          <p:spTgt spid="5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6"/>
                                        </p:tgtEl>
                                        <p:attrNameLst>
                                          <p:attrName>style.visibility</p:attrName>
                                        </p:attrNameLst>
                                      </p:cBhvr>
                                      <p:to>
                                        <p:strVal val="visible"/>
                                      </p:to>
                                    </p:set>
                                    <p:animEffect transition="in" filter="fade">
                                      <p:cBhvr>
                                        <p:cTn id="19" dur="500"/>
                                        <p:tgtEl>
                                          <p:spTgt spid="5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7"/>
                                        </p:tgtEl>
                                        <p:attrNameLst>
                                          <p:attrName>style.visibility</p:attrName>
                                        </p:attrNameLst>
                                      </p:cBhvr>
                                      <p:to>
                                        <p:strVal val="visible"/>
                                      </p:to>
                                    </p:set>
                                    <p:animEffect transition="in" filter="fade">
                                      <p:cBhvr>
                                        <p:cTn id="22" dur="500"/>
                                        <p:tgtEl>
                                          <p:spTgt spid="507"/>
                                        </p:tgtEl>
                                      </p:cBhvr>
                                    </p:animEffect>
                                  </p:childTnLst>
                                </p:cTn>
                              </p:par>
                              <p:par>
                                <p:cTn id="23" presetID="10" presetClass="entr" presetSubtype="0" fill="hold" nodeType="withEffect">
                                  <p:stCondLst>
                                    <p:cond delay="0"/>
                                  </p:stCondLst>
                                  <p:childTnLst>
                                    <p:set>
                                      <p:cBhvr>
                                        <p:cTn id="24" dur="1" fill="hold">
                                          <p:stCondLst>
                                            <p:cond delay="0"/>
                                          </p:stCondLst>
                                        </p:cTn>
                                        <p:tgtEl>
                                          <p:spTgt spid="497"/>
                                        </p:tgtEl>
                                        <p:attrNameLst>
                                          <p:attrName>style.visibility</p:attrName>
                                        </p:attrNameLst>
                                      </p:cBhvr>
                                      <p:to>
                                        <p:strVal val="visible"/>
                                      </p:to>
                                    </p:set>
                                    <p:animEffect transition="in" filter="fade">
                                      <p:cBhvr>
                                        <p:cTn id="25" dur="500"/>
                                        <p:tgtEl>
                                          <p:spTgt spid="497"/>
                                        </p:tgtEl>
                                      </p:cBhvr>
                                    </p:animEffect>
                                  </p:childTnLst>
                                </p:cTn>
                              </p:par>
                              <p:par>
                                <p:cTn id="26" presetID="10" presetClass="entr" presetSubtype="0" fill="hold" nodeType="withEffect">
                                  <p:stCondLst>
                                    <p:cond delay="0"/>
                                  </p:stCondLst>
                                  <p:childTnLst>
                                    <p:set>
                                      <p:cBhvr>
                                        <p:cTn id="27" dur="1" fill="hold">
                                          <p:stCondLst>
                                            <p:cond delay="0"/>
                                          </p:stCondLst>
                                        </p:cTn>
                                        <p:tgtEl>
                                          <p:spTgt spid="483"/>
                                        </p:tgtEl>
                                        <p:attrNameLst>
                                          <p:attrName>style.visibility</p:attrName>
                                        </p:attrNameLst>
                                      </p:cBhvr>
                                      <p:to>
                                        <p:strVal val="visible"/>
                                      </p:to>
                                    </p:set>
                                    <p:animEffect transition="in" filter="fade">
                                      <p:cBhvr>
                                        <p:cTn id="28" dur="5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03" grpId="0"/>
      <p:bldP spid="504" grpId="0"/>
      <p:bldP spid="505" grpId="0"/>
      <p:bldP spid="506" grpId="0"/>
      <p:bldP spid="5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6D67DD-F7B3-41A5-AD57-44353AB535C4}"/>
              </a:ext>
            </a:extLst>
          </p:cNvPr>
          <p:cNvSpPr>
            <a:spLocks noGrp="1"/>
          </p:cNvSpPr>
          <p:nvPr>
            <p:ph type="title"/>
          </p:nvPr>
        </p:nvSpPr>
        <p:spPr>
          <a:xfrm>
            <a:off x="360485" y="286604"/>
            <a:ext cx="10795195" cy="640080"/>
          </a:xfrm>
        </p:spPr>
        <p:txBody>
          <a:bodyPr/>
          <a:lstStyle/>
          <a:p>
            <a:r>
              <a:rPr lang="en-US" b="1" dirty="0"/>
              <a:t>Why are Cohorts Necessary?</a:t>
            </a:r>
          </a:p>
        </p:txBody>
      </p:sp>
      <p:sp>
        <p:nvSpPr>
          <p:cNvPr id="503" name="Rectangle 502">
            <a:extLst>
              <a:ext uri="{FF2B5EF4-FFF2-40B4-BE49-F238E27FC236}">
                <a16:creationId xmlns:a16="http://schemas.microsoft.com/office/drawing/2014/main" id="{4C5D509C-499E-4DCB-9474-A6C99C162E59}"/>
              </a:ext>
            </a:extLst>
          </p:cNvPr>
          <p:cNvSpPr/>
          <p:nvPr/>
        </p:nvSpPr>
        <p:spPr>
          <a:xfrm>
            <a:off x="360484" y="786998"/>
            <a:ext cx="11557195" cy="1056379"/>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Cohorts allow the Luma project team to utilize resources more effectively by managing specific agency needs at every stage of the project. The approach eliminates project background noise and  alleviates agency burden as the project team continues Luma launch preparations.</a:t>
            </a:r>
          </a:p>
        </p:txBody>
      </p:sp>
      <p:grpSp>
        <p:nvGrpSpPr>
          <p:cNvPr id="532" name="Group 531">
            <a:extLst>
              <a:ext uri="{FF2B5EF4-FFF2-40B4-BE49-F238E27FC236}">
                <a16:creationId xmlns:a16="http://schemas.microsoft.com/office/drawing/2014/main" id="{F05427BB-BC99-47D3-B5F3-4CD700870751}"/>
              </a:ext>
            </a:extLst>
          </p:cNvPr>
          <p:cNvGrpSpPr/>
          <p:nvPr/>
        </p:nvGrpSpPr>
        <p:grpSpPr>
          <a:xfrm>
            <a:off x="5010787" y="3374059"/>
            <a:ext cx="2080894" cy="2771709"/>
            <a:chOff x="743586" y="2976247"/>
            <a:chExt cx="2151007" cy="2988156"/>
          </a:xfrm>
        </p:grpSpPr>
        <p:grpSp>
          <p:nvGrpSpPr>
            <p:cNvPr id="509" name="Group 508">
              <a:extLst>
                <a:ext uri="{FF2B5EF4-FFF2-40B4-BE49-F238E27FC236}">
                  <a16:creationId xmlns:a16="http://schemas.microsoft.com/office/drawing/2014/main" id="{228D95D1-149E-4F66-BCBA-467D3A1425C1}"/>
                </a:ext>
              </a:extLst>
            </p:cNvPr>
            <p:cNvGrpSpPr/>
            <p:nvPr/>
          </p:nvGrpSpPr>
          <p:grpSpPr>
            <a:xfrm>
              <a:off x="743586" y="2976247"/>
              <a:ext cx="1974795" cy="2682873"/>
              <a:chOff x="530225" y="3489326"/>
              <a:chExt cx="881063" cy="1196975"/>
            </a:xfrm>
            <a:solidFill>
              <a:srgbClr val="092F57"/>
            </a:solidFill>
          </p:grpSpPr>
          <p:sp>
            <p:nvSpPr>
              <p:cNvPr id="510" name="Freeform 107">
                <a:extLst>
                  <a:ext uri="{FF2B5EF4-FFF2-40B4-BE49-F238E27FC236}">
                    <a16:creationId xmlns:a16="http://schemas.microsoft.com/office/drawing/2014/main" id="{5AC1994A-4FDC-4FB2-B092-00AEF3998329}"/>
                  </a:ext>
                </a:extLst>
              </p:cNvPr>
              <p:cNvSpPr>
                <a:spLocks noEditPoints="1"/>
              </p:cNvSpPr>
              <p:nvPr/>
            </p:nvSpPr>
            <p:spPr bwMode="auto">
              <a:xfrm>
                <a:off x="681037" y="3489326"/>
                <a:ext cx="579438" cy="287338"/>
              </a:xfrm>
              <a:custGeom>
                <a:avLst/>
                <a:gdLst>
                  <a:gd name="T0" fmla="*/ 19 w 137"/>
                  <a:gd name="T1" fmla="*/ 47 h 68"/>
                  <a:gd name="T2" fmla="*/ 50 w 137"/>
                  <a:gd name="T3" fmla="*/ 18 h 68"/>
                  <a:gd name="T4" fmla="*/ 50 w 137"/>
                  <a:gd name="T5" fmla="*/ 17 h 68"/>
                  <a:gd name="T6" fmla="*/ 50 w 137"/>
                  <a:gd name="T7" fmla="*/ 17 h 68"/>
                  <a:gd name="T8" fmla="*/ 68 w 137"/>
                  <a:gd name="T9" fmla="*/ 0 h 68"/>
                  <a:gd name="T10" fmla="*/ 69 w 137"/>
                  <a:gd name="T11" fmla="*/ 0 h 68"/>
                  <a:gd name="T12" fmla="*/ 87 w 137"/>
                  <a:gd name="T13" fmla="*/ 17 h 68"/>
                  <a:gd name="T14" fmla="*/ 87 w 137"/>
                  <a:gd name="T15" fmla="*/ 17 h 68"/>
                  <a:gd name="T16" fmla="*/ 87 w 137"/>
                  <a:gd name="T17" fmla="*/ 18 h 68"/>
                  <a:gd name="T18" fmla="*/ 119 w 137"/>
                  <a:gd name="T19" fmla="*/ 47 h 68"/>
                  <a:gd name="T20" fmla="*/ 120 w 137"/>
                  <a:gd name="T21" fmla="*/ 47 h 68"/>
                  <a:gd name="T22" fmla="*/ 137 w 137"/>
                  <a:gd name="T23" fmla="*/ 68 h 68"/>
                  <a:gd name="T24" fmla="*/ 0 w 137"/>
                  <a:gd name="T25" fmla="*/ 68 h 68"/>
                  <a:gd name="T26" fmla="*/ 17 w 137"/>
                  <a:gd name="T27" fmla="*/ 47 h 68"/>
                  <a:gd name="T28" fmla="*/ 19 w 137"/>
                  <a:gd name="T29" fmla="*/ 47 h 68"/>
                  <a:gd name="T30" fmla="*/ 69 w 137"/>
                  <a:gd name="T31" fmla="*/ 9 h 68"/>
                  <a:gd name="T32" fmla="*/ 61 w 137"/>
                  <a:gd name="T33" fmla="*/ 16 h 68"/>
                  <a:gd name="T34" fmla="*/ 69 w 137"/>
                  <a:gd name="T35" fmla="*/ 24 h 68"/>
                  <a:gd name="T36" fmla="*/ 76 w 137"/>
                  <a:gd name="T37" fmla="*/ 16 h 68"/>
                  <a:gd name="T38" fmla="*/ 69 w 137"/>
                  <a:gd name="T3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68">
                    <a:moveTo>
                      <a:pt x="19" y="47"/>
                    </a:moveTo>
                    <a:cubicBezTo>
                      <a:pt x="36" y="47"/>
                      <a:pt x="50" y="40"/>
                      <a:pt x="50" y="18"/>
                    </a:cubicBezTo>
                    <a:cubicBezTo>
                      <a:pt x="50" y="17"/>
                      <a:pt x="50" y="17"/>
                      <a:pt x="50" y="17"/>
                    </a:cubicBezTo>
                    <a:cubicBezTo>
                      <a:pt x="50" y="17"/>
                      <a:pt x="50" y="17"/>
                      <a:pt x="50" y="17"/>
                    </a:cubicBezTo>
                    <a:cubicBezTo>
                      <a:pt x="50" y="5"/>
                      <a:pt x="58" y="0"/>
                      <a:pt x="68" y="0"/>
                    </a:cubicBezTo>
                    <a:cubicBezTo>
                      <a:pt x="69" y="0"/>
                      <a:pt x="69" y="0"/>
                      <a:pt x="69" y="0"/>
                    </a:cubicBezTo>
                    <a:cubicBezTo>
                      <a:pt x="79" y="0"/>
                      <a:pt x="87" y="5"/>
                      <a:pt x="87" y="17"/>
                    </a:cubicBezTo>
                    <a:cubicBezTo>
                      <a:pt x="87" y="17"/>
                      <a:pt x="87" y="17"/>
                      <a:pt x="87" y="17"/>
                    </a:cubicBezTo>
                    <a:cubicBezTo>
                      <a:pt x="87" y="18"/>
                      <a:pt x="87" y="18"/>
                      <a:pt x="87" y="18"/>
                    </a:cubicBezTo>
                    <a:cubicBezTo>
                      <a:pt x="87" y="40"/>
                      <a:pt x="101" y="47"/>
                      <a:pt x="119" y="47"/>
                    </a:cubicBezTo>
                    <a:cubicBezTo>
                      <a:pt x="120" y="47"/>
                      <a:pt x="120" y="47"/>
                      <a:pt x="120" y="47"/>
                    </a:cubicBezTo>
                    <a:cubicBezTo>
                      <a:pt x="131" y="47"/>
                      <a:pt x="137" y="58"/>
                      <a:pt x="137" y="68"/>
                    </a:cubicBezTo>
                    <a:cubicBezTo>
                      <a:pt x="0" y="68"/>
                      <a:pt x="0" y="68"/>
                      <a:pt x="0" y="68"/>
                    </a:cubicBezTo>
                    <a:cubicBezTo>
                      <a:pt x="0" y="58"/>
                      <a:pt x="6" y="47"/>
                      <a:pt x="17" y="47"/>
                    </a:cubicBezTo>
                    <a:lnTo>
                      <a:pt x="19" y="47"/>
                    </a:lnTo>
                    <a:close/>
                    <a:moveTo>
                      <a:pt x="69" y="9"/>
                    </a:moveTo>
                    <a:cubicBezTo>
                      <a:pt x="64" y="9"/>
                      <a:pt x="61" y="12"/>
                      <a:pt x="61" y="16"/>
                    </a:cubicBezTo>
                    <a:cubicBezTo>
                      <a:pt x="61" y="20"/>
                      <a:pt x="64" y="24"/>
                      <a:pt x="69" y="24"/>
                    </a:cubicBezTo>
                    <a:cubicBezTo>
                      <a:pt x="73" y="24"/>
                      <a:pt x="76" y="20"/>
                      <a:pt x="76" y="16"/>
                    </a:cubicBezTo>
                    <a:cubicBezTo>
                      <a:pt x="76" y="12"/>
                      <a:pt x="73" y="9"/>
                      <a:pt x="6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1" name="Group 510">
                <a:extLst>
                  <a:ext uri="{FF2B5EF4-FFF2-40B4-BE49-F238E27FC236}">
                    <a16:creationId xmlns:a16="http://schemas.microsoft.com/office/drawing/2014/main" id="{1AD06B08-A470-4926-A855-8D3B88224225}"/>
                  </a:ext>
                </a:extLst>
              </p:cNvPr>
              <p:cNvGrpSpPr/>
              <p:nvPr/>
            </p:nvGrpSpPr>
            <p:grpSpPr>
              <a:xfrm>
                <a:off x="530225" y="3573463"/>
                <a:ext cx="881063" cy="1112838"/>
                <a:chOff x="492125" y="3573463"/>
                <a:chExt cx="881063" cy="1112838"/>
              </a:xfrm>
              <a:grpFill/>
            </p:grpSpPr>
            <p:sp>
              <p:nvSpPr>
                <p:cNvPr id="512" name="Freeform 106">
                  <a:extLst>
                    <a:ext uri="{FF2B5EF4-FFF2-40B4-BE49-F238E27FC236}">
                      <a16:creationId xmlns:a16="http://schemas.microsoft.com/office/drawing/2014/main" id="{489277CC-B034-44E1-95A5-6498A6F8FAE2}"/>
                    </a:ext>
                  </a:extLst>
                </p:cNvPr>
                <p:cNvSpPr>
                  <a:spLocks noEditPoints="1"/>
                </p:cNvSpPr>
                <p:nvPr/>
              </p:nvSpPr>
              <p:spPr bwMode="auto">
                <a:xfrm>
                  <a:off x="492125" y="3573463"/>
                  <a:ext cx="881063" cy="1112838"/>
                </a:xfrm>
                <a:custGeom>
                  <a:avLst/>
                  <a:gdLst>
                    <a:gd name="T0" fmla="*/ 187 w 208"/>
                    <a:gd name="T1" fmla="*/ 0 h 263"/>
                    <a:gd name="T2" fmla="*/ 131 w 208"/>
                    <a:gd name="T3" fmla="*/ 0 h 263"/>
                    <a:gd name="T4" fmla="*/ 133 w 208"/>
                    <a:gd name="T5" fmla="*/ 8 h 263"/>
                    <a:gd name="T6" fmla="*/ 137 w 208"/>
                    <a:gd name="T7" fmla="*/ 14 h 263"/>
                    <a:gd name="T8" fmla="*/ 155 w 208"/>
                    <a:gd name="T9" fmla="*/ 19 h 263"/>
                    <a:gd name="T10" fmla="*/ 156 w 208"/>
                    <a:gd name="T11" fmla="*/ 19 h 263"/>
                    <a:gd name="T12" fmla="*/ 159 w 208"/>
                    <a:gd name="T13" fmla="*/ 20 h 263"/>
                    <a:gd name="T14" fmla="*/ 184 w 208"/>
                    <a:gd name="T15" fmla="*/ 20 h 263"/>
                    <a:gd name="T16" fmla="*/ 184 w 208"/>
                    <a:gd name="T17" fmla="*/ 196 h 263"/>
                    <a:gd name="T18" fmla="*/ 157 w 208"/>
                    <a:gd name="T19" fmla="*/ 196 h 263"/>
                    <a:gd name="T20" fmla="*/ 136 w 208"/>
                    <a:gd name="T21" fmla="*/ 218 h 263"/>
                    <a:gd name="T22" fmla="*/ 136 w 208"/>
                    <a:gd name="T23" fmla="*/ 244 h 263"/>
                    <a:gd name="T24" fmla="*/ 21 w 208"/>
                    <a:gd name="T25" fmla="*/ 244 h 263"/>
                    <a:gd name="T26" fmla="*/ 21 w 208"/>
                    <a:gd name="T27" fmla="*/ 20 h 263"/>
                    <a:gd name="T28" fmla="*/ 50 w 208"/>
                    <a:gd name="T29" fmla="*/ 20 h 263"/>
                    <a:gd name="T30" fmla="*/ 53 w 208"/>
                    <a:gd name="T31" fmla="*/ 19 h 263"/>
                    <a:gd name="T32" fmla="*/ 54 w 208"/>
                    <a:gd name="T33" fmla="*/ 19 h 263"/>
                    <a:gd name="T34" fmla="*/ 54 w 208"/>
                    <a:gd name="T35" fmla="*/ 19 h 263"/>
                    <a:gd name="T36" fmla="*/ 69 w 208"/>
                    <a:gd name="T37" fmla="*/ 16 h 263"/>
                    <a:gd name="T38" fmla="*/ 76 w 208"/>
                    <a:gd name="T39" fmla="*/ 8 h 263"/>
                    <a:gd name="T40" fmla="*/ 78 w 208"/>
                    <a:gd name="T41" fmla="*/ 0 h 263"/>
                    <a:gd name="T42" fmla="*/ 22 w 208"/>
                    <a:gd name="T43" fmla="*/ 0 h 263"/>
                    <a:gd name="T44" fmla="*/ 0 w 208"/>
                    <a:gd name="T45" fmla="*/ 24 h 263"/>
                    <a:gd name="T46" fmla="*/ 0 w 208"/>
                    <a:gd name="T47" fmla="*/ 240 h 263"/>
                    <a:gd name="T48" fmla="*/ 22 w 208"/>
                    <a:gd name="T49" fmla="*/ 263 h 263"/>
                    <a:gd name="T50" fmla="*/ 187 w 208"/>
                    <a:gd name="T51" fmla="*/ 263 h 263"/>
                    <a:gd name="T52" fmla="*/ 208 w 208"/>
                    <a:gd name="T53" fmla="*/ 240 h 263"/>
                    <a:gd name="T54" fmla="*/ 208 w 208"/>
                    <a:gd name="T55" fmla="*/ 24 h 263"/>
                    <a:gd name="T56" fmla="*/ 187 w 208"/>
                    <a:gd name="T57" fmla="*/ 0 h 263"/>
                    <a:gd name="T58" fmla="*/ 145 w 208"/>
                    <a:gd name="T59" fmla="*/ 248 h 263"/>
                    <a:gd name="T60" fmla="*/ 145 w 208"/>
                    <a:gd name="T61" fmla="*/ 219 h 263"/>
                    <a:gd name="T62" fmla="*/ 158 w 208"/>
                    <a:gd name="T63" fmla="*/ 206 h 263"/>
                    <a:gd name="T64" fmla="*/ 187 w 208"/>
                    <a:gd name="T65" fmla="*/ 206 h 263"/>
                    <a:gd name="T66" fmla="*/ 145 w 208"/>
                    <a:gd name="T6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63">
                      <a:moveTo>
                        <a:pt x="187" y="0"/>
                      </a:moveTo>
                      <a:cubicBezTo>
                        <a:pt x="131" y="0"/>
                        <a:pt x="131" y="0"/>
                        <a:pt x="131" y="0"/>
                      </a:cubicBezTo>
                      <a:cubicBezTo>
                        <a:pt x="131" y="4"/>
                        <a:pt x="132" y="6"/>
                        <a:pt x="133" y="8"/>
                      </a:cubicBezTo>
                      <a:cubicBezTo>
                        <a:pt x="134" y="11"/>
                        <a:pt x="135" y="13"/>
                        <a:pt x="137" y="14"/>
                      </a:cubicBezTo>
                      <a:cubicBezTo>
                        <a:pt x="141" y="17"/>
                        <a:pt x="147" y="19"/>
                        <a:pt x="155" y="19"/>
                      </a:cubicBezTo>
                      <a:cubicBezTo>
                        <a:pt x="156" y="19"/>
                        <a:pt x="156" y="19"/>
                        <a:pt x="156" y="19"/>
                      </a:cubicBezTo>
                      <a:cubicBezTo>
                        <a:pt x="157" y="19"/>
                        <a:pt x="158" y="19"/>
                        <a:pt x="159" y="20"/>
                      </a:cubicBezTo>
                      <a:cubicBezTo>
                        <a:pt x="184" y="20"/>
                        <a:pt x="184" y="20"/>
                        <a:pt x="184" y="20"/>
                      </a:cubicBezTo>
                      <a:cubicBezTo>
                        <a:pt x="184" y="196"/>
                        <a:pt x="184" y="196"/>
                        <a:pt x="184" y="196"/>
                      </a:cubicBezTo>
                      <a:cubicBezTo>
                        <a:pt x="157" y="196"/>
                        <a:pt x="157" y="196"/>
                        <a:pt x="157" y="196"/>
                      </a:cubicBezTo>
                      <a:cubicBezTo>
                        <a:pt x="146" y="196"/>
                        <a:pt x="136" y="206"/>
                        <a:pt x="136" y="218"/>
                      </a:cubicBezTo>
                      <a:cubicBezTo>
                        <a:pt x="136" y="244"/>
                        <a:pt x="136" y="244"/>
                        <a:pt x="136" y="244"/>
                      </a:cubicBezTo>
                      <a:cubicBezTo>
                        <a:pt x="21" y="244"/>
                        <a:pt x="21" y="244"/>
                        <a:pt x="21" y="244"/>
                      </a:cubicBezTo>
                      <a:cubicBezTo>
                        <a:pt x="21" y="20"/>
                        <a:pt x="21" y="20"/>
                        <a:pt x="21" y="20"/>
                      </a:cubicBezTo>
                      <a:cubicBezTo>
                        <a:pt x="50" y="20"/>
                        <a:pt x="50" y="20"/>
                        <a:pt x="50" y="20"/>
                      </a:cubicBezTo>
                      <a:cubicBezTo>
                        <a:pt x="51" y="19"/>
                        <a:pt x="52" y="19"/>
                        <a:pt x="53" y="19"/>
                      </a:cubicBezTo>
                      <a:cubicBezTo>
                        <a:pt x="54" y="19"/>
                        <a:pt x="54" y="19"/>
                        <a:pt x="54" y="19"/>
                      </a:cubicBezTo>
                      <a:cubicBezTo>
                        <a:pt x="54" y="19"/>
                        <a:pt x="54" y="19"/>
                        <a:pt x="54" y="19"/>
                      </a:cubicBezTo>
                      <a:cubicBezTo>
                        <a:pt x="60" y="19"/>
                        <a:pt x="65" y="18"/>
                        <a:pt x="69" y="16"/>
                      </a:cubicBezTo>
                      <a:cubicBezTo>
                        <a:pt x="72" y="14"/>
                        <a:pt x="75" y="12"/>
                        <a:pt x="76" y="8"/>
                      </a:cubicBezTo>
                      <a:cubicBezTo>
                        <a:pt x="77" y="6"/>
                        <a:pt x="78" y="4"/>
                        <a:pt x="78" y="0"/>
                      </a:cubicBezTo>
                      <a:cubicBezTo>
                        <a:pt x="22" y="0"/>
                        <a:pt x="22" y="0"/>
                        <a:pt x="22" y="0"/>
                      </a:cubicBezTo>
                      <a:cubicBezTo>
                        <a:pt x="10" y="0"/>
                        <a:pt x="0" y="11"/>
                        <a:pt x="0" y="24"/>
                      </a:cubicBezTo>
                      <a:cubicBezTo>
                        <a:pt x="0" y="24"/>
                        <a:pt x="0" y="46"/>
                        <a:pt x="0" y="240"/>
                      </a:cubicBezTo>
                      <a:cubicBezTo>
                        <a:pt x="0" y="253"/>
                        <a:pt x="10" y="263"/>
                        <a:pt x="22" y="263"/>
                      </a:cubicBezTo>
                      <a:cubicBezTo>
                        <a:pt x="187" y="263"/>
                        <a:pt x="187" y="263"/>
                        <a:pt x="187" y="263"/>
                      </a:cubicBezTo>
                      <a:cubicBezTo>
                        <a:pt x="198" y="263"/>
                        <a:pt x="208" y="253"/>
                        <a:pt x="208" y="240"/>
                      </a:cubicBezTo>
                      <a:cubicBezTo>
                        <a:pt x="208" y="46"/>
                        <a:pt x="208" y="24"/>
                        <a:pt x="208" y="24"/>
                      </a:cubicBezTo>
                      <a:cubicBezTo>
                        <a:pt x="208" y="11"/>
                        <a:pt x="198" y="0"/>
                        <a:pt x="187" y="0"/>
                      </a:cubicBezTo>
                      <a:close/>
                      <a:moveTo>
                        <a:pt x="145" y="248"/>
                      </a:moveTo>
                      <a:cubicBezTo>
                        <a:pt x="145" y="219"/>
                        <a:pt x="145" y="219"/>
                        <a:pt x="145" y="219"/>
                      </a:cubicBezTo>
                      <a:cubicBezTo>
                        <a:pt x="145" y="212"/>
                        <a:pt x="151" y="206"/>
                        <a:pt x="158" y="206"/>
                      </a:cubicBezTo>
                      <a:cubicBezTo>
                        <a:pt x="187" y="206"/>
                        <a:pt x="187" y="206"/>
                        <a:pt x="187" y="206"/>
                      </a:cubicBezTo>
                      <a:lnTo>
                        <a:pt x="145"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08">
                  <a:extLst>
                    <a:ext uri="{FF2B5EF4-FFF2-40B4-BE49-F238E27FC236}">
                      <a16:creationId xmlns:a16="http://schemas.microsoft.com/office/drawing/2014/main" id="{535EBE7A-3B6D-4643-AF32-B4980951047A}"/>
                    </a:ext>
                  </a:extLst>
                </p:cNvPr>
                <p:cNvSpPr>
                  <a:spLocks noEditPoints="1"/>
                </p:cNvSpPr>
                <p:nvPr/>
              </p:nvSpPr>
              <p:spPr bwMode="auto">
                <a:xfrm>
                  <a:off x="868363" y="3852863"/>
                  <a:ext cx="131763" cy="630238"/>
                </a:xfrm>
                <a:custGeom>
                  <a:avLst/>
                  <a:gdLst>
                    <a:gd name="T0" fmla="*/ 19 w 83"/>
                    <a:gd name="T1" fmla="*/ 296 h 397"/>
                    <a:gd name="T2" fmla="*/ 0 w 83"/>
                    <a:gd name="T3" fmla="*/ 93 h 397"/>
                    <a:gd name="T4" fmla="*/ 0 w 83"/>
                    <a:gd name="T5" fmla="*/ 0 h 397"/>
                    <a:gd name="T6" fmla="*/ 83 w 83"/>
                    <a:gd name="T7" fmla="*/ 0 h 397"/>
                    <a:gd name="T8" fmla="*/ 83 w 83"/>
                    <a:gd name="T9" fmla="*/ 93 h 397"/>
                    <a:gd name="T10" fmla="*/ 62 w 83"/>
                    <a:gd name="T11" fmla="*/ 296 h 397"/>
                    <a:gd name="T12" fmla="*/ 19 w 83"/>
                    <a:gd name="T13" fmla="*/ 296 h 397"/>
                    <a:gd name="T14" fmla="*/ 3 w 83"/>
                    <a:gd name="T15" fmla="*/ 397 h 397"/>
                    <a:gd name="T16" fmla="*/ 3 w 83"/>
                    <a:gd name="T17" fmla="*/ 323 h 397"/>
                    <a:gd name="T18" fmla="*/ 78 w 83"/>
                    <a:gd name="T19" fmla="*/ 323 h 397"/>
                    <a:gd name="T20" fmla="*/ 78 w 83"/>
                    <a:gd name="T21" fmla="*/ 397 h 397"/>
                    <a:gd name="T22" fmla="*/ 3 w 83"/>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97">
                      <a:moveTo>
                        <a:pt x="19" y="296"/>
                      </a:moveTo>
                      <a:lnTo>
                        <a:pt x="0" y="93"/>
                      </a:lnTo>
                      <a:lnTo>
                        <a:pt x="0" y="0"/>
                      </a:lnTo>
                      <a:lnTo>
                        <a:pt x="83" y="0"/>
                      </a:lnTo>
                      <a:lnTo>
                        <a:pt x="83" y="93"/>
                      </a:lnTo>
                      <a:lnTo>
                        <a:pt x="62" y="296"/>
                      </a:lnTo>
                      <a:lnTo>
                        <a:pt x="19" y="296"/>
                      </a:lnTo>
                      <a:close/>
                      <a:moveTo>
                        <a:pt x="3" y="397"/>
                      </a:moveTo>
                      <a:lnTo>
                        <a:pt x="3" y="323"/>
                      </a:lnTo>
                      <a:lnTo>
                        <a:pt x="78" y="323"/>
                      </a:lnTo>
                      <a:lnTo>
                        <a:pt x="78" y="397"/>
                      </a:lnTo>
                      <a:lnTo>
                        <a:pt x="3"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17" name="Oval 516">
              <a:extLst>
                <a:ext uri="{FF2B5EF4-FFF2-40B4-BE49-F238E27FC236}">
                  <a16:creationId xmlns:a16="http://schemas.microsoft.com/office/drawing/2014/main" id="{16F1670A-0221-4D1E-99FD-EC6E959A2240}"/>
                </a:ext>
              </a:extLst>
            </p:cNvPr>
            <p:cNvSpPr/>
            <p:nvPr/>
          </p:nvSpPr>
          <p:spPr>
            <a:xfrm>
              <a:off x="1898913" y="4917923"/>
              <a:ext cx="995680" cy="1046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4" name="Group 513">
              <a:extLst>
                <a:ext uri="{FF2B5EF4-FFF2-40B4-BE49-F238E27FC236}">
                  <a16:creationId xmlns:a16="http://schemas.microsoft.com/office/drawing/2014/main" id="{80D30586-E5BC-46C3-8A41-833A3D52CFFE}"/>
                </a:ext>
              </a:extLst>
            </p:cNvPr>
            <p:cNvGrpSpPr/>
            <p:nvPr/>
          </p:nvGrpSpPr>
          <p:grpSpPr>
            <a:xfrm>
              <a:off x="1930980" y="4958563"/>
              <a:ext cx="892079" cy="889140"/>
              <a:chOff x="2301875" y="3651250"/>
              <a:chExt cx="963613" cy="960438"/>
            </a:xfrm>
            <a:solidFill>
              <a:srgbClr val="FFB81C"/>
            </a:solidFill>
          </p:grpSpPr>
          <p:sp>
            <p:nvSpPr>
              <p:cNvPr id="516" name="Freeform 145">
                <a:extLst>
                  <a:ext uri="{FF2B5EF4-FFF2-40B4-BE49-F238E27FC236}">
                    <a16:creationId xmlns:a16="http://schemas.microsoft.com/office/drawing/2014/main" id="{6DA58465-F699-49FC-B0B6-11D5A1A2703F}"/>
                  </a:ext>
                </a:extLst>
              </p:cNvPr>
              <p:cNvSpPr>
                <a:spLocks noEditPoints="1"/>
              </p:cNvSpPr>
              <p:nvPr/>
            </p:nvSpPr>
            <p:spPr bwMode="auto">
              <a:xfrm>
                <a:off x="2478087" y="3824287"/>
                <a:ext cx="611188" cy="614363"/>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44">
                <a:extLst>
                  <a:ext uri="{FF2B5EF4-FFF2-40B4-BE49-F238E27FC236}">
                    <a16:creationId xmlns:a16="http://schemas.microsoft.com/office/drawing/2014/main" id="{02A4BF44-25B6-44D7-A4AC-8AC43C654FA9}"/>
                  </a:ext>
                </a:extLst>
              </p:cNvPr>
              <p:cNvSpPr>
                <a:spLocks noEditPoints="1"/>
              </p:cNvSpPr>
              <p:nvPr/>
            </p:nvSpPr>
            <p:spPr bwMode="auto">
              <a:xfrm>
                <a:off x="2301875" y="3651250"/>
                <a:ext cx="963613" cy="960438"/>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solidFill>
                <a:srgbClr val="FFB81C"/>
              </a:solidFill>
              <a:ln w="9525">
                <a:solidFill>
                  <a:srgbClr val="FFB81C"/>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518" name="TextBox 517">
            <a:extLst>
              <a:ext uri="{FF2B5EF4-FFF2-40B4-BE49-F238E27FC236}">
                <a16:creationId xmlns:a16="http://schemas.microsoft.com/office/drawing/2014/main" id="{AFF5FE06-C1B4-46D1-A743-E223F4144D24}"/>
              </a:ext>
            </a:extLst>
          </p:cNvPr>
          <p:cNvSpPr txBox="1"/>
          <p:nvPr/>
        </p:nvSpPr>
        <p:spPr>
          <a:xfrm>
            <a:off x="4673041" y="2069962"/>
            <a:ext cx="2585916"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Promote Efficient use of Resources and Time</a:t>
            </a:r>
          </a:p>
        </p:txBody>
      </p:sp>
      <p:grpSp>
        <p:nvGrpSpPr>
          <p:cNvPr id="521" name="Group 520">
            <a:extLst>
              <a:ext uri="{FF2B5EF4-FFF2-40B4-BE49-F238E27FC236}">
                <a16:creationId xmlns:a16="http://schemas.microsoft.com/office/drawing/2014/main" id="{F1D841FD-8216-48D3-850C-49C6ECBE1763}"/>
              </a:ext>
            </a:extLst>
          </p:cNvPr>
          <p:cNvGrpSpPr/>
          <p:nvPr/>
        </p:nvGrpSpPr>
        <p:grpSpPr>
          <a:xfrm>
            <a:off x="9057019" y="3414681"/>
            <a:ext cx="2179292" cy="2374263"/>
            <a:chOff x="4162425" y="3600450"/>
            <a:chExt cx="884238" cy="1008063"/>
          </a:xfrm>
          <a:solidFill>
            <a:srgbClr val="092F57"/>
          </a:solidFill>
        </p:grpSpPr>
        <p:sp>
          <p:nvSpPr>
            <p:cNvPr id="522" name="Freeform 134">
              <a:extLst>
                <a:ext uri="{FF2B5EF4-FFF2-40B4-BE49-F238E27FC236}">
                  <a16:creationId xmlns:a16="http://schemas.microsoft.com/office/drawing/2014/main" id="{43A90AA8-3483-49A3-A0B0-6F98E639D47D}"/>
                </a:ext>
              </a:extLst>
            </p:cNvPr>
            <p:cNvSpPr>
              <a:spLocks/>
            </p:cNvSpPr>
            <p:nvPr/>
          </p:nvSpPr>
          <p:spPr bwMode="auto">
            <a:xfrm>
              <a:off x="4162425" y="3600450"/>
              <a:ext cx="884238" cy="230188"/>
            </a:xfrm>
            <a:custGeom>
              <a:avLst/>
              <a:gdLst>
                <a:gd name="T0" fmla="*/ 0 w 557"/>
                <a:gd name="T1" fmla="*/ 145 h 145"/>
                <a:gd name="T2" fmla="*/ 557 w 557"/>
                <a:gd name="T3" fmla="*/ 145 h 145"/>
                <a:gd name="T4" fmla="*/ 279 w 557"/>
                <a:gd name="T5" fmla="*/ 0 h 145"/>
                <a:gd name="T6" fmla="*/ 0 w 557"/>
                <a:gd name="T7" fmla="*/ 145 h 145"/>
              </a:gdLst>
              <a:ahLst/>
              <a:cxnLst>
                <a:cxn ang="0">
                  <a:pos x="T0" y="T1"/>
                </a:cxn>
                <a:cxn ang="0">
                  <a:pos x="T2" y="T3"/>
                </a:cxn>
                <a:cxn ang="0">
                  <a:pos x="T4" y="T5"/>
                </a:cxn>
                <a:cxn ang="0">
                  <a:pos x="T6" y="T7"/>
                </a:cxn>
              </a:cxnLst>
              <a:rect l="0" t="0" r="r" b="b"/>
              <a:pathLst>
                <a:path w="557" h="145">
                  <a:moveTo>
                    <a:pt x="0" y="145"/>
                  </a:moveTo>
                  <a:lnTo>
                    <a:pt x="557" y="145"/>
                  </a:lnTo>
                  <a:lnTo>
                    <a:pt x="279" y="0"/>
                  </a:lnTo>
                  <a:lnTo>
                    <a:pt x="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Rectangle 135">
              <a:extLst>
                <a:ext uri="{FF2B5EF4-FFF2-40B4-BE49-F238E27FC236}">
                  <a16:creationId xmlns:a16="http://schemas.microsoft.com/office/drawing/2014/main" id="{72AB36D8-30D2-4725-B1D0-5B818EF0BFDF}"/>
                </a:ext>
              </a:extLst>
            </p:cNvPr>
            <p:cNvSpPr>
              <a:spLocks noChangeArrowheads="1"/>
            </p:cNvSpPr>
            <p:nvPr/>
          </p:nvSpPr>
          <p:spPr bwMode="auto">
            <a:xfrm>
              <a:off x="4221163" y="3910013"/>
              <a:ext cx="141288" cy="427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Rectangle 136">
              <a:extLst>
                <a:ext uri="{FF2B5EF4-FFF2-40B4-BE49-F238E27FC236}">
                  <a16:creationId xmlns:a16="http://schemas.microsoft.com/office/drawing/2014/main" id="{AA7BA5CB-3ADA-4E50-97D4-4E04DC5BC91E}"/>
                </a:ext>
              </a:extLst>
            </p:cNvPr>
            <p:cNvSpPr>
              <a:spLocks noChangeArrowheads="1"/>
            </p:cNvSpPr>
            <p:nvPr/>
          </p:nvSpPr>
          <p:spPr bwMode="auto">
            <a:xfrm>
              <a:off x="4522788" y="3910013"/>
              <a:ext cx="139700" cy="427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Rectangle 137">
              <a:extLst>
                <a:ext uri="{FF2B5EF4-FFF2-40B4-BE49-F238E27FC236}">
                  <a16:creationId xmlns:a16="http://schemas.microsoft.com/office/drawing/2014/main" id="{405C8BA5-6D8D-49A0-9F47-BA503FB32DFA}"/>
                </a:ext>
              </a:extLst>
            </p:cNvPr>
            <p:cNvSpPr>
              <a:spLocks noChangeArrowheads="1"/>
            </p:cNvSpPr>
            <p:nvPr/>
          </p:nvSpPr>
          <p:spPr bwMode="auto">
            <a:xfrm>
              <a:off x="4819650" y="3910013"/>
              <a:ext cx="142875" cy="427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38">
              <a:extLst>
                <a:ext uri="{FF2B5EF4-FFF2-40B4-BE49-F238E27FC236}">
                  <a16:creationId xmlns:a16="http://schemas.microsoft.com/office/drawing/2014/main" id="{D91166A8-0AE2-4418-B212-227159705A70}"/>
                </a:ext>
              </a:extLst>
            </p:cNvPr>
            <p:cNvSpPr>
              <a:spLocks/>
            </p:cNvSpPr>
            <p:nvPr/>
          </p:nvSpPr>
          <p:spPr bwMode="auto">
            <a:xfrm>
              <a:off x="4168775" y="4402138"/>
              <a:ext cx="273050" cy="125413"/>
            </a:xfrm>
            <a:custGeom>
              <a:avLst/>
              <a:gdLst>
                <a:gd name="T0" fmla="*/ 92 w 92"/>
                <a:gd name="T1" fmla="*/ 11 h 42"/>
                <a:gd name="T2" fmla="*/ 80 w 92"/>
                <a:gd name="T3" fmla="*/ 0 h 42"/>
                <a:gd name="T4" fmla="*/ 11 w 92"/>
                <a:gd name="T5" fmla="*/ 0 h 42"/>
                <a:gd name="T6" fmla="*/ 0 w 92"/>
                <a:gd name="T7" fmla="*/ 11 h 42"/>
                <a:gd name="T8" fmla="*/ 0 w 92"/>
                <a:gd name="T9" fmla="*/ 30 h 42"/>
                <a:gd name="T10" fmla="*/ 11 w 92"/>
                <a:gd name="T11" fmla="*/ 42 h 42"/>
                <a:gd name="T12" fmla="*/ 80 w 92"/>
                <a:gd name="T13" fmla="*/ 42 h 42"/>
                <a:gd name="T14" fmla="*/ 92 w 92"/>
                <a:gd name="T15" fmla="*/ 30 h 42"/>
                <a:gd name="T16" fmla="*/ 92 w 92"/>
                <a:gd name="T1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2">
                  <a:moveTo>
                    <a:pt x="92" y="11"/>
                  </a:moveTo>
                  <a:cubicBezTo>
                    <a:pt x="92" y="5"/>
                    <a:pt x="87" y="0"/>
                    <a:pt x="80" y="0"/>
                  </a:cubicBezTo>
                  <a:cubicBezTo>
                    <a:pt x="11" y="0"/>
                    <a:pt x="11" y="0"/>
                    <a:pt x="11" y="0"/>
                  </a:cubicBezTo>
                  <a:cubicBezTo>
                    <a:pt x="5" y="0"/>
                    <a:pt x="0" y="5"/>
                    <a:pt x="0" y="11"/>
                  </a:cubicBezTo>
                  <a:cubicBezTo>
                    <a:pt x="0" y="30"/>
                    <a:pt x="0" y="30"/>
                    <a:pt x="0" y="30"/>
                  </a:cubicBezTo>
                  <a:cubicBezTo>
                    <a:pt x="0" y="37"/>
                    <a:pt x="5" y="42"/>
                    <a:pt x="11" y="42"/>
                  </a:cubicBezTo>
                  <a:cubicBezTo>
                    <a:pt x="80" y="42"/>
                    <a:pt x="80" y="42"/>
                    <a:pt x="80" y="42"/>
                  </a:cubicBezTo>
                  <a:cubicBezTo>
                    <a:pt x="87" y="42"/>
                    <a:pt x="92" y="37"/>
                    <a:pt x="92" y="30"/>
                  </a:cubicBezTo>
                  <a:lnTo>
                    <a:pt x="9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39">
              <a:extLst>
                <a:ext uri="{FF2B5EF4-FFF2-40B4-BE49-F238E27FC236}">
                  <a16:creationId xmlns:a16="http://schemas.microsoft.com/office/drawing/2014/main" id="{D8AA58F2-E67E-48F6-B551-CF25E924E476}"/>
                </a:ext>
              </a:extLst>
            </p:cNvPr>
            <p:cNvSpPr>
              <a:spLocks/>
            </p:cNvSpPr>
            <p:nvPr/>
          </p:nvSpPr>
          <p:spPr bwMode="auto">
            <a:xfrm>
              <a:off x="4760913" y="4402138"/>
              <a:ext cx="273050" cy="125413"/>
            </a:xfrm>
            <a:custGeom>
              <a:avLst/>
              <a:gdLst>
                <a:gd name="T0" fmla="*/ 92 w 92"/>
                <a:gd name="T1" fmla="*/ 11 h 42"/>
                <a:gd name="T2" fmla="*/ 80 w 92"/>
                <a:gd name="T3" fmla="*/ 0 h 42"/>
                <a:gd name="T4" fmla="*/ 11 w 92"/>
                <a:gd name="T5" fmla="*/ 0 h 42"/>
                <a:gd name="T6" fmla="*/ 0 w 92"/>
                <a:gd name="T7" fmla="*/ 11 h 42"/>
                <a:gd name="T8" fmla="*/ 0 w 92"/>
                <a:gd name="T9" fmla="*/ 30 h 42"/>
                <a:gd name="T10" fmla="*/ 11 w 92"/>
                <a:gd name="T11" fmla="*/ 42 h 42"/>
                <a:gd name="T12" fmla="*/ 80 w 92"/>
                <a:gd name="T13" fmla="*/ 42 h 42"/>
                <a:gd name="T14" fmla="*/ 92 w 92"/>
                <a:gd name="T15" fmla="*/ 30 h 42"/>
                <a:gd name="T16" fmla="*/ 92 w 92"/>
                <a:gd name="T1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42">
                  <a:moveTo>
                    <a:pt x="92" y="11"/>
                  </a:moveTo>
                  <a:cubicBezTo>
                    <a:pt x="92" y="5"/>
                    <a:pt x="87" y="0"/>
                    <a:pt x="80" y="0"/>
                  </a:cubicBezTo>
                  <a:cubicBezTo>
                    <a:pt x="11" y="0"/>
                    <a:pt x="11" y="0"/>
                    <a:pt x="11" y="0"/>
                  </a:cubicBezTo>
                  <a:cubicBezTo>
                    <a:pt x="5" y="0"/>
                    <a:pt x="0" y="5"/>
                    <a:pt x="0" y="11"/>
                  </a:cubicBezTo>
                  <a:cubicBezTo>
                    <a:pt x="0" y="30"/>
                    <a:pt x="0" y="30"/>
                    <a:pt x="0" y="30"/>
                  </a:cubicBezTo>
                  <a:cubicBezTo>
                    <a:pt x="0" y="37"/>
                    <a:pt x="5" y="42"/>
                    <a:pt x="11" y="42"/>
                  </a:cubicBezTo>
                  <a:cubicBezTo>
                    <a:pt x="80" y="42"/>
                    <a:pt x="80" y="42"/>
                    <a:pt x="80" y="42"/>
                  </a:cubicBezTo>
                  <a:cubicBezTo>
                    <a:pt x="87" y="42"/>
                    <a:pt x="92" y="37"/>
                    <a:pt x="92" y="30"/>
                  </a:cubicBezTo>
                  <a:lnTo>
                    <a:pt x="9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40">
              <a:extLst>
                <a:ext uri="{FF2B5EF4-FFF2-40B4-BE49-F238E27FC236}">
                  <a16:creationId xmlns:a16="http://schemas.microsoft.com/office/drawing/2014/main" id="{48F81ED7-16CF-4116-B4BC-18C1D1644148}"/>
                </a:ext>
              </a:extLst>
            </p:cNvPr>
            <p:cNvSpPr>
              <a:spLocks/>
            </p:cNvSpPr>
            <p:nvPr/>
          </p:nvSpPr>
          <p:spPr bwMode="auto">
            <a:xfrm>
              <a:off x="4471988" y="4402138"/>
              <a:ext cx="252413" cy="26988"/>
            </a:xfrm>
            <a:custGeom>
              <a:avLst/>
              <a:gdLst>
                <a:gd name="T0" fmla="*/ 85 w 85"/>
                <a:gd name="T1" fmla="*/ 5 h 9"/>
                <a:gd name="T2" fmla="*/ 78 w 85"/>
                <a:gd name="T3" fmla="*/ 0 h 9"/>
                <a:gd name="T4" fmla="*/ 7 w 85"/>
                <a:gd name="T5" fmla="*/ 0 h 9"/>
                <a:gd name="T6" fmla="*/ 0 w 85"/>
                <a:gd name="T7" fmla="*/ 5 h 9"/>
                <a:gd name="T8" fmla="*/ 0 w 85"/>
                <a:gd name="T9" fmla="*/ 5 h 9"/>
                <a:gd name="T10" fmla="*/ 7 w 85"/>
                <a:gd name="T11" fmla="*/ 9 h 9"/>
                <a:gd name="T12" fmla="*/ 78 w 85"/>
                <a:gd name="T13" fmla="*/ 9 h 9"/>
                <a:gd name="T14" fmla="*/ 85 w 85"/>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
                  <a:moveTo>
                    <a:pt x="85" y="5"/>
                  </a:moveTo>
                  <a:cubicBezTo>
                    <a:pt x="85" y="2"/>
                    <a:pt x="82" y="0"/>
                    <a:pt x="78" y="0"/>
                  </a:cubicBezTo>
                  <a:cubicBezTo>
                    <a:pt x="7" y="0"/>
                    <a:pt x="7" y="0"/>
                    <a:pt x="7" y="0"/>
                  </a:cubicBezTo>
                  <a:cubicBezTo>
                    <a:pt x="3" y="0"/>
                    <a:pt x="0" y="2"/>
                    <a:pt x="0" y="5"/>
                  </a:cubicBezTo>
                  <a:cubicBezTo>
                    <a:pt x="0" y="5"/>
                    <a:pt x="0" y="5"/>
                    <a:pt x="0" y="5"/>
                  </a:cubicBezTo>
                  <a:cubicBezTo>
                    <a:pt x="0" y="7"/>
                    <a:pt x="3" y="9"/>
                    <a:pt x="7" y="9"/>
                  </a:cubicBezTo>
                  <a:cubicBezTo>
                    <a:pt x="78" y="9"/>
                    <a:pt x="78" y="9"/>
                    <a:pt x="78" y="9"/>
                  </a:cubicBezTo>
                  <a:cubicBezTo>
                    <a:pt x="82" y="9"/>
                    <a:pt x="85" y="7"/>
                    <a:pt x="85" y="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1">
              <a:extLst>
                <a:ext uri="{FF2B5EF4-FFF2-40B4-BE49-F238E27FC236}">
                  <a16:creationId xmlns:a16="http://schemas.microsoft.com/office/drawing/2014/main" id="{6B8AE956-5CCA-43CB-A2AE-9FA9B661E3CD}"/>
                </a:ext>
              </a:extLst>
            </p:cNvPr>
            <p:cNvSpPr>
              <a:spLocks/>
            </p:cNvSpPr>
            <p:nvPr/>
          </p:nvSpPr>
          <p:spPr bwMode="auto">
            <a:xfrm>
              <a:off x="4471988" y="4492625"/>
              <a:ext cx="252413" cy="26988"/>
            </a:xfrm>
            <a:custGeom>
              <a:avLst/>
              <a:gdLst>
                <a:gd name="T0" fmla="*/ 85 w 85"/>
                <a:gd name="T1" fmla="*/ 5 h 9"/>
                <a:gd name="T2" fmla="*/ 78 w 85"/>
                <a:gd name="T3" fmla="*/ 0 h 9"/>
                <a:gd name="T4" fmla="*/ 7 w 85"/>
                <a:gd name="T5" fmla="*/ 0 h 9"/>
                <a:gd name="T6" fmla="*/ 0 w 85"/>
                <a:gd name="T7" fmla="*/ 5 h 9"/>
                <a:gd name="T8" fmla="*/ 0 w 85"/>
                <a:gd name="T9" fmla="*/ 5 h 9"/>
                <a:gd name="T10" fmla="*/ 7 w 85"/>
                <a:gd name="T11" fmla="*/ 9 h 9"/>
                <a:gd name="T12" fmla="*/ 78 w 85"/>
                <a:gd name="T13" fmla="*/ 9 h 9"/>
                <a:gd name="T14" fmla="*/ 85 w 85"/>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
                  <a:moveTo>
                    <a:pt x="85" y="5"/>
                  </a:moveTo>
                  <a:cubicBezTo>
                    <a:pt x="85" y="2"/>
                    <a:pt x="82" y="0"/>
                    <a:pt x="78" y="0"/>
                  </a:cubicBezTo>
                  <a:cubicBezTo>
                    <a:pt x="7" y="0"/>
                    <a:pt x="7" y="0"/>
                    <a:pt x="7" y="0"/>
                  </a:cubicBezTo>
                  <a:cubicBezTo>
                    <a:pt x="3" y="0"/>
                    <a:pt x="0" y="2"/>
                    <a:pt x="0" y="5"/>
                  </a:cubicBezTo>
                  <a:cubicBezTo>
                    <a:pt x="0" y="5"/>
                    <a:pt x="0" y="5"/>
                    <a:pt x="0" y="5"/>
                  </a:cubicBezTo>
                  <a:cubicBezTo>
                    <a:pt x="0" y="7"/>
                    <a:pt x="3" y="9"/>
                    <a:pt x="7" y="9"/>
                  </a:cubicBezTo>
                  <a:cubicBezTo>
                    <a:pt x="78" y="9"/>
                    <a:pt x="78" y="9"/>
                    <a:pt x="78" y="9"/>
                  </a:cubicBezTo>
                  <a:cubicBezTo>
                    <a:pt x="82" y="9"/>
                    <a:pt x="85" y="7"/>
                    <a:pt x="85" y="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2">
              <a:extLst>
                <a:ext uri="{FF2B5EF4-FFF2-40B4-BE49-F238E27FC236}">
                  <a16:creationId xmlns:a16="http://schemas.microsoft.com/office/drawing/2014/main" id="{1F901531-F966-45E0-993A-E95E0DCD5B2D}"/>
                </a:ext>
              </a:extLst>
            </p:cNvPr>
            <p:cNvSpPr>
              <a:spLocks/>
            </p:cNvSpPr>
            <p:nvPr/>
          </p:nvSpPr>
          <p:spPr bwMode="auto">
            <a:xfrm>
              <a:off x="4471988" y="4581525"/>
              <a:ext cx="252413" cy="26988"/>
            </a:xfrm>
            <a:custGeom>
              <a:avLst/>
              <a:gdLst>
                <a:gd name="T0" fmla="*/ 85 w 85"/>
                <a:gd name="T1" fmla="*/ 5 h 9"/>
                <a:gd name="T2" fmla="*/ 78 w 85"/>
                <a:gd name="T3" fmla="*/ 0 h 9"/>
                <a:gd name="T4" fmla="*/ 7 w 85"/>
                <a:gd name="T5" fmla="*/ 0 h 9"/>
                <a:gd name="T6" fmla="*/ 0 w 85"/>
                <a:gd name="T7" fmla="*/ 5 h 9"/>
                <a:gd name="T8" fmla="*/ 0 w 85"/>
                <a:gd name="T9" fmla="*/ 5 h 9"/>
                <a:gd name="T10" fmla="*/ 7 w 85"/>
                <a:gd name="T11" fmla="*/ 9 h 9"/>
                <a:gd name="T12" fmla="*/ 78 w 85"/>
                <a:gd name="T13" fmla="*/ 9 h 9"/>
                <a:gd name="T14" fmla="*/ 85 w 85"/>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
                  <a:moveTo>
                    <a:pt x="85" y="5"/>
                  </a:moveTo>
                  <a:cubicBezTo>
                    <a:pt x="85" y="2"/>
                    <a:pt x="82" y="0"/>
                    <a:pt x="78" y="0"/>
                  </a:cubicBezTo>
                  <a:cubicBezTo>
                    <a:pt x="7" y="0"/>
                    <a:pt x="7" y="0"/>
                    <a:pt x="7" y="0"/>
                  </a:cubicBezTo>
                  <a:cubicBezTo>
                    <a:pt x="3" y="0"/>
                    <a:pt x="0" y="2"/>
                    <a:pt x="0" y="5"/>
                  </a:cubicBezTo>
                  <a:cubicBezTo>
                    <a:pt x="0" y="5"/>
                    <a:pt x="0" y="5"/>
                    <a:pt x="0" y="5"/>
                  </a:cubicBezTo>
                  <a:cubicBezTo>
                    <a:pt x="0" y="7"/>
                    <a:pt x="3" y="9"/>
                    <a:pt x="7" y="9"/>
                  </a:cubicBezTo>
                  <a:cubicBezTo>
                    <a:pt x="78" y="9"/>
                    <a:pt x="78" y="9"/>
                    <a:pt x="78" y="9"/>
                  </a:cubicBezTo>
                  <a:cubicBezTo>
                    <a:pt x="82" y="9"/>
                    <a:pt x="85" y="7"/>
                    <a:pt x="85" y="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1" name="TextBox 530">
            <a:extLst>
              <a:ext uri="{FF2B5EF4-FFF2-40B4-BE49-F238E27FC236}">
                <a16:creationId xmlns:a16="http://schemas.microsoft.com/office/drawing/2014/main" id="{C7326FE0-48C4-443E-9AC3-04A1AB449868}"/>
              </a:ext>
            </a:extLst>
          </p:cNvPr>
          <p:cNvSpPr txBox="1"/>
          <p:nvPr/>
        </p:nvSpPr>
        <p:spPr>
          <a:xfrm>
            <a:off x="8732003" y="2053596"/>
            <a:ext cx="2770636"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Tailor a Focused Approach </a:t>
            </a:r>
          </a:p>
          <a:p>
            <a:pPr algn="ctr"/>
            <a:r>
              <a:rPr lang="en-US" sz="2000" b="1" dirty="0">
                <a:latin typeface="Arial" panose="020B0604020202020204" pitchFamily="34" charset="0"/>
                <a:cs typeface="Arial" panose="020B0604020202020204" pitchFamily="34" charset="0"/>
              </a:rPr>
              <a:t>to Agency Workload and Needs</a:t>
            </a:r>
          </a:p>
        </p:txBody>
      </p:sp>
      <p:grpSp>
        <p:nvGrpSpPr>
          <p:cNvPr id="533" name="Group 532">
            <a:extLst>
              <a:ext uri="{FF2B5EF4-FFF2-40B4-BE49-F238E27FC236}">
                <a16:creationId xmlns:a16="http://schemas.microsoft.com/office/drawing/2014/main" id="{5EE43DB1-A124-4FA0-A1C2-26A75A962754}"/>
              </a:ext>
            </a:extLst>
          </p:cNvPr>
          <p:cNvGrpSpPr/>
          <p:nvPr/>
        </p:nvGrpSpPr>
        <p:grpSpPr>
          <a:xfrm>
            <a:off x="744259" y="3598113"/>
            <a:ext cx="2183751" cy="2187016"/>
            <a:chOff x="584200" y="704850"/>
            <a:chExt cx="841376" cy="884238"/>
          </a:xfrm>
        </p:grpSpPr>
        <p:sp>
          <p:nvSpPr>
            <p:cNvPr id="534" name="Freeform 6">
              <a:extLst>
                <a:ext uri="{FF2B5EF4-FFF2-40B4-BE49-F238E27FC236}">
                  <a16:creationId xmlns:a16="http://schemas.microsoft.com/office/drawing/2014/main" id="{CD1E9462-949F-4805-ADFE-FD34A194DD44}"/>
                </a:ext>
              </a:extLst>
            </p:cNvPr>
            <p:cNvSpPr>
              <a:spLocks/>
            </p:cNvSpPr>
            <p:nvPr/>
          </p:nvSpPr>
          <p:spPr bwMode="auto">
            <a:xfrm>
              <a:off x="584200" y="704850"/>
              <a:ext cx="720725" cy="884238"/>
            </a:xfrm>
            <a:custGeom>
              <a:avLst/>
              <a:gdLst>
                <a:gd name="T0" fmla="*/ 403 w 454"/>
                <a:gd name="T1" fmla="*/ 405 h 557"/>
                <a:gd name="T2" fmla="*/ 303 w 454"/>
                <a:gd name="T3" fmla="*/ 405 h 557"/>
                <a:gd name="T4" fmla="*/ 303 w 454"/>
                <a:gd name="T5" fmla="*/ 506 h 557"/>
                <a:gd name="T6" fmla="*/ 49 w 454"/>
                <a:gd name="T7" fmla="*/ 506 h 557"/>
                <a:gd name="T8" fmla="*/ 49 w 454"/>
                <a:gd name="T9" fmla="*/ 51 h 557"/>
                <a:gd name="T10" fmla="*/ 365 w 454"/>
                <a:gd name="T11" fmla="*/ 51 h 557"/>
                <a:gd name="T12" fmla="*/ 416 w 454"/>
                <a:gd name="T13" fmla="*/ 0 h 557"/>
                <a:gd name="T14" fmla="*/ 0 w 454"/>
                <a:gd name="T15" fmla="*/ 0 h 557"/>
                <a:gd name="T16" fmla="*/ 0 w 454"/>
                <a:gd name="T17" fmla="*/ 557 h 557"/>
                <a:gd name="T18" fmla="*/ 327 w 454"/>
                <a:gd name="T19" fmla="*/ 557 h 557"/>
                <a:gd name="T20" fmla="*/ 454 w 454"/>
                <a:gd name="T21" fmla="*/ 430 h 557"/>
                <a:gd name="T22" fmla="*/ 454 w 454"/>
                <a:gd name="T23" fmla="*/ 241 h 557"/>
                <a:gd name="T24" fmla="*/ 403 w 454"/>
                <a:gd name="T25" fmla="*/ 292 h 557"/>
                <a:gd name="T26" fmla="*/ 403 w 454"/>
                <a:gd name="T27" fmla="*/ 40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557">
                  <a:moveTo>
                    <a:pt x="403" y="405"/>
                  </a:moveTo>
                  <a:lnTo>
                    <a:pt x="303" y="405"/>
                  </a:lnTo>
                  <a:lnTo>
                    <a:pt x="303" y="506"/>
                  </a:lnTo>
                  <a:lnTo>
                    <a:pt x="49" y="506"/>
                  </a:lnTo>
                  <a:lnTo>
                    <a:pt x="49" y="51"/>
                  </a:lnTo>
                  <a:lnTo>
                    <a:pt x="365" y="51"/>
                  </a:lnTo>
                  <a:lnTo>
                    <a:pt x="416" y="0"/>
                  </a:lnTo>
                  <a:lnTo>
                    <a:pt x="0" y="0"/>
                  </a:lnTo>
                  <a:lnTo>
                    <a:pt x="0" y="557"/>
                  </a:lnTo>
                  <a:lnTo>
                    <a:pt x="327" y="557"/>
                  </a:lnTo>
                  <a:lnTo>
                    <a:pt x="454" y="430"/>
                  </a:lnTo>
                  <a:lnTo>
                    <a:pt x="454" y="241"/>
                  </a:lnTo>
                  <a:lnTo>
                    <a:pt x="403" y="292"/>
                  </a:lnTo>
                  <a:lnTo>
                    <a:pt x="403" y="405"/>
                  </a:ln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7">
              <a:extLst>
                <a:ext uri="{FF2B5EF4-FFF2-40B4-BE49-F238E27FC236}">
                  <a16:creationId xmlns:a16="http://schemas.microsoft.com/office/drawing/2014/main" id="{E2173E91-7759-4B05-9DC6-740BBE7B228E}"/>
                </a:ext>
              </a:extLst>
            </p:cNvPr>
            <p:cNvSpPr>
              <a:spLocks/>
            </p:cNvSpPr>
            <p:nvPr/>
          </p:nvSpPr>
          <p:spPr bwMode="auto">
            <a:xfrm>
              <a:off x="1265238" y="744538"/>
              <a:ext cx="160338" cy="158750"/>
            </a:xfrm>
            <a:custGeom>
              <a:avLst/>
              <a:gdLst>
                <a:gd name="T0" fmla="*/ 57 w 61"/>
                <a:gd name="T1" fmla="*/ 25 h 61"/>
                <a:gd name="T2" fmla="*/ 36 w 61"/>
                <a:gd name="T3" fmla="*/ 5 h 61"/>
                <a:gd name="T4" fmla="*/ 26 w 61"/>
                <a:gd name="T5" fmla="*/ 0 h 61"/>
                <a:gd name="T6" fmla="*/ 15 w 61"/>
                <a:gd name="T7" fmla="*/ 5 h 61"/>
                <a:gd name="T8" fmla="*/ 15 w 61"/>
                <a:gd name="T9" fmla="*/ 5 h 61"/>
                <a:gd name="T10" fmla="*/ 0 w 61"/>
                <a:gd name="T11" fmla="*/ 19 h 61"/>
                <a:gd name="T12" fmla="*/ 42 w 61"/>
                <a:gd name="T13" fmla="*/ 61 h 61"/>
                <a:gd name="T14" fmla="*/ 57 w 61"/>
                <a:gd name="T15" fmla="*/ 47 h 61"/>
                <a:gd name="T16" fmla="*/ 57 w 61"/>
                <a:gd name="T17" fmla="*/ 47 h 61"/>
                <a:gd name="T18" fmla="*/ 61 w 61"/>
                <a:gd name="T19" fmla="*/ 36 h 61"/>
                <a:gd name="T20" fmla="*/ 57 w 61"/>
                <a:gd name="T2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57" y="25"/>
                  </a:moveTo>
                  <a:cubicBezTo>
                    <a:pt x="36" y="5"/>
                    <a:pt x="36" y="5"/>
                    <a:pt x="36" y="5"/>
                  </a:cubicBezTo>
                  <a:cubicBezTo>
                    <a:pt x="33" y="2"/>
                    <a:pt x="29" y="0"/>
                    <a:pt x="26" y="0"/>
                  </a:cubicBezTo>
                  <a:cubicBezTo>
                    <a:pt x="22" y="0"/>
                    <a:pt x="18" y="2"/>
                    <a:pt x="15" y="5"/>
                  </a:cubicBezTo>
                  <a:cubicBezTo>
                    <a:pt x="15" y="5"/>
                    <a:pt x="15" y="5"/>
                    <a:pt x="15" y="5"/>
                  </a:cubicBezTo>
                  <a:cubicBezTo>
                    <a:pt x="0" y="19"/>
                    <a:pt x="0" y="19"/>
                    <a:pt x="0" y="19"/>
                  </a:cubicBezTo>
                  <a:cubicBezTo>
                    <a:pt x="42" y="61"/>
                    <a:pt x="42" y="61"/>
                    <a:pt x="42" y="61"/>
                  </a:cubicBezTo>
                  <a:cubicBezTo>
                    <a:pt x="57" y="47"/>
                    <a:pt x="57" y="47"/>
                    <a:pt x="57" y="47"/>
                  </a:cubicBezTo>
                  <a:cubicBezTo>
                    <a:pt x="57" y="47"/>
                    <a:pt x="57" y="47"/>
                    <a:pt x="57" y="47"/>
                  </a:cubicBezTo>
                  <a:cubicBezTo>
                    <a:pt x="60" y="44"/>
                    <a:pt x="61" y="40"/>
                    <a:pt x="61" y="36"/>
                  </a:cubicBezTo>
                  <a:cubicBezTo>
                    <a:pt x="61" y="32"/>
                    <a:pt x="60" y="28"/>
                    <a:pt x="57" y="2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8">
              <a:extLst>
                <a:ext uri="{FF2B5EF4-FFF2-40B4-BE49-F238E27FC236}">
                  <a16:creationId xmlns:a16="http://schemas.microsoft.com/office/drawing/2014/main" id="{7F410B80-CFD6-402E-8E70-BFC5F2164CF2}"/>
                </a:ext>
              </a:extLst>
            </p:cNvPr>
            <p:cNvSpPr>
              <a:spLocks/>
            </p:cNvSpPr>
            <p:nvPr/>
          </p:nvSpPr>
          <p:spPr bwMode="auto">
            <a:xfrm>
              <a:off x="823913" y="1228725"/>
              <a:ext cx="120650" cy="119063"/>
            </a:xfrm>
            <a:custGeom>
              <a:avLst/>
              <a:gdLst>
                <a:gd name="T0" fmla="*/ 69 w 76"/>
                <a:gd name="T1" fmla="*/ 75 h 75"/>
                <a:gd name="T2" fmla="*/ 76 w 76"/>
                <a:gd name="T3" fmla="*/ 69 h 75"/>
                <a:gd name="T4" fmla="*/ 5 w 76"/>
                <a:gd name="T5" fmla="*/ 0 h 75"/>
                <a:gd name="T6" fmla="*/ 0 w 76"/>
                <a:gd name="T7" fmla="*/ 4 h 75"/>
                <a:gd name="T8" fmla="*/ 0 w 76"/>
                <a:gd name="T9" fmla="*/ 75 h 75"/>
                <a:gd name="T10" fmla="*/ 69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69" y="75"/>
                  </a:moveTo>
                  <a:lnTo>
                    <a:pt x="76" y="69"/>
                  </a:lnTo>
                  <a:lnTo>
                    <a:pt x="5" y="0"/>
                  </a:lnTo>
                  <a:lnTo>
                    <a:pt x="0" y="4"/>
                  </a:lnTo>
                  <a:lnTo>
                    <a:pt x="0" y="75"/>
                  </a:lnTo>
                  <a:lnTo>
                    <a:pt x="69" y="75"/>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9">
              <a:extLst>
                <a:ext uri="{FF2B5EF4-FFF2-40B4-BE49-F238E27FC236}">
                  <a16:creationId xmlns:a16="http://schemas.microsoft.com/office/drawing/2014/main" id="{F9EAD8A1-B850-4315-B0AB-A83E4202AC22}"/>
                </a:ext>
              </a:extLst>
            </p:cNvPr>
            <p:cNvSpPr>
              <a:spLocks/>
            </p:cNvSpPr>
            <p:nvPr/>
          </p:nvSpPr>
          <p:spPr bwMode="auto">
            <a:xfrm>
              <a:off x="866775" y="825500"/>
              <a:ext cx="477838" cy="481013"/>
            </a:xfrm>
            <a:custGeom>
              <a:avLst/>
              <a:gdLst>
                <a:gd name="T0" fmla="*/ 0 w 301"/>
                <a:gd name="T1" fmla="*/ 234 h 303"/>
                <a:gd name="T2" fmla="*/ 69 w 301"/>
                <a:gd name="T3" fmla="*/ 303 h 303"/>
                <a:gd name="T4" fmla="*/ 301 w 301"/>
                <a:gd name="T5" fmla="*/ 71 h 303"/>
                <a:gd name="T6" fmla="*/ 231 w 301"/>
                <a:gd name="T7" fmla="*/ 0 h 303"/>
                <a:gd name="T8" fmla="*/ 0 w 301"/>
                <a:gd name="T9" fmla="*/ 234 h 303"/>
              </a:gdLst>
              <a:ahLst/>
              <a:cxnLst>
                <a:cxn ang="0">
                  <a:pos x="T0" y="T1"/>
                </a:cxn>
                <a:cxn ang="0">
                  <a:pos x="T2" y="T3"/>
                </a:cxn>
                <a:cxn ang="0">
                  <a:pos x="T4" y="T5"/>
                </a:cxn>
                <a:cxn ang="0">
                  <a:pos x="T6" y="T7"/>
                </a:cxn>
                <a:cxn ang="0">
                  <a:pos x="T8" y="T9"/>
                </a:cxn>
              </a:cxnLst>
              <a:rect l="0" t="0" r="r" b="b"/>
              <a:pathLst>
                <a:path w="301" h="303">
                  <a:moveTo>
                    <a:pt x="0" y="234"/>
                  </a:moveTo>
                  <a:lnTo>
                    <a:pt x="69" y="303"/>
                  </a:lnTo>
                  <a:lnTo>
                    <a:pt x="301" y="71"/>
                  </a:lnTo>
                  <a:lnTo>
                    <a:pt x="231" y="0"/>
                  </a:lnTo>
                  <a:lnTo>
                    <a:pt x="0" y="234"/>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8" name="TextBox 537">
            <a:extLst>
              <a:ext uri="{FF2B5EF4-FFF2-40B4-BE49-F238E27FC236}">
                <a16:creationId xmlns:a16="http://schemas.microsoft.com/office/drawing/2014/main" id="{ADB4879E-7EC4-499B-96CA-36974B74AE13}"/>
              </a:ext>
            </a:extLst>
          </p:cNvPr>
          <p:cNvSpPr txBox="1"/>
          <p:nvPr/>
        </p:nvSpPr>
        <p:spPr>
          <a:xfrm>
            <a:off x="492375" y="2105561"/>
            <a:ext cx="2585916"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Identify Critical Activities and Set Completion Timeline</a:t>
            </a:r>
          </a:p>
        </p:txBody>
      </p:sp>
    </p:spTree>
    <p:extLst>
      <p:ext uri="{BB962C8B-B14F-4D97-AF65-F5344CB8AC3E}">
        <p14:creationId xmlns:p14="http://schemas.microsoft.com/office/powerpoint/2010/main" val="10566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500"/>
                                        <p:tgtEl>
                                          <p:spTgt spid="50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8"/>
                                        </p:tgtEl>
                                        <p:attrNameLst>
                                          <p:attrName>style.visibility</p:attrName>
                                        </p:attrNameLst>
                                      </p:cBhvr>
                                      <p:to>
                                        <p:strVal val="visible"/>
                                      </p:to>
                                    </p:set>
                                    <p:animEffect transition="in" filter="fade">
                                      <p:cBhvr>
                                        <p:cTn id="15" dur="1000"/>
                                        <p:tgtEl>
                                          <p:spTgt spid="538"/>
                                        </p:tgtEl>
                                      </p:cBhvr>
                                    </p:animEffect>
                                    <p:anim calcmode="lin" valueType="num">
                                      <p:cBhvr>
                                        <p:cTn id="16" dur="1000" fill="hold"/>
                                        <p:tgtEl>
                                          <p:spTgt spid="538"/>
                                        </p:tgtEl>
                                        <p:attrNameLst>
                                          <p:attrName>ppt_x</p:attrName>
                                        </p:attrNameLst>
                                      </p:cBhvr>
                                      <p:tavLst>
                                        <p:tav tm="0">
                                          <p:val>
                                            <p:strVal val="#ppt_x"/>
                                          </p:val>
                                        </p:tav>
                                        <p:tav tm="100000">
                                          <p:val>
                                            <p:strVal val="#ppt_x"/>
                                          </p:val>
                                        </p:tav>
                                      </p:tavLst>
                                    </p:anim>
                                    <p:anim calcmode="lin" valueType="num">
                                      <p:cBhvr>
                                        <p:cTn id="17" dur="1000" fill="hold"/>
                                        <p:tgtEl>
                                          <p:spTgt spid="53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33"/>
                                        </p:tgtEl>
                                        <p:attrNameLst>
                                          <p:attrName>style.visibility</p:attrName>
                                        </p:attrNameLst>
                                      </p:cBhvr>
                                      <p:to>
                                        <p:strVal val="visible"/>
                                      </p:to>
                                    </p:set>
                                    <p:animEffect transition="in" filter="fade">
                                      <p:cBhvr>
                                        <p:cTn id="21" dur="1000"/>
                                        <p:tgtEl>
                                          <p:spTgt spid="533"/>
                                        </p:tgtEl>
                                      </p:cBhvr>
                                    </p:animEffect>
                                    <p:anim calcmode="lin" valueType="num">
                                      <p:cBhvr>
                                        <p:cTn id="22" dur="1000" fill="hold"/>
                                        <p:tgtEl>
                                          <p:spTgt spid="533"/>
                                        </p:tgtEl>
                                        <p:attrNameLst>
                                          <p:attrName>ppt_x</p:attrName>
                                        </p:attrNameLst>
                                      </p:cBhvr>
                                      <p:tavLst>
                                        <p:tav tm="0">
                                          <p:val>
                                            <p:strVal val="#ppt_x"/>
                                          </p:val>
                                        </p:tav>
                                        <p:tav tm="100000">
                                          <p:val>
                                            <p:strVal val="#ppt_x"/>
                                          </p:val>
                                        </p:tav>
                                      </p:tavLst>
                                    </p:anim>
                                    <p:anim calcmode="lin" valueType="num">
                                      <p:cBhvr>
                                        <p:cTn id="23" dur="1000" fill="hold"/>
                                        <p:tgtEl>
                                          <p:spTgt spid="53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18"/>
                                        </p:tgtEl>
                                        <p:attrNameLst>
                                          <p:attrName>style.visibility</p:attrName>
                                        </p:attrNameLst>
                                      </p:cBhvr>
                                      <p:to>
                                        <p:strVal val="visible"/>
                                      </p:to>
                                    </p:set>
                                    <p:animEffect transition="in" filter="fade">
                                      <p:cBhvr>
                                        <p:cTn id="27" dur="1000"/>
                                        <p:tgtEl>
                                          <p:spTgt spid="518"/>
                                        </p:tgtEl>
                                      </p:cBhvr>
                                    </p:animEffect>
                                    <p:anim calcmode="lin" valueType="num">
                                      <p:cBhvr>
                                        <p:cTn id="28" dur="1000" fill="hold"/>
                                        <p:tgtEl>
                                          <p:spTgt spid="518"/>
                                        </p:tgtEl>
                                        <p:attrNameLst>
                                          <p:attrName>ppt_x</p:attrName>
                                        </p:attrNameLst>
                                      </p:cBhvr>
                                      <p:tavLst>
                                        <p:tav tm="0">
                                          <p:val>
                                            <p:strVal val="#ppt_x"/>
                                          </p:val>
                                        </p:tav>
                                        <p:tav tm="100000">
                                          <p:val>
                                            <p:strVal val="#ppt_x"/>
                                          </p:val>
                                        </p:tav>
                                      </p:tavLst>
                                    </p:anim>
                                    <p:anim calcmode="lin" valueType="num">
                                      <p:cBhvr>
                                        <p:cTn id="29" dur="1000" fill="hold"/>
                                        <p:tgtEl>
                                          <p:spTgt spid="51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532"/>
                                        </p:tgtEl>
                                        <p:attrNameLst>
                                          <p:attrName>style.visibility</p:attrName>
                                        </p:attrNameLst>
                                      </p:cBhvr>
                                      <p:to>
                                        <p:strVal val="visible"/>
                                      </p:to>
                                    </p:set>
                                    <p:animEffect transition="in" filter="fade">
                                      <p:cBhvr>
                                        <p:cTn id="33" dur="1000"/>
                                        <p:tgtEl>
                                          <p:spTgt spid="532"/>
                                        </p:tgtEl>
                                      </p:cBhvr>
                                    </p:animEffect>
                                    <p:anim calcmode="lin" valueType="num">
                                      <p:cBhvr>
                                        <p:cTn id="34" dur="1000" fill="hold"/>
                                        <p:tgtEl>
                                          <p:spTgt spid="532"/>
                                        </p:tgtEl>
                                        <p:attrNameLst>
                                          <p:attrName>ppt_x</p:attrName>
                                        </p:attrNameLst>
                                      </p:cBhvr>
                                      <p:tavLst>
                                        <p:tav tm="0">
                                          <p:val>
                                            <p:strVal val="#ppt_x"/>
                                          </p:val>
                                        </p:tav>
                                        <p:tav tm="100000">
                                          <p:val>
                                            <p:strVal val="#ppt_x"/>
                                          </p:val>
                                        </p:tav>
                                      </p:tavLst>
                                    </p:anim>
                                    <p:anim calcmode="lin" valueType="num">
                                      <p:cBhvr>
                                        <p:cTn id="35" dur="1000" fill="hold"/>
                                        <p:tgtEl>
                                          <p:spTgt spid="532"/>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531"/>
                                        </p:tgtEl>
                                        <p:attrNameLst>
                                          <p:attrName>style.visibility</p:attrName>
                                        </p:attrNameLst>
                                      </p:cBhvr>
                                      <p:to>
                                        <p:strVal val="visible"/>
                                      </p:to>
                                    </p:set>
                                    <p:animEffect transition="in" filter="fade">
                                      <p:cBhvr>
                                        <p:cTn id="39" dur="1000"/>
                                        <p:tgtEl>
                                          <p:spTgt spid="531"/>
                                        </p:tgtEl>
                                      </p:cBhvr>
                                    </p:animEffect>
                                    <p:anim calcmode="lin" valueType="num">
                                      <p:cBhvr>
                                        <p:cTn id="40" dur="1000" fill="hold"/>
                                        <p:tgtEl>
                                          <p:spTgt spid="531"/>
                                        </p:tgtEl>
                                        <p:attrNameLst>
                                          <p:attrName>ppt_x</p:attrName>
                                        </p:attrNameLst>
                                      </p:cBhvr>
                                      <p:tavLst>
                                        <p:tav tm="0">
                                          <p:val>
                                            <p:strVal val="#ppt_x"/>
                                          </p:val>
                                        </p:tav>
                                        <p:tav tm="100000">
                                          <p:val>
                                            <p:strVal val="#ppt_x"/>
                                          </p:val>
                                        </p:tav>
                                      </p:tavLst>
                                    </p:anim>
                                    <p:anim calcmode="lin" valueType="num">
                                      <p:cBhvr>
                                        <p:cTn id="41" dur="1000" fill="hold"/>
                                        <p:tgtEl>
                                          <p:spTgt spid="531"/>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521"/>
                                        </p:tgtEl>
                                        <p:attrNameLst>
                                          <p:attrName>style.visibility</p:attrName>
                                        </p:attrNameLst>
                                      </p:cBhvr>
                                      <p:to>
                                        <p:strVal val="visible"/>
                                      </p:to>
                                    </p:set>
                                    <p:animEffect transition="in" filter="fade">
                                      <p:cBhvr>
                                        <p:cTn id="45" dur="1000"/>
                                        <p:tgtEl>
                                          <p:spTgt spid="521"/>
                                        </p:tgtEl>
                                      </p:cBhvr>
                                    </p:animEffect>
                                    <p:anim calcmode="lin" valueType="num">
                                      <p:cBhvr>
                                        <p:cTn id="46" dur="1000" fill="hold"/>
                                        <p:tgtEl>
                                          <p:spTgt spid="521"/>
                                        </p:tgtEl>
                                        <p:attrNameLst>
                                          <p:attrName>ppt_x</p:attrName>
                                        </p:attrNameLst>
                                      </p:cBhvr>
                                      <p:tavLst>
                                        <p:tav tm="0">
                                          <p:val>
                                            <p:strVal val="#ppt_x"/>
                                          </p:val>
                                        </p:tav>
                                        <p:tav tm="100000">
                                          <p:val>
                                            <p:strVal val="#ppt_x"/>
                                          </p:val>
                                        </p:tav>
                                      </p:tavLst>
                                    </p:anim>
                                    <p:anim calcmode="lin" valueType="num">
                                      <p:cBhvr>
                                        <p:cTn id="47" dur="1000" fill="hold"/>
                                        <p:tgtEl>
                                          <p:spTgt spid="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03" grpId="0"/>
      <p:bldP spid="518" grpId="0"/>
      <p:bldP spid="531" grpId="0"/>
      <p:bldP spid="5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648200" y="3542211"/>
            <a:ext cx="6677297" cy="2476500"/>
          </a:xfrm>
        </p:spPr>
        <p:txBody>
          <a:bodyPr>
            <a:normAutofit/>
          </a:bodyPr>
          <a:lstStyle/>
          <a:p>
            <a:pPr algn="ctr"/>
            <a:r>
              <a:rPr lang="en-US" sz="4800" dirty="0">
                <a:solidFill>
                  <a:schemeClr val="accent2"/>
                </a:solidFill>
              </a:rPr>
              <a:t>Cohort Overview</a:t>
            </a:r>
            <a:endParaRPr lang="en-US" sz="45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12</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1015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E9F03A6-CBF6-4B02-9713-240EEB4E1FEE}"/>
              </a:ext>
            </a:extLst>
          </p:cNvPr>
          <p:cNvGrpSpPr/>
          <p:nvPr/>
        </p:nvGrpSpPr>
        <p:grpSpPr>
          <a:xfrm>
            <a:off x="786114" y="3328520"/>
            <a:ext cx="2429356" cy="1122903"/>
            <a:chOff x="7585075" y="969963"/>
            <a:chExt cx="1227138" cy="528638"/>
          </a:xfrm>
          <a:solidFill>
            <a:schemeClr val="bg1"/>
          </a:solidFill>
        </p:grpSpPr>
        <p:sp>
          <p:nvSpPr>
            <p:cNvPr id="7" name="Oval 37">
              <a:extLst>
                <a:ext uri="{FF2B5EF4-FFF2-40B4-BE49-F238E27FC236}">
                  <a16:creationId xmlns:a16="http://schemas.microsoft.com/office/drawing/2014/main" id="{93ECB980-FF4A-414E-8988-F92A569456BC}"/>
                </a:ext>
              </a:extLst>
            </p:cNvPr>
            <p:cNvSpPr>
              <a:spLocks noChangeArrowheads="1"/>
            </p:cNvSpPr>
            <p:nvPr/>
          </p:nvSpPr>
          <p:spPr bwMode="auto">
            <a:xfrm>
              <a:off x="8123238" y="1028700"/>
              <a:ext cx="18097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8">
              <a:extLst>
                <a:ext uri="{FF2B5EF4-FFF2-40B4-BE49-F238E27FC236}">
                  <a16:creationId xmlns:a16="http://schemas.microsoft.com/office/drawing/2014/main" id="{AE4D8CB3-872C-4BA0-A0B8-DB4F55D20864}"/>
                </a:ext>
              </a:extLst>
            </p:cNvPr>
            <p:cNvSpPr>
              <a:spLocks/>
            </p:cNvSpPr>
            <p:nvPr/>
          </p:nvSpPr>
          <p:spPr bwMode="auto">
            <a:xfrm>
              <a:off x="8058150" y="1223963"/>
              <a:ext cx="314325" cy="274638"/>
            </a:xfrm>
            <a:custGeom>
              <a:avLst/>
              <a:gdLst>
                <a:gd name="T0" fmla="*/ 94 w 139"/>
                <a:gd name="T1" fmla="*/ 0 h 121"/>
                <a:gd name="T2" fmla="*/ 69 w 139"/>
                <a:gd name="T3" fmla="*/ 30 h 121"/>
                <a:gd name="T4" fmla="*/ 44 w 139"/>
                <a:gd name="T5" fmla="*/ 0 h 121"/>
                <a:gd name="T6" fmla="*/ 0 w 139"/>
                <a:gd name="T7" fmla="*/ 76 h 121"/>
                <a:gd name="T8" fmla="*/ 1 w 139"/>
                <a:gd name="T9" fmla="*/ 90 h 121"/>
                <a:gd name="T10" fmla="*/ 69 w 139"/>
                <a:gd name="T11" fmla="*/ 121 h 121"/>
                <a:gd name="T12" fmla="*/ 138 w 139"/>
                <a:gd name="T13" fmla="*/ 90 h 121"/>
                <a:gd name="T14" fmla="*/ 139 w 139"/>
                <a:gd name="T15" fmla="*/ 76 h 121"/>
                <a:gd name="T16" fmla="*/ 94 w 13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21">
                  <a:moveTo>
                    <a:pt x="94" y="0"/>
                  </a:moveTo>
                  <a:cubicBezTo>
                    <a:pt x="69" y="30"/>
                    <a:pt x="69" y="30"/>
                    <a:pt x="69" y="30"/>
                  </a:cubicBezTo>
                  <a:cubicBezTo>
                    <a:pt x="44" y="0"/>
                    <a:pt x="44" y="0"/>
                    <a:pt x="44" y="0"/>
                  </a:cubicBezTo>
                  <a:cubicBezTo>
                    <a:pt x="18" y="12"/>
                    <a:pt x="0" y="41"/>
                    <a:pt x="0" y="76"/>
                  </a:cubicBezTo>
                  <a:cubicBezTo>
                    <a:pt x="0" y="81"/>
                    <a:pt x="0" y="85"/>
                    <a:pt x="1" y="90"/>
                  </a:cubicBezTo>
                  <a:cubicBezTo>
                    <a:pt x="15" y="108"/>
                    <a:pt x="41" y="121"/>
                    <a:pt x="69" y="121"/>
                  </a:cubicBezTo>
                  <a:cubicBezTo>
                    <a:pt x="98" y="121"/>
                    <a:pt x="123" y="108"/>
                    <a:pt x="138" y="90"/>
                  </a:cubicBezTo>
                  <a:cubicBezTo>
                    <a:pt x="139" y="85"/>
                    <a:pt x="139" y="81"/>
                    <a:pt x="139" y="76"/>
                  </a:cubicBezTo>
                  <a:cubicBezTo>
                    <a:pt x="139" y="41"/>
                    <a:pt x="120" y="12"/>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39">
              <a:extLst>
                <a:ext uri="{FF2B5EF4-FFF2-40B4-BE49-F238E27FC236}">
                  <a16:creationId xmlns:a16="http://schemas.microsoft.com/office/drawing/2014/main" id="{B9ABF780-214D-4028-B736-9AD1A87E362E}"/>
                </a:ext>
              </a:extLst>
            </p:cNvPr>
            <p:cNvSpPr>
              <a:spLocks/>
            </p:cNvSpPr>
            <p:nvPr/>
          </p:nvSpPr>
          <p:spPr bwMode="auto">
            <a:xfrm>
              <a:off x="8297863" y="969963"/>
              <a:ext cx="163513" cy="166688"/>
            </a:xfrm>
            <a:custGeom>
              <a:avLst/>
              <a:gdLst>
                <a:gd name="T0" fmla="*/ 35 w 72"/>
                <a:gd name="T1" fmla="*/ 0 h 73"/>
                <a:gd name="T2" fmla="*/ 0 w 72"/>
                <a:gd name="T3" fmla="*/ 27 h 73"/>
                <a:gd name="T4" fmla="*/ 16 w 72"/>
                <a:gd name="T5" fmla="*/ 65 h 73"/>
                <a:gd name="T6" fmla="*/ 16 w 72"/>
                <a:gd name="T7" fmla="*/ 68 h 73"/>
                <a:gd name="T8" fmla="*/ 35 w 72"/>
                <a:gd name="T9" fmla="*/ 73 h 73"/>
                <a:gd name="T10" fmla="*/ 72 w 72"/>
                <a:gd name="T11" fmla="*/ 36 h 73"/>
                <a:gd name="T12" fmla="*/ 35 w 7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35" y="0"/>
                  </a:moveTo>
                  <a:cubicBezTo>
                    <a:pt x="18" y="0"/>
                    <a:pt x="4" y="11"/>
                    <a:pt x="0" y="27"/>
                  </a:cubicBezTo>
                  <a:cubicBezTo>
                    <a:pt x="10" y="37"/>
                    <a:pt x="16" y="50"/>
                    <a:pt x="16" y="65"/>
                  </a:cubicBezTo>
                  <a:cubicBezTo>
                    <a:pt x="16" y="66"/>
                    <a:pt x="16" y="67"/>
                    <a:pt x="16" y="68"/>
                  </a:cubicBezTo>
                  <a:cubicBezTo>
                    <a:pt x="22" y="71"/>
                    <a:pt x="28" y="73"/>
                    <a:pt x="35" y="73"/>
                  </a:cubicBezTo>
                  <a:cubicBezTo>
                    <a:pt x="56" y="73"/>
                    <a:pt x="72" y="57"/>
                    <a:pt x="72" y="36"/>
                  </a:cubicBezTo>
                  <a:cubicBezTo>
                    <a:pt x="72" y="16"/>
                    <a:pt x="5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0">
              <a:extLst>
                <a:ext uri="{FF2B5EF4-FFF2-40B4-BE49-F238E27FC236}">
                  <a16:creationId xmlns:a16="http://schemas.microsoft.com/office/drawing/2014/main" id="{48722C81-CEE4-4AB7-948A-0A8BA0A8F4B9}"/>
                </a:ext>
              </a:extLst>
            </p:cNvPr>
            <p:cNvSpPr>
              <a:spLocks/>
            </p:cNvSpPr>
            <p:nvPr/>
          </p:nvSpPr>
          <p:spPr bwMode="auto">
            <a:xfrm>
              <a:off x="7961313" y="969963"/>
              <a:ext cx="165100" cy="166688"/>
            </a:xfrm>
            <a:custGeom>
              <a:avLst/>
              <a:gdLst>
                <a:gd name="T0" fmla="*/ 58 w 73"/>
                <a:gd name="T1" fmla="*/ 65 h 73"/>
                <a:gd name="T2" fmla="*/ 73 w 73"/>
                <a:gd name="T3" fmla="*/ 29 h 73"/>
                <a:gd name="T4" fmla="*/ 37 w 73"/>
                <a:gd name="T5" fmla="*/ 0 h 73"/>
                <a:gd name="T6" fmla="*/ 0 w 73"/>
                <a:gd name="T7" fmla="*/ 36 h 73"/>
                <a:gd name="T8" fmla="*/ 37 w 73"/>
                <a:gd name="T9" fmla="*/ 73 h 73"/>
                <a:gd name="T10" fmla="*/ 58 w 73"/>
                <a:gd name="T11" fmla="*/ 66 h 73"/>
                <a:gd name="T12" fmla="*/ 58 w 73"/>
                <a:gd name="T13" fmla="*/ 65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58" y="65"/>
                  </a:moveTo>
                  <a:cubicBezTo>
                    <a:pt x="58" y="51"/>
                    <a:pt x="64" y="38"/>
                    <a:pt x="73" y="29"/>
                  </a:cubicBezTo>
                  <a:cubicBezTo>
                    <a:pt x="69" y="12"/>
                    <a:pt x="55" y="0"/>
                    <a:pt x="37" y="0"/>
                  </a:cubicBezTo>
                  <a:cubicBezTo>
                    <a:pt x="17" y="0"/>
                    <a:pt x="0" y="16"/>
                    <a:pt x="0" y="36"/>
                  </a:cubicBezTo>
                  <a:cubicBezTo>
                    <a:pt x="0" y="57"/>
                    <a:pt x="17" y="73"/>
                    <a:pt x="37" y="73"/>
                  </a:cubicBezTo>
                  <a:cubicBezTo>
                    <a:pt x="45" y="73"/>
                    <a:pt x="52" y="70"/>
                    <a:pt x="58" y="66"/>
                  </a:cubicBezTo>
                  <a:cubicBezTo>
                    <a:pt x="58" y="66"/>
                    <a:pt x="58" y="66"/>
                    <a:pt x="5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1">
              <a:extLst>
                <a:ext uri="{FF2B5EF4-FFF2-40B4-BE49-F238E27FC236}">
                  <a16:creationId xmlns:a16="http://schemas.microsoft.com/office/drawing/2014/main" id="{986FE270-62AC-4389-AFAE-0A5218D89916}"/>
                </a:ext>
              </a:extLst>
            </p:cNvPr>
            <p:cNvSpPr>
              <a:spLocks/>
            </p:cNvSpPr>
            <p:nvPr/>
          </p:nvSpPr>
          <p:spPr bwMode="auto">
            <a:xfrm>
              <a:off x="8299450" y="1152525"/>
              <a:ext cx="223838" cy="249238"/>
            </a:xfrm>
            <a:custGeom>
              <a:avLst/>
              <a:gdLst>
                <a:gd name="T0" fmla="*/ 58 w 99"/>
                <a:gd name="T1" fmla="*/ 0 h 110"/>
                <a:gd name="T2" fmla="*/ 35 w 99"/>
                <a:gd name="T3" fmla="*/ 27 h 110"/>
                <a:gd name="T4" fmla="*/ 13 w 99"/>
                <a:gd name="T5" fmla="*/ 1 h 110"/>
                <a:gd name="T6" fmla="*/ 0 w 99"/>
                <a:gd name="T7" fmla="*/ 23 h 110"/>
                <a:gd name="T8" fmla="*/ 46 w 99"/>
                <a:gd name="T9" fmla="*/ 108 h 110"/>
                <a:gd name="T10" fmla="*/ 46 w 99"/>
                <a:gd name="T11" fmla="*/ 110 h 110"/>
                <a:gd name="T12" fmla="*/ 98 w 99"/>
                <a:gd name="T13" fmla="*/ 83 h 110"/>
                <a:gd name="T14" fmla="*/ 99 w 99"/>
                <a:gd name="T15" fmla="*/ 70 h 110"/>
                <a:gd name="T16" fmla="*/ 58 w 99"/>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10">
                  <a:moveTo>
                    <a:pt x="58" y="0"/>
                  </a:moveTo>
                  <a:cubicBezTo>
                    <a:pt x="35" y="27"/>
                    <a:pt x="35" y="27"/>
                    <a:pt x="35" y="27"/>
                  </a:cubicBezTo>
                  <a:cubicBezTo>
                    <a:pt x="13" y="1"/>
                    <a:pt x="13" y="1"/>
                    <a:pt x="13" y="1"/>
                  </a:cubicBezTo>
                  <a:cubicBezTo>
                    <a:pt x="10" y="10"/>
                    <a:pt x="6" y="17"/>
                    <a:pt x="0" y="23"/>
                  </a:cubicBezTo>
                  <a:cubicBezTo>
                    <a:pt x="28" y="39"/>
                    <a:pt x="46" y="71"/>
                    <a:pt x="46" y="108"/>
                  </a:cubicBezTo>
                  <a:cubicBezTo>
                    <a:pt x="46" y="109"/>
                    <a:pt x="46" y="110"/>
                    <a:pt x="46" y="110"/>
                  </a:cubicBezTo>
                  <a:cubicBezTo>
                    <a:pt x="68" y="108"/>
                    <a:pt x="87" y="97"/>
                    <a:pt x="98" y="83"/>
                  </a:cubicBezTo>
                  <a:cubicBezTo>
                    <a:pt x="99" y="78"/>
                    <a:pt x="99" y="74"/>
                    <a:pt x="99" y="70"/>
                  </a:cubicBezTo>
                  <a:cubicBezTo>
                    <a:pt x="99" y="38"/>
                    <a:pt x="82" y="11"/>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2">
              <a:extLst>
                <a:ext uri="{FF2B5EF4-FFF2-40B4-BE49-F238E27FC236}">
                  <a16:creationId xmlns:a16="http://schemas.microsoft.com/office/drawing/2014/main" id="{B6D169F4-B00B-4B51-AA29-1169111475AF}"/>
                </a:ext>
              </a:extLst>
            </p:cNvPr>
            <p:cNvSpPr>
              <a:spLocks/>
            </p:cNvSpPr>
            <p:nvPr/>
          </p:nvSpPr>
          <p:spPr bwMode="auto">
            <a:xfrm>
              <a:off x="7899400" y="1152525"/>
              <a:ext cx="230188" cy="250825"/>
            </a:xfrm>
            <a:custGeom>
              <a:avLst/>
              <a:gdLst>
                <a:gd name="T0" fmla="*/ 56 w 102"/>
                <a:gd name="T1" fmla="*/ 108 h 111"/>
                <a:gd name="T2" fmla="*/ 102 w 102"/>
                <a:gd name="T3" fmla="*/ 23 h 111"/>
                <a:gd name="T4" fmla="*/ 87 w 102"/>
                <a:gd name="T5" fmla="*/ 0 h 111"/>
                <a:gd name="T6" fmla="*/ 87 w 102"/>
                <a:gd name="T7" fmla="*/ 0 h 111"/>
                <a:gd name="T8" fmla="*/ 64 w 102"/>
                <a:gd name="T9" fmla="*/ 27 h 111"/>
                <a:gd name="T10" fmla="*/ 41 w 102"/>
                <a:gd name="T11" fmla="*/ 0 h 111"/>
                <a:gd name="T12" fmla="*/ 0 w 102"/>
                <a:gd name="T13" fmla="*/ 70 h 111"/>
                <a:gd name="T14" fmla="*/ 1 w 102"/>
                <a:gd name="T15" fmla="*/ 83 h 111"/>
                <a:gd name="T16" fmla="*/ 56 w 102"/>
                <a:gd name="T17" fmla="*/ 111 h 111"/>
                <a:gd name="T18" fmla="*/ 56 w 102"/>
                <a:gd name="T19"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1">
                  <a:moveTo>
                    <a:pt x="56" y="108"/>
                  </a:moveTo>
                  <a:cubicBezTo>
                    <a:pt x="56" y="72"/>
                    <a:pt x="74" y="40"/>
                    <a:pt x="102" y="23"/>
                  </a:cubicBezTo>
                  <a:cubicBezTo>
                    <a:pt x="95" y="17"/>
                    <a:pt x="90" y="9"/>
                    <a:pt x="87" y="0"/>
                  </a:cubicBezTo>
                  <a:cubicBezTo>
                    <a:pt x="87" y="0"/>
                    <a:pt x="87" y="0"/>
                    <a:pt x="87" y="0"/>
                  </a:cubicBezTo>
                  <a:cubicBezTo>
                    <a:pt x="64" y="27"/>
                    <a:pt x="64" y="27"/>
                    <a:pt x="64" y="27"/>
                  </a:cubicBezTo>
                  <a:cubicBezTo>
                    <a:pt x="41" y="0"/>
                    <a:pt x="41" y="0"/>
                    <a:pt x="41" y="0"/>
                  </a:cubicBezTo>
                  <a:cubicBezTo>
                    <a:pt x="17" y="11"/>
                    <a:pt x="0" y="38"/>
                    <a:pt x="0" y="70"/>
                  </a:cubicBezTo>
                  <a:cubicBezTo>
                    <a:pt x="0" y="74"/>
                    <a:pt x="0" y="78"/>
                    <a:pt x="1" y="83"/>
                  </a:cubicBezTo>
                  <a:cubicBezTo>
                    <a:pt x="13" y="98"/>
                    <a:pt x="33" y="109"/>
                    <a:pt x="56" y="111"/>
                  </a:cubicBezTo>
                  <a:cubicBezTo>
                    <a:pt x="56" y="110"/>
                    <a:pt x="56" y="109"/>
                    <a:pt x="5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
              <a:extLst>
                <a:ext uri="{FF2B5EF4-FFF2-40B4-BE49-F238E27FC236}">
                  <a16:creationId xmlns:a16="http://schemas.microsoft.com/office/drawing/2014/main" id="{51EBE060-5E05-4D65-A6C0-A9BC05FEF721}"/>
                </a:ext>
              </a:extLst>
            </p:cNvPr>
            <p:cNvSpPr>
              <a:spLocks/>
            </p:cNvSpPr>
            <p:nvPr/>
          </p:nvSpPr>
          <p:spPr bwMode="auto">
            <a:xfrm>
              <a:off x="7666038" y="1228725"/>
              <a:ext cx="184150" cy="212725"/>
            </a:xfrm>
            <a:custGeom>
              <a:avLst/>
              <a:gdLst>
                <a:gd name="T0" fmla="*/ 0 w 81"/>
                <a:gd name="T1" fmla="*/ 58 h 94"/>
                <a:gd name="T2" fmla="*/ 7 w 81"/>
                <a:gd name="T3" fmla="*/ 64 h 94"/>
                <a:gd name="T4" fmla="*/ 23 w 81"/>
                <a:gd name="T5" fmla="*/ 64 h 94"/>
                <a:gd name="T6" fmla="*/ 30 w 81"/>
                <a:gd name="T7" fmla="*/ 71 h 94"/>
                <a:gd name="T8" fmla="*/ 30 w 81"/>
                <a:gd name="T9" fmla="*/ 90 h 94"/>
                <a:gd name="T10" fmla="*/ 35 w 81"/>
                <a:gd name="T11" fmla="*/ 92 h 94"/>
                <a:gd name="T12" fmla="*/ 78 w 81"/>
                <a:gd name="T13" fmla="*/ 52 h 94"/>
                <a:gd name="T14" fmla="*/ 78 w 81"/>
                <a:gd name="T15" fmla="*/ 43 h 94"/>
                <a:gd name="T16" fmla="*/ 35 w 81"/>
                <a:gd name="T17" fmla="*/ 3 h 94"/>
                <a:gd name="T18" fmla="*/ 30 w 81"/>
                <a:gd name="T19" fmla="*/ 5 h 94"/>
                <a:gd name="T20" fmla="*/ 30 w 81"/>
                <a:gd name="T21" fmla="*/ 23 h 94"/>
                <a:gd name="T22" fmla="*/ 23 w 81"/>
                <a:gd name="T23" fmla="*/ 30 h 94"/>
                <a:gd name="T24" fmla="*/ 7 w 81"/>
                <a:gd name="T25" fmla="*/ 30 h 94"/>
                <a:gd name="T26" fmla="*/ 0 w 81"/>
                <a:gd name="T27" fmla="*/ 37 h 94"/>
                <a:gd name="T28" fmla="*/ 0 w 81"/>
                <a:gd name="T29"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0" y="58"/>
                  </a:moveTo>
                  <a:cubicBezTo>
                    <a:pt x="0" y="61"/>
                    <a:pt x="3" y="64"/>
                    <a:pt x="7" y="64"/>
                  </a:cubicBezTo>
                  <a:cubicBezTo>
                    <a:pt x="23" y="64"/>
                    <a:pt x="23" y="64"/>
                    <a:pt x="23" y="64"/>
                  </a:cubicBezTo>
                  <a:cubicBezTo>
                    <a:pt x="27" y="64"/>
                    <a:pt x="30" y="67"/>
                    <a:pt x="30" y="71"/>
                  </a:cubicBezTo>
                  <a:cubicBezTo>
                    <a:pt x="30" y="90"/>
                    <a:pt x="30" y="90"/>
                    <a:pt x="30" y="90"/>
                  </a:cubicBezTo>
                  <a:cubicBezTo>
                    <a:pt x="30" y="93"/>
                    <a:pt x="32" y="94"/>
                    <a:pt x="35" y="92"/>
                  </a:cubicBezTo>
                  <a:cubicBezTo>
                    <a:pt x="78" y="52"/>
                    <a:pt x="78" y="52"/>
                    <a:pt x="78" y="52"/>
                  </a:cubicBezTo>
                  <a:cubicBezTo>
                    <a:pt x="81" y="49"/>
                    <a:pt x="81" y="45"/>
                    <a:pt x="78" y="43"/>
                  </a:cubicBezTo>
                  <a:cubicBezTo>
                    <a:pt x="35" y="3"/>
                    <a:pt x="35" y="3"/>
                    <a:pt x="35" y="3"/>
                  </a:cubicBezTo>
                  <a:cubicBezTo>
                    <a:pt x="32" y="0"/>
                    <a:pt x="30" y="1"/>
                    <a:pt x="30" y="5"/>
                  </a:cubicBezTo>
                  <a:cubicBezTo>
                    <a:pt x="30" y="23"/>
                    <a:pt x="30" y="23"/>
                    <a:pt x="30" y="23"/>
                  </a:cubicBezTo>
                  <a:cubicBezTo>
                    <a:pt x="30" y="27"/>
                    <a:pt x="27" y="30"/>
                    <a:pt x="23" y="30"/>
                  </a:cubicBezTo>
                  <a:cubicBezTo>
                    <a:pt x="7" y="30"/>
                    <a:pt x="7" y="30"/>
                    <a:pt x="7" y="30"/>
                  </a:cubicBezTo>
                  <a:cubicBezTo>
                    <a:pt x="3" y="30"/>
                    <a:pt x="0" y="33"/>
                    <a:pt x="0" y="37"/>
                  </a:cubicBez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4">
              <a:extLst>
                <a:ext uri="{FF2B5EF4-FFF2-40B4-BE49-F238E27FC236}">
                  <a16:creationId xmlns:a16="http://schemas.microsoft.com/office/drawing/2014/main" id="{71EF3ED0-B2F9-4C7C-8770-7543CF45C11B}"/>
                </a:ext>
              </a:extLst>
            </p:cNvPr>
            <p:cNvSpPr>
              <a:spLocks/>
            </p:cNvSpPr>
            <p:nvPr/>
          </p:nvSpPr>
          <p:spPr bwMode="auto">
            <a:xfrm>
              <a:off x="7634288" y="1296988"/>
              <a:ext cx="19050" cy="76200"/>
            </a:xfrm>
            <a:custGeom>
              <a:avLst/>
              <a:gdLst>
                <a:gd name="T0" fmla="*/ 8 w 8"/>
                <a:gd name="T1" fmla="*/ 0 h 34"/>
                <a:gd name="T2" fmla="*/ 6 w 8"/>
                <a:gd name="T3" fmla="*/ 0 h 34"/>
                <a:gd name="T4" fmla="*/ 0 w 8"/>
                <a:gd name="T5" fmla="*/ 7 h 34"/>
                <a:gd name="T6" fmla="*/ 0 w 8"/>
                <a:gd name="T7" fmla="*/ 28 h 34"/>
                <a:gd name="T8" fmla="*/ 6 w 8"/>
                <a:gd name="T9" fmla="*/ 34 h 34"/>
                <a:gd name="T10" fmla="*/ 8 w 8"/>
                <a:gd name="T11" fmla="*/ 34 h 34"/>
                <a:gd name="T12" fmla="*/ 8 w 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8" y="0"/>
                  </a:moveTo>
                  <a:cubicBezTo>
                    <a:pt x="6" y="0"/>
                    <a:pt x="6" y="0"/>
                    <a:pt x="6" y="0"/>
                  </a:cubicBezTo>
                  <a:cubicBezTo>
                    <a:pt x="3" y="0"/>
                    <a:pt x="0" y="3"/>
                    <a:pt x="0" y="7"/>
                  </a:cubicBezTo>
                  <a:cubicBezTo>
                    <a:pt x="0" y="28"/>
                    <a:pt x="0" y="28"/>
                    <a:pt x="0" y="28"/>
                  </a:cubicBezTo>
                  <a:cubicBezTo>
                    <a:pt x="0" y="31"/>
                    <a:pt x="3" y="34"/>
                    <a:pt x="6" y="34"/>
                  </a:cubicBezTo>
                  <a:cubicBezTo>
                    <a:pt x="8" y="34"/>
                    <a:pt x="8" y="34"/>
                    <a:pt x="8" y="34"/>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5">
              <a:extLst>
                <a:ext uri="{FF2B5EF4-FFF2-40B4-BE49-F238E27FC236}">
                  <a16:creationId xmlns:a16="http://schemas.microsoft.com/office/drawing/2014/main" id="{651CA800-4405-4EEB-9362-228474CDCEAD}"/>
                </a:ext>
              </a:extLst>
            </p:cNvPr>
            <p:cNvSpPr>
              <a:spLocks/>
            </p:cNvSpPr>
            <p:nvPr/>
          </p:nvSpPr>
          <p:spPr bwMode="auto">
            <a:xfrm>
              <a:off x="7585075" y="1195388"/>
              <a:ext cx="69850" cy="282575"/>
            </a:xfrm>
            <a:custGeom>
              <a:avLst/>
              <a:gdLst>
                <a:gd name="T0" fmla="*/ 0 w 31"/>
                <a:gd name="T1" fmla="*/ 17 h 125"/>
                <a:gd name="T2" fmla="*/ 18 w 31"/>
                <a:gd name="T3" fmla="*/ 0 h 125"/>
                <a:gd name="T4" fmla="*/ 18 w 31"/>
                <a:gd name="T5" fmla="*/ 0 h 125"/>
                <a:gd name="T6" fmla="*/ 28 w 31"/>
                <a:gd name="T7" fmla="*/ 0 h 125"/>
                <a:gd name="T8" fmla="*/ 31 w 31"/>
                <a:gd name="T9" fmla="*/ 3 h 125"/>
                <a:gd name="T10" fmla="*/ 31 w 31"/>
                <a:gd name="T11" fmla="*/ 3 h 125"/>
                <a:gd name="T12" fmla="*/ 28 w 31"/>
                <a:gd name="T13" fmla="*/ 6 h 125"/>
                <a:gd name="T14" fmla="*/ 28 w 31"/>
                <a:gd name="T15" fmla="*/ 6 h 125"/>
                <a:gd name="T16" fmla="*/ 18 w 31"/>
                <a:gd name="T17" fmla="*/ 6 h 125"/>
                <a:gd name="T18" fmla="*/ 6 w 31"/>
                <a:gd name="T19" fmla="*/ 17 h 125"/>
                <a:gd name="T20" fmla="*/ 6 w 31"/>
                <a:gd name="T21" fmla="*/ 17 h 125"/>
                <a:gd name="T22" fmla="*/ 6 w 31"/>
                <a:gd name="T23" fmla="*/ 108 h 125"/>
                <a:gd name="T24" fmla="*/ 18 w 31"/>
                <a:gd name="T25" fmla="*/ 119 h 125"/>
                <a:gd name="T26" fmla="*/ 18 w 31"/>
                <a:gd name="T27" fmla="*/ 119 h 125"/>
                <a:gd name="T28" fmla="*/ 28 w 31"/>
                <a:gd name="T29" fmla="*/ 119 h 125"/>
                <a:gd name="T30" fmla="*/ 31 w 31"/>
                <a:gd name="T31" fmla="*/ 122 h 125"/>
                <a:gd name="T32" fmla="*/ 31 w 31"/>
                <a:gd name="T33" fmla="*/ 122 h 125"/>
                <a:gd name="T34" fmla="*/ 28 w 31"/>
                <a:gd name="T35" fmla="*/ 125 h 125"/>
                <a:gd name="T36" fmla="*/ 28 w 31"/>
                <a:gd name="T37" fmla="*/ 125 h 125"/>
                <a:gd name="T38" fmla="*/ 18 w 31"/>
                <a:gd name="T39" fmla="*/ 125 h 125"/>
                <a:gd name="T40" fmla="*/ 0 w 31"/>
                <a:gd name="T41" fmla="*/ 108 h 125"/>
                <a:gd name="T42" fmla="*/ 0 w 31"/>
                <a:gd name="T43" fmla="*/ 108 h 125"/>
                <a:gd name="T44" fmla="*/ 0 w 31"/>
                <a:gd name="T45" fmla="*/ 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5">
                  <a:moveTo>
                    <a:pt x="0" y="17"/>
                  </a:moveTo>
                  <a:cubicBezTo>
                    <a:pt x="0" y="7"/>
                    <a:pt x="8" y="0"/>
                    <a:pt x="18" y="0"/>
                  </a:cubicBezTo>
                  <a:cubicBezTo>
                    <a:pt x="18" y="0"/>
                    <a:pt x="18" y="0"/>
                    <a:pt x="18" y="0"/>
                  </a:cubicBezTo>
                  <a:cubicBezTo>
                    <a:pt x="28" y="0"/>
                    <a:pt x="28" y="0"/>
                    <a:pt x="28" y="0"/>
                  </a:cubicBezTo>
                  <a:cubicBezTo>
                    <a:pt x="29" y="0"/>
                    <a:pt x="31" y="1"/>
                    <a:pt x="31" y="3"/>
                  </a:cubicBezTo>
                  <a:cubicBezTo>
                    <a:pt x="31" y="3"/>
                    <a:pt x="31" y="3"/>
                    <a:pt x="31" y="3"/>
                  </a:cubicBezTo>
                  <a:cubicBezTo>
                    <a:pt x="31" y="4"/>
                    <a:pt x="29" y="6"/>
                    <a:pt x="28" y="6"/>
                  </a:cubicBezTo>
                  <a:cubicBezTo>
                    <a:pt x="28" y="6"/>
                    <a:pt x="28" y="6"/>
                    <a:pt x="28" y="6"/>
                  </a:cubicBezTo>
                  <a:cubicBezTo>
                    <a:pt x="18" y="6"/>
                    <a:pt x="18" y="6"/>
                    <a:pt x="18" y="6"/>
                  </a:cubicBezTo>
                  <a:cubicBezTo>
                    <a:pt x="12" y="6"/>
                    <a:pt x="6" y="11"/>
                    <a:pt x="6" y="17"/>
                  </a:cubicBezTo>
                  <a:cubicBezTo>
                    <a:pt x="6" y="17"/>
                    <a:pt x="6" y="17"/>
                    <a:pt x="6" y="17"/>
                  </a:cubicBezTo>
                  <a:cubicBezTo>
                    <a:pt x="6" y="108"/>
                    <a:pt x="6" y="108"/>
                    <a:pt x="6" y="108"/>
                  </a:cubicBezTo>
                  <a:cubicBezTo>
                    <a:pt x="6" y="114"/>
                    <a:pt x="12" y="119"/>
                    <a:pt x="18" y="119"/>
                  </a:cubicBezTo>
                  <a:cubicBezTo>
                    <a:pt x="18" y="119"/>
                    <a:pt x="18" y="119"/>
                    <a:pt x="18" y="119"/>
                  </a:cubicBezTo>
                  <a:cubicBezTo>
                    <a:pt x="28" y="119"/>
                    <a:pt x="28" y="119"/>
                    <a:pt x="28" y="119"/>
                  </a:cubicBezTo>
                  <a:cubicBezTo>
                    <a:pt x="29" y="119"/>
                    <a:pt x="31" y="120"/>
                    <a:pt x="31" y="122"/>
                  </a:cubicBezTo>
                  <a:cubicBezTo>
                    <a:pt x="31" y="122"/>
                    <a:pt x="31" y="122"/>
                    <a:pt x="31" y="122"/>
                  </a:cubicBezTo>
                  <a:cubicBezTo>
                    <a:pt x="31" y="124"/>
                    <a:pt x="29" y="125"/>
                    <a:pt x="28" y="125"/>
                  </a:cubicBezTo>
                  <a:cubicBezTo>
                    <a:pt x="28" y="125"/>
                    <a:pt x="28" y="125"/>
                    <a:pt x="28" y="125"/>
                  </a:cubicBezTo>
                  <a:cubicBezTo>
                    <a:pt x="18" y="125"/>
                    <a:pt x="18" y="125"/>
                    <a:pt x="18" y="125"/>
                  </a:cubicBezTo>
                  <a:cubicBezTo>
                    <a:pt x="8" y="125"/>
                    <a:pt x="0" y="117"/>
                    <a:pt x="0" y="108"/>
                  </a:cubicBezTo>
                  <a:cubicBezTo>
                    <a:pt x="0" y="108"/>
                    <a:pt x="0" y="108"/>
                    <a:pt x="0" y="108"/>
                  </a:cubicBezTo>
                  <a:cubicBezTo>
                    <a:pt x="0" y="17"/>
                    <a:pt x="0" y="1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6">
              <a:extLst>
                <a:ext uri="{FF2B5EF4-FFF2-40B4-BE49-F238E27FC236}">
                  <a16:creationId xmlns:a16="http://schemas.microsoft.com/office/drawing/2014/main" id="{4FCD14EC-AF16-47FF-90C8-768DC2D77B48}"/>
                </a:ext>
              </a:extLst>
            </p:cNvPr>
            <p:cNvSpPr>
              <a:spLocks/>
            </p:cNvSpPr>
            <p:nvPr/>
          </p:nvSpPr>
          <p:spPr bwMode="auto">
            <a:xfrm>
              <a:off x="8547100" y="1025525"/>
              <a:ext cx="182563" cy="212725"/>
            </a:xfrm>
            <a:custGeom>
              <a:avLst/>
              <a:gdLst>
                <a:gd name="T0" fmla="*/ 81 w 81"/>
                <a:gd name="T1" fmla="*/ 37 h 94"/>
                <a:gd name="T2" fmla="*/ 74 w 81"/>
                <a:gd name="T3" fmla="*/ 30 h 94"/>
                <a:gd name="T4" fmla="*/ 57 w 81"/>
                <a:gd name="T5" fmla="*/ 30 h 94"/>
                <a:gd name="T6" fmla="*/ 51 w 81"/>
                <a:gd name="T7" fmla="*/ 23 h 94"/>
                <a:gd name="T8" fmla="*/ 51 w 81"/>
                <a:gd name="T9" fmla="*/ 5 h 94"/>
                <a:gd name="T10" fmla="*/ 46 w 81"/>
                <a:gd name="T11" fmla="*/ 3 h 94"/>
                <a:gd name="T12" fmla="*/ 3 w 81"/>
                <a:gd name="T13" fmla="*/ 42 h 94"/>
                <a:gd name="T14" fmla="*/ 3 w 81"/>
                <a:gd name="T15" fmla="*/ 51 h 94"/>
                <a:gd name="T16" fmla="*/ 46 w 81"/>
                <a:gd name="T17" fmla="*/ 91 h 94"/>
                <a:gd name="T18" fmla="*/ 51 w 81"/>
                <a:gd name="T19" fmla="*/ 89 h 94"/>
                <a:gd name="T20" fmla="*/ 51 w 81"/>
                <a:gd name="T21" fmla="*/ 71 h 94"/>
                <a:gd name="T22" fmla="*/ 57 w 81"/>
                <a:gd name="T23" fmla="*/ 64 h 94"/>
                <a:gd name="T24" fmla="*/ 74 w 81"/>
                <a:gd name="T25" fmla="*/ 64 h 94"/>
                <a:gd name="T26" fmla="*/ 81 w 81"/>
                <a:gd name="T27" fmla="*/ 57 h 94"/>
                <a:gd name="T28" fmla="*/ 81 w 81"/>
                <a:gd name="T29"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81" y="37"/>
                  </a:moveTo>
                  <a:cubicBezTo>
                    <a:pt x="81" y="33"/>
                    <a:pt x="78" y="30"/>
                    <a:pt x="74" y="30"/>
                  </a:cubicBezTo>
                  <a:cubicBezTo>
                    <a:pt x="57" y="30"/>
                    <a:pt x="57" y="30"/>
                    <a:pt x="57" y="30"/>
                  </a:cubicBezTo>
                  <a:cubicBezTo>
                    <a:pt x="54" y="30"/>
                    <a:pt x="51" y="27"/>
                    <a:pt x="51" y="23"/>
                  </a:cubicBezTo>
                  <a:cubicBezTo>
                    <a:pt x="51" y="5"/>
                    <a:pt x="51" y="5"/>
                    <a:pt x="51" y="5"/>
                  </a:cubicBezTo>
                  <a:cubicBezTo>
                    <a:pt x="51" y="1"/>
                    <a:pt x="49" y="0"/>
                    <a:pt x="46" y="3"/>
                  </a:cubicBezTo>
                  <a:cubicBezTo>
                    <a:pt x="3" y="42"/>
                    <a:pt x="3" y="42"/>
                    <a:pt x="3" y="42"/>
                  </a:cubicBezTo>
                  <a:cubicBezTo>
                    <a:pt x="0" y="45"/>
                    <a:pt x="0" y="49"/>
                    <a:pt x="3" y="51"/>
                  </a:cubicBezTo>
                  <a:cubicBezTo>
                    <a:pt x="46" y="91"/>
                    <a:pt x="46" y="91"/>
                    <a:pt x="46" y="91"/>
                  </a:cubicBezTo>
                  <a:cubicBezTo>
                    <a:pt x="49" y="94"/>
                    <a:pt x="51" y="93"/>
                    <a:pt x="51" y="89"/>
                  </a:cubicBezTo>
                  <a:cubicBezTo>
                    <a:pt x="51" y="71"/>
                    <a:pt x="51" y="71"/>
                    <a:pt x="51" y="71"/>
                  </a:cubicBezTo>
                  <a:cubicBezTo>
                    <a:pt x="51" y="67"/>
                    <a:pt x="54" y="64"/>
                    <a:pt x="57" y="64"/>
                  </a:cubicBezTo>
                  <a:cubicBezTo>
                    <a:pt x="74" y="64"/>
                    <a:pt x="74" y="64"/>
                    <a:pt x="74" y="64"/>
                  </a:cubicBezTo>
                  <a:cubicBezTo>
                    <a:pt x="78" y="64"/>
                    <a:pt x="81" y="61"/>
                    <a:pt x="81" y="57"/>
                  </a:cubicBezTo>
                  <a:lnTo>
                    <a:pt x="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7">
              <a:extLst>
                <a:ext uri="{FF2B5EF4-FFF2-40B4-BE49-F238E27FC236}">
                  <a16:creationId xmlns:a16="http://schemas.microsoft.com/office/drawing/2014/main" id="{8BC1FA53-D92C-43B3-A9CE-1350F260BBFC}"/>
                </a:ext>
              </a:extLst>
            </p:cNvPr>
            <p:cNvSpPr>
              <a:spLocks/>
            </p:cNvSpPr>
            <p:nvPr/>
          </p:nvSpPr>
          <p:spPr bwMode="auto">
            <a:xfrm>
              <a:off x="8743950" y="1092200"/>
              <a:ext cx="17463" cy="77788"/>
            </a:xfrm>
            <a:custGeom>
              <a:avLst/>
              <a:gdLst>
                <a:gd name="T0" fmla="*/ 0 w 8"/>
                <a:gd name="T1" fmla="*/ 34 h 34"/>
                <a:gd name="T2" fmla="*/ 1 w 8"/>
                <a:gd name="T3" fmla="*/ 34 h 34"/>
                <a:gd name="T4" fmla="*/ 8 w 8"/>
                <a:gd name="T5" fmla="*/ 27 h 34"/>
                <a:gd name="T6" fmla="*/ 8 w 8"/>
                <a:gd name="T7" fmla="*/ 7 h 34"/>
                <a:gd name="T8" fmla="*/ 1 w 8"/>
                <a:gd name="T9" fmla="*/ 0 h 34"/>
                <a:gd name="T10" fmla="*/ 0 w 8"/>
                <a:gd name="T11" fmla="*/ 0 h 34"/>
                <a:gd name="T12" fmla="*/ 0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0" y="34"/>
                  </a:moveTo>
                  <a:cubicBezTo>
                    <a:pt x="1" y="34"/>
                    <a:pt x="1" y="34"/>
                    <a:pt x="1" y="34"/>
                  </a:cubicBezTo>
                  <a:cubicBezTo>
                    <a:pt x="5" y="34"/>
                    <a:pt x="8" y="31"/>
                    <a:pt x="8" y="27"/>
                  </a:cubicBezTo>
                  <a:cubicBezTo>
                    <a:pt x="8" y="7"/>
                    <a:pt x="8" y="7"/>
                    <a:pt x="8" y="7"/>
                  </a:cubicBezTo>
                  <a:cubicBezTo>
                    <a:pt x="8" y="3"/>
                    <a:pt x="5" y="0"/>
                    <a:pt x="1" y="0"/>
                  </a:cubicBezTo>
                  <a:cubicBezTo>
                    <a:pt x="0" y="0"/>
                    <a:pt x="0" y="0"/>
                    <a:pt x="0" y="0"/>
                  </a:cubicBez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8">
              <a:extLst>
                <a:ext uri="{FF2B5EF4-FFF2-40B4-BE49-F238E27FC236}">
                  <a16:creationId xmlns:a16="http://schemas.microsoft.com/office/drawing/2014/main" id="{3C8BAF20-1709-4EF2-AADB-7A93F52C7BF5}"/>
                </a:ext>
              </a:extLst>
            </p:cNvPr>
            <p:cNvSpPr>
              <a:spLocks/>
            </p:cNvSpPr>
            <p:nvPr/>
          </p:nvSpPr>
          <p:spPr bwMode="auto">
            <a:xfrm>
              <a:off x="8740775" y="989013"/>
              <a:ext cx="71438" cy="285750"/>
            </a:xfrm>
            <a:custGeom>
              <a:avLst/>
              <a:gdLst>
                <a:gd name="T0" fmla="*/ 31 w 31"/>
                <a:gd name="T1" fmla="*/ 108 h 126"/>
                <a:gd name="T2" fmla="*/ 13 w 31"/>
                <a:gd name="T3" fmla="*/ 126 h 126"/>
                <a:gd name="T4" fmla="*/ 13 w 31"/>
                <a:gd name="T5" fmla="*/ 126 h 126"/>
                <a:gd name="T6" fmla="*/ 3 w 31"/>
                <a:gd name="T7" fmla="*/ 126 h 126"/>
                <a:gd name="T8" fmla="*/ 0 w 31"/>
                <a:gd name="T9" fmla="*/ 123 h 126"/>
                <a:gd name="T10" fmla="*/ 0 w 31"/>
                <a:gd name="T11" fmla="*/ 123 h 126"/>
                <a:gd name="T12" fmla="*/ 3 w 31"/>
                <a:gd name="T13" fmla="*/ 120 h 126"/>
                <a:gd name="T14" fmla="*/ 3 w 31"/>
                <a:gd name="T15" fmla="*/ 120 h 126"/>
                <a:gd name="T16" fmla="*/ 13 w 31"/>
                <a:gd name="T17" fmla="*/ 120 h 126"/>
                <a:gd name="T18" fmla="*/ 25 w 31"/>
                <a:gd name="T19" fmla="*/ 108 h 126"/>
                <a:gd name="T20" fmla="*/ 25 w 31"/>
                <a:gd name="T21" fmla="*/ 108 h 126"/>
                <a:gd name="T22" fmla="*/ 25 w 31"/>
                <a:gd name="T23" fmla="*/ 18 h 126"/>
                <a:gd name="T24" fmla="*/ 13 w 31"/>
                <a:gd name="T25" fmla="*/ 6 h 126"/>
                <a:gd name="T26" fmla="*/ 13 w 31"/>
                <a:gd name="T27" fmla="*/ 6 h 126"/>
                <a:gd name="T28" fmla="*/ 3 w 31"/>
                <a:gd name="T29" fmla="*/ 6 h 126"/>
                <a:gd name="T30" fmla="*/ 0 w 31"/>
                <a:gd name="T31" fmla="*/ 3 h 126"/>
                <a:gd name="T32" fmla="*/ 0 w 31"/>
                <a:gd name="T33" fmla="*/ 3 h 126"/>
                <a:gd name="T34" fmla="*/ 3 w 31"/>
                <a:gd name="T35" fmla="*/ 0 h 126"/>
                <a:gd name="T36" fmla="*/ 3 w 31"/>
                <a:gd name="T37" fmla="*/ 0 h 126"/>
                <a:gd name="T38" fmla="*/ 13 w 31"/>
                <a:gd name="T39" fmla="*/ 0 h 126"/>
                <a:gd name="T40" fmla="*/ 31 w 31"/>
                <a:gd name="T41" fmla="*/ 18 h 126"/>
                <a:gd name="T42" fmla="*/ 31 w 31"/>
                <a:gd name="T43" fmla="*/ 18 h 126"/>
                <a:gd name="T44" fmla="*/ 31 w 31"/>
                <a:gd name="T45"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6">
                  <a:moveTo>
                    <a:pt x="31" y="108"/>
                  </a:moveTo>
                  <a:cubicBezTo>
                    <a:pt x="31" y="118"/>
                    <a:pt x="23" y="126"/>
                    <a:pt x="13" y="126"/>
                  </a:cubicBezTo>
                  <a:cubicBezTo>
                    <a:pt x="13" y="126"/>
                    <a:pt x="13" y="126"/>
                    <a:pt x="13" y="126"/>
                  </a:cubicBezTo>
                  <a:cubicBezTo>
                    <a:pt x="3" y="126"/>
                    <a:pt x="3" y="126"/>
                    <a:pt x="3" y="126"/>
                  </a:cubicBezTo>
                  <a:cubicBezTo>
                    <a:pt x="2" y="126"/>
                    <a:pt x="0" y="124"/>
                    <a:pt x="0" y="123"/>
                  </a:cubicBezTo>
                  <a:cubicBezTo>
                    <a:pt x="0" y="123"/>
                    <a:pt x="0" y="123"/>
                    <a:pt x="0" y="123"/>
                  </a:cubicBezTo>
                  <a:cubicBezTo>
                    <a:pt x="0" y="121"/>
                    <a:pt x="2" y="120"/>
                    <a:pt x="3" y="120"/>
                  </a:cubicBezTo>
                  <a:cubicBezTo>
                    <a:pt x="3" y="120"/>
                    <a:pt x="3" y="120"/>
                    <a:pt x="3" y="120"/>
                  </a:cubicBezTo>
                  <a:cubicBezTo>
                    <a:pt x="13" y="120"/>
                    <a:pt x="13" y="120"/>
                    <a:pt x="13" y="120"/>
                  </a:cubicBezTo>
                  <a:cubicBezTo>
                    <a:pt x="19" y="120"/>
                    <a:pt x="25" y="114"/>
                    <a:pt x="25" y="108"/>
                  </a:cubicBezTo>
                  <a:cubicBezTo>
                    <a:pt x="25" y="108"/>
                    <a:pt x="25" y="108"/>
                    <a:pt x="25" y="108"/>
                  </a:cubicBezTo>
                  <a:cubicBezTo>
                    <a:pt x="25" y="18"/>
                    <a:pt x="25" y="18"/>
                    <a:pt x="25" y="18"/>
                  </a:cubicBezTo>
                  <a:cubicBezTo>
                    <a:pt x="25" y="11"/>
                    <a:pt x="19" y="6"/>
                    <a:pt x="13" y="6"/>
                  </a:cubicBezTo>
                  <a:cubicBezTo>
                    <a:pt x="13" y="6"/>
                    <a:pt x="13" y="6"/>
                    <a:pt x="13" y="6"/>
                  </a:cubicBezTo>
                  <a:cubicBezTo>
                    <a:pt x="3" y="6"/>
                    <a:pt x="3" y="6"/>
                    <a:pt x="3" y="6"/>
                  </a:cubicBezTo>
                  <a:cubicBezTo>
                    <a:pt x="2" y="6"/>
                    <a:pt x="0" y="5"/>
                    <a:pt x="0" y="3"/>
                  </a:cubicBezTo>
                  <a:cubicBezTo>
                    <a:pt x="0" y="3"/>
                    <a:pt x="0" y="3"/>
                    <a:pt x="0" y="3"/>
                  </a:cubicBezTo>
                  <a:cubicBezTo>
                    <a:pt x="0" y="2"/>
                    <a:pt x="2" y="0"/>
                    <a:pt x="3" y="0"/>
                  </a:cubicBezTo>
                  <a:cubicBezTo>
                    <a:pt x="3" y="0"/>
                    <a:pt x="3" y="0"/>
                    <a:pt x="3" y="0"/>
                  </a:cubicBezTo>
                  <a:cubicBezTo>
                    <a:pt x="13" y="0"/>
                    <a:pt x="13" y="0"/>
                    <a:pt x="13" y="0"/>
                  </a:cubicBezTo>
                  <a:cubicBezTo>
                    <a:pt x="23" y="0"/>
                    <a:pt x="31" y="8"/>
                    <a:pt x="31" y="18"/>
                  </a:cubicBezTo>
                  <a:cubicBezTo>
                    <a:pt x="31" y="18"/>
                    <a:pt x="31" y="18"/>
                    <a:pt x="31" y="18"/>
                  </a:cubicBezTo>
                  <a:cubicBezTo>
                    <a:pt x="31" y="108"/>
                    <a:pt x="31" y="108"/>
                    <a:pt x="3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6325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1</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13</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360485" y="786998"/>
            <a:ext cx="10962166" cy="1715021"/>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Cohort 1 includes agencies whose data will be used in Sprints. </a:t>
            </a:r>
          </a:p>
          <a:p>
            <a:pPr>
              <a:lnSpc>
                <a:spcPct val="107000"/>
              </a:lnSpc>
            </a:pPr>
            <a:endParaRPr lang="en-US" sz="2000" dirty="0">
              <a:solidFill>
                <a:srgbClr val="E34237"/>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Luma Project Team representation, Chart of Accounts (COA) readiness, mix of types of agencies for comprehensive Sprints, and includes a majority agencies with conversions (conversion owners). </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1645301799"/>
              </p:ext>
            </p:extLst>
          </p:nvPr>
        </p:nvGraphicFramePr>
        <p:xfrm>
          <a:off x="469483" y="2645642"/>
          <a:ext cx="10792880" cy="3200400"/>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Department of Commerce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Department of Labor</a:t>
                      </a:r>
                    </a:p>
                  </a:txBody>
                  <a:tcPr/>
                </a:tc>
                <a:extLst>
                  <a:ext uri="{0D108BD9-81ED-4DB2-BD59-A6C34878D82A}">
                    <a16:rowId xmlns:a16="http://schemas.microsoft.com/office/drawing/2014/main" val="1379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Department of Correction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Department of Veteran’s Services</a:t>
                      </a:r>
                    </a:p>
                  </a:txBody>
                  <a:tcPr/>
                </a:tc>
                <a:extLst>
                  <a:ext uri="{0D108BD9-81ED-4DB2-BD59-A6C34878D82A}">
                    <a16:rowId xmlns:a16="http://schemas.microsoft.com/office/drawing/2014/main" val="182857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Department of Fish and Game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Idaho State Liquor Division </a:t>
                      </a:r>
                    </a:p>
                  </a:txBody>
                  <a:tcPr/>
                </a:tc>
                <a:extLst>
                  <a:ext uri="{0D108BD9-81ED-4DB2-BD59-A6C34878D82A}">
                    <a16:rowId xmlns:a16="http://schemas.microsoft.com/office/drawing/2014/main" val="8799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Department of Health and Welfare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Idaho State Police</a:t>
                      </a:r>
                    </a:p>
                  </a:txBody>
                  <a:tcPr/>
                </a:tc>
                <a:extLst>
                  <a:ext uri="{0D108BD9-81ED-4DB2-BD59-A6C34878D82A}">
                    <a16:rowId xmlns:a16="http://schemas.microsoft.com/office/drawing/2014/main" val="1093196961"/>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Department of Juvenile Corrections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Industrial Commission</a:t>
                      </a:r>
                    </a:p>
                  </a:txBody>
                  <a:tcPr/>
                </a:tc>
                <a:extLst>
                  <a:ext uri="{0D108BD9-81ED-4DB2-BD59-A6C34878D82A}">
                    <a16:rowId xmlns:a16="http://schemas.microsoft.com/office/drawing/2014/main" val="3742247026"/>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Military Division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Office of the State Controller</a:t>
                      </a:r>
                    </a:p>
                  </a:txBody>
                  <a:tcPr/>
                </a:tc>
                <a:extLst>
                  <a:ext uri="{0D108BD9-81ED-4DB2-BD59-A6C34878D82A}">
                    <a16:rowId xmlns:a16="http://schemas.microsoft.com/office/drawing/2014/main" val="1111335065"/>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Tax Commission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dk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8367981"/>
                  </a:ext>
                </a:extLst>
              </a:tr>
            </a:tbl>
          </a:graphicData>
        </a:graphic>
      </p:graphicFrame>
    </p:spTree>
    <p:extLst>
      <p:ext uri="{BB962C8B-B14F-4D97-AF65-F5344CB8AC3E}">
        <p14:creationId xmlns:p14="http://schemas.microsoft.com/office/powerpoint/2010/main" val="1546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2</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14</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360485" y="786998"/>
            <a:ext cx="10962166" cy="727059"/>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Cohort 2 includes larger agencies – as well as medium and smaller agencies with interface items.</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3597224071"/>
              </p:ext>
            </p:extLst>
          </p:nvPr>
        </p:nvGraphicFramePr>
        <p:xfrm>
          <a:off x="529771" y="1631624"/>
          <a:ext cx="10792880" cy="4176105"/>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441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Treasurer’s Office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Department of Water Resources</a:t>
                      </a:r>
                    </a:p>
                  </a:txBody>
                  <a:tcPr marL="7620" marR="7620" marT="7620" marB="0" anchor="ctr"/>
                </a:tc>
                <a:extLst>
                  <a:ext uri="{0D108BD9-81ED-4DB2-BD59-A6C34878D82A}">
                    <a16:rowId xmlns:a16="http://schemas.microsoft.com/office/drawing/2014/main" val="137973812"/>
                  </a:ext>
                </a:extLst>
              </a:tr>
              <a:tr h="360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Bureau of Occupational Licenses</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Division of Financial Management</a:t>
                      </a:r>
                    </a:p>
                  </a:txBody>
                  <a:tcPr marL="7620" marR="7620" marT="7620" marB="0" anchor="ctr"/>
                </a:tc>
                <a:extLst>
                  <a:ext uri="{0D108BD9-81ED-4DB2-BD59-A6C34878D82A}">
                    <a16:rowId xmlns:a16="http://schemas.microsoft.com/office/drawing/2014/main" val="1828579955"/>
                  </a:ext>
                </a:extLst>
              </a:tr>
              <a:tr h="794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Department of Environmental Quality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Division of Vocational Rehabilitation</a:t>
                      </a:r>
                    </a:p>
                  </a:txBody>
                  <a:tcPr marL="7620" marR="7620" marT="7620" marB="0" anchor="ctr"/>
                </a:tc>
                <a:extLst>
                  <a:ext uri="{0D108BD9-81ED-4DB2-BD59-A6C34878D82A}">
                    <a16:rowId xmlns:a16="http://schemas.microsoft.com/office/drawing/2014/main" val="8799471"/>
                  </a:ext>
                </a:extLst>
              </a:tr>
              <a:tr h="360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Department of Finance</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Idaho State University</a:t>
                      </a:r>
                    </a:p>
                  </a:txBody>
                  <a:tcPr marL="7620" marR="7620" marT="7620" marB="0" anchor="ctr"/>
                </a:tc>
                <a:extLst>
                  <a:ext uri="{0D108BD9-81ED-4DB2-BD59-A6C34878D82A}">
                    <a16:rowId xmlns:a16="http://schemas.microsoft.com/office/drawing/2014/main" val="1093196961"/>
                  </a:ext>
                </a:extLst>
              </a:tr>
              <a:tr h="360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Department of Lands</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Lewis-Clark State College</a:t>
                      </a:r>
                    </a:p>
                  </a:txBody>
                  <a:tcPr marL="7620" marR="7620" marT="7620" marB="0" anchor="ctr"/>
                </a:tc>
                <a:extLst>
                  <a:ext uri="{0D108BD9-81ED-4DB2-BD59-A6C34878D82A}">
                    <a16:rowId xmlns:a16="http://schemas.microsoft.com/office/drawing/2014/main" val="3742247026"/>
                  </a:ext>
                </a:extLst>
              </a:tr>
              <a:tr h="441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Boise State University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Public Television</a:t>
                      </a:r>
                    </a:p>
                  </a:txBody>
                  <a:tcPr marL="7620" marR="7620" marT="7620" marB="0" anchor="ctr"/>
                </a:tc>
                <a:extLst>
                  <a:ext uri="{0D108BD9-81ED-4DB2-BD59-A6C34878D82A}">
                    <a16:rowId xmlns:a16="http://schemas.microsoft.com/office/drawing/2014/main" val="1111335065"/>
                  </a:ext>
                </a:extLst>
              </a:tr>
              <a:tr h="360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Department of Parks and Recreation</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State Insurance Fund</a:t>
                      </a:r>
                    </a:p>
                  </a:txBody>
                  <a:tcPr marL="7620" marR="7620" marT="7620" marB="0" anchor="ctr"/>
                </a:tc>
                <a:extLst>
                  <a:ext uri="{0D108BD9-81ED-4DB2-BD59-A6C34878D82A}">
                    <a16:rowId xmlns:a16="http://schemas.microsoft.com/office/drawing/2014/main" val="3018367981"/>
                  </a:ext>
                </a:extLst>
              </a:tr>
              <a:tr h="360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University of Idaho</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Idaho Transportation Department</a:t>
                      </a:r>
                    </a:p>
                  </a:txBody>
                  <a:tcPr marL="7620" marR="7620" marT="7620" marB="0" anchor="ctr"/>
                </a:tc>
                <a:extLst>
                  <a:ext uri="{0D108BD9-81ED-4DB2-BD59-A6C34878D82A}">
                    <a16:rowId xmlns:a16="http://schemas.microsoft.com/office/drawing/2014/main" val="3709102040"/>
                  </a:ext>
                </a:extLst>
              </a:tr>
              <a:tr h="571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Department of Administration*</a:t>
                      </a:r>
                    </a:p>
                  </a:txBody>
                  <a:tcPr marL="7620" marR="7620" marT="7620" marB="0" anchor="ct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79828645"/>
                  </a:ext>
                </a:extLst>
              </a:tr>
            </a:tbl>
          </a:graphicData>
        </a:graphic>
      </p:graphicFrame>
      <p:sp>
        <p:nvSpPr>
          <p:cNvPr id="3" name="TextBox 2">
            <a:extLst>
              <a:ext uri="{FF2B5EF4-FFF2-40B4-BE49-F238E27FC236}">
                <a16:creationId xmlns:a16="http://schemas.microsoft.com/office/drawing/2014/main" id="{0CB69785-08E9-4F8B-8537-E112C9CDA6F0}"/>
              </a:ext>
            </a:extLst>
          </p:cNvPr>
          <p:cNvSpPr txBox="1"/>
          <p:nvPr/>
        </p:nvSpPr>
        <p:spPr>
          <a:xfrm>
            <a:off x="486227" y="5891349"/>
            <a:ext cx="10962166" cy="369332"/>
          </a:xfrm>
          <a:prstGeom prst="rect">
            <a:avLst/>
          </a:prstGeom>
          <a:noFill/>
        </p:spPr>
        <p:txBody>
          <a:bodyPr wrap="square" rtlCol="0">
            <a:spAutoFit/>
          </a:bodyPr>
          <a:lstStyle/>
          <a:p>
            <a:r>
              <a:rPr lang="en-US" dirty="0"/>
              <a:t>* Conversions for Department of Administration will be completed in Cohort 1 and their interfaces with Cohort 2.</a:t>
            </a:r>
          </a:p>
        </p:txBody>
      </p:sp>
    </p:spTree>
    <p:extLst>
      <p:ext uri="{BB962C8B-B14F-4D97-AF65-F5344CB8AC3E}">
        <p14:creationId xmlns:p14="http://schemas.microsoft.com/office/powerpoint/2010/main" val="100902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3</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15</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275842" y="801396"/>
            <a:ext cx="10962166" cy="397738"/>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Cohort 3 includes small </a:t>
            </a:r>
            <a:r>
              <a:rPr lang="en-US" sz="2000">
                <a:solidFill>
                  <a:srgbClr val="E34237"/>
                </a:solidFill>
                <a:latin typeface="Arial" panose="020B0604020202020204" pitchFamily="34" charset="0"/>
                <a:ea typeface="Calibri" panose="020F0502020204030204" pitchFamily="34" charset="0"/>
                <a:cs typeface="Arial" panose="020B0604020202020204" pitchFamily="34" charset="0"/>
              </a:rPr>
              <a:t>and agencies </a:t>
            </a: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with interface items.</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3922691586"/>
              </p:ext>
            </p:extLst>
          </p:nvPr>
        </p:nvGraphicFramePr>
        <p:xfrm>
          <a:off x="445128" y="1685210"/>
          <a:ext cx="10792880" cy="4046220"/>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Board of Medicine</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Idaho State Historical Society</a:t>
                      </a:r>
                    </a:p>
                  </a:txBody>
                  <a:tcPr/>
                </a:tc>
                <a:extLst>
                  <a:ext uri="{0D108BD9-81ED-4DB2-BD59-A6C34878D82A}">
                    <a16:rowId xmlns:a16="http://schemas.microsoft.com/office/drawing/2014/main" val="1379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Board of Nursing</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Idaho State Lottery Commission</a:t>
                      </a:r>
                    </a:p>
                  </a:txBody>
                  <a:tcPr/>
                </a:tc>
                <a:extLst>
                  <a:ext uri="{0D108BD9-81ED-4DB2-BD59-A6C34878D82A}">
                    <a16:rowId xmlns:a16="http://schemas.microsoft.com/office/drawing/2014/main" val="182857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Commission for the Blind and     Visually Impaired</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Independent Living Council</a:t>
                      </a:r>
                    </a:p>
                  </a:txBody>
                  <a:tcPr marL="7620" marR="7620" marT="7620" marB="0" anchor="ctr"/>
                </a:tc>
                <a:extLst>
                  <a:ext uri="{0D108BD9-81ED-4DB2-BD59-A6C34878D82A}">
                    <a16:rowId xmlns:a16="http://schemas.microsoft.com/office/drawing/2014/main" val="8799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2 (NORTH CENTRAL)</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Legislative Services Office</a:t>
                      </a:r>
                    </a:p>
                  </a:txBody>
                  <a:tcPr/>
                </a:tc>
                <a:extLst>
                  <a:ext uri="{0D108BD9-81ED-4DB2-BD59-A6C34878D82A}">
                    <a16:rowId xmlns:a16="http://schemas.microsoft.com/office/drawing/2014/main" val="1093196961"/>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5 (SOUTH CENTRAL)</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PERSI (Public Employees Retirement System of Idaho)</a:t>
                      </a:r>
                    </a:p>
                  </a:txBody>
                  <a:tcPr marL="7620" marR="7620" marT="7620" marB="0" anchor="ctr"/>
                </a:tc>
                <a:extLst>
                  <a:ext uri="{0D108BD9-81ED-4DB2-BD59-A6C34878D82A}">
                    <a16:rowId xmlns:a16="http://schemas.microsoft.com/office/drawing/2014/main" val="3742247026"/>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Idaho Commission on the Arts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Professional Board of Engineers and Land Surveyors</a:t>
                      </a:r>
                    </a:p>
                  </a:txBody>
                  <a:tcPr marL="7620" marR="7620" marT="7620" marB="0" anchor="ctr"/>
                </a:tc>
                <a:extLst>
                  <a:ext uri="{0D108BD9-81ED-4DB2-BD59-A6C34878D82A}">
                    <a16:rowId xmlns:a16="http://schemas.microsoft.com/office/drawing/2014/main" val="1111335065"/>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Idaho Real Estate Commission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a:solidFill>
                            <a:schemeClr val="dk1"/>
                          </a:solidFill>
                          <a:latin typeface="Arial" panose="020B0604020202020204" pitchFamily="34" charset="0"/>
                          <a:cs typeface="Arial" panose="020B0604020202020204" pitchFamily="34" charset="0"/>
                        </a:rPr>
                        <a:t>Correctional Industries</a:t>
                      </a:r>
                      <a:endParaRPr lang="en-US" sz="2400" b="1" kern="1200" dirty="0">
                        <a:solidFill>
                          <a:schemeClr val="dk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8367981"/>
                  </a:ext>
                </a:extLst>
              </a:tr>
            </a:tbl>
          </a:graphicData>
        </a:graphic>
      </p:graphicFrame>
    </p:spTree>
    <p:extLst>
      <p:ext uri="{BB962C8B-B14F-4D97-AF65-F5344CB8AC3E}">
        <p14:creationId xmlns:p14="http://schemas.microsoft.com/office/powerpoint/2010/main" val="20666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4</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16</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360485" y="786998"/>
            <a:ext cx="10962166" cy="397738"/>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Cohort 4 includes large and medium agencies. </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3582589441"/>
              </p:ext>
            </p:extLst>
          </p:nvPr>
        </p:nvGraphicFramePr>
        <p:xfrm>
          <a:off x="529771" y="2219963"/>
          <a:ext cx="10792880" cy="2286000"/>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Department of Agriculture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4 (CENTRAL)</a:t>
                      </a:r>
                    </a:p>
                  </a:txBody>
                  <a:tcPr marL="7620" marR="7620" marT="7620" marB="0" anchor="ctr"/>
                </a:tc>
                <a:extLst>
                  <a:ext uri="{0D108BD9-81ED-4DB2-BD59-A6C34878D82A}">
                    <a16:rowId xmlns:a16="http://schemas.microsoft.com/office/drawing/2014/main" val="1379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Division of Building 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7 (EASTERN)</a:t>
                      </a:r>
                    </a:p>
                  </a:txBody>
                  <a:tcPr marL="7620" marR="7620" marT="7620" marB="0" anchor="ctr"/>
                </a:tc>
                <a:extLst>
                  <a:ext uri="{0D108BD9-81ED-4DB2-BD59-A6C34878D82A}">
                    <a16:rowId xmlns:a16="http://schemas.microsoft.com/office/drawing/2014/main" val="182857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State Department of Education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House of Representatives </a:t>
                      </a:r>
                    </a:p>
                  </a:txBody>
                  <a:tcPr/>
                </a:tc>
                <a:extLst>
                  <a:ext uri="{0D108BD9-81ED-4DB2-BD59-A6C34878D82A}">
                    <a16:rowId xmlns:a16="http://schemas.microsoft.com/office/drawing/2014/main" val="8799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1 (PANHANDLE)</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Judicial Branch</a:t>
                      </a:r>
                    </a:p>
                  </a:txBody>
                  <a:tcPr/>
                </a:tc>
                <a:extLst>
                  <a:ext uri="{0D108BD9-81ED-4DB2-BD59-A6C34878D82A}">
                    <a16:rowId xmlns:a16="http://schemas.microsoft.com/office/drawing/2014/main" val="1093196961"/>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3 (SOUTHWEST)</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Office of Attorney General </a:t>
                      </a:r>
                    </a:p>
                  </a:txBody>
                  <a:tcPr/>
                </a:tc>
                <a:extLst>
                  <a:ext uri="{0D108BD9-81ED-4DB2-BD59-A6C34878D82A}">
                    <a16:rowId xmlns:a16="http://schemas.microsoft.com/office/drawing/2014/main" val="3742247026"/>
                  </a:ext>
                </a:extLst>
              </a:tr>
            </a:tbl>
          </a:graphicData>
        </a:graphic>
      </p:graphicFrame>
    </p:spTree>
    <p:extLst>
      <p:ext uri="{BB962C8B-B14F-4D97-AF65-F5344CB8AC3E}">
        <p14:creationId xmlns:p14="http://schemas.microsoft.com/office/powerpoint/2010/main" val="205079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5</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17</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360485" y="747809"/>
            <a:ext cx="10962166" cy="397738"/>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Cohort 5 i</a:t>
            </a:r>
            <a:r>
              <a:rPr lang="en-US" sz="2000" dirty="0">
                <a:solidFill>
                  <a:srgbClr val="E34237"/>
                </a:solidFill>
                <a:latin typeface="Arial" panose="020B0604020202020204" pitchFamily="34" charset="0"/>
                <a:cs typeface="Arial" panose="020B0604020202020204" pitchFamily="34" charset="0"/>
              </a:rPr>
              <a:t>ncludes small sized agencies. </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629028980"/>
              </p:ext>
            </p:extLst>
          </p:nvPr>
        </p:nvGraphicFramePr>
        <p:xfrm>
          <a:off x="529771" y="1735183"/>
          <a:ext cx="10792880" cy="3566160"/>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Division of Human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Commission on Aging</a:t>
                      </a:r>
                    </a:p>
                  </a:txBody>
                  <a:tcPr/>
                </a:tc>
                <a:extLst>
                  <a:ext uri="{0D108BD9-81ED-4DB2-BD59-A6C34878D82A}">
                    <a16:rowId xmlns:a16="http://schemas.microsoft.com/office/drawing/2014/main" val="1379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Career Technical Education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Office of the Governor</a:t>
                      </a:r>
                    </a:p>
                  </a:txBody>
                  <a:tcPr/>
                </a:tc>
                <a:extLst>
                  <a:ext uri="{0D108BD9-81ED-4DB2-BD59-A6C34878D82A}">
                    <a16:rowId xmlns:a16="http://schemas.microsoft.com/office/drawing/2014/main" val="182857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Office of Species Conservation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 Health District 6 (SOUTHEASTERN)</a:t>
                      </a:r>
                    </a:p>
                  </a:txBody>
                  <a:tcPr marL="7620" marR="7620" marT="7620" marB="0" anchor="ctr"/>
                </a:tc>
                <a:extLst>
                  <a:ext uri="{0D108BD9-81ED-4DB2-BD59-A6C34878D82A}">
                    <a16:rowId xmlns:a16="http://schemas.microsoft.com/office/drawing/2014/main" val="8799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Office of Soil and Water Conservation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Office of Information Technology Services</a:t>
                      </a:r>
                    </a:p>
                  </a:txBody>
                  <a:tcPr/>
                </a:tc>
                <a:extLst>
                  <a:ext uri="{0D108BD9-81ED-4DB2-BD59-A6C34878D82A}">
                    <a16:rowId xmlns:a16="http://schemas.microsoft.com/office/drawing/2014/main" val="1093196961"/>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Board of Dentistry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Lava Hot Springs Foundation</a:t>
                      </a:r>
                    </a:p>
                  </a:txBody>
                  <a:tcPr/>
                </a:tc>
                <a:extLst>
                  <a:ext uri="{0D108BD9-81ED-4DB2-BD59-A6C34878D82A}">
                    <a16:rowId xmlns:a16="http://schemas.microsoft.com/office/drawing/2014/main" val="3742247026"/>
                  </a:ext>
                </a:extLst>
              </a:tr>
              <a:tr h="235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Department of Insurance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Idaho Commission for Libraries </a:t>
                      </a:r>
                    </a:p>
                  </a:txBody>
                  <a:tcPr/>
                </a:tc>
                <a:extLst>
                  <a:ext uri="{0D108BD9-81ED-4DB2-BD59-A6C34878D82A}">
                    <a16:rowId xmlns:a16="http://schemas.microsoft.com/office/drawing/2014/main" val="1111335065"/>
                  </a:ext>
                </a:extLst>
              </a:tr>
              <a:tr h="440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State Board of Education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dk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7022186"/>
                  </a:ext>
                </a:extLst>
              </a:tr>
            </a:tbl>
          </a:graphicData>
        </a:graphic>
      </p:graphicFrame>
    </p:spTree>
    <p:extLst>
      <p:ext uri="{BB962C8B-B14F-4D97-AF65-F5344CB8AC3E}">
        <p14:creationId xmlns:p14="http://schemas.microsoft.com/office/powerpoint/2010/main" val="313236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6</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18</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360485" y="786998"/>
            <a:ext cx="10962166" cy="397738"/>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Cohort 6 includes small agencies. </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3611613698"/>
              </p:ext>
            </p:extLst>
          </p:nvPr>
        </p:nvGraphicFramePr>
        <p:xfrm>
          <a:off x="445128" y="1792361"/>
          <a:ext cx="10792880" cy="4084320"/>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Code Commission</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Lieutenant Governor’s Office</a:t>
                      </a:r>
                    </a:p>
                  </a:txBody>
                  <a:tcPr marL="7620" marR="7620" marT="7620" marB="0" anchor="ctr"/>
                </a:tc>
                <a:extLst>
                  <a:ext uri="{0D108BD9-81ED-4DB2-BD59-A6C34878D82A}">
                    <a16:rowId xmlns:a16="http://schemas.microsoft.com/office/drawing/2014/main" val="1379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Office of Drug Policy</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Outfitters and Guides Licensing Board</a:t>
                      </a:r>
                    </a:p>
                  </a:txBody>
                  <a:tcPr marL="7620" marR="7620" marT="7620" marB="0" anchor="ctr"/>
                </a:tc>
                <a:extLst>
                  <a:ext uri="{0D108BD9-81ED-4DB2-BD59-A6C34878D82A}">
                    <a16:rowId xmlns:a16="http://schemas.microsoft.com/office/drawing/2014/main" val="182857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Endowment Fund Investment Board</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Commission of Pardons and Parole</a:t>
                      </a:r>
                    </a:p>
                  </a:txBody>
                  <a:tcPr marL="7620" marR="7620" marT="7620" marB="0" anchor="ctr"/>
                </a:tc>
                <a:extLst>
                  <a:ext uri="{0D108BD9-81ED-4DB2-BD59-A6C34878D82A}">
                    <a16:rowId xmlns:a16="http://schemas.microsoft.com/office/drawing/2014/main" val="8799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Office of Energy and Mineral Resources</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Board of Pharmacy</a:t>
                      </a:r>
                    </a:p>
                  </a:txBody>
                  <a:tcPr marL="7620" marR="7620" marT="7620" marB="0" anchor="ctr"/>
                </a:tc>
                <a:extLst>
                  <a:ext uri="{0D108BD9-81ED-4DB2-BD59-A6C34878D82A}">
                    <a16:rowId xmlns:a16="http://schemas.microsoft.com/office/drawing/2014/main" val="1093196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Commission on Hispanic Affairs</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Public Utilities Commission</a:t>
                      </a:r>
                    </a:p>
                  </a:txBody>
                  <a:tcPr marL="7620" marR="7620" marT="7620" marB="0" anchor="ctr"/>
                </a:tc>
                <a:extLst>
                  <a:ext uri="{0D108BD9-81ED-4DB2-BD59-A6C34878D82A}">
                    <a16:rowId xmlns:a16="http://schemas.microsoft.com/office/drawing/2014/main" val="488014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State Racing Commission</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Secretary of State</a:t>
                      </a:r>
                    </a:p>
                  </a:txBody>
                  <a:tcPr marL="7620" marR="7620" marT="7620" marB="0" anchor="ctr"/>
                </a:tc>
                <a:extLst>
                  <a:ext uri="{0D108BD9-81ED-4DB2-BD59-A6C34878D82A}">
                    <a16:rowId xmlns:a16="http://schemas.microsoft.com/office/drawing/2014/main" val="2423306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Senate</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State Appellate Public Defender’s Office</a:t>
                      </a:r>
                    </a:p>
                  </a:txBody>
                  <a:tcPr marL="7620" marR="7620" marT="7620" marB="0" anchor="ctr"/>
                </a:tc>
                <a:extLst>
                  <a:ext uri="{0D108BD9-81ED-4DB2-BD59-A6C34878D82A}">
                    <a16:rowId xmlns:a16="http://schemas.microsoft.com/office/drawing/2014/main" val="743445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ea typeface="+mn-ea"/>
                          <a:cs typeface="Arial" panose="020B0604020202020204" pitchFamily="34" charset="0"/>
                        </a:rPr>
                        <a:t>Brand Inspector</a:t>
                      </a:r>
                    </a:p>
                  </a:txBody>
                  <a:tcPr marL="7620" marR="7620" marT="762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dk1"/>
                        </a:solidFill>
                        <a:latin typeface="Arial" panose="020B0604020202020204" pitchFamily="34" charset="0"/>
                        <a:ea typeface="+mn-ea"/>
                        <a:cs typeface="Arial" panose="020B0604020202020204" pitchFamily="34" charset="0"/>
                      </a:endParaRPr>
                    </a:p>
                  </a:txBody>
                  <a:tcPr marL="7620" marR="7620" marT="7620" marB="0" anchor="ctr"/>
                </a:tc>
                <a:extLst>
                  <a:ext uri="{0D108BD9-81ED-4DB2-BD59-A6C34878D82A}">
                    <a16:rowId xmlns:a16="http://schemas.microsoft.com/office/drawing/2014/main" val="3089900298"/>
                  </a:ext>
                </a:extLst>
              </a:tr>
            </a:tbl>
          </a:graphicData>
        </a:graphic>
      </p:graphicFrame>
    </p:spTree>
    <p:extLst>
      <p:ext uri="{BB962C8B-B14F-4D97-AF65-F5344CB8AC3E}">
        <p14:creationId xmlns:p14="http://schemas.microsoft.com/office/powerpoint/2010/main" val="20718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b="1" dirty="0">
                <a:solidFill>
                  <a:srgbClr val="092F57"/>
                </a:solidFill>
                <a:latin typeface="Arial" panose="020B0604020202020204" pitchFamily="34" charset="0"/>
                <a:cs typeface="Arial" panose="020B0604020202020204" pitchFamily="34" charset="0"/>
              </a:rPr>
              <a:t>Cohort 7</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19</a:t>
            </a:fld>
            <a:endParaRPr lang="en-US" dirty="0"/>
          </a:p>
        </p:txBody>
      </p:sp>
      <p:sp>
        <p:nvSpPr>
          <p:cNvPr id="7" name="Rectangle 6">
            <a:extLst>
              <a:ext uri="{FF2B5EF4-FFF2-40B4-BE49-F238E27FC236}">
                <a16:creationId xmlns:a16="http://schemas.microsoft.com/office/drawing/2014/main" id="{FC88E053-98D9-4BF4-9B82-B1900AC0D28B}"/>
              </a:ext>
            </a:extLst>
          </p:cNvPr>
          <p:cNvSpPr/>
          <p:nvPr/>
        </p:nvSpPr>
        <p:spPr>
          <a:xfrm>
            <a:off x="360485" y="817011"/>
            <a:ext cx="10962166" cy="397738"/>
          </a:xfrm>
          <a:prstGeom prst="rect">
            <a:avLst/>
          </a:prstGeom>
        </p:spPr>
        <p:txBody>
          <a:bodyPr wrap="square">
            <a:spAutoFit/>
          </a:bodyPr>
          <a:lstStyle/>
          <a:p>
            <a:pPr>
              <a:lnSpc>
                <a:spcPct val="107000"/>
              </a:lnSpc>
            </a:pPr>
            <a:r>
              <a:rPr lang="en-US" sz="2000" dirty="0">
                <a:solidFill>
                  <a:srgbClr val="E34237"/>
                </a:solidFill>
                <a:latin typeface="Arial" panose="020B0604020202020204" pitchFamily="34" charset="0"/>
                <a:ea typeface="Calibri" panose="020F0502020204030204" pitchFamily="34" charset="0"/>
                <a:cs typeface="Arial" panose="020B0604020202020204" pitchFamily="34" charset="0"/>
              </a:rPr>
              <a:t>Commonality: Cohort 7 includes small agencies. </a:t>
            </a:r>
          </a:p>
        </p:txBody>
      </p:sp>
      <p:graphicFrame>
        <p:nvGraphicFramePr>
          <p:cNvPr id="6" name="Table 5">
            <a:extLst>
              <a:ext uri="{FF2B5EF4-FFF2-40B4-BE49-F238E27FC236}">
                <a16:creationId xmlns:a16="http://schemas.microsoft.com/office/drawing/2014/main" id="{4CDA7547-584C-4343-BD9B-3F3DE1A67462}"/>
              </a:ext>
            </a:extLst>
          </p:cNvPr>
          <p:cNvGraphicFramePr>
            <a:graphicFrameLocks noGrp="1"/>
          </p:cNvGraphicFramePr>
          <p:nvPr>
            <p:extLst>
              <p:ext uri="{D42A27DB-BD31-4B8C-83A1-F6EECF244321}">
                <p14:modId xmlns:p14="http://schemas.microsoft.com/office/powerpoint/2010/main" val="1874059674"/>
              </p:ext>
            </p:extLst>
          </p:nvPr>
        </p:nvGraphicFramePr>
        <p:xfrm>
          <a:off x="529771" y="1828800"/>
          <a:ext cx="10792880" cy="1828800"/>
        </p:xfrm>
        <a:graphic>
          <a:graphicData uri="http://schemas.openxmlformats.org/drawingml/2006/table">
            <a:tbl>
              <a:tblPr firstRow="1" bandRow="1">
                <a:tableStyleId>{8A107856-5554-42FB-B03E-39F5DBC370BA}</a:tableStyleId>
              </a:tblPr>
              <a:tblGrid>
                <a:gridCol w="5396440">
                  <a:extLst>
                    <a:ext uri="{9D8B030D-6E8A-4147-A177-3AD203B41FA5}">
                      <a16:colId xmlns:a16="http://schemas.microsoft.com/office/drawing/2014/main" val="3417388611"/>
                    </a:ext>
                  </a:extLst>
                </a:gridCol>
                <a:gridCol w="5396440">
                  <a:extLst>
                    <a:ext uri="{9D8B030D-6E8A-4147-A177-3AD203B41FA5}">
                      <a16:colId xmlns:a16="http://schemas.microsoft.com/office/drawing/2014/main" val="1100223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Board of Veterinary Medicine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State Board of Accountancy </a:t>
                      </a:r>
                    </a:p>
                  </a:txBody>
                  <a:tcPr/>
                </a:tc>
                <a:extLst>
                  <a:ext uri="{0D108BD9-81ED-4DB2-BD59-A6C34878D82A}">
                    <a16:rowId xmlns:a16="http://schemas.microsoft.com/office/drawing/2014/main" val="1379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Office of Performance Evaluations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State Public Defense Commission</a:t>
                      </a:r>
                    </a:p>
                  </a:txBody>
                  <a:tcPr/>
                </a:tc>
                <a:extLst>
                  <a:ext uri="{0D108BD9-81ED-4DB2-BD59-A6C34878D82A}">
                    <a16:rowId xmlns:a16="http://schemas.microsoft.com/office/drawing/2014/main" val="1828579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STEM Action Center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Arial" panose="020B0604020202020204" pitchFamily="34" charset="0"/>
                          <a:cs typeface="Arial" panose="020B0604020202020204" pitchFamily="34" charset="0"/>
                        </a:rPr>
                        <a:t>Tax Appeals </a:t>
                      </a:r>
                    </a:p>
                  </a:txBody>
                  <a:tcPr/>
                </a:tc>
                <a:extLst>
                  <a:ext uri="{0D108BD9-81ED-4DB2-BD59-A6C34878D82A}">
                    <a16:rowId xmlns:a16="http://schemas.microsoft.com/office/drawing/2014/main" val="8799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ea typeface="Calibri" panose="020F0502020204030204" pitchFamily="34" charset="0"/>
                          <a:cs typeface="Arial" panose="020B0604020202020204" pitchFamily="34" charset="0"/>
                        </a:rPr>
                        <a:t>Workforce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dk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3196961"/>
                  </a:ext>
                </a:extLst>
              </a:tr>
            </a:tbl>
          </a:graphicData>
        </a:graphic>
      </p:graphicFrame>
    </p:spTree>
    <p:extLst>
      <p:ext uri="{BB962C8B-B14F-4D97-AF65-F5344CB8AC3E}">
        <p14:creationId xmlns:p14="http://schemas.microsoft.com/office/powerpoint/2010/main" val="219193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6C8D8-804C-48C6-B39E-ACC2B1355DD4}"/>
              </a:ext>
            </a:extLst>
          </p:cNvPr>
          <p:cNvSpPr>
            <a:spLocks noGrp="1"/>
          </p:cNvSpPr>
          <p:nvPr>
            <p:ph type="title"/>
          </p:nvPr>
        </p:nvSpPr>
        <p:spPr/>
        <p:txBody>
          <a:bodyPr/>
          <a:lstStyle/>
          <a:p>
            <a:r>
              <a:rPr lang="en-US">
                <a:solidFill>
                  <a:srgbClr val="092F57"/>
                </a:solidFill>
              </a:rPr>
              <a:t>Recorded </a:t>
            </a:r>
            <a:r>
              <a:rPr lang="en-US" dirty="0">
                <a:solidFill>
                  <a:srgbClr val="092F57"/>
                </a:solidFill>
              </a:rPr>
              <a:t>Zoom Meeting</a:t>
            </a:r>
          </a:p>
        </p:txBody>
      </p:sp>
      <p:sp>
        <p:nvSpPr>
          <p:cNvPr id="5" name="Slide Number Placeholder 2">
            <a:extLst>
              <a:ext uri="{FF2B5EF4-FFF2-40B4-BE49-F238E27FC236}">
                <a16:creationId xmlns:a16="http://schemas.microsoft.com/office/drawing/2014/main" id="{72A6CDC6-B4F9-4FAF-9A55-496EEF0388E0}"/>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a:t>
            </a:fld>
            <a:endParaRPr lang="en-US" dirty="0"/>
          </a:p>
        </p:txBody>
      </p:sp>
      <p:grpSp>
        <p:nvGrpSpPr>
          <p:cNvPr id="9" name="Group 8">
            <a:extLst>
              <a:ext uri="{FF2B5EF4-FFF2-40B4-BE49-F238E27FC236}">
                <a16:creationId xmlns:a16="http://schemas.microsoft.com/office/drawing/2014/main" id="{D78BBA77-4BF8-43C0-A2DD-72276F5F4214}"/>
              </a:ext>
            </a:extLst>
          </p:cNvPr>
          <p:cNvGrpSpPr/>
          <p:nvPr/>
        </p:nvGrpSpPr>
        <p:grpSpPr>
          <a:xfrm>
            <a:off x="1353126" y="800100"/>
            <a:ext cx="9112718" cy="5522330"/>
            <a:chOff x="906087" y="604151"/>
            <a:chExt cx="9112718" cy="5522330"/>
          </a:xfrm>
        </p:grpSpPr>
        <p:sp>
          <p:nvSpPr>
            <p:cNvPr id="10" name="Rectangle 9">
              <a:extLst>
                <a:ext uri="{FF2B5EF4-FFF2-40B4-BE49-F238E27FC236}">
                  <a16:creationId xmlns:a16="http://schemas.microsoft.com/office/drawing/2014/main" id="{9342F887-DCCA-4107-9F14-F624A4C23E63}"/>
                </a:ext>
              </a:extLst>
            </p:cNvPr>
            <p:cNvSpPr/>
            <p:nvPr/>
          </p:nvSpPr>
          <p:spPr>
            <a:xfrm>
              <a:off x="906087" y="615143"/>
              <a:ext cx="9112718" cy="5511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F429B6-778E-467A-82C3-B86680405026}"/>
                </a:ext>
              </a:extLst>
            </p:cNvPr>
            <p:cNvPicPr>
              <a:picLocks noChangeAspect="1"/>
            </p:cNvPicPr>
            <p:nvPr/>
          </p:nvPicPr>
          <p:blipFill rotWithShape="1">
            <a:blip r:embed="rId3"/>
            <a:srcRect l="324" t="2310" r="-324" b="7018"/>
            <a:stretch/>
          </p:blipFill>
          <p:spPr>
            <a:xfrm>
              <a:off x="2410691" y="2393772"/>
              <a:ext cx="2477193" cy="2214529"/>
            </a:xfrm>
            <a:prstGeom prst="rect">
              <a:avLst/>
            </a:prstGeom>
          </p:spPr>
        </p:pic>
        <p:pic>
          <p:nvPicPr>
            <p:cNvPr id="12" name="Picture 11">
              <a:extLst>
                <a:ext uri="{FF2B5EF4-FFF2-40B4-BE49-F238E27FC236}">
                  <a16:creationId xmlns:a16="http://schemas.microsoft.com/office/drawing/2014/main" id="{A076626F-3FD3-4F06-A729-23DE485AB702}"/>
                </a:ext>
              </a:extLst>
            </p:cNvPr>
            <p:cNvPicPr>
              <a:picLocks noChangeAspect="1"/>
            </p:cNvPicPr>
            <p:nvPr/>
          </p:nvPicPr>
          <p:blipFill rotWithShape="1">
            <a:blip r:embed="rId4">
              <a:extLst>
                <a:ext uri="{28A0092B-C50C-407E-A947-70E740481C1C}">
                  <a14:useLocalDpi xmlns:a14="http://schemas.microsoft.com/office/drawing/2010/main" val="0"/>
                </a:ext>
              </a:extLst>
            </a:blip>
            <a:srcRect t="3288" b="88769"/>
            <a:stretch/>
          </p:blipFill>
          <p:spPr>
            <a:xfrm>
              <a:off x="906087" y="604151"/>
              <a:ext cx="9112718" cy="513496"/>
            </a:xfrm>
            <a:prstGeom prst="rect">
              <a:avLst/>
            </a:prstGeom>
          </p:spPr>
        </p:pic>
        <p:pic>
          <p:nvPicPr>
            <p:cNvPr id="13" name="Picture 12">
              <a:extLst>
                <a:ext uri="{FF2B5EF4-FFF2-40B4-BE49-F238E27FC236}">
                  <a16:creationId xmlns:a16="http://schemas.microsoft.com/office/drawing/2014/main" id="{0EEC63BA-452D-4222-B07A-7D568F86730C}"/>
                </a:ext>
              </a:extLst>
            </p:cNvPr>
            <p:cNvPicPr>
              <a:picLocks noChangeAspect="1"/>
            </p:cNvPicPr>
            <p:nvPr/>
          </p:nvPicPr>
          <p:blipFill rotWithShape="1">
            <a:blip r:embed="rId4">
              <a:extLst>
                <a:ext uri="{28A0092B-C50C-407E-A947-70E740481C1C}">
                  <a14:useLocalDpi xmlns:a14="http://schemas.microsoft.com/office/drawing/2010/main" val="0"/>
                </a:ext>
              </a:extLst>
            </a:blip>
            <a:srcRect l="-172" t="88727" r="172" b="42"/>
            <a:stretch/>
          </p:blipFill>
          <p:spPr>
            <a:xfrm>
              <a:off x="906087" y="5400452"/>
              <a:ext cx="9112718" cy="726029"/>
            </a:xfrm>
            <a:prstGeom prst="rect">
              <a:avLst/>
            </a:prstGeom>
          </p:spPr>
        </p:pic>
        <p:pic>
          <p:nvPicPr>
            <p:cNvPr id="14" name="Picture 13">
              <a:extLst>
                <a:ext uri="{FF2B5EF4-FFF2-40B4-BE49-F238E27FC236}">
                  <a16:creationId xmlns:a16="http://schemas.microsoft.com/office/drawing/2014/main" id="{BACF479A-70DA-4322-A160-F6817EB09D52}"/>
                </a:ext>
              </a:extLst>
            </p:cNvPr>
            <p:cNvPicPr>
              <a:picLocks noChangeAspect="1"/>
            </p:cNvPicPr>
            <p:nvPr/>
          </p:nvPicPr>
          <p:blipFill rotWithShape="1">
            <a:blip r:embed="rId5"/>
            <a:srcRect b="9700"/>
            <a:stretch/>
          </p:blipFill>
          <p:spPr>
            <a:xfrm>
              <a:off x="6392487" y="2393773"/>
              <a:ext cx="2568633" cy="2214529"/>
            </a:xfrm>
            <a:prstGeom prst="rect">
              <a:avLst/>
            </a:prstGeom>
          </p:spPr>
        </p:pic>
        <p:pic>
          <p:nvPicPr>
            <p:cNvPr id="15" name="Picture 14">
              <a:extLst>
                <a:ext uri="{FF2B5EF4-FFF2-40B4-BE49-F238E27FC236}">
                  <a16:creationId xmlns:a16="http://schemas.microsoft.com/office/drawing/2014/main" id="{AB50D6D1-6E30-4A5B-B3DF-87B5CFE72860}"/>
                </a:ext>
              </a:extLst>
            </p:cNvPr>
            <p:cNvPicPr>
              <a:picLocks noChangeAspect="1"/>
            </p:cNvPicPr>
            <p:nvPr/>
          </p:nvPicPr>
          <p:blipFill>
            <a:blip r:embed="rId6"/>
            <a:stretch>
              <a:fillRect/>
            </a:stretch>
          </p:blipFill>
          <p:spPr>
            <a:xfrm>
              <a:off x="2410691" y="4392170"/>
              <a:ext cx="1085850" cy="228600"/>
            </a:xfrm>
            <a:prstGeom prst="rect">
              <a:avLst/>
            </a:prstGeom>
          </p:spPr>
        </p:pic>
        <p:pic>
          <p:nvPicPr>
            <p:cNvPr id="16" name="Picture 15">
              <a:extLst>
                <a:ext uri="{FF2B5EF4-FFF2-40B4-BE49-F238E27FC236}">
                  <a16:creationId xmlns:a16="http://schemas.microsoft.com/office/drawing/2014/main" id="{DC594BB9-2BC1-4260-BBB4-54A7E1FA0997}"/>
                </a:ext>
              </a:extLst>
            </p:cNvPr>
            <p:cNvPicPr>
              <a:picLocks noChangeAspect="1"/>
            </p:cNvPicPr>
            <p:nvPr/>
          </p:nvPicPr>
          <p:blipFill>
            <a:blip r:embed="rId7"/>
            <a:stretch>
              <a:fillRect/>
            </a:stretch>
          </p:blipFill>
          <p:spPr>
            <a:xfrm>
              <a:off x="6392487" y="4392171"/>
              <a:ext cx="981075" cy="228600"/>
            </a:xfrm>
            <a:prstGeom prst="rect">
              <a:avLst/>
            </a:prstGeom>
          </p:spPr>
        </p:pic>
      </p:grpSp>
      <p:sp>
        <p:nvSpPr>
          <p:cNvPr id="18" name="Rectangle 17">
            <a:extLst>
              <a:ext uri="{FF2B5EF4-FFF2-40B4-BE49-F238E27FC236}">
                <a16:creationId xmlns:a16="http://schemas.microsoft.com/office/drawing/2014/main" id="{59713A6C-0121-4CF1-92B7-5895A1FA03A0}"/>
              </a:ext>
            </a:extLst>
          </p:cNvPr>
          <p:cNvSpPr/>
          <p:nvPr/>
        </p:nvSpPr>
        <p:spPr>
          <a:xfrm>
            <a:off x="5818907" y="5754255"/>
            <a:ext cx="711200" cy="711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6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08333E-7 -2.22222E-6 L -0.06875 0.00139 " pathEditMode="relative" rAng="0" ptsTypes="AA">
                                      <p:cBhvr>
                                        <p:cTn id="11" dur="2000" fill="hold"/>
                                        <p:tgtEl>
                                          <p:spTgt spid="18"/>
                                        </p:tgtEl>
                                        <p:attrNameLst>
                                          <p:attrName>ppt_x</p:attrName>
                                          <p:attrName>ppt_y</p:attrName>
                                        </p:attrNameLst>
                                      </p:cBhvr>
                                      <p:rCtr x="-343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4F8D82-C3EF-40D1-92C1-1FAE475F9740}"/>
              </a:ext>
            </a:extLst>
          </p:cNvPr>
          <p:cNvSpPr>
            <a:spLocks noGrp="1"/>
          </p:cNvSpPr>
          <p:nvPr>
            <p:ph idx="1"/>
          </p:nvPr>
        </p:nvSpPr>
        <p:spPr>
          <a:xfrm>
            <a:off x="4800600" y="2600325"/>
            <a:ext cx="6492240" cy="1585596"/>
          </a:xfrm>
        </p:spPr>
        <p:txBody>
          <a:bodyPr>
            <a:normAutofit/>
          </a:bodyPr>
          <a:lstStyle/>
          <a:p>
            <a:pPr algn="ctr"/>
            <a:r>
              <a:rPr lang="en-US" sz="4500" dirty="0">
                <a:solidFill>
                  <a:srgbClr val="092F57"/>
                </a:solidFill>
              </a:rPr>
              <a:t>Luma Timeline and Upcoming Activities</a:t>
            </a:r>
          </a:p>
        </p:txBody>
      </p:sp>
      <p:cxnSp>
        <p:nvCxnSpPr>
          <p:cNvPr id="16" name="Straight Connector 15">
            <a:extLst>
              <a:ext uri="{FF2B5EF4-FFF2-40B4-BE49-F238E27FC236}">
                <a16:creationId xmlns:a16="http://schemas.microsoft.com/office/drawing/2014/main" id="{787076AD-5131-426E-9C70-E78A52E88949}"/>
              </a:ext>
            </a:extLst>
          </p:cNvPr>
          <p:cNvCxnSpPr/>
          <p:nvPr/>
        </p:nvCxnSpPr>
        <p:spPr>
          <a:xfrm>
            <a:off x="4943475" y="410527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EDD6496-B4CA-48E5-BCC0-DF4814A8D3FE}"/>
              </a:ext>
            </a:extLst>
          </p:cNvPr>
          <p:cNvGrpSpPr/>
          <p:nvPr/>
        </p:nvGrpSpPr>
        <p:grpSpPr>
          <a:xfrm>
            <a:off x="1146245" y="2699567"/>
            <a:ext cx="1470973" cy="1405708"/>
            <a:chOff x="5861051" y="738188"/>
            <a:chExt cx="930275" cy="889000"/>
          </a:xfrm>
          <a:solidFill>
            <a:schemeClr val="bg1"/>
          </a:solidFill>
        </p:grpSpPr>
        <p:sp>
          <p:nvSpPr>
            <p:cNvPr id="32" name="Freeform 38">
              <a:extLst>
                <a:ext uri="{FF2B5EF4-FFF2-40B4-BE49-F238E27FC236}">
                  <a16:creationId xmlns:a16="http://schemas.microsoft.com/office/drawing/2014/main" id="{09718BE1-E8A3-48E3-BB56-4B1E1A4F0F8C}"/>
                </a:ext>
              </a:extLst>
            </p:cNvPr>
            <p:cNvSpPr>
              <a:spLocks/>
            </p:cNvSpPr>
            <p:nvPr/>
          </p:nvSpPr>
          <p:spPr bwMode="auto">
            <a:xfrm>
              <a:off x="6230938" y="939800"/>
              <a:ext cx="449263" cy="20638"/>
            </a:xfrm>
            <a:custGeom>
              <a:avLst/>
              <a:gdLst>
                <a:gd name="T0" fmla="*/ 5 w 240"/>
                <a:gd name="T1" fmla="*/ 0 h 11"/>
                <a:gd name="T2" fmla="*/ 0 w 240"/>
                <a:gd name="T3" fmla="*/ 5 h 11"/>
                <a:gd name="T4" fmla="*/ 5 w 240"/>
                <a:gd name="T5" fmla="*/ 11 h 11"/>
                <a:gd name="T6" fmla="*/ 234 w 240"/>
                <a:gd name="T7" fmla="*/ 11 h 11"/>
                <a:gd name="T8" fmla="*/ 240 w 240"/>
                <a:gd name="T9" fmla="*/ 5 h 11"/>
                <a:gd name="T10" fmla="*/ 234 w 240"/>
                <a:gd name="T11" fmla="*/ 0 h 11"/>
                <a:gd name="T12" fmla="*/ 5 w 24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40" h="11">
                  <a:moveTo>
                    <a:pt x="5" y="0"/>
                  </a:moveTo>
                  <a:cubicBezTo>
                    <a:pt x="2" y="0"/>
                    <a:pt x="0" y="2"/>
                    <a:pt x="0" y="5"/>
                  </a:cubicBezTo>
                  <a:cubicBezTo>
                    <a:pt x="0" y="9"/>
                    <a:pt x="2" y="11"/>
                    <a:pt x="5" y="11"/>
                  </a:cubicBezTo>
                  <a:cubicBezTo>
                    <a:pt x="234" y="11"/>
                    <a:pt x="234" y="11"/>
                    <a:pt x="234" y="11"/>
                  </a:cubicBezTo>
                  <a:cubicBezTo>
                    <a:pt x="237" y="11"/>
                    <a:pt x="240" y="9"/>
                    <a:pt x="240" y="5"/>
                  </a:cubicBezTo>
                  <a:cubicBezTo>
                    <a:pt x="240" y="2"/>
                    <a:pt x="237" y="0"/>
                    <a:pt x="234"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E8A448C4-6231-445E-85F3-5FF35F310BE0}"/>
                </a:ext>
              </a:extLst>
            </p:cNvPr>
            <p:cNvSpPr>
              <a:spLocks/>
            </p:cNvSpPr>
            <p:nvPr/>
          </p:nvSpPr>
          <p:spPr bwMode="auto">
            <a:xfrm>
              <a:off x="6230938" y="996950"/>
              <a:ext cx="449263" cy="22225"/>
            </a:xfrm>
            <a:custGeom>
              <a:avLst/>
              <a:gdLst>
                <a:gd name="T0" fmla="*/ 5 w 240"/>
                <a:gd name="T1" fmla="*/ 0 h 12"/>
                <a:gd name="T2" fmla="*/ 0 w 240"/>
                <a:gd name="T3" fmla="*/ 6 h 12"/>
                <a:gd name="T4" fmla="*/ 5 w 240"/>
                <a:gd name="T5" fmla="*/ 12 h 12"/>
                <a:gd name="T6" fmla="*/ 234 w 240"/>
                <a:gd name="T7" fmla="*/ 12 h 12"/>
                <a:gd name="T8" fmla="*/ 240 w 240"/>
                <a:gd name="T9" fmla="*/ 6 h 12"/>
                <a:gd name="T10" fmla="*/ 234 w 240"/>
                <a:gd name="T11" fmla="*/ 0 h 12"/>
                <a:gd name="T12" fmla="*/ 5 w 24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5" y="0"/>
                  </a:moveTo>
                  <a:cubicBezTo>
                    <a:pt x="2" y="0"/>
                    <a:pt x="0" y="3"/>
                    <a:pt x="0" y="6"/>
                  </a:cubicBezTo>
                  <a:cubicBezTo>
                    <a:pt x="0" y="9"/>
                    <a:pt x="2" y="12"/>
                    <a:pt x="5" y="12"/>
                  </a:cubicBezTo>
                  <a:cubicBezTo>
                    <a:pt x="234" y="12"/>
                    <a:pt x="234" y="12"/>
                    <a:pt x="234" y="12"/>
                  </a:cubicBezTo>
                  <a:cubicBezTo>
                    <a:pt x="237" y="12"/>
                    <a:pt x="240" y="9"/>
                    <a:pt x="240" y="6"/>
                  </a:cubicBezTo>
                  <a:cubicBezTo>
                    <a:pt x="240" y="3"/>
                    <a:pt x="237" y="0"/>
                    <a:pt x="234"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B1171123-E1D5-407F-BF58-742A4566E0C6}"/>
                </a:ext>
              </a:extLst>
            </p:cNvPr>
            <p:cNvSpPr>
              <a:spLocks noEditPoints="1"/>
            </p:cNvSpPr>
            <p:nvPr/>
          </p:nvSpPr>
          <p:spPr bwMode="auto">
            <a:xfrm>
              <a:off x="6119813" y="738188"/>
              <a:ext cx="671513" cy="865188"/>
            </a:xfrm>
            <a:custGeom>
              <a:avLst/>
              <a:gdLst>
                <a:gd name="T0" fmla="*/ 299 w 358"/>
                <a:gd name="T1" fmla="*/ 175 h 461"/>
                <a:gd name="T2" fmla="*/ 293 w 358"/>
                <a:gd name="T3" fmla="*/ 169 h 461"/>
                <a:gd name="T4" fmla="*/ 64 w 358"/>
                <a:gd name="T5" fmla="*/ 169 h 461"/>
                <a:gd name="T6" fmla="*/ 61 w 358"/>
                <a:gd name="T7" fmla="*/ 170 h 461"/>
                <a:gd name="T8" fmla="*/ 85 w 358"/>
                <a:gd name="T9" fmla="*/ 181 h 461"/>
                <a:gd name="T10" fmla="*/ 293 w 358"/>
                <a:gd name="T11" fmla="*/ 181 h 461"/>
                <a:gd name="T12" fmla="*/ 299 w 358"/>
                <a:gd name="T13" fmla="*/ 175 h 461"/>
                <a:gd name="T14" fmla="*/ 317 w 358"/>
                <a:gd name="T15" fmla="*/ 0 h 461"/>
                <a:gd name="T16" fmla="*/ 40 w 358"/>
                <a:gd name="T17" fmla="*/ 0 h 461"/>
                <a:gd name="T18" fmla="*/ 0 w 358"/>
                <a:gd name="T19" fmla="*/ 40 h 461"/>
                <a:gd name="T20" fmla="*/ 0 w 358"/>
                <a:gd name="T21" fmla="*/ 163 h 461"/>
                <a:gd name="T22" fmla="*/ 10 w 358"/>
                <a:gd name="T23" fmla="*/ 162 h 461"/>
                <a:gd name="T24" fmla="*/ 19 w 358"/>
                <a:gd name="T25" fmla="*/ 163 h 461"/>
                <a:gd name="T26" fmla="*/ 19 w 358"/>
                <a:gd name="T27" fmla="*/ 40 h 461"/>
                <a:gd name="T28" fmla="*/ 40 w 358"/>
                <a:gd name="T29" fmla="*/ 19 h 461"/>
                <a:gd name="T30" fmla="*/ 317 w 358"/>
                <a:gd name="T31" fmla="*/ 19 h 461"/>
                <a:gd name="T32" fmla="*/ 338 w 358"/>
                <a:gd name="T33" fmla="*/ 40 h 461"/>
                <a:gd name="T34" fmla="*/ 338 w 358"/>
                <a:gd name="T35" fmla="*/ 421 h 461"/>
                <a:gd name="T36" fmla="*/ 317 w 358"/>
                <a:gd name="T37" fmla="*/ 442 h 461"/>
                <a:gd name="T38" fmla="*/ 127 w 358"/>
                <a:gd name="T39" fmla="*/ 442 h 461"/>
                <a:gd name="T40" fmla="*/ 104 w 358"/>
                <a:gd name="T41" fmla="*/ 461 h 461"/>
                <a:gd name="T42" fmla="*/ 317 w 358"/>
                <a:gd name="T43" fmla="*/ 461 h 461"/>
                <a:gd name="T44" fmla="*/ 358 w 358"/>
                <a:gd name="T45" fmla="*/ 421 h 461"/>
                <a:gd name="T46" fmla="*/ 358 w 358"/>
                <a:gd name="T47" fmla="*/ 40 h 461"/>
                <a:gd name="T48" fmla="*/ 317 w 358"/>
                <a:gd name="T4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461">
                  <a:moveTo>
                    <a:pt x="299" y="175"/>
                  </a:moveTo>
                  <a:cubicBezTo>
                    <a:pt x="299" y="172"/>
                    <a:pt x="296" y="169"/>
                    <a:pt x="293" y="169"/>
                  </a:cubicBezTo>
                  <a:cubicBezTo>
                    <a:pt x="64" y="169"/>
                    <a:pt x="64" y="169"/>
                    <a:pt x="64" y="169"/>
                  </a:cubicBezTo>
                  <a:cubicBezTo>
                    <a:pt x="63" y="169"/>
                    <a:pt x="62" y="170"/>
                    <a:pt x="61" y="170"/>
                  </a:cubicBezTo>
                  <a:cubicBezTo>
                    <a:pt x="69" y="173"/>
                    <a:pt x="78" y="177"/>
                    <a:pt x="85" y="181"/>
                  </a:cubicBezTo>
                  <a:cubicBezTo>
                    <a:pt x="293" y="181"/>
                    <a:pt x="293" y="181"/>
                    <a:pt x="293" y="181"/>
                  </a:cubicBezTo>
                  <a:cubicBezTo>
                    <a:pt x="296" y="181"/>
                    <a:pt x="299" y="178"/>
                    <a:pt x="299" y="175"/>
                  </a:cubicBezTo>
                  <a:close/>
                  <a:moveTo>
                    <a:pt x="317" y="0"/>
                  </a:moveTo>
                  <a:cubicBezTo>
                    <a:pt x="40" y="0"/>
                    <a:pt x="40" y="0"/>
                    <a:pt x="40" y="0"/>
                  </a:cubicBezTo>
                  <a:cubicBezTo>
                    <a:pt x="18" y="0"/>
                    <a:pt x="0" y="18"/>
                    <a:pt x="0" y="40"/>
                  </a:cubicBezTo>
                  <a:cubicBezTo>
                    <a:pt x="0" y="163"/>
                    <a:pt x="0" y="163"/>
                    <a:pt x="0" y="163"/>
                  </a:cubicBezTo>
                  <a:cubicBezTo>
                    <a:pt x="3" y="162"/>
                    <a:pt x="6" y="162"/>
                    <a:pt x="10" y="162"/>
                  </a:cubicBezTo>
                  <a:cubicBezTo>
                    <a:pt x="13" y="162"/>
                    <a:pt x="16" y="162"/>
                    <a:pt x="19" y="163"/>
                  </a:cubicBezTo>
                  <a:cubicBezTo>
                    <a:pt x="19" y="40"/>
                    <a:pt x="19" y="40"/>
                    <a:pt x="19" y="40"/>
                  </a:cubicBezTo>
                  <a:cubicBezTo>
                    <a:pt x="19" y="29"/>
                    <a:pt x="29" y="19"/>
                    <a:pt x="40" y="19"/>
                  </a:cubicBezTo>
                  <a:cubicBezTo>
                    <a:pt x="317" y="19"/>
                    <a:pt x="317" y="19"/>
                    <a:pt x="317" y="19"/>
                  </a:cubicBezTo>
                  <a:cubicBezTo>
                    <a:pt x="329" y="19"/>
                    <a:pt x="338" y="29"/>
                    <a:pt x="338" y="40"/>
                  </a:cubicBezTo>
                  <a:cubicBezTo>
                    <a:pt x="338" y="421"/>
                    <a:pt x="338" y="421"/>
                    <a:pt x="338" y="421"/>
                  </a:cubicBezTo>
                  <a:cubicBezTo>
                    <a:pt x="338" y="433"/>
                    <a:pt x="329" y="442"/>
                    <a:pt x="317" y="442"/>
                  </a:cubicBezTo>
                  <a:cubicBezTo>
                    <a:pt x="127" y="442"/>
                    <a:pt x="127" y="442"/>
                    <a:pt x="127" y="442"/>
                  </a:cubicBezTo>
                  <a:cubicBezTo>
                    <a:pt x="120" y="449"/>
                    <a:pt x="112" y="456"/>
                    <a:pt x="104" y="461"/>
                  </a:cubicBezTo>
                  <a:cubicBezTo>
                    <a:pt x="317" y="461"/>
                    <a:pt x="317" y="461"/>
                    <a:pt x="317" y="461"/>
                  </a:cubicBezTo>
                  <a:cubicBezTo>
                    <a:pt x="339" y="461"/>
                    <a:pt x="358" y="443"/>
                    <a:pt x="358" y="421"/>
                  </a:cubicBezTo>
                  <a:cubicBezTo>
                    <a:pt x="358" y="40"/>
                    <a:pt x="358" y="40"/>
                    <a:pt x="358" y="40"/>
                  </a:cubicBezTo>
                  <a:cubicBezTo>
                    <a:pt x="358" y="18"/>
                    <a:pt x="339" y="0"/>
                    <a:pt x="3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D9051C0B-7574-47E0-80A8-A612DB2B537F}"/>
                </a:ext>
              </a:extLst>
            </p:cNvPr>
            <p:cNvSpPr>
              <a:spLocks noEditPoints="1"/>
            </p:cNvSpPr>
            <p:nvPr/>
          </p:nvSpPr>
          <p:spPr bwMode="auto">
            <a:xfrm>
              <a:off x="5861051" y="1073150"/>
              <a:ext cx="552450" cy="554038"/>
            </a:xfrm>
            <a:custGeom>
              <a:avLst/>
              <a:gdLst>
                <a:gd name="T0" fmla="*/ 295 w 295"/>
                <a:gd name="T1" fmla="*/ 146 h 295"/>
                <a:gd name="T2" fmla="*/ 245 w 295"/>
                <a:gd name="T3" fmla="*/ 37 h 295"/>
                <a:gd name="T4" fmla="*/ 16 w 295"/>
                <a:gd name="T5" fmla="*/ 82 h 295"/>
                <a:gd name="T6" fmla="*/ 17 w 295"/>
                <a:gd name="T7" fmla="*/ 216 h 295"/>
                <a:gd name="T8" fmla="*/ 247 w 295"/>
                <a:gd name="T9" fmla="*/ 256 h 295"/>
                <a:gd name="T10" fmla="*/ 240 w 295"/>
                <a:gd name="T11" fmla="*/ 214 h 295"/>
                <a:gd name="T12" fmla="*/ 14 w 295"/>
                <a:gd name="T13" fmla="*/ 131 h 295"/>
                <a:gd name="T14" fmla="*/ 14 w 295"/>
                <a:gd name="T15" fmla="*/ 167 h 295"/>
                <a:gd name="T16" fmla="*/ 94 w 295"/>
                <a:gd name="T17" fmla="*/ 130 h 295"/>
                <a:gd name="T18" fmla="*/ 58 w 295"/>
                <a:gd name="T19" fmla="*/ 148 h 295"/>
                <a:gd name="T20" fmla="*/ 251 w 295"/>
                <a:gd name="T21" fmla="*/ 147 h 295"/>
                <a:gd name="T22" fmla="*/ 107 w 295"/>
                <a:gd name="T23" fmla="*/ 148 h 295"/>
                <a:gd name="T24" fmla="*/ 107 w 295"/>
                <a:gd name="T25" fmla="*/ 166 h 295"/>
                <a:gd name="T26" fmla="*/ 154 w 295"/>
                <a:gd name="T27" fmla="*/ 166 h 295"/>
                <a:gd name="T28" fmla="*/ 154 w 295"/>
                <a:gd name="T29" fmla="*/ 123 h 295"/>
                <a:gd name="T30" fmla="*/ 154 w 295"/>
                <a:gd name="T31" fmla="*/ 123 h 295"/>
                <a:gd name="T32" fmla="*/ 182 w 295"/>
                <a:gd name="T33" fmla="*/ 80 h 295"/>
                <a:gd name="T34" fmla="*/ 170 w 295"/>
                <a:gd name="T35" fmla="*/ 38 h 295"/>
                <a:gd name="T36" fmla="*/ 124 w 295"/>
                <a:gd name="T37" fmla="*/ 38 h 295"/>
                <a:gd name="T38" fmla="*/ 112 w 295"/>
                <a:gd name="T39" fmla="*/ 81 h 295"/>
                <a:gd name="T40" fmla="*/ 141 w 295"/>
                <a:gd name="T41" fmla="*/ 123 h 295"/>
                <a:gd name="T42" fmla="*/ 142 w 295"/>
                <a:gd name="T43" fmla="*/ 172 h 295"/>
                <a:gd name="T44" fmla="*/ 142 w 295"/>
                <a:gd name="T45" fmla="*/ 172 h 295"/>
                <a:gd name="T46" fmla="*/ 113 w 295"/>
                <a:gd name="T47" fmla="*/ 215 h 295"/>
                <a:gd name="T48" fmla="*/ 126 w 295"/>
                <a:gd name="T49" fmla="*/ 257 h 295"/>
                <a:gd name="T50" fmla="*/ 171 w 295"/>
                <a:gd name="T51" fmla="*/ 257 h 295"/>
                <a:gd name="T52" fmla="*/ 184 w 295"/>
                <a:gd name="T53" fmla="*/ 214 h 295"/>
                <a:gd name="T54" fmla="*/ 154 w 295"/>
                <a:gd name="T55" fmla="*/ 172 h 295"/>
                <a:gd name="T56" fmla="*/ 201 w 295"/>
                <a:gd name="T57" fmla="*/ 172 h 295"/>
                <a:gd name="T58" fmla="*/ 201 w 295"/>
                <a:gd name="T59" fmla="*/ 172 h 295"/>
                <a:gd name="T60" fmla="*/ 236 w 295"/>
                <a:gd name="T61" fmla="*/ 122 h 295"/>
                <a:gd name="T62" fmla="*/ 204 w 295"/>
                <a:gd name="T63" fmla="*/ 44 h 295"/>
                <a:gd name="T64" fmla="*/ 174 w 295"/>
                <a:gd name="T65" fmla="*/ 20 h 295"/>
                <a:gd name="T66" fmla="*/ 110 w 295"/>
                <a:gd name="T67" fmla="*/ 38 h 295"/>
                <a:gd name="T68" fmla="*/ 99 w 295"/>
                <a:gd name="T69" fmla="*/ 81 h 295"/>
                <a:gd name="T70" fmla="*/ 98 w 295"/>
                <a:gd name="T71" fmla="*/ 87 h 295"/>
                <a:gd name="T72" fmla="*/ 98 w 295"/>
                <a:gd name="T73" fmla="*/ 87 h 295"/>
                <a:gd name="T74" fmla="*/ 59 w 295"/>
                <a:gd name="T75" fmla="*/ 173 h 295"/>
                <a:gd name="T76" fmla="*/ 91 w 295"/>
                <a:gd name="T77" fmla="*/ 251 h 295"/>
                <a:gd name="T78" fmla="*/ 121 w 295"/>
                <a:gd name="T79" fmla="*/ 275 h 295"/>
                <a:gd name="T80" fmla="*/ 185 w 295"/>
                <a:gd name="T81" fmla="*/ 257 h 295"/>
                <a:gd name="T82" fmla="*/ 196 w 295"/>
                <a:gd name="T83" fmla="*/ 214 h 295"/>
                <a:gd name="T84" fmla="*/ 242 w 295"/>
                <a:gd name="T85" fmla="*/ 207 h 295"/>
                <a:gd name="T86" fmla="*/ 242 w 295"/>
                <a:gd name="T87" fmla="*/ 207 h 295"/>
                <a:gd name="T88" fmla="*/ 267 w 295"/>
                <a:gd name="T89" fmla="*/ 86 h 295"/>
                <a:gd name="T90" fmla="*/ 220 w 295"/>
                <a:gd name="T91" fmla="*/ 44 h 295"/>
                <a:gd name="T92" fmla="*/ 203 w 295"/>
                <a:gd name="T93" fmla="*/ 25 h 295"/>
                <a:gd name="T94" fmla="*/ 78 w 295"/>
                <a:gd name="T95" fmla="*/ 39 h 295"/>
                <a:gd name="T96" fmla="*/ 74 w 295"/>
                <a:gd name="T97" fmla="*/ 45 h 295"/>
                <a:gd name="T98" fmla="*/ 53 w 295"/>
                <a:gd name="T99" fmla="*/ 88 h 295"/>
                <a:gd name="T100" fmla="*/ 53 w 295"/>
                <a:gd name="T101" fmla="*/ 88 h 295"/>
                <a:gd name="T102" fmla="*/ 28 w 295"/>
                <a:gd name="T103" fmla="*/ 209 h 295"/>
                <a:gd name="T104" fmla="*/ 76 w 295"/>
                <a:gd name="T105" fmla="*/ 251 h 295"/>
                <a:gd name="T106" fmla="*/ 92 w 295"/>
                <a:gd name="T107" fmla="*/ 270 h 295"/>
                <a:gd name="T108" fmla="*/ 217 w 295"/>
                <a:gd name="T109" fmla="*/ 2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295">
                  <a:moveTo>
                    <a:pt x="254" y="250"/>
                  </a:moveTo>
                  <a:cubicBezTo>
                    <a:pt x="264" y="239"/>
                    <a:pt x="273" y="227"/>
                    <a:pt x="280" y="213"/>
                  </a:cubicBezTo>
                  <a:cubicBezTo>
                    <a:pt x="283" y="207"/>
                    <a:pt x="283" y="207"/>
                    <a:pt x="283" y="207"/>
                  </a:cubicBezTo>
                  <a:cubicBezTo>
                    <a:pt x="291" y="188"/>
                    <a:pt x="295" y="168"/>
                    <a:pt x="295" y="146"/>
                  </a:cubicBezTo>
                  <a:cubicBezTo>
                    <a:pt x="295" y="125"/>
                    <a:pt x="290" y="104"/>
                    <a:pt x="281" y="86"/>
                  </a:cubicBezTo>
                  <a:cubicBezTo>
                    <a:pt x="278" y="79"/>
                    <a:pt x="278" y="79"/>
                    <a:pt x="278" y="79"/>
                  </a:cubicBezTo>
                  <a:cubicBezTo>
                    <a:pt x="271" y="66"/>
                    <a:pt x="263" y="54"/>
                    <a:pt x="252" y="44"/>
                  </a:cubicBezTo>
                  <a:cubicBezTo>
                    <a:pt x="245" y="37"/>
                    <a:pt x="245" y="37"/>
                    <a:pt x="245" y="37"/>
                  </a:cubicBezTo>
                  <a:cubicBezTo>
                    <a:pt x="219" y="14"/>
                    <a:pt x="184" y="0"/>
                    <a:pt x="146" y="0"/>
                  </a:cubicBezTo>
                  <a:cubicBezTo>
                    <a:pt x="108" y="1"/>
                    <a:pt x="74" y="15"/>
                    <a:pt x="48" y="39"/>
                  </a:cubicBezTo>
                  <a:cubicBezTo>
                    <a:pt x="42" y="45"/>
                    <a:pt x="42" y="45"/>
                    <a:pt x="42" y="45"/>
                  </a:cubicBezTo>
                  <a:cubicBezTo>
                    <a:pt x="31" y="56"/>
                    <a:pt x="23" y="68"/>
                    <a:pt x="16" y="82"/>
                  </a:cubicBezTo>
                  <a:cubicBezTo>
                    <a:pt x="13" y="88"/>
                    <a:pt x="13" y="88"/>
                    <a:pt x="13" y="88"/>
                  </a:cubicBezTo>
                  <a:cubicBezTo>
                    <a:pt x="5" y="107"/>
                    <a:pt x="0" y="127"/>
                    <a:pt x="0" y="149"/>
                  </a:cubicBezTo>
                  <a:cubicBezTo>
                    <a:pt x="0" y="170"/>
                    <a:pt x="5" y="191"/>
                    <a:pt x="14" y="209"/>
                  </a:cubicBezTo>
                  <a:cubicBezTo>
                    <a:pt x="17" y="216"/>
                    <a:pt x="17" y="216"/>
                    <a:pt x="17" y="216"/>
                  </a:cubicBezTo>
                  <a:cubicBezTo>
                    <a:pt x="24" y="229"/>
                    <a:pt x="33" y="241"/>
                    <a:pt x="43" y="252"/>
                  </a:cubicBezTo>
                  <a:cubicBezTo>
                    <a:pt x="50" y="258"/>
                    <a:pt x="50" y="258"/>
                    <a:pt x="50" y="258"/>
                  </a:cubicBezTo>
                  <a:cubicBezTo>
                    <a:pt x="76" y="281"/>
                    <a:pt x="111" y="295"/>
                    <a:pt x="149" y="295"/>
                  </a:cubicBezTo>
                  <a:cubicBezTo>
                    <a:pt x="187" y="295"/>
                    <a:pt x="221" y="280"/>
                    <a:pt x="247" y="256"/>
                  </a:cubicBezTo>
                  <a:lnTo>
                    <a:pt x="254" y="250"/>
                  </a:lnTo>
                  <a:close/>
                  <a:moveTo>
                    <a:pt x="235" y="250"/>
                  </a:moveTo>
                  <a:cubicBezTo>
                    <a:pt x="222" y="250"/>
                    <a:pt x="222" y="250"/>
                    <a:pt x="222" y="250"/>
                  </a:cubicBezTo>
                  <a:cubicBezTo>
                    <a:pt x="229" y="239"/>
                    <a:pt x="235" y="227"/>
                    <a:pt x="240" y="214"/>
                  </a:cubicBezTo>
                  <a:cubicBezTo>
                    <a:pt x="265" y="213"/>
                    <a:pt x="265" y="213"/>
                    <a:pt x="265" y="213"/>
                  </a:cubicBezTo>
                  <a:cubicBezTo>
                    <a:pt x="257" y="227"/>
                    <a:pt x="247" y="240"/>
                    <a:pt x="235" y="250"/>
                  </a:cubicBezTo>
                  <a:close/>
                  <a:moveTo>
                    <a:pt x="13" y="149"/>
                  </a:moveTo>
                  <a:cubicBezTo>
                    <a:pt x="13" y="143"/>
                    <a:pt x="13" y="137"/>
                    <a:pt x="14" y="131"/>
                  </a:cubicBezTo>
                  <a:cubicBezTo>
                    <a:pt x="45" y="130"/>
                    <a:pt x="45" y="130"/>
                    <a:pt x="45" y="130"/>
                  </a:cubicBezTo>
                  <a:cubicBezTo>
                    <a:pt x="45" y="136"/>
                    <a:pt x="45" y="142"/>
                    <a:pt x="45" y="149"/>
                  </a:cubicBezTo>
                  <a:cubicBezTo>
                    <a:pt x="45" y="155"/>
                    <a:pt x="45" y="161"/>
                    <a:pt x="46" y="167"/>
                  </a:cubicBezTo>
                  <a:cubicBezTo>
                    <a:pt x="14" y="167"/>
                    <a:pt x="14" y="167"/>
                    <a:pt x="14" y="167"/>
                  </a:cubicBezTo>
                  <a:cubicBezTo>
                    <a:pt x="14" y="161"/>
                    <a:pt x="13" y="155"/>
                    <a:pt x="13" y="149"/>
                  </a:cubicBezTo>
                  <a:close/>
                  <a:moveTo>
                    <a:pt x="58" y="148"/>
                  </a:moveTo>
                  <a:cubicBezTo>
                    <a:pt x="57" y="142"/>
                    <a:pt x="58" y="136"/>
                    <a:pt x="58" y="130"/>
                  </a:cubicBezTo>
                  <a:cubicBezTo>
                    <a:pt x="94" y="130"/>
                    <a:pt x="94" y="130"/>
                    <a:pt x="94" y="130"/>
                  </a:cubicBezTo>
                  <a:cubicBezTo>
                    <a:pt x="94" y="136"/>
                    <a:pt x="94" y="142"/>
                    <a:pt x="94" y="148"/>
                  </a:cubicBezTo>
                  <a:cubicBezTo>
                    <a:pt x="94" y="154"/>
                    <a:pt x="94" y="160"/>
                    <a:pt x="94" y="166"/>
                  </a:cubicBezTo>
                  <a:cubicBezTo>
                    <a:pt x="59" y="166"/>
                    <a:pt x="59" y="166"/>
                    <a:pt x="59" y="166"/>
                  </a:cubicBezTo>
                  <a:cubicBezTo>
                    <a:pt x="58" y="161"/>
                    <a:pt x="58" y="155"/>
                    <a:pt x="58" y="148"/>
                  </a:cubicBezTo>
                  <a:close/>
                  <a:moveTo>
                    <a:pt x="282" y="146"/>
                  </a:moveTo>
                  <a:cubicBezTo>
                    <a:pt x="282" y="153"/>
                    <a:pt x="282" y="159"/>
                    <a:pt x="281" y="164"/>
                  </a:cubicBezTo>
                  <a:cubicBezTo>
                    <a:pt x="250" y="165"/>
                    <a:pt x="250" y="165"/>
                    <a:pt x="250" y="165"/>
                  </a:cubicBezTo>
                  <a:cubicBezTo>
                    <a:pt x="250" y="159"/>
                    <a:pt x="251" y="153"/>
                    <a:pt x="251" y="147"/>
                  </a:cubicBezTo>
                  <a:cubicBezTo>
                    <a:pt x="251" y="141"/>
                    <a:pt x="250" y="135"/>
                    <a:pt x="250" y="129"/>
                  </a:cubicBezTo>
                  <a:cubicBezTo>
                    <a:pt x="281" y="128"/>
                    <a:pt x="281" y="128"/>
                    <a:pt x="281" y="128"/>
                  </a:cubicBezTo>
                  <a:cubicBezTo>
                    <a:pt x="282" y="134"/>
                    <a:pt x="282" y="140"/>
                    <a:pt x="282" y="146"/>
                  </a:cubicBezTo>
                  <a:close/>
                  <a:moveTo>
                    <a:pt x="107" y="148"/>
                  </a:moveTo>
                  <a:cubicBezTo>
                    <a:pt x="107" y="142"/>
                    <a:pt x="107" y="136"/>
                    <a:pt x="107" y="130"/>
                  </a:cubicBezTo>
                  <a:cubicBezTo>
                    <a:pt x="141" y="130"/>
                    <a:pt x="141" y="130"/>
                    <a:pt x="141" y="130"/>
                  </a:cubicBezTo>
                  <a:cubicBezTo>
                    <a:pt x="141" y="166"/>
                    <a:pt x="141" y="166"/>
                    <a:pt x="141" y="166"/>
                  </a:cubicBezTo>
                  <a:cubicBezTo>
                    <a:pt x="107" y="166"/>
                    <a:pt x="107" y="166"/>
                    <a:pt x="107" y="166"/>
                  </a:cubicBezTo>
                  <a:cubicBezTo>
                    <a:pt x="107" y="160"/>
                    <a:pt x="107" y="154"/>
                    <a:pt x="107" y="148"/>
                  </a:cubicBezTo>
                  <a:close/>
                  <a:moveTo>
                    <a:pt x="189" y="147"/>
                  </a:moveTo>
                  <a:cubicBezTo>
                    <a:pt x="189" y="153"/>
                    <a:pt x="189" y="159"/>
                    <a:pt x="189" y="165"/>
                  </a:cubicBezTo>
                  <a:cubicBezTo>
                    <a:pt x="154" y="166"/>
                    <a:pt x="154" y="166"/>
                    <a:pt x="154" y="166"/>
                  </a:cubicBezTo>
                  <a:cubicBezTo>
                    <a:pt x="154" y="129"/>
                    <a:pt x="154" y="129"/>
                    <a:pt x="154" y="129"/>
                  </a:cubicBezTo>
                  <a:cubicBezTo>
                    <a:pt x="188" y="129"/>
                    <a:pt x="188" y="129"/>
                    <a:pt x="188" y="129"/>
                  </a:cubicBezTo>
                  <a:cubicBezTo>
                    <a:pt x="189" y="135"/>
                    <a:pt x="189" y="141"/>
                    <a:pt x="189" y="147"/>
                  </a:cubicBezTo>
                  <a:close/>
                  <a:moveTo>
                    <a:pt x="154" y="123"/>
                  </a:moveTo>
                  <a:cubicBezTo>
                    <a:pt x="154" y="87"/>
                    <a:pt x="154" y="87"/>
                    <a:pt x="154" y="87"/>
                  </a:cubicBezTo>
                  <a:cubicBezTo>
                    <a:pt x="184" y="87"/>
                    <a:pt x="184" y="87"/>
                    <a:pt x="184" y="87"/>
                  </a:cubicBezTo>
                  <a:cubicBezTo>
                    <a:pt x="185" y="98"/>
                    <a:pt x="187" y="110"/>
                    <a:pt x="188" y="123"/>
                  </a:cubicBezTo>
                  <a:lnTo>
                    <a:pt x="154" y="123"/>
                  </a:lnTo>
                  <a:close/>
                  <a:moveTo>
                    <a:pt x="153" y="81"/>
                  </a:moveTo>
                  <a:cubicBezTo>
                    <a:pt x="153" y="44"/>
                    <a:pt x="153" y="44"/>
                    <a:pt x="153" y="44"/>
                  </a:cubicBezTo>
                  <a:cubicBezTo>
                    <a:pt x="172" y="44"/>
                    <a:pt x="172" y="44"/>
                    <a:pt x="172" y="44"/>
                  </a:cubicBezTo>
                  <a:cubicBezTo>
                    <a:pt x="176" y="54"/>
                    <a:pt x="180" y="66"/>
                    <a:pt x="182" y="80"/>
                  </a:cubicBezTo>
                  <a:lnTo>
                    <a:pt x="153" y="81"/>
                  </a:lnTo>
                  <a:close/>
                  <a:moveTo>
                    <a:pt x="153" y="38"/>
                  </a:moveTo>
                  <a:cubicBezTo>
                    <a:pt x="153" y="16"/>
                    <a:pt x="153" y="16"/>
                    <a:pt x="153" y="16"/>
                  </a:cubicBezTo>
                  <a:cubicBezTo>
                    <a:pt x="159" y="19"/>
                    <a:pt x="164" y="27"/>
                    <a:pt x="170" y="38"/>
                  </a:cubicBezTo>
                  <a:lnTo>
                    <a:pt x="153" y="38"/>
                  </a:lnTo>
                  <a:close/>
                  <a:moveTo>
                    <a:pt x="140" y="16"/>
                  </a:moveTo>
                  <a:cubicBezTo>
                    <a:pt x="140" y="38"/>
                    <a:pt x="140" y="38"/>
                    <a:pt x="140" y="38"/>
                  </a:cubicBezTo>
                  <a:cubicBezTo>
                    <a:pt x="124" y="38"/>
                    <a:pt x="124" y="38"/>
                    <a:pt x="124" y="38"/>
                  </a:cubicBezTo>
                  <a:cubicBezTo>
                    <a:pt x="129" y="27"/>
                    <a:pt x="134" y="19"/>
                    <a:pt x="140" y="16"/>
                  </a:cubicBezTo>
                  <a:close/>
                  <a:moveTo>
                    <a:pt x="140" y="45"/>
                  </a:moveTo>
                  <a:cubicBezTo>
                    <a:pt x="141" y="81"/>
                    <a:pt x="141" y="81"/>
                    <a:pt x="141" y="81"/>
                  </a:cubicBezTo>
                  <a:cubicBezTo>
                    <a:pt x="112" y="81"/>
                    <a:pt x="112" y="81"/>
                    <a:pt x="112" y="81"/>
                  </a:cubicBezTo>
                  <a:cubicBezTo>
                    <a:pt x="114" y="67"/>
                    <a:pt x="118" y="55"/>
                    <a:pt x="121" y="45"/>
                  </a:cubicBezTo>
                  <a:lnTo>
                    <a:pt x="140" y="45"/>
                  </a:lnTo>
                  <a:close/>
                  <a:moveTo>
                    <a:pt x="141" y="87"/>
                  </a:moveTo>
                  <a:cubicBezTo>
                    <a:pt x="141" y="123"/>
                    <a:pt x="141" y="123"/>
                    <a:pt x="141" y="123"/>
                  </a:cubicBezTo>
                  <a:cubicBezTo>
                    <a:pt x="107" y="124"/>
                    <a:pt x="107" y="124"/>
                    <a:pt x="107" y="124"/>
                  </a:cubicBezTo>
                  <a:cubicBezTo>
                    <a:pt x="108" y="111"/>
                    <a:pt x="109" y="98"/>
                    <a:pt x="111" y="87"/>
                  </a:cubicBezTo>
                  <a:lnTo>
                    <a:pt x="141" y="87"/>
                  </a:lnTo>
                  <a:close/>
                  <a:moveTo>
                    <a:pt x="142" y="172"/>
                  </a:moveTo>
                  <a:cubicBezTo>
                    <a:pt x="142" y="208"/>
                    <a:pt x="142" y="208"/>
                    <a:pt x="142" y="208"/>
                  </a:cubicBezTo>
                  <a:cubicBezTo>
                    <a:pt x="112" y="208"/>
                    <a:pt x="112" y="208"/>
                    <a:pt x="112" y="208"/>
                  </a:cubicBezTo>
                  <a:cubicBezTo>
                    <a:pt x="110" y="197"/>
                    <a:pt x="108" y="185"/>
                    <a:pt x="108" y="172"/>
                  </a:cubicBezTo>
                  <a:lnTo>
                    <a:pt x="142" y="172"/>
                  </a:lnTo>
                  <a:close/>
                  <a:moveTo>
                    <a:pt x="142" y="215"/>
                  </a:moveTo>
                  <a:cubicBezTo>
                    <a:pt x="142" y="251"/>
                    <a:pt x="142" y="251"/>
                    <a:pt x="142" y="251"/>
                  </a:cubicBezTo>
                  <a:cubicBezTo>
                    <a:pt x="123" y="251"/>
                    <a:pt x="123" y="251"/>
                    <a:pt x="123" y="251"/>
                  </a:cubicBezTo>
                  <a:cubicBezTo>
                    <a:pt x="119" y="241"/>
                    <a:pt x="116" y="229"/>
                    <a:pt x="113" y="215"/>
                  </a:cubicBezTo>
                  <a:lnTo>
                    <a:pt x="142" y="215"/>
                  </a:lnTo>
                  <a:close/>
                  <a:moveTo>
                    <a:pt x="142" y="257"/>
                  </a:moveTo>
                  <a:cubicBezTo>
                    <a:pt x="142" y="279"/>
                    <a:pt x="142" y="279"/>
                    <a:pt x="142" y="279"/>
                  </a:cubicBezTo>
                  <a:cubicBezTo>
                    <a:pt x="137" y="276"/>
                    <a:pt x="131" y="268"/>
                    <a:pt x="126" y="257"/>
                  </a:cubicBezTo>
                  <a:lnTo>
                    <a:pt x="142" y="257"/>
                  </a:lnTo>
                  <a:close/>
                  <a:moveTo>
                    <a:pt x="155" y="279"/>
                  </a:moveTo>
                  <a:cubicBezTo>
                    <a:pt x="155" y="257"/>
                    <a:pt x="155" y="257"/>
                    <a:pt x="155" y="257"/>
                  </a:cubicBezTo>
                  <a:cubicBezTo>
                    <a:pt x="171" y="257"/>
                    <a:pt x="171" y="257"/>
                    <a:pt x="171" y="257"/>
                  </a:cubicBezTo>
                  <a:cubicBezTo>
                    <a:pt x="167" y="268"/>
                    <a:pt x="161" y="276"/>
                    <a:pt x="155" y="279"/>
                  </a:cubicBezTo>
                  <a:close/>
                  <a:moveTo>
                    <a:pt x="155" y="251"/>
                  </a:moveTo>
                  <a:cubicBezTo>
                    <a:pt x="155" y="214"/>
                    <a:pt x="155" y="214"/>
                    <a:pt x="155" y="214"/>
                  </a:cubicBezTo>
                  <a:cubicBezTo>
                    <a:pt x="184" y="214"/>
                    <a:pt x="184" y="214"/>
                    <a:pt x="184" y="214"/>
                  </a:cubicBezTo>
                  <a:cubicBezTo>
                    <a:pt x="181" y="228"/>
                    <a:pt x="178" y="240"/>
                    <a:pt x="174" y="250"/>
                  </a:cubicBezTo>
                  <a:lnTo>
                    <a:pt x="155" y="251"/>
                  </a:lnTo>
                  <a:close/>
                  <a:moveTo>
                    <a:pt x="155" y="208"/>
                  </a:moveTo>
                  <a:cubicBezTo>
                    <a:pt x="154" y="172"/>
                    <a:pt x="154" y="172"/>
                    <a:pt x="154" y="172"/>
                  </a:cubicBezTo>
                  <a:cubicBezTo>
                    <a:pt x="188" y="172"/>
                    <a:pt x="188" y="172"/>
                    <a:pt x="188" y="172"/>
                  </a:cubicBezTo>
                  <a:cubicBezTo>
                    <a:pt x="188" y="185"/>
                    <a:pt x="186" y="197"/>
                    <a:pt x="185" y="208"/>
                  </a:cubicBezTo>
                  <a:lnTo>
                    <a:pt x="155" y="208"/>
                  </a:lnTo>
                  <a:close/>
                  <a:moveTo>
                    <a:pt x="201" y="172"/>
                  </a:moveTo>
                  <a:cubicBezTo>
                    <a:pt x="237" y="171"/>
                    <a:pt x="237" y="171"/>
                    <a:pt x="237" y="171"/>
                  </a:cubicBezTo>
                  <a:cubicBezTo>
                    <a:pt x="235" y="184"/>
                    <a:pt x="232" y="196"/>
                    <a:pt x="229" y="207"/>
                  </a:cubicBezTo>
                  <a:cubicBezTo>
                    <a:pt x="197" y="208"/>
                    <a:pt x="197" y="208"/>
                    <a:pt x="197" y="208"/>
                  </a:cubicBezTo>
                  <a:cubicBezTo>
                    <a:pt x="199" y="196"/>
                    <a:pt x="200" y="184"/>
                    <a:pt x="201" y="172"/>
                  </a:cubicBezTo>
                  <a:close/>
                  <a:moveTo>
                    <a:pt x="201" y="123"/>
                  </a:moveTo>
                  <a:cubicBezTo>
                    <a:pt x="200" y="110"/>
                    <a:pt x="198" y="98"/>
                    <a:pt x="196" y="87"/>
                  </a:cubicBezTo>
                  <a:cubicBezTo>
                    <a:pt x="227" y="86"/>
                    <a:pt x="227" y="86"/>
                    <a:pt x="227" y="86"/>
                  </a:cubicBezTo>
                  <a:cubicBezTo>
                    <a:pt x="231" y="98"/>
                    <a:pt x="234" y="110"/>
                    <a:pt x="236" y="122"/>
                  </a:cubicBezTo>
                  <a:lnTo>
                    <a:pt x="201" y="123"/>
                  </a:lnTo>
                  <a:close/>
                  <a:moveTo>
                    <a:pt x="195" y="80"/>
                  </a:moveTo>
                  <a:cubicBezTo>
                    <a:pt x="193" y="67"/>
                    <a:pt x="190" y="55"/>
                    <a:pt x="186" y="44"/>
                  </a:cubicBezTo>
                  <a:cubicBezTo>
                    <a:pt x="204" y="44"/>
                    <a:pt x="204" y="44"/>
                    <a:pt x="204" y="44"/>
                  </a:cubicBezTo>
                  <a:cubicBezTo>
                    <a:pt x="212" y="54"/>
                    <a:pt x="220" y="66"/>
                    <a:pt x="225" y="80"/>
                  </a:cubicBezTo>
                  <a:lnTo>
                    <a:pt x="195" y="80"/>
                  </a:lnTo>
                  <a:close/>
                  <a:moveTo>
                    <a:pt x="183" y="38"/>
                  </a:moveTo>
                  <a:cubicBezTo>
                    <a:pt x="181" y="31"/>
                    <a:pt x="178" y="25"/>
                    <a:pt x="174" y="20"/>
                  </a:cubicBezTo>
                  <a:cubicBezTo>
                    <a:pt x="183" y="24"/>
                    <a:pt x="191" y="30"/>
                    <a:pt x="198" y="38"/>
                  </a:cubicBezTo>
                  <a:lnTo>
                    <a:pt x="183" y="38"/>
                  </a:lnTo>
                  <a:close/>
                  <a:moveTo>
                    <a:pt x="119" y="21"/>
                  </a:moveTo>
                  <a:cubicBezTo>
                    <a:pt x="116" y="26"/>
                    <a:pt x="113" y="32"/>
                    <a:pt x="110" y="38"/>
                  </a:cubicBezTo>
                  <a:cubicBezTo>
                    <a:pt x="95" y="39"/>
                    <a:pt x="95" y="39"/>
                    <a:pt x="95" y="39"/>
                  </a:cubicBezTo>
                  <a:cubicBezTo>
                    <a:pt x="102" y="31"/>
                    <a:pt x="110" y="25"/>
                    <a:pt x="119" y="21"/>
                  </a:cubicBezTo>
                  <a:close/>
                  <a:moveTo>
                    <a:pt x="108" y="45"/>
                  </a:moveTo>
                  <a:cubicBezTo>
                    <a:pt x="104" y="56"/>
                    <a:pt x="101" y="68"/>
                    <a:pt x="99" y="81"/>
                  </a:cubicBezTo>
                  <a:cubicBezTo>
                    <a:pt x="69" y="81"/>
                    <a:pt x="69" y="81"/>
                    <a:pt x="69" y="81"/>
                  </a:cubicBezTo>
                  <a:cubicBezTo>
                    <a:pt x="74" y="68"/>
                    <a:pt x="81" y="55"/>
                    <a:pt x="89" y="45"/>
                  </a:cubicBezTo>
                  <a:lnTo>
                    <a:pt x="108" y="45"/>
                  </a:lnTo>
                  <a:close/>
                  <a:moveTo>
                    <a:pt x="98" y="87"/>
                  </a:moveTo>
                  <a:cubicBezTo>
                    <a:pt x="96" y="99"/>
                    <a:pt x="95" y="111"/>
                    <a:pt x="94" y="124"/>
                  </a:cubicBezTo>
                  <a:cubicBezTo>
                    <a:pt x="59" y="124"/>
                    <a:pt x="59" y="124"/>
                    <a:pt x="59" y="124"/>
                  </a:cubicBezTo>
                  <a:cubicBezTo>
                    <a:pt x="60" y="111"/>
                    <a:pt x="63" y="99"/>
                    <a:pt x="67" y="88"/>
                  </a:cubicBezTo>
                  <a:lnTo>
                    <a:pt x="98" y="87"/>
                  </a:lnTo>
                  <a:close/>
                  <a:moveTo>
                    <a:pt x="95" y="173"/>
                  </a:moveTo>
                  <a:cubicBezTo>
                    <a:pt x="96" y="185"/>
                    <a:pt x="97" y="197"/>
                    <a:pt x="99" y="209"/>
                  </a:cubicBezTo>
                  <a:cubicBezTo>
                    <a:pt x="68" y="209"/>
                    <a:pt x="68" y="209"/>
                    <a:pt x="68" y="209"/>
                  </a:cubicBezTo>
                  <a:cubicBezTo>
                    <a:pt x="64" y="198"/>
                    <a:pt x="61" y="186"/>
                    <a:pt x="59" y="173"/>
                  </a:cubicBezTo>
                  <a:lnTo>
                    <a:pt x="95" y="173"/>
                  </a:lnTo>
                  <a:close/>
                  <a:moveTo>
                    <a:pt x="100" y="215"/>
                  </a:moveTo>
                  <a:cubicBezTo>
                    <a:pt x="103" y="228"/>
                    <a:pt x="106" y="240"/>
                    <a:pt x="110" y="251"/>
                  </a:cubicBezTo>
                  <a:cubicBezTo>
                    <a:pt x="91" y="251"/>
                    <a:pt x="91" y="251"/>
                    <a:pt x="91" y="251"/>
                  </a:cubicBezTo>
                  <a:cubicBezTo>
                    <a:pt x="83" y="241"/>
                    <a:pt x="76" y="229"/>
                    <a:pt x="70" y="215"/>
                  </a:cubicBezTo>
                  <a:lnTo>
                    <a:pt x="100" y="215"/>
                  </a:lnTo>
                  <a:close/>
                  <a:moveTo>
                    <a:pt x="112" y="257"/>
                  </a:moveTo>
                  <a:cubicBezTo>
                    <a:pt x="115" y="264"/>
                    <a:pt x="118" y="270"/>
                    <a:pt x="121" y="275"/>
                  </a:cubicBezTo>
                  <a:cubicBezTo>
                    <a:pt x="112" y="271"/>
                    <a:pt x="104" y="265"/>
                    <a:pt x="97" y="257"/>
                  </a:cubicBezTo>
                  <a:lnTo>
                    <a:pt x="112" y="257"/>
                  </a:lnTo>
                  <a:close/>
                  <a:moveTo>
                    <a:pt x="177" y="275"/>
                  </a:moveTo>
                  <a:cubicBezTo>
                    <a:pt x="180" y="269"/>
                    <a:pt x="183" y="263"/>
                    <a:pt x="185" y="257"/>
                  </a:cubicBezTo>
                  <a:cubicBezTo>
                    <a:pt x="200" y="257"/>
                    <a:pt x="200" y="257"/>
                    <a:pt x="200" y="257"/>
                  </a:cubicBezTo>
                  <a:cubicBezTo>
                    <a:pt x="193" y="264"/>
                    <a:pt x="185" y="270"/>
                    <a:pt x="177" y="275"/>
                  </a:cubicBezTo>
                  <a:close/>
                  <a:moveTo>
                    <a:pt x="188" y="250"/>
                  </a:moveTo>
                  <a:cubicBezTo>
                    <a:pt x="191" y="239"/>
                    <a:pt x="194" y="227"/>
                    <a:pt x="196" y="214"/>
                  </a:cubicBezTo>
                  <a:cubicBezTo>
                    <a:pt x="226" y="214"/>
                    <a:pt x="226" y="214"/>
                    <a:pt x="226" y="214"/>
                  </a:cubicBezTo>
                  <a:cubicBezTo>
                    <a:pt x="221" y="228"/>
                    <a:pt x="214" y="240"/>
                    <a:pt x="206" y="250"/>
                  </a:cubicBezTo>
                  <a:lnTo>
                    <a:pt x="188" y="250"/>
                  </a:lnTo>
                  <a:close/>
                  <a:moveTo>
                    <a:pt x="242" y="207"/>
                  </a:moveTo>
                  <a:cubicBezTo>
                    <a:pt x="245" y="196"/>
                    <a:pt x="248" y="184"/>
                    <a:pt x="249" y="171"/>
                  </a:cubicBezTo>
                  <a:cubicBezTo>
                    <a:pt x="280" y="171"/>
                    <a:pt x="280" y="171"/>
                    <a:pt x="280" y="171"/>
                  </a:cubicBezTo>
                  <a:cubicBezTo>
                    <a:pt x="278" y="184"/>
                    <a:pt x="274" y="196"/>
                    <a:pt x="268" y="207"/>
                  </a:cubicBezTo>
                  <a:lnTo>
                    <a:pt x="242" y="207"/>
                  </a:lnTo>
                  <a:close/>
                  <a:moveTo>
                    <a:pt x="280" y="122"/>
                  </a:moveTo>
                  <a:cubicBezTo>
                    <a:pt x="249" y="122"/>
                    <a:pt x="249" y="122"/>
                    <a:pt x="249" y="122"/>
                  </a:cubicBezTo>
                  <a:cubicBezTo>
                    <a:pt x="247" y="110"/>
                    <a:pt x="245" y="98"/>
                    <a:pt x="241" y="86"/>
                  </a:cubicBezTo>
                  <a:cubicBezTo>
                    <a:pt x="267" y="86"/>
                    <a:pt x="267" y="86"/>
                    <a:pt x="267" y="86"/>
                  </a:cubicBezTo>
                  <a:cubicBezTo>
                    <a:pt x="273" y="97"/>
                    <a:pt x="277" y="109"/>
                    <a:pt x="280" y="122"/>
                  </a:cubicBezTo>
                  <a:close/>
                  <a:moveTo>
                    <a:pt x="264" y="80"/>
                  </a:moveTo>
                  <a:cubicBezTo>
                    <a:pt x="239" y="80"/>
                    <a:pt x="239" y="80"/>
                    <a:pt x="239" y="80"/>
                  </a:cubicBezTo>
                  <a:cubicBezTo>
                    <a:pt x="234" y="67"/>
                    <a:pt x="227" y="54"/>
                    <a:pt x="220" y="44"/>
                  </a:cubicBezTo>
                  <a:cubicBezTo>
                    <a:pt x="233" y="44"/>
                    <a:pt x="233" y="44"/>
                    <a:pt x="233" y="44"/>
                  </a:cubicBezTo>
                  <a:cubicBezTo>
                    <a:pt x="245" y="54"/>
                    <a:pt x="256" y="66"/>
                    <a:pt x="264" y="80"/>
                  </a:cubicBezTo>
                  <a:close/>
                  <a:moveTo>
                    <a:pt x="215" y="38"/>
                  </a:moveTo>
                  <a:cubicBezTo>
                    <a:pt x="211" y="33"/>
                    <a:pt x="208" y="29"/>
                    <a:pt x="203" y="25"/>
                  </a:cubicBezTo>
                  <a:cubicBezTo>
                    <a:pt x="211" y="29"/>
                    <a:pt x="218" y="33"/>
                    <a:pt x="225" y="37"/>
                  </a:cubicBezTo>
                  <a:lnTo>
                    <a:pt x="215" y="38"/>
                  </a:lnTo>
                  <a:close/>
                  <a:moveTo>
                    <a:pt x="90" y="26"/>
                  </a:moveTo>
                  <a:cubicBezTo>
                    <a:pt x="86" y="30"/>
                    <a:pt x="82" y="34"/>
                    <a:pt x="78" y="39"/>
                  </a:cubicBezTo>
                  <a:cubicBezTo>
                    <a:pt x="68" y="39"/>
                    <a:pt x="68" y="39"/>
                    <a:pt x="68" y="39"/>
                  </a:cubicBezTo>
                  <a:cubicBezTo>
                    <a:pt x="75" y="34"/>
                    <a:pt x="82" y="30"/>
                    <a:pt x="90" y="26"/>
                  </a:cubicBezTo>
                  <a:close/>
                  <a:moveTo>
                    <a:pt x="60" y="45"/>
                  </a:moveTo>
                  <a:cubicBezTo>
                    <a:pt x="74" y="45"/>
                    <a:pt x="74" y="45"/>
                    <a:pt x="74" y="45"/>
                  </a:cubicBezTo>
                  <a:cubicBezTo>
                    <a:pt x="66" y="56"/>
                    <a:pt x="60" y="68"/>
                    <a:pt x="56" y="81"/>
                  </a:cubicBezTo>
                  <a:cubicBezTo>
                    <a:pt x="30" y="82"/>
                    <a:pt x="30" y="82"/>
                    <a:pt x="30" y="82"/>
                  </a:cubicBezTo>
                  <a:cubicBezTo>
                    <a:pt x="38" y="68"/>
                    <a:pt x="48" y="56"/>
                    <a:pt x="60" y="45"/>
                  </a:cubicBezTo>
                  <a:close/>
                  <a:moveTo>
                    <a:pt x="53" y="88"/>
                  </a:moveTo>
                  <a:cubicBezTo>
                    <a:pt x="50" y="99"/>
                    <a:pt x="47" y="111"/>
                    <a:pt x="46" y="124"/>
                  </a:cubicBezTo>
                  <a:cubicBezTo>
                    <a:pt x="15" y="124"/>
                    <a:pt x="15" y="124"/>
                    <a:pt x="15" y="124"/>
                  </a:cubicBezTo>
                  <a:cubicBezTo>
                    <a:pt x="17" y="112"/>
                    <a:pt x="21" y="99"/>
                    <a:pt x="27" y="88"/>
                  </a:cubicBezTo>
                  <a:lnTo>
                    <a:pt x="53" y="88"/>
                  </a:lnTo>
                  <a:close/>
                  <a:moveTo>
                    <a:pt x="16" y="173"/>
                  </a:moveTo>
                  <a:cubicBezTo>
                    <a:pt x="46" y="173"/>
                    <a:pt x="46" y="173"/>
                    <a:pt x="46" y="173"/>
                  </a:cubicBezTo>
                  <a:cubicBezTo>
                    <a:pt x="48" y="186"/>
                    <a:pt x="51" y="198"/>
                    <a:pt x="55" y="209"/>
                  </a:cubicBezTo>
                  <a:cubicBezTo>
                    <a:pt x="28" y="209"/>
                    <a:pt x="28" y="209"/>
                    <a:pt x="28" y="209"/>
                  </a:cubicBezTo>
                  <a:cubicBezTo>
                    <a:pt x="22" y="198"/>
                    <a:pt x="18" y="186"/>
                    <a:pt x="16" y="173"/>
                  </a:cubicBezTo>
                  <a:close/>
                  <a:moveTo>
                    <a:pt x="32" y="216"/>
                  </a:moveTo>
                  <a:cubicBezTo>
                    <a:pt x="57" y="215"/>
                    <a:pt x="57" y="215"/>
                    <a:pt x="57" y="215"/>
                  </a:cubicBezTo>
                  <a:cubicBezTo>
                    <a:pt x="62" y="229"/>
                    <a:pt x="68" y="241"/>
                    <a:pt x="76" y="251"/>
                  </a:cubicBezTo>
                  <a:cubicBezTo>
                    <a:pt x="62" y="251"/>
                    <a:pt x="62" y="251"/>
                    <a:pt x="62" y="251"/>
                  </a:cubicBezTo>
                  <a:cubicBezTo>
                    <a:pt x="50" y="241"/>
                    <a:pt x="40" y="229"/>
                    <a:pt x="32" y="216"/>
                  </a:cubicBezTo>
                  <a:close/>
                  <a:moveTo>
                    <a:pt x="80" y="258"/>
                  </a:moveTo>
                  <a:cubicBezTo>
                    <a:pt x="84" y="262"/>
                    <a:pt x="88" y="266"/>
                    <a:pt x="92" y="270"/>
                  </a:cubicBezTo>
                  <a:cubicBezTo>
                    <a:pt x="84" y="267"/>
                    <a:pt x="77" y="262"/>
                    <a:pt x="70" y="258"/>
                  </a:cubicBezTo>
                  <a:lnTo>
                    <a:pt x="80" y="258"/>
                  </a:lnTo>
                  <a:close/>
                  <a:moveTo>
                    <a:pt x="206" y="269"/>
                  </a:moveTo>
                  <a:cubicBezTo>
                    <a:pt x="210" y="265"/>
                    <a:pt x="213" y="261"/>
                    <a:pt x="217" y="256"/>
                  </a:cubicBezTo>
                  <a:cubicBezTo>
                    <a:pt x="227" y="256"/>
                    <a:pt x="227" y="256"/>
                    <a:pt x="227" y="256"/>
                  </a:cubicBezTo>
                  <a:cubicBezTo>
                    <a:pt x="220" y="261"/>
                    <a:pt x="213" y="266"/>
                    <a:pt x="206"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795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2"/>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207" name="Table 206">
            <a:extLst>
              <a:ext uri="{FF2B5EF4-FFF2-40B4-BE49-F238E27FC236}">
                <a16:creationId xmlns:a16="http://schemas.microsoft.com/office/drawing/2014/main" id="{15171366-1B37-46F9-987F-1594691A98B2}"/>
              </a:ext>
            </a:extLst>
          </p:cNvPr>
          <p:cNvGraphicFramePr>
            <a:graphicFrameLocks noGrp="1"/>
          </p:cNvGraphicFramePr>
          <p:nvPr>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209" name="TextBox 208">
            <a:extLst>
              <a:ext uri="{FF2B5EF4-FFF2-40B4-BE49-F238E27FC236}">
                <a16:creationId xmlns:a16="http://schemas.microsoft.com/office/drawing/2014/main" id="{37DB2030-5DB9-4F44-B2AA-0D8D7E8C4726}"/>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Budget, Procurement</a:t>
            </a:r>
          </a:p>
        </p:txBody>
      </p:sp>
      <p:sp>
        <p:nvSpPr>
          <p:cNvPr id="210" name="TextBox 209">
            <a:extLst>
              <a:ext uri="{FF2B5EF4-FFF2-40B4-BE49-F238E27FC236}">
                <a16:creationId xmlns:a16="http://schemas.microsoft.com/office/drawing/2014/main" id="{D792C5EB-7BE3-4615-BBA6-D3B64F84EA50}"/>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chemeClr val="tx1">
                    <a:lumMod val="75000"/>
                    <a:lumOff val="25000"/>
                  </a:schemeClr>
                </a:solidFill>
                <a:latin typeface="Arial" panose="020B0604020202020204" pitchFamily="34" charset="0"/>
                <a:cs typeface="Arial" panose="020B0604020202020204" pitchFamily="34" charset="0"/>
              </a:rPr>
              <a:t>Luma Phase 2 – Human Capital Management, Payroll</a:t>
            </a:r>
          </a:p>
        </p:txBody>
      </p:sp>
      <p:grpSp>
        <p:nvGrpSpPr>
          <p:cNvPr id="41" name="Group 40">
            <a:extLst>
              <a:ext uri="{FF2B5EF4-FFF2-40B4-BE49-F238E27FC236}">
                <a16:creationId xmlns:a16="http://schemas.microsoft.com/office/drawing/2014/main" id="{0EAB28A0-960A-4F79-BBF0-9E0B390381AD}"/>
              </a:ext>
            </a:extLst>
          </p:cNvPr>
          <p:cNvGrpSpPr/>
          <p:nvPr/>
        </p:nvGrpSpPr>
        <p:grpSpPr>
          <a:xfrm>
            <a:off x="318400" y="2612762"/>
            <a:ext cx="6419442" cy="3203343"/>
            <a:chOff x="318400" y="2612762"/>
            <a:chExt cx="6419442" cy="3203343"/>
          </a:xfrm>
        </p:grpSpPr>
        <p:cxnSp>
          <p:nvCxnSpPr>
            <p:cNvPr id="240" name="Straight Connector 239">
              <a:extLst>
                <a:ext uri="{FF2B5EF4-FFF2-40B4-BE49-F238E27FC236}">
                  <a16:creationId xmlns:a16="http://schemas.microsoft.com/office/drawing/2014/main" id="{BB1DD4F7-4B42-431E-BB26-15C5E572049E}"/>
                </a:ext>
              </a:extLst>
            </p:cNvPr>
            <p:cNvCxnSpPr>
              <a:cxnSpLocks/>
            </p:cNvCxnSpPr>
            <p:nvPr/>
          </p:nvCxnSpPr>
          <p:spPr>
            <a:xfrm>
              <a:off x="4183880" y="4455819"/>
              <a:ext cx="459564"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4" name="TextBox 243">
              <a:extLst>
                <a:ext uri="{FF2B5EF4-FFF2-40B4-BE49-F238E27FC236}">
                  <a16:creationId xmlns:a16="http://schemas.microsoft.com/office/drawing/2014/main" id="{11020CB5-4569-4321-9F27-B856BB6DD93C}"/>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40" name="Group 39">
              <a:extLst>
                <a:ext uri="{FF2B5EF4-FFF2-40B4-BE49-F238E27FC236}">
                  <a16:creationId xmlns:a16="http://schemas.microsoft.com/office/drawing/2014/main" id="{DE824D7F-1F7A-4A2D-80D2-486CBDFC4CE4}"/>
                </a:ext>
              </a:extLst>
            </p:cNvPr>
            <p:cNvGrpSpPr/>
            <p:nvPr/>
          </p:nvGrpSpPr>
          <p:grpSpPr>
            <a:xfrm>
              <a:off x="318400" y="2612762"/>
              <a:ext cx="6419442" cy="3203343"/>
              <a:chOff x="318400" y="2612762"/>
              <a:chExt cx="6419442" cy="3203343"/>
            </a:xfrm>
          </p:grpSpPr>
          <p:sp>
            <p:nvSpPr>
              <p:cNvPr id="213" name="TextBox 212">
                <a:extLst>
                  <a:ext uri="{FF2B5EF4-FFF2-40B4-BE49-F238E27FC236}">
                    <a16:creationId xmlns:a16="http://schemas.microsoft.com/office/drawing/2014/main" id="{26019EF3-CE67-407E-98F1-D80DB2F0B96D}"/>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214" name="Isosceles Triangle 104">
                <a:extLst>
                  <a:ext uri="{FF2B5EF4-FFF2-40B4-BE49-F238E27FC236}">
                    <a16:creationId xmlns:a16="http://schemas.microsoft.com/office/drawing/2014/main" id="{06398035-DBE7-4A0A-908F-70A554B7C61E}"/>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5" name="Straight Connector 214">
                <a:extLst>
                  <a:ext uri="{FF2B5EF4-FFF2-40B4-BE49-F238E27FC236}">
                    <a16:creationId xmlns:a16="http://schemas.microsoft.com/office/drawing/2014/main" id="{B343BA96-7EFC-45C2-8401-76348EBB68F0}"/>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216" name="TextBox 215">
                <a:extLst>
                  <a:ext uri="{FF2B5EF4-FFF2-40B4-BE49-F238E27FC236}">
                    <a16:creationId xmlns:a16="http://schemas.microsoft.com/office/drawing/2014/main" id="{3472DC72-A3A9-48D0-A80D-4AC42DE9725A}"/>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217" name="Straight Connector 216">
                <a:extLst>
                  <a:ext uri="{FF2B5EF4-FFF2-40B4-BE49-F238E27FC236}">
                    <a16:creationId xmlns:a16="http://schemas.microsoft.com/office/drawing/2014/main" id="{D1DED82D-D54C-4201-93F0-8B8A0608864D}"/>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218" name="TextBox 217">
                <a:extLst>
                  <a:ext uri="{FF2B5EF4-FFF2-40B4-BE49-F238E27FC236}">
                    <a16:creationId xmlns:a16="http://schemas.microsoft.com/office/drawing/2014/main" id="{9B92BD6E-69BD-45D8-9481-7D20A83FC6E0}"/>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219" name="Straight Connector 218">
                <a:extLst>
                  <a:ext uri="{FF2B5EF4-FFF2-40B4-BE49-F238E27FC236}">
                    <a16:creationId xmlns:a16="http://schemas.microsoft.com/office/drawing/2014/main" id="{E9C8DF10-13EA-4565-A602-52E7C5F2DB7E}"/>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220" name="TextBox 219">
                <a:extLst>
                  <a:ext uri="{FF2B5EF4-FFF2-40B4-BE49-F238E27FC236}">
                    <a16:creationId xmlns:a16="http://schemas.microsoft.com/office/drawing/2014/main" id="{64CEC6A7-C390-4C5B-8C51-C87C1B10E383}"/>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221" name="Straight Connector 220">
                <a:extLst>
                  <a:ext uri="{FF2B5EF4-FFF2-40B4-BE49-F238E27FC236}">
                    <a16:creationId xmlns:a16="http://schemas.microsoft.com/office/drawing/2014/main" id="{58D34C71-1623-436A-AFBB-1ACF4950220F}"/>
                  </a:ext>
                </a:extLst>
              </p:cNvPr>
              <p:cNvCxnSpPr>
                <a:cxnSpLocks/>
              </p:cNvCxnSpPr>
              <p:nvPr/>
            </p:nvCxnSpPr>
            <p:spPr>
              <a:xfrm>
                <a:off x="2884237" y="4169363"/>
                <a:ext cx="278952" cy="0"/>
              </a:xfrm>
              <a:prstGeom prst="line">
                <a:avLst/>
              </a:prstGeom>
              <a:noFill/>
              <a:ln w="19050" cap="flat" cmpd="sng" algn="ctr">
                <a:solidFill>
                  <a:srgbClr val="FF0000"/>
                </a:solidFill>
                <a:prstDash val="solid"/>
                <a:headEnd type="oval" w="sm" len="sm"/>
                <a:tailEnd type="oval" w="sm" len="sm"/>
              </a:ln>
              <a:effectLst/>
            </p:spPr>
          </p:cxnSp>
          <p:cxnSp>
            <p:nvCxnSpPr>
              <p:cNvPr id="222" name="Straight Connector 221">
                <a:extLst>
                  <a:ext uri="{FF2B5EF4-FFF2-40B4-BE49-F238E27FC236}">
                    <a16:creationId xmlns:a16="http://schemas.microsoft.com/office/drawing/2014/main" id="{04EE7012-4781-4442-9A9E-DE69B7C24AA3}"/>
                  </a:ext>
                </a:extLst>
              </p:cNvPr>
              <p:cNvCxnSpPr>
                <a:cxnSpLocks/>
              </p:cNvCxnSpPr>
              <p:nvPr/>
            </p:nvCxnSpPr>
            <p:spPr>
              <a:xfrm>
                <a:off x="3163187" y="4169363"/>
                <a:ext cx="241714" cy="0"/>
              </a:xfrm>
              <a:prstGeom prst="line">
                <a:avLst/>
              </a:prstGeom>
              <a:noFill/>
              <a:ln w="19050" cap="flat" cmpd="sng" algn="ctr">
                <a:solidFill>
                  <a:srgbClr val="FF0000"/>
                </a:solidFill>
                <a:prstDash val="solid"/>
                <a:headEnd type="oval" w="sm" len="sm"/>
                <a:tailEnd type="oval" w="sm" len="sm"/>
              </a:ln>
              <a:effectLst/>
            </p:spPr>
          </p:cxnSp>
          <p:cxnSp>
            <p:nvCxnSpPr>
              <p:cNvPr id="223" name="Straight Connector 222">
                <a:extLst>
                  <a:ext uri="{FF2B5EF4-FFF2-40B4-BE49-F238E27FC236}">
                    <a16:creationId xmlns:a16="http://schemas.microsoft.com/office/drawing/2014/main" id="{F1B8B379-B144-4271-9C87-B9346EEC3EB1}"/>
                  </a:ext>
                </a:extLst>
              </p:cNvPr>
              <p:cNvCxnSpPr>
                <a:cxnSpLocks/>
              </p:cNvCxnSpPr>
              <p:nvPr/>
            </p:nvCxnSpPr>
            <p:spPr>
              <a:xfrm>
                <a:off x="2614241" y="4169363"/>
                <a:ext cx="269996" cy="0"/>
              </a:xfrm>
              <a:prstGeom prst="line">
                <a:avLst/>
              </a:prstGeom>
              <a:noFill/>
              <a:ln w="19050" cap="flat" cmpd="sng" algn="ctr">
                <a:solidFill>
                  <a:srgbClr val="FF0000"/>
                </a:solidFill>
                <a:prstDash val="solid"/>
                <a:headEnd type="oval" w="sm" len="sm"/>
                <a:tailEnd type="oval" w="sm" len="sm"/>
              </a:ln>
              <a:effectLst/>
            </p:spPr>
          </p:cxnSp>
          <p:cxnSp>
            <p:nvCxnSpPr>
              <p:cNvPr id="224" name="Straight Connector 223">
                <a:extLst>
                  <a:ext uri="{FF2B5EF4-FFF2-40B4-BE49-F238E27FC236}">
                    <a16:creationId xmlns:a16="http://schemas.microsoft.com/office/drawing/2014/main" id="{E5B57648-5008-44AF-9B9F-EAA9086AA925}"/>
                  </a:ext>
                </a:extLst>
              </p:cNvPr>
              <p:cNvCxnSpPr>
                <a:cxnSpLocks/>
              </p:cNvCxnSpPr>
              <p:nvPr/>
            </p:nvCxnSpPr>
            <p:spPr>
              <a:xfrm>
                <a:off x="4650682" y="4712588"/>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5" name="Straight Connector 224">
                <a:extLst>
                  <a:ext uri="{FF2B5EF4-FFF2-40B4-BE49-F238E27FC236}">
                    <a16:creationId xmlns:a16="http://schemas.microsoft.com/office/drawing/2014/main" id="{81662BAF-BA8B-4986-BFC7-2445BD9C565F}"/>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26" name="TextBox 225">
                <a:extLst>
                  <a:ext uri="{FF2B5EF4-FFF2-40B4-BE49-F238E27FC236}">
                    <a16:creationId xmlns:a16="http://schemas.microsoft.com/office/drawing/2014/main" id="{5B345ED6-F18E-4DB0-8025-3EFBAEAE9AE2}"/>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27" name="TextBox 226">
                <a:extLst>
                  <a:ext uri="{FF2B5EF4-FFF2-40B4-BE49-F238E27FC236}">
                    <a16:creationId xmlns:a16="http://schemas.microsoft.com/office/drawing/2014/main" id="{AB4FB201-598A-4B52-AC9A-0225D9F29C60}"/>
                  </a:ext>
                </a:extLst>
              </p:cNvPr>
              <p:cNvSpPr txBox="1"/>
              <p:nvPr/>
            </p:nvSpPr>
            <p:spPr>
              <a:xfrm>
                <a:off x="4626304" y="4529410"/>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28" name="TextBox 227">
                <a:extLst>
                  <a:ext uri="{FF2B5EF4-FFF2-40B4-BE49-F238E27FC236}">
                    <a16:creationId xmlns:a16="http://schemas.microsoft.com/office/drawing/2014/main" id="{96E5A03C-F93A-42F3-84AD-11A092789E7D}"/>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29" name="Diamond 228">
                <a:extLst>
                  <a:ext uri="{FF2B5EF4-FFF2-40B4-BE49-F238E27FC236}">
                    <a16:creationId xmlns:a16="http://schemas.microsoft.com/office/drawing/2014/main" id="{98443DB8-A2CB-4699-93A8-3C88D9AC58EF}"/>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0" name="TextBox 229">
                <a:extLst>
                  <a:ext uri="{FF2B5EF4-FFF2-40B4-BE49-F238E27FC236}">
                    <a16:creationId xmlns:a16="http://schemas.microsoft.com/office/drawing/2014/main" id="{A69CD0D6-4051-4825-893A-75E0D8DDCF1C}"/>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31" name="Diamond 230">
                <a:extLst>
                  <a:ext uri="{FF2B5EF4-FFF2-40B4-BE49-F238E27FC236}">
                    <a16:creationId xmlns:a16="http://schemas.microsoft.com/office/drawing/2014/main" id="{FCE77F5E-669E-4694-92BF-A62DC37D2108}"/>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2" name="TextBox 231">
                <a:extLst>
                  <a:ext uri="{FF2B5EF4-FFF2-40B4-BE49-F238E27FC236}">
                    <a16:creationId xmlns:a16="http://schemas.microsoft.com/office/drawing/2014/main" id="{FE0D8E89-178D-490F-866B-258F5F85581C}"/>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FF0000"/>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233" name="Straight Connector 232">
                <a:extLst>
                  <a:ext uri="{FF2B5EF4-FFF2-40B4-BE49-F238E27FC236}">
                    <a16:creationId xmlns:a16="http://schemas.microsoft.com/office/drawing/2014/main" id="{1DA17BEC-487A-4E52-8B34-EBD895FF918F}"/>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234" name="TextBox 233">
                <a:extLst>
                  <a:ext uri="{FF2B5EF4-FFF2-40B4-BE49-F238E27FC236}">
                    <a16:creationId xmlns:a16="http://schemas.microsoft.com/office/drawing/2014/main" id="{E20D7B39-6706-46B0-813E-ADBC57290CFE}"/>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236" name="TextBox 235">
                <a:extLst>
                  <a:ext uri="{FF2B5EF4-FFF2-40B4-BE49-F238E27FC236}">
                    <a16:creationId xmlns:a16="http://schemas.microsoft.com/office/drawing/2014/main" id="{19A4F4A1-110A-4679-B1F3-EDFB1BE9C156}"/>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FF0000"/>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235" name="Straight Connector 234">
                <a:extLst>
                  <a:ext uri="{FF2B5EF4-FFF2-40B4-BE49-F238E27FC236}">
                    <a16:creationId xmlns:a16="http://schemas.microsoft.com/office/drawing/2014/main" id="{ADB0A4D5-0811-451D-8C9B-4D7D75C40074}"/>
                  </a:ext>
                </a:extLst>
              </p:cNvPr>
              <p:cNvCxnSpPr>
                <a:cxnSpLocks/>
              </p:cNvCxnSpPr>
              <p:nvPr/>
            </p:nvCxnSpPr>
            <p:spPr>
              <a:xfrm>
                <a:off x="2614241" y="4737033"/>
                <a:ext cx="251861" cy="0"/>
              </a:xfrm>
              <a:prstGeom prst="line">
                <a:avLst/>
              </a:prstGeom>
              <a:noFill/>
              <a:ln w="19050" cap="flat" cmpd="sng" algn="ctr">
                <a:solidFill>
                  <a:srgbClr val="FF0000"/>
                </a:solidFill>
                <a:prstDash val="solid"/>
                <a:headEnd type="oval" w="sm" len="sm"/>
                <a:tailEnd type="oval" w="sm" len="sm"/>
              </a:ln>
              <a:effectLst/>
            </p:spPr>
          </p:cxnSp>
          <p:cxnSp>
            <p:nvCxnSpPr>
              <p:cNvPr id="237" name="Straight Connector 236">
                <a:extLst>
                  <a:ext uri="{FF2B5EF4-FFF2-40B4-BE49-F238E27FC236}">
                    <a16:creationId xmlns:a16="http://schemas.microsoft.com/office/drawing/2014/main" id="{A5B33702-BFED-4408-A8C9-ACCFDBBA670C}"/>
                  </a:ext>
                </a:extLst>
              </p:cNvPr>
              <p:cNvCxnSpPr>
                <a:cxnSpLocks/>
              </p:cNvCxnSpPr>
              <p:nvPr/>
            </p:nvCxnSpPr>
            <p:spPr>
              <a:xfrm>
                <a:off x="2868335" y="4737033"/>
                <a:ext cx="286901" cy="0"/>
              </a:xfrm>
              <a:prstGeom prst="line">
                <a:avLst/>
              </a:prstGeom>
              <a:noFill/>
              <a:ln w="19050" cap="flat" cmpd="sng" algn="ctr">
                <a:solidFill>
                  <a:srgbClr val="FF0000"/>
                </a:solidFill>
                <a:prstDash val="solid"/>
                <a:headEnd type="oval" w="sm" len="sm"/>
                <a:tailEnd type="oval" w="sm" len="sm"/>
              </a:ln>
              <a:effectLst/>
            </p:spPr>
          </p:cxnSp>
          <p:cxnSp>
            <p:nvCxnSpPr>
              <p:cNvPr id="238" name="Straight Connector 237">
                <a:extLst>
                  <a:ext uri="{FF2B5EF4-FFF2-40B4-BE49-F238E27FC236}">
                    <a16:creationId xmlns:a16="http://schemas.microsoft.com/office/drawing/2014/main" id="{896811F0-3241-4231-8032-25328AA5C5A5}"/>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9" name="TextBox 238">
                <a:extLst>
                  <a:ext uri="{FF2B5EF4-FFF2-40B4-BE49-F238E27FC236}">
                    <a16:creationId xmlns:a16="http://schemas.microsoft.com/office/drawing/2014/main" id="{DC390E56-6F53-4506-A02C-30FAA661FB54}"/>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241" name="Straight Connector 240">
                <a:extLst>
                  <a:ext uri="{FF2B5EF4-FFF2-40B4-BE49-F238E27FC236}">
                    <a16:creationId xmlns:a16="http://schemas.microsoft.com/office/drawing/2014/main" id="{DBC88A30-0DEA-4084-990F-23E3DB36AE1E}"/>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2" name="TextBox 241">
                <a:extLst>
                  <a:ext uri="{FF2B5EF4-FFF2-40B4-BE49-F238E27FC236}">
                    <a16:creationId xmlns:a16="http://schemas.microsoft.com/office/drawing/2014/main" id="{1D38835B-1EB2-4DC3-8603-3E1DA6FF60B1}"/>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243" name="Straight Connector 242">
                <a:extLst>
                  <a:ext uri="{FF2B5EF4-FFF2-40B4-BE49-F238E27FC236}">
                    <a16:creationId xmlns:a16="http://schemas.microsoft.com/office/drawing/2014/main" id="{D8BA15D5-904F-4046-B980-752D8C9D34A4}"/>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04" name="Straight Connector 303">
                <a:extLst>
                  <a:ext uri="{FF2B5EF4-FFF2-40B4-BE49-F238E27FC236}">
                    <a16:creationId xmlns:a16="http://schemas.microsoft.com/office/drawing/2014/main" id="{9B868739-FB68-47F1-969E-89FAF0F9DF4B}"/>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305" name="TextBox 304">
                <a:extLst>
                  <a:ext uri="{FF2B5EF4-FFF2-40B4-BE49-F238E27FC236}">
                    <a16:creationId xmlns:a16="http://schemas.microsoft.com/office/drawing/2014/main" id="{86C010EE-6CF9-48C0-8A02-1A0F77C63C88}"/>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sp>
        <p:nvSpPr>
          <p:cNvPr id="104" name="Slide Number Placeholder 2">
            <a:extLst>
              <a:ext uri="{FF2B5EF4-FFF2-40B4-BE49-F238E27FC236}">
                <a16:creationId xmlns:a16="http://schemas.microsoft.com/office/drawing/2014/main" id="{B96A5BB4-B83B-4290-B135-5AE556503B15}"/>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21</a:t>
            </a:fld>
            <a:endParaRPr lang="en-US" dirty="0"/>
          </a:p>
        </p:txBody>
      </p:sp>
      <p:grpSp>
        <p:nvGrpSpPr>
          <p:cNvPr id="38" name="Group 37">
            <a:extLst>
              <a:ext uri="{FF2B5EF4-FFF2-40B4-BE49-F238E27FC236}">
                <a16:creationId xmlns:a16="http://schemas.microsoft.com/office/drawing/2014/main" id="{0CD1B156-BDDE-438F-92BE-FE65B52979E0}"/>
              </a:ext>
            </a:extLst>
          </p:cNvPr>
          <p:cNvGrpSpPr/>
          <p:nvPr/>
        </p:nvGrpSpPr>
        <p:grpSpPr>
          <a:xfrm>
            <a:off x="389475" y="1586526"/>
            <a:ext cx="11766485" cy="1191840"/>
            <a:chOff x="389475" y="1586526"/>
            <a:chExt cx="11766485" cy="1191840"/>
          </a:xfrm>
        </p:grpSpPr>
        <p:sp>
          <p:nvSpPr>
            <p:cNvPr id="283" name="Pentagon 86">
              <a:extLst>
                <a:ext uri="{FF2B5EF4-FFF2-40B4-BE49-F238E27FC236}">
                  <a16:creationId xmlns:a16="http://schemas.microsoft.com/office/drawing/2014/main" id="{AB0B13ED-4BD2-4165-ABB8-74B125FB9E73}"/>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284" name="Pentagon 87">
              <a:extLst>
                <a:ext uri="{FF2B5EF4-FFF2-40B4-BE49-F238E27FC236}">
                  <a16:creationId xmlns:a16="http://schemas.microsoft.com/office/drawing/2014/main" id="{E9BEA0DA-CB8F-44F6-BF49-A9F83370744A}"/>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5" name="Pentagon 88">
              <a:extLst>
                <a:ext uri="{FF2B5EF4-FFF2-40B4-BE49-F238E27FC236}">
                  <a16:creationId xmlns:a16="http://schemas.microsoft.com/office/drawing/2014/main" id="{60CA7966-6F1B-4E2A-B380-451C49009AF6}"/>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6" name="Pentagon 152">
              <a:extLst>
                <a:ext uri="{FF2B5EF4-FFF2-40B4-BE49-F238E27FC236}">
                  <a16:creationId xmlns:a16="http://schemas.microsoft.com/office/drawing/2014/main" id="{1B3D0D7D-A215-4F25-9BD5-EB6B1B38B262}"/>
                </a:ext>
              </a:extLst>
            </p:cNvPr>
            <p:cNvSpPr/>
            <p:nvPr/>
          </p:nvSpPr>
          <p:spPr bwMode="gray">
            <a:xfrm>
              <a:off x="10108829" y="1935638"/>
              <a:ext cx="2047131" cy="330707"/>
            </a:xfrm>
            <a:prstGeom prst="homePlate">
              <a:avLst>
                <a:gd name="adj" fmla="val 31990"/>
              </a:avLst>
            </a:prstGeom>
            <a:solidFill>
              <a:schemeClr val="accent2"/>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287" name="Pentagon 153">
              <a:extLst>
                <a:ext uri="{FF2B5EF4-FFF2-40B4-BE49-F238E27FC236}">
                  <a16:creationId xmlns:a16="http://schemas.microsoft.com/office/drawing/2014/main" id="{362ED5C5-7434-4EC2-87C1-E3CE609F19E7}"/>
                </a:ext>
              </a:extLst>
            </p:cNvPr>
            <p:cNvSpPr/>
            <p:nvPr/>
          </p:nvSpPr>
          <p:spPr bwMode="gray">
            <a:xfrm>
              <a:off x="7507040" y="1934366"/>
              <a:ext cx="2804691" cy="331979"/>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8" name="Chevron 154">
              <a:extLst>
                <a:ext uri="{FF2B5EF4-FFF2-40B4-BE49-F238E27FC236}">
                  <a16:creationId xmlns:a16="http://schemas.microsoft.com/office/drawing/2014/main" id="{51CA6FBE-3C08-43B3-899A-198FEF271FBF}"/>
                </a:ext>
              </a:extLst>
            </p:cNvPr>
            <p:cNvSpPr/>
            <p:nvPr/>
          </p:nvSpPr>
          <p:spPr bwMode="gray">
            <a:xfrm>
              <a:off x="5874569" y="1932581"/>
              <a:ext cx="1740346" cy="331979"/>
            </a:xfrm>
            <a:prstGeom prst="chevron">
              <a:avLst>
                <a:gd name="adj" fmla="val 27116"/>
              </a:avLst>
            </a:prstGeom>
            <a:solidFill>
              <a:schemeClr val="tx1">
                <a:lumMod val="75000"/>
                <a:lumOff val="2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9" name="Pentagon 83">
              <a:extLst>
                <a:ext uri="{FF2B5EF4-FFF2-40B4-BE49-F238E27FC236}">
                  <a16:creationId xmlns:a16="http://schemas.microsoft.com/office/drawing/2014/main" id="{0B7B4089-DFC1-4AE2-AEA2-3F699244B25C}"/>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290" name="Pentagon 84">
              <a:extLst>
                <a:ext uri="{FF2B5EF4-FFF2-40B4-BE49-F238E27FC236}">
                  <a16:creationId xmlns:a16="http://schemas.microsoft.com/office/drawing/2014/main" id="{621CACAD-5BEB-43F8-AB5B-B1EA3054B92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91" name="Pentagon 85">
              <a:extLst>
                <a:ext uri="{FF2B5EF4-FFF2-40B4-BE49-F238E27FC236}">
                  <a16:creationId xmlns:a16="http://schemas.microsoft.com/office/drawing/2014/main" id="{ED9A1521-D64A-496C-9E93-00E9D229A7AB}"/>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92" name="Pentagon 89">
              <a:extLst>
                <a:ext uri="{FF2B5EF4-FFF2-40B4-BE49-F238E27FC236}">
                  <a16:creationId xmlns:a16="http://schemas.microsoft.com/office/drawing/2014/main" id="{1525E0C8-8D24-43CD-A0B7-01198B6C1C79}"/>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93" name="Pentagon 90">
              <a:extLst>
                <a:ext uri="{FF2B5EF4-FFF2-40B4-BE49-F238E27FC236}">
                  <a16:creationId xmlns:a16="http://schemas.microsoft.com/office/drawing/2014/main" id="{027BB230-1DE0-4A0B-863C-78EF41B861E4}"/>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94" name="Pentagon 91">
              <a:extLst>
                <a:ext uri="{FF2B5EF4-FFF2-40B4-BE49-F238E27FC236}">
                  <a16:creationId xmlns:a16="http://schemas.microsoft.com/office/drawing/2014/main" id="{B8606E2E-FCD8-4C03-9CD5-A09D34898D7C}"/>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138" name="Pentagon 83">
              <a:extLst>
                <a:ext uri="{FF2B5EF4-FFF2-40B4-BE49-F238E27FC236}">
                  <a16:creationId xmlns:a16="http://schemas.microsoft.com/office/drawing/2014/main" id="{03124C64-6EC8-4147-95F4-B2DD9B247224}"/>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39" name="Pentagon 84">
              <a:extLst>
                <a:ext uri="{FF2B5EF4-FFF2-40B4-BE49-F238E27FC236}">
                  <a16:creationId xmlns:a16="http://schemas.microsoft.com/office/drawing/2014/main" id="{40A3862A-0462-4731-BC7B-B89D90550AA7}"/>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140" name="Pentagon 85">
              <a:extLst>
                <a:ext uri="{FF2B5EF4-FFF2-40B4-BE49-F238E27FC236}">
                  <a16:creationId xmlns:a16="http://schemas.microsoft.com/office/drawing/2014/main" id="{9BDC269C-FCF5-471D-9582-EFE514EF7C3A}"/>
                </a:ext>
              </a:extLst>
            </p:cNvPr>
            <p:cNvSpPr/>
            <p:nvPr/>
          </p:nvSpPr>
          <p:spPr bwMode="gray">
            <a:xfrm>
              <a:off x="8828955" y="2516288"/>
              <a:ext cx="1482775" cy="262078"/>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141" name="Pentagon 89">
              <a:extLst>
                <a:ext uri="{FF2B5EF4-FFF2-40B4-BE49-F238E27FC236}">
                  <a16:creationId xmlns:a16="http://schemas.microsoft.com/office/drawing/2014/main" id="{4D9EAEB1-6CE1-4620-8CB3-38B6F59C72BD}"/>
                </a:ext>
              </a:extLst>
            </p:cNvPr>
            <p:cNvSpPr/>
            <p:nvPr/>
          </p:nvSpPr>
          <p:spPr bwMode="gray">
            <a:xfrm>
              <a:off x="7507040" y="2512562"/>
              <a:ext cx="1611069" cy="265352"/>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142" name="Pentagon 90">
              <a:extLst>
                <a:ext uri="{FF2B5EF4-FFF2-40B4-BE49-F238E27FC236}">
                  <a16:creationId xmlns:a16="http://schemas.microsoft.com/office/drawing/2014/main" id="{D76932F0-193B-409F-92E1-6C0B97F2D6E7}"/>
                </a:ext>
              </a:extLst>
            </p:cNvPr>
            <p:cNvSpPr/>
            <p:nvPr/>
          </p:nvSpPr>
          <p:spPr bwMode="gray">
            <a:xfrm>
              <a:off x="6283420" y="2515837"/>
              <a:ext cx="1307732" cy="262077"/>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143" name="Pentagon 91">
              <a:extLst>
                <a:ext uri="{FF2B5EF4-FFF2-40B4-BE49-F238E27FC236}">
                  <a16:creationId xmlns:a16="http://schemas.microsoft.com/office/drawing/2014/main" id="{F8F16568-005F-4A46-B989-F03170F09D24}"/>
                </a:ext>
              </a:extLst>
            </p:cNvPr>
            <p:cNvSpPr/>
            <p:nvPr/>
          </p:nvSpPr>
          <p:spPr bwMode="gray">
            <a:xfrm>
              <a:off x="5881797" y="2515837"/>
              <a:ext cx="645080" cy="260692"/>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43" name="Group 42">
            <a:extLst>
              <a:ext uri="{FF2B5EF4-FFF2-40B4-BE49-F238E27FC236}">
                <a16:creationId xmlns:a16="http://schemas.microsoft.com/office/drawing/2014/main" id="{8BD43034-1345-4B4E-A02A-D9CB4DCAE22F}"/>
              </a:ext>
            </a:extLst>
          </p:cNvPr>
          <p:cNvGrpSpPr/>
          <p:nvPr/>
        </p:nvGrpSpPr>
        <p:grpSpPr>
          <a:xfrm>
            <a:off x="5836690" y="2787688"/>
            <a:ext cx="6082608" cy="2994673"/>
            <a:chOff x="5836690" y="2787688"/>
            <a:chExt cx="6082608" cy="2994673"/>
          </a:xfrm>
        </p:grpSpPr>
        <p:cxnSp>
          <p:nvCxnSpPr>
            <p:cNvPr id="258" name="Straight Connector 257">
              <a:extLst>
                <a:ext uri="{FF2B5EF4-FFF2-40B4-BE49-F238E27FC236}">
                  <a16:creationId xmlns:a16="http://schemas.microsoft.com/office/drawing/2014/main" id="{095EE4B8-F5C5-44C2-85BD-5797D4A1F4A2}"/>
                </a:ext>
              </a:extLst>
            </p:cNvPr>
            <p:cNvCxnSpPr>
              <a:cxnSpLocks/>
            </p:cNvCxnSpPr>
            <p:nvPr/>
          </p:nvCxnSpPr>
          <p:spPr>
            <a:xfrm>
              <a:off x="8500346" y="4450541"/>
              <a:ext cx="50944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261" name="TextBox 260">
              <a:extLst>
                <a:ext uri="{FF2B5EF4-FFF2-40B4-BE49-F238E27FC236}">
                  <a16:creationId xmlns:a16="http://schemas.microsoft.com/office/drawing/2014/main" id="{D9A6A80B-C85D-48C2-A957-BB24CF0D427A}"/>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262" name="TextBox 261">
              <a:extLst>
                <a:ext uri="{FF2B5EF4-FFF2-40B4-BE49-F238E27FC236}">
                  <a16:creationId xmlns:a16="http://schemas.microsoft.com/office/drawing/2014/main" id="{9B8D73A1-6D56-4A37-8080-40116410075E}"/>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263" name="Diamond 262">
              <a:extLst>
                <a:ext uri="{FF2B5EF4-FFF2-40B4-BE49-F238E27FC236}">
                  <a16:creationId xmlns:a16="http://schemas.microsoft.com/office/drawing/2014/main" id="{2002ED0F-6AE5-4414-AC47-951BD7CBA398}"/>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264" name="TextBox 263">
              <a:extLst>
                <a:ext uri="{FF2B5EF4-FFF2-40B4-BE49-F238E27FC236}">
                  <a16:creationId xmlns:a16="http://schemas.microsoft.com/office/drawing/2014/main" id="{467F645F-0747-416F-8E50-12C8ABE04A54}"/>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265" name="Diamond 264">
              <a:extLst>
                <a:ext uri="{FF2B5EF4-FFF2-40B4-BE49-F238E27FC236}">
                  <a16:creationId xmlns:a16="http://schemas.microsoft.com/office/drawing/2014/main" id="{B3FEC707-24A6-41E2-AB1A-A4D36632E7A1}"/>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277" name="Straight Connector 276">
              <a:extLst>
                <a:ext uri="{FF2B5EF4-FFF2-40B4-BE49-F238E27FC236}">
                  <a16:creationId xmlns:a16="http://schemas.microsoft.com/office/drawing/2014/main" id="{24157DE2-76D2-40A1-B52B-87A952F3242F}"/>
                </a:ext>
              </a:extLst>
            </p:cNvPr>
            <p:cNvCxnSpPr>
              <a:cxnSpLocks/>
            </p:cNvCxnSpPr>
            <p:nvPr/>
          </p:nvCxnSpPr>
          <p:spPr>
            <a:xfrm>
              <a:off x="9258555" y="4450541"/>
              <a:ext cx="26403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278" name="Straight Connector 277">
              <a:extLst>
                <a:ext uri="{FF2B5EF4-FFF2-40B4-BE49-F238E27FC236}">
                  <a16:creationId xmlns:a16="http://schemas.microsoft.com/office/drawing/2014/main" id="{080D7A12-43B2-4605-AEE4-4963AE7F98F8}"/>
                </a:ext>
              </a:extLst>
            </p:cNvPr>
            <p:cNvCxnSpPr>
              <a:cxnSpLocks/>
            </p:cNvCxnSpPr>
            <p:nvPr/>
          </p:nvCxnSpPr>
          <p:spPr>
            <a:xfrm>
              <a:off x="9012014" y="4450541"/>
              <a:ext cx="252218"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23" name="TextBox 122">
              <a:extLst>
                <a:ext uri="{FF2B5EF4-FFF2-40B4-BE49-F238E27FC236}">
                  <a16:creationId xmlns:a16="http://schemas.microsoft.com/office/drawing/2014/main" id="{21E7AC28-90BC-4A0B-8073-7F85BB22767A}"/>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124" name="Isosceles Triangle 104">
              <a:extLst>
                <a:ext uri="{FF2B5EF4-FFF2-40B4-BE49-F238E27FC236}">
                  <a16:creationId xmlns:a16="http://schemas.microsoft.com/office/drawing/2014/main" id="{2292218F-5E84-48A8-8E68-DC8F067466A0}"/>
                </a:ext>
              </a:extLst>
            </p:cNvPr>
            <p:cNvSpPr/>
            <p:nvPr/>
          </p:nvSpPr>
          <p:spPr>
            <a:xfrm>
              <a:off x="5836690" y="2793201"/>
              <a:ext cx="178895" cy="182880"/>
            </a:xfrm>
            <a:prstGeom prst="diamond">
              <a:avLst/>
            </a:prstGeom>
            <a:solidFill>
              <a:schemeClr val="tx1">
                <a:lumMod val="75000"/>
                <a:lumOff val="25000"/>
              </a:schemeClr>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3B28A99E-E176-404F-823B-365FAACFB750}"/>
                </a:ext>
              </a:extLst>
            </p:cNvPr>
            <p:cNvCxnSpPr>
              <a:cxnSpLocks/>
            </p:cNvCxnSpPr>
            <p:nvPr/>
          </p:nvCxnSpPr>
          <p:spPr>
            <a:xfrm>
              <a:off x="5892537" y="3378915"/>
              <a:ext cx="262254"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6" name="TextBox 125">
              <a:extLst>
                <a:ext uri="{FF2B5EF4-FFF2-40B4-BE49-F238E27FC236}">
                  <a16:creationId xmlns:a16="http://schemas.microsoft.com/office/drawing/2014/main" id="{4134BFCC-F421-4555-BE74-0530A0C18882}"/>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27" name="Straight Connector 126">
              <a:extLst>
                <a:ext uri="{FF2B5EF4-FFF2-40B4-BE49-F238E27FC236}">
                  <a16:creationId xmlns:a16="http://schemas.microsoft.com/office/drawing/2014/main" id="{623C500D-00CD-485C-8DA6-4CD0E93C00CA}"/>
                </a:ext>
              </a:extLst>
            </p:cNvPr>
            <p:cNvCxnSpPr>
              <a:cxnSpLocks/>
            </p:cNvCxnSpPr>
            <p:nvPr/>
          </p:nvCxnSpPr>
          <p:spPr>
            <a:xfrm>
              <a:off x="6655637" y="3385739"/>
              <a:ext cx="707365"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8" name="TextBox 127">
              <a:extLst>
                <a:ext uri="{FF2B5EF4-FFF2-40B4-BE49-F238E27FC236}">
                  <a16:creationId xmlns:a16="http://schemas.microsoft.com/office/drawing/2014/main" id="{20CF44C9-F4CA-4E55-A961-B2129E6974ED}"/>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36" name="Straight Connector 135">
              <a:extLst>
                <a:ext uri="{FF2B5EF4-FFF2-40B4-BE49-F238E27FC236}">
                  <a16:creationId xmlns:a16="http://schemas.microsoft.com/office/drawing/2014/main" id="{3314A690-240C-491D-BF7E-DF45006B49E3}"/>
                </a:ext>
              </a:extLst>
            </p:cNvPr>
            <p:cNvCxnSpPr>
              <a:cxnSpLocks/>
            </p:cNvCxnSpPr>
            <p:nvPr/>
          </p:nvCxnSpPr>
          <p:spPr>
            <a:xfrm>
              <a:off x="6147690" y="3646657"/>
              <a:ext cx="1099892"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37" name="TextBox 136">
              <a:extLst>
                <a:ext uri="{FF2B5EF4-FFF2-40B4-BE49-F238E27FC236}">
                  <a16:creationId xmlns:a16="http://schemas.microsoft.com/office/drawing/2014/main" id="{5322BA95-6A37-4F86-97B7-94DE210135BE}"/>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144" name="Straight Connector 143">
              <a:extLst>
                <a:ext uri="{FF2B5EF4-FFF2-40B4-BE49-F238E27FC236}">
                  <a16:creationId xmlns:a16="http://schemas.microsoft.com/office/drawing/2014/main" id="{14F8E95E-8189-40E7-865A-9B9FF6740E59}"/>
                </a:ext>
              </a:extLst>
            </p:cNvPr>
            <p:cNvCxnSpPr>
              <a:cxnSpLocks/>
            </p:cNvCxnSpPr>
            <p:nvPr/>
          </p:nvCxnSpPr>
          <p:spPr>
            <a:xfrm>
              <a:off x="6138751" y="3895056"/>
              <a:ext cx="1108831"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45" name="TextBox 144">
              <a:extLst>
                <a:ext uri="{FF2B5EF4-FFF2-40B4-BE49-F238E27FC236}">
                  <a16:creationId xmlns:a16="http://schemas.microsoft.com/office/drawing/2014/main" id="{CBF0F3E7-CA6B-4B20-A201-86438DF01333}"/>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147" name="Straight Connector 146">
              <a:extLst>
                <a:ext uri="{FF2B5EF4-FFF2-40B4-BE49-F238E27FC236}">
                  <a16:creationId xmlns:a16="http://schemas.microsoft.com/office/drawing/2014/main" id="{D1394500-FD2F-454E-B50A-1D7247DFF8E3}"/>
                </a:ext>
              </a:extLst>
            </p:cNvPr>
            <p:cNvCxnSpPr>
              <a:cxnSpLocks/>
            </p:cNvCxnSpPr>
            <p:nvPr/>
          </p:nvCxnSpPr>
          <p:spPr>
            <a:xfrm>
              <a:off x="7730994" y="4169363"/>
              <a:ext cx="27895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8" name="Straight Connector 147">
              <a:extLst>
                <a:ext uri="{FF2B5EF4-FFF2-40B4-BE49-F238E27FC236}">
                  <a16:creationId xmlns:a16="http://schemas.microsoft.com/office/drawing/2014/main" id="{EA5AD881-5CD5-4597-9EBB-F88774849422}"/>
                </a:ext>
              </a:extLst>
            </p:cNvPr>
            <p:cNvCxnSpPr>
              <a:cxnSpLocks/>
            </p:cNvCxnSpPr>
            <p:nvPr/>
          </p:nvCxnSpPr>
          <p:spPr>
            <a:xfrm>
              <a:off x="8009944" y="4169363"/>
              <a:ext cx="24171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9" name="Straight Connector 148">
              <a:extLst>
                <a:ext uri="{FF2B5EF4-FFF2-40B4-BE49-F238E27FC236}">
                  <a16:creationId xmlns:a16="http://schemas.microsoft.com/office/drawing/2014/main" id="{63AB5C66-DEEF-4963-9CD5-EDBDF1367150}"/>
                </a:ext>
              </a:extLst>
            </p:cNvPr>
            <p:cNvCxnSpPr>
              <a:cxnSpLocks/>
            </p:cNvCxnSpPr>
            <p:nvPr/>
          </p:nvCxnSpPr>
          <p:spPr>
            <a:xfrm>
              <a:off x="7460998" y="4169363"/>
              <a:ext cx="26999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0" name="TextBox 149">
              <a:extLst>
                <a:ext uri="{FF2B5EF4-FFF2-40B4-BE49-F238E27FC236}">
                  <a16:creationId xmlns:a16="http://schemas.microsoft.com/office/drawing/2014/main" id="{71E6BFC5-D8AA-4080-A5AB-74816DDE7E1C}"/>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154" name="Straight Connector 153">
              <a:extLst>
                <a:ext uri="{FF2B5EF4-FFF2-40B4-BE49-F238E27FC236}">
                  <a16:creationId xmlns:a16="http://schemas.microsoft.com/office/drawing/2014/main" id="{B91A84DF-EEA8-4FA3-9A2E-3FA67076E489}"/>
                </a:ext>
              </a:extLst>
            </p:cNvPr>
            <p:cNvCxnSpPr>
              <a:cxnSpLocks/>
            </p:cNvCxnSpPr>
            <p:nvPr/>
          </p:nvCxnSpPr>
          <p:spPr>
            <a:xfrm>
              <a:off x="9545291" y="4712588"/>
              <a:ext cx="478239"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5" name="TextBox 154">
              <a:extLst>
                <a:ext uri="{FF2B5EF4-FFF2-40B4-BE49-F238E27FC236}">
                  <a16:creationId xmlns:a16="http://schemas.microsoft.com/office/drawing/2014/main" id="{88035143-40A5-40C3-AE8F-11412ED854DF}"/>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156" name="TextBox 155">
              <a:extLst>
                <a:ext uri="{FF2B5EF4-FFF2-40B4-BE49-F238E27FC236}">
                  <a16:creationId xmlns:a16="http://schemas.microsoft.com/office/drawing/2014/main" id="{4A8196DE-2DD1-4FFA-9CFB-7D5B34BA0C91}"/>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157" name="Straight Connector 156">
              <a:extLst>
                <a:ext uri="{FF2B5EF4-FFF2-40B4-BE49-F238E27FC236}">
                  <a16:creationId xmlns:a16="http://schemas.microsoft.com/office/drawing/2014/main" id="{E53A588C-1E7D-476F-8CF6-361F9C2CFE87}"/>
                </a:ext>
              </a:extLst>
            </p:cNvPr>
            <p:cNvCxnSpPr>
              <a:cxnSpLocks/>
            </p:cNvCxnSpPr>
            <p:nvPr/>
          </p:nvCxnSpPr>
          <p:spPr>
            <a:xfrm>
              <a:off x="8017735" y="4737033"/>
              <a:ext cx="25186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58" name="Straight Connector 157">
              <a:extLst>
                <a:ext uri="{FF2B5EF4-FFF2-40B4-BE49-F238E27FC236}">
                  <a16:creationId xmlns:a16="http://schemas.microsoft.com/office/drawing/2014/main" id="{59D5DE2D-5C8D-4594-8395-5BDA65D75925}"/>
                </a:ext>
              </a:extLst>
            </p:cNvPr>
            <p:cNvCxnSpPr>
              <a:cxnSpLocks/>
            </p:cNvCxnSpPr>
            <p:nvPr/>
          </p:nvCxnSpPr>
          <p:spPr>
            <a:xfrm>
              <a:off x="8271829" y="4737033"/>
              <a:ext cx="28690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60" name="Straight Connector 159">
              <a:extLst>
                <a:ext uri="{FF2B5EF4-FFF2-40B4-BE49-F238E27FC236}">
                  <a16:creationId xmlns:a16="http://schemas.microsoft.com/office/drawing/2014/main" id="{FA85DC66-D733-41A2-BF85-1EBA62EF25EB}"/>
                </a:ext>
              </a:extLst>
            </p:cNvPr>
            <p:cNvCxnSpPr>
              <a:cxnSpLocks/>
            </p:cNvCxnSpPr>
            <p:nvPr/>
          </p:nvCxnSpPr>
          <p:spPr>
            <a:xfrm>
              <a:off x="9545855" y="5153152"/>
              <a:ext cx="91802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1" name="TextBox 160">
              <a:extLst>
                <a:ext uri="{FF2B5EF4-FFF2-40B4-BE49-F238E27FC236}">
                  <a16:creationId xmlns:a16="http://schemas.microsoft.com/office/drawing/2014/main" id="{51FA9299-589B-426E-965B-45451C6B4745}"/>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162" name="Straight Connector 161">
              <a:extLst>
                <a:ext uri="{FF2B5EF4-FFF2-40B4-BE49-F238E27FC236}">
                  <a16:creationId xmlns:a16="http://schemas.microsoft.com/office/drawing/2014/main" id="{4DD24C03-A205-40BD-8666-A4FC621E62E3}"/>
                </a:ext>
              </a:extLst>
            </p:cNvPr>
            <p:cNvCxnSpPr>
              <a:cxnSpLocks/>
            </p:cNvCxnSpPr>
            <p:nvPr/>
          </p:nvCxnSpPr>
          <p:spPr>
            <a:xfrm>
              <a:off x="8565138" y="5473794"/>
              <a:ext cx="693417"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3" name="TextBox 162">
              <a:extLst>
                <a:ext uri="{FF2B5EF4-FFF2-40B4-BE49-F238E27FC236}">
                  <a16:creationId xmlns:a16="http://schemas.microsoft.com/office/drawing/2014/main" id="{44571881-BB96-49F4-ABE3-799F3077A35C}"/>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164" name="Straight Connector 163">
              <a:extLst>
                <a:ext uri="{FF2B5EF4-FFF2-40B4-BE49-F238E27FC236}">
                  <a16:creationId xmlns:a16="http://schemas.microsoft.com/office/drawing/2014/main" id="{37AB93B7-D661-45D2-BC2F-08295FD3F434}"/>
                </a:ext>
              </a:extLst>
            </p:cNvPr>
            <p:cNvCxnSpPr>
              <a:cxnSpLocks/>
            </p:cNvCxnSpPr>
            <p:nvPr/>
          </p:nvCxnSpPr>
          <p:spPr>
            <a:xfrm flipV="1">
              <a:off x="9538496" y="5459640"/>
              <a:ext cx="768915" cy="8387"/>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5" name="TextBox 164">
              <a:extLst>
                <a:ext uri="{FF2B5EF4-FFF2-40B4-BE49-F238E27FC236}">
                  <a16:creationId xmlns:a16="http://schemas.microsoft.com/office/drawing/2014/main" id="{FB457096-9A54-4CA5-BD5A-5A84931D2A73}"/>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a:t>
              </a:r>
            </a:p>
          </p:txBody>
        </p:sp>
      </p:grpSp>
      <p:sp>
        <p:nvSpPr>
          <p:cNvPr id="2" name="Rectangle 1">
            <a:extLst>
              <a:ext uri="{FF2B5EF4-FFF2-40B4-BE49-F238E27FC236}">
                <a16:creationId xmlns:a16="http://schemas.microsoft.com/office/drawing/2014/main" id="{96F433C4-FAAD-4B5D-8CAC-F8CCD38D3D77}"/>
              </a:ext>
            </a:extLst>
          </p:cNvPr>
          <p:cNvSpPr/>
          <p:nvPr/>
        </p:nvSpPr>
        <p:spPr>
          <a:xfrm>
            <a:off x="2370551" y="1400741"/>
            <a:ext cx="226893" cy="4516586"/>
          </a:xfrm>
          <a:prstGeom prst="rect">
            <a:avLst/>
          </a:prstGeom>
          <a:solidFill>
            <a:schemeClr val="accent5">
              <a:alpha val="1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8" name="Title 5">
            <a:extLst>
              <a:ext uri="{FF2B5EF4-FFF2-40B4-BE49-F238E27FC236}">
                <a16:creationId xmlns:a16="http://schemas.microsoft.com/office/drawing/2014/main" id="{498BCAE7-661F-4248-9453-C24770F33C02}"/>
              </a:ext>
            </a:extLst>
          </p:cNvPr>
          <p:cNvSpPr>
            <a:spLocks noGrp="1"/>
          </p:cNvSpPr>
          <p:nvPr>
            <p:ph type="title"/>
          </p:nvPr>
        </p:nvSpPr>
        <p:spPr>
          <a:xfrm>
            <a:off x="360485" y="286604"/>
            <a:ext cx="11500338" cy="513496"/>
          </a:xfrm>
        </p:spPr>
        <p:txBody>
          <a:bodyPr/>
          <a:lstStyle/>
          <a:p>
            <a:r>
              <a:rPr lang="en-US" dirty="0">
                <a:solidFill>
                  <a:srgbClr val="092F57"/>
                </a:solidFill>
              </a:rPr>
              <a:t>Luma Project Timeline</a:t>
            </a:r>
          </a:p>
        </p:txBody>
      </p:sp>
    </p:spTree>
    <p:extLst>
      <p:ext uri="{BB962C8B-B14F-4D97-AF65-F5344CB8AC3E}">
        <p14:creationId xmlns:p14="http://schemas.microsoft.com/office/powerpoint/2010/main" val="38841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750"/>
                                        <p:tgtEl>
                                          <p:spTgt spid="41"/>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75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What are Sprints?</a:t>
            </a:r>
            <a:endParaRPr lang="en-US" dirty="0">
              <a:solidFill>
                <a:srgbClr val="092F57"/>
              </a:solidFill>
              <a:latin typeface="Arial" panose="020B0604020202020204" pitchFamily="34" charset="0"/>
              <a:cs typeface="Arial" panose="020B0604020202020204" pitchFamily="34" charset="0"/>
            </a:endParaRP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22</a:t>
            </a:fld>
            <a:endParaRPr lang="en-US" dirty="0"/>
          </a:p>
        </p:txBody>
      </p:sp>
      <p:sp>
        <p:nvSpPr>
          <p:cNvPr id="6" name="TextBox 5">
            <a:extLst>
              <a:ext uri="{FF2B5EF4-FFF2-40B4-BE49-F238E27FC236}">
                <a16:creationId xmlns:a16="http://schemas.microsoft.com/office/drawing/2014/main" id="{29560FAE-E1C2-456C-9D64-60E2203F67F3}"/>
              </a:ext>
            </a:extLst>
          </p:cNvPr>
          <p:cNvSpPr txBox="1"/>
          <p:nvPr/>
        </p:nvSpPr>
        <p:spPr>
          <a:xfrm>
            <a:off x="345831" y="697470"/>
            <a:ext cx="10707646" cy="646331"/>
          </a:xfrm>
          <a:prstGeom prst="rect">
            <a:avLst/>
          </a:prstGeom>
          <a:noFill/>
        </p:spPr>
        <p:txBody>
          <a:bodyPr wrap="square" rtlCol="0">
            <a:spAutoFit/>
          </a:bodyPr>
          <a:lstStyle/>
          <a:p>
            <a:r>
              <a:rPr lang="en-US" dirty="0">
                <a:solidFill>
                  <a:srgbClr val="C00000"/>
                </a:solidFill>
              </a:rPr>
              <a:t>A Sprint is a 4 week time period where the project team runs mock State data through scenarios to see if the system’s execution of tasks will follow the configured process. </a:t>
            </a:r>
          </a:p>
        </p:txBody>
      </p:sp>
      <p:grpSp>
        <p:nvGrpSpPr>
          <p:cNvPr id="5" name="Group 4">
            <a:extLst>
              <a:ext uri="{FF2B5EF4-FFF2-40B4-BE49-F238E27FC236}">
                <a16:creationId xmlns:a16="http://schemas.microsoft.com/office/drawing/2014/main" id="{E2DCAEA7-34D7-445C-9084-60788AD04C8E}"/>
              </a:ext>
            </a:extLst>
          </p:cNvPr>
          <p:cNvGrpSpPr/>
          <p:nvPr/>
        </p:nvGrpSpPr>
        <p:grpSpPr>
          <a:xfrm>
            <a:off x="5120572" y="3257638"/>
            <a:ext cx="2319226" cy="1627576"/>
            <a:chOff x="5751513" y="731838"/>
            <a:chExt cx="1341438" cy="941388"/>
          </a:xfrm>
          <a:solidFill>
            <a:schemeClr val="accent2"/>
          </a:solidFill>
        </p:grpSpPr>
        <p:sp>
          <p:nvSpPr>
            <p:cNvPr id="7" name="Freeform 30">
              <a:extLst>
                <a:ext uri="{FF2B5EF4-FFF2-40B4-BE49-F238E27FC236}">
                  <a16:creationId xmlns:a16="http://schemas.microsoft.com/office/drawing/2014/main" id="{CC15842D-8FA8-4B63-B0BB-5A6832A3C667}"/>
                </a:ext>
              </a:extLst>
            </p:cNvPr>
            <p:cNvSpPr>
              <a:spLocks/>
            </p:cNvSpPr>
            <p:nvPr/>
          </p:nvSpPr>
          <p:spPr bwMode="auto">
            <a:xfrm>
              <a:off x="5751513" y="1639888"/>
              <a:ext cx="1341438" cy="33338"/>
            </a:xfrm>
            <a:custGeom>
              <a:avLst/>
              <a:gdLst>
                <a:gd name="T0" fmla="*/ 0 w 580"/>
                <a:gd name="T1" fmla="*/ 0 h 14"/>
                <a:gd name="T2" fmla="*/ 580 w 580"/>
                <a:gd name="T3" fmla="*/ 0 h 14"/>
                <a:gd name="T4" fmla="*/ 545 w 580"/>
                <a:gd name="T5" fmla="*/ 14 h 14"/>
                <a:gd name="T6" fmla="*/ 377 w 580"/>
                <a:gd name="T7" fmla="*/ 14 h 14"/>
                <a:gd name="T8" fmla="*/ 203 w 580"/>
                <a:gd name="T9" fmla="*/ 14 h 14"/>
                <a:gd name="T10" fmla="*/ 36 w 580"/>
                <a:gd name="T11" fmla="*/ 14 h 14"/>
                <a:gd name="T12" fmla="*/ 0 w 58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580" h="14">
                  <a:moveTo>
                    <a:pt x="0" y="0"/>
                  </a:moveTo>
                  <a:cubicBezTo>
                    <a:pt x="580" y="0"/>
                    <a:pt x="580" y="0"/>
                    <a:pt x="580" y="0"/>
                  </a:cubicBezTo>
                  <a:cubicBezTo>
                    <a:pt x="579" y="6"/>
                    <a:pt x="571" y="14"/>
                    <a:pt x="545" y="14"/>
                  </a:cubicBezTo>
                  <a:cubicBezTo>
                    <a:pt x="502" y="14"/>
                    <a:pt x="377" y="14"/>
                    <a:pt x="377" y="14"/>
                  </a:cubicBezTo>
                  <a:cubicBezTo>
                    <a:pt x="203" y="14"/>
                    <a:pt x="203" y="14"/>
                    <a:pt x="203" y="14"/>
                  </a:cubicBezTo>
                  <a:cubicBezTo>
                    <a:pt x="203" y="14"/>
                    <a:pt x="78" y="14"/>
                    <a:pt x="36" y="14"/>
                  </a:cubicBezTo>
                  <a:cubicBezTo>
                    <a:pt x="9" y="14"/>
                    <a:pt x="2"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1">
              <a:extLst>
                <a:ext uri="{FF2B5EF4-FFF2-40B4-BE49-F238E27FC236}">
                  <a16:creationId xmlns:a16="http://schemas.microsoft.com/office/drawing/2014/main" id="{F73ECFD0-1698-4983-9BBF-F2B693B80829}"/>
                </a:ext>
              </a:extLst>
            </p:cNvPr>
            <p:cNvSpPr>
              <a:spLocks/>
            </p:cNvSpPr>
            <p:nvPr/>
          </p:nvSpPr>
          <p:spPr bwMode="auto">
            <a:xfrm>
              <a:off x="5754688" y="1582738"/>
              <a:ext cx="1335088" cy="41275"/>
            </a:xfrm>
            <a:custGeom>
              <a:avLst/>
              <a:gdLst>
                <a:gd name="T0" fmla="*/ 841 w 841"/>
                <a:gd name="T1" fmla="*/ 26 h 26"/>
                <a:gd name="T2" fmla="*/ 0 w 841"/>
                <a:gd name="T3" fmla="*/ 26 h 26"/>
                <a:gd name="T4" fmla="*/ 60 w 841"/>
                <a:gd name="T5" fmla="*/ 0 h 26"/>
                <a:gd name="T6" fmla="*/ 420 w 841"/>
                <a:gd name="T7" fmla="*/ 0 h 26"/>
                <a:gd name="T8" fmla="*/ 421 w 841"/>
                <a:gd name="T9" fmla="*/ 0 h 26"/>
                <a:gd name="T10" fmla="*/ 781 w 841"/>
                <a:gd name="T11" fmla="*/ 0 h 26"/>
                <a:gd name="T12" fmla="*/ 841 w 84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841" h="26">
                  <a:moveTo>
                    <a:pt x="841" y="26"/>
                  </a:moveTo>
                  <a:lnTo>
                    <a:pt x="0" y="26"/>
                  </a:lnTo>
                  <a:lnTo>
                    <a:pt x="60" y="0"/>
                  </a:lnTo>
                  <a:lnTo>
                    <a:pt x="420" y="0"/>
                  </a:lnTo>
                  <a:lnTo>
                    <a:pt x="421" y="0"/>
                  </a:lnTo>
                  <a:lnTo>
                    <a:pt x="781" y="0"/>
                  </a:lnTo>
                  <a:lnTo>
                    <a:pt x="841"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32">
              <a:extLst>
                <a:ext uri="{FF2B5EF4-FFF2-40B4-BE49-F238E27FC236}">
                  <a16:creationId xmlns:a16="http://schemas.microsoft.com/office/drawing/2014/main" id="{9217B535-BDC9-496A-8CC9-0BBD5AE380A7}"/>
                </a:ext>
              </a:extLst>
            </p:cNvPr>
            <p:cNvSpPr>
              <a:spLocks noEditPoints="1"/>
            </p:cNvSpPr>
            <p:nvPr/>
          </p:nvSpPr>
          <p:spPr bwMode="auto">
            <a:xfrm>
              <a:off x="5865813" y="731838"/>
              <a:ext cx="1108075" cy="822325"/>
            </a:xfrm>
            <a:custGeom>
              <a:avLst/>
              <a:gdLst>
                <a:gd name="T0" fmla="*/ 479 w 479"/>
                <a:gd name="T1" fmla="*/ 14 h 355"/>
                <a:gd name="T2" fmla="*/ 479 w 479"/>
                <a:gd name="T3" fmla="*/ 341 h 355"/>
                <a:gd name="T4" fmla="*/ 465 w 479"/>
                <a:gd name="T5" fmla="*/ 355 h 355"/>
                <a:gd name="T6" fmla="*/ 14 w 479"/>
                <a:gd name="T7" fmla="*/ 355 h 355"/>
                <a:gd name="T8" fmla="*/ 0 w 479"/>
                <a:gd name="T9" fmla="*/ 341 h 355"/>
                <a:gd name="T10" fmla="*/ 0 w 479"/>
                <a:gd name="T11" fmla="*/ 14 h 355"/>
                <a:gd name="T12" fmla="*/ 14 w 479"/>
                <a:gd name="T13" fmla="*/ 0 h 355"/>
                <a:gd name="T14" fmla="*/ 465 w 479"/>
                <a:gd name="T15" fmla="*/ 0 h 355"/>
                <a:gd name="T16" fmla="*/ 479 w 479"/>
                <a:gd name="T17" fmla="*/ 14 h 355"/>
                <a:gd name="T18" fmla="*/ 464 w 479"/>
                <a:gd name="T19" fmla="*/ 290 h 355"/>
                <a:gd name="T20" fmla="*/ 464 w 479"/>
                <a:gd name="T21" fmla="*/ 25 h 355"/>
                <a:gd name="T22" fmla="*/ 451 w 479"/>
                <a:gd name="T23" fmla="*/ 14 h 355"/>
                <a:gd name="T24" fmla="*/ 28 w 479"/>
                <a:gd name="T25" fmla="*/ 14 h 355"/>
                <a:gd name="T26" fmla="*/ 15 w 479"/>
                <a:gd name="T27" fmla="*/ 25 h 355"/>
                <a:gd name="T28" fmla="*/ 15 w 479"/>
                <a:gd name="T29" fmla="*/ 290 h 355"/>
                <a:gd name="T30" fmla="*/ 28 w 479"/>
                <a:gd name="T31" fmla="*/ 302 h 355"/>
                <a:gd name="T32" fmla="*/ 451 w 479"/>
                <a:gd name="T33" fmla="*/ 302 h 355"/>
                <a:gd name="T34" fmla="*/ 464 w 479"/>
                <a:gd name="T35" fmla="*/ 290 h 355"/>
                <a:gd name="T36" fmla="*/ 256 w 479"/>
                <a:gd name="T37" fmla="*/ 328 h 355"/>
                <a:gd name="T38" fmla="*/ 240 w 479"/>
                <a:gd name="T39" fmla="*/ 312 h 355"/>
                <a:gd name="T40" fmla="*/ 224 w 479"/>
                <a:gd name="T41" fmla="*/ 328 h 355"/>
                <a:gd name="T42" fmla="*/ 240 w 479"/>
                <a:gd name="T43" fmla="*/ 344 h 355"/>
                <a:gd name="T44" fmla="*/ 256 w 479"/>
                <a:gd name="T45" fmla="*/ 32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55">
                  <a:moveTo>
                    <a:pt x="479" y="14"/>
                  </a:moveTo>
                  <a:cubicBezTo>
                    <a:pt x="479" y="341"/>
                    <a:pt x="479" y="341"/>
                    <a:pt x="479" y="341"/>
                  </a:cubicBezTo>
                  <a:cubicBezTo>
                    <a:pt x="479" y="349"/>
                    <a:pt x="473" y="355"/>
                    <a:pt x="465" y="355"/>
                  </a:cubicBezTo>
                  <a:cubicBezTo>
                    <a:pt x="14" y="355"/>
                    <a:pt x="14" y="355"/>
                    <a:pt x="14" y="355"/>
                  </a:cubicBezTo>
                  <a:cubicBezTo>
                    <a:pt x="7" y="355"/>
                    <a:pt x="0" y="349"/>
                    <a:pt x="0" y="341"/>
                  </a:cubicBezTo>
                  <a:cubicBezTo>
                    <a:pt x="0" y="14"/>
                    <a:pt x="0" y="14"/>
                    <a:pt x="0" y="14"/>
                  </a:cubicBezTo>
                  <a:cubicBezTo>
                    <a:pt x="0" y="6"/>
                    <a:pt x="7" y="0"/>
                    <a:pt x="14" y="0"/>
                  </a:cubicBezTo>
                  <a:cubicBezTo>
                    <a:pt x="465" y="0"/>
                    <a:pt x="465" y="0"/>
                    <a:pt x="465" y="0"/>
                  </a:cubicBezTo>
                  <a:cubicBezTo>
                    <a:pt x="473" y="0"/>
                    <a:pt x="479" y="6"/>
                    <a:pt x="479" y="14"/>
                  </a:cubicBezTo>
                  <a:close/>
                  <a:moveTo>
                    <a:pt x="464" y="290"/>
                  </a:moveTo>
                  <a:cubicBezTo>
                    <a:pt x="464" y="25"/>
                    <a:pt x="464" y="25"/>
                    <a:pt x="464" y="25"/>
                  </a:cubicBezTo>
                  <a:cubicBezTo>
                    <a:pt x="464" y="19"/>
                    <a:pt x="459" y="14"/>
                    <a:pt x="451" y="14"/>
                  </a:cubicBezTo>
                  <a:cubicBezTo>
                    <a:pt x="28" y="14"/>
                    <a:pt x="28" y="14"/>
                    <a:pt x="28" y="14"/>
                  </a:cubicBezTo>
                  <a:cubicBezTo>
                    <a:pt x="21" y="14"/>
                    <a:pt x="15" y="19"/>
                    <a:pt x="15" y="25"/>
                  </a:cubicBezTo>
                  <a:cubicBezTo>
                    <a:pt x="15" y="290"/>
                    <a:pt x="15" y="290"/>
                    <a:pt x="15" y="290"/>
                  </a:cubicBezTo>
                  <a:cubicBezTo>
                    <a:pt x="15" y="297"/>
                    <a:pt x="21" y="302"/>
                    <a:pt x="28" y="302"/>
                  </a:cubicBezTo>
                  <a:cubicBezTo>
                    <a:pt x="451" y="302"/>
                    <a:pt x="451" y="302"/>
                    <a:pt x="451" y="302"/>
                  </a:cubicBezTo>
                  <a:cubicBezTo>
                    <a:pt x="459" y="302"/>
                    <a:pt x="464" y="297"/>
                    <a:pt x="464" y="290"/>
                  </a:cubicBezTo>
                  <a:close/>
                  <a:moveTo>
                    <a:pt x="256" y="328"/>
                  </a:moveTo>
                  <a:cubicBezTo>
                    <a:pt x="256" y="319"/>
                    <a:pt x="249" y="312"/>
                    <a:pt x="240" y="312"/>
                  </a:cubicBezTo>
                  <a:cubicBezTo>
                    <a:pt x="231" y="312"/>
                    <a:pt x="224" y="319"/>
                    <a:pt x="224" y="328"/>
                  </a:cubicBezTo>
                  <a:cubicBezTo>
                    <a:pt x="224" y="337"/>
                    <a:pt x="231" y="344"/>
                    <a:pt x="240" y="344"/>
                  </a:cubicBezTo>
                  <a:cubicBezTo>
                    <a:pt x="249" y="344"/>
                    <a:pt x="256" y="337"/>
                    <a:pt x="256" y="3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33">
              <a:extLst>
                <a:ext uri="{FF2B5EF4-FFF2-40B4-BE49-F238E27FC236}">
                  <a16:creationId xmlns:a16="http://schemas.microsoft.com/office/drawing/2014/main" id="{B1901278-69F8-47B2-9C46-929D059BB5D8}"/>
                </a:ext>
              </a:extLst>
            </p:cNvPr>
            <p:cNvSpPr>
              <a:spLocks/>
            </p:cNvSpPr>
            <p:nvPr/>
          </p:nvSpPr>
          <p:spPr bwMode="auto">
            <a:xfrm>
              <a:off x="6784976" y="1143000"/>
              <a:ext cx="41275" cy="136525"/>
            </a:xfrm>
            <a:custGeom>
              <a:avLst/>
              <a:gdLst>
                <a:gd name="T0" fmla="*/ 18 w 18"/>
                <a:gd name="T1" fmla="*/ 9 h 59"/>
                <a:gd name="T2" fmla="*/ 18 w 18"/>
                <a:gd name="T3" fmla="*/ 50 h 59"/>
                <a:gd name="T4" fmla="*/ 11 w 18"/>
                <a:gd name="T5" fmla="*/ 59 h 59"/>
                <a:gd name="T6" fmla="*/ 7 w 18"/>
                <a:gd name="T7" fmla="*/ 59 h 59"/>
                <a:gd name="T8" fmla="*/ 0 w 18"/>
                <a:gd name="T9" fmla="*/ 50 h 59"/>
                <a:gd name="T10" fmla="*/ 0 w 18"/>
                <a:gd name="T11" fmla="*/ 9 h 59"/>
                <a:gd name="T12" fmla="*/ 7 w 18"/>
                <a:gd name="T13" fmla="*/ 0 h 59"/>
                <a:gd name="T14" fmla="*/ 11 w 18"/>
                <a:gd name="T15" fmla="*/ 0 h 59"/>
                <a:gd name="T16" fmla="*/ 18 w 18"/>
                <a:gd name="T1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9">
                  <a:moveTo>
                    <a:pt x="18" y="9"/>
                  </a:moveTo>
                  <a:cubicBezTo>
                    <a:pt x="18" y="50"/>
                    <a:pt x="18" y="50"/>
                    <a:pt x="18" y="50"/>
                  </a:cubicBezTo>
                  <a:cubicBezTo>
                    <a:pt x="18" y="55"/>
                    <a:pt x="15" y="59"/>
                    <a:pt x="11" y="59"/>
                  </a:cubicBezTo>
                  <a:cubicBezTo>
                    <a:pt x="7" y="59"/>
                    <a:pt x="7" y="59"/>
                    <a:pt x="7" y="59"/>
                  </a:cubicBezTo>
                  <a:cubicBezTo>
                    <a:pt x="3" y="59"/>
                    <a:pt x="0" y="55"/>
                    <a:pt x="0" y="50"/>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34">
              <a:extLst>
                <a:ext uri="{FF2B5EF4-FFF2-40B4-BE49-F238E27FC236}">
                  <a16:creationId xmlns:a16="http://schemas.microsoft.com/office/drawing/2014/main" id="{D482D885-EDCB-48D7-99E7-8F3B7FF27E9C}"/>
                </a:ext>
              </a:extLst>
            </p:cNvPr>
            <p:cNvSpPr>
              <a:spLocks/>
            </p:cNvSpPr>
            <p:nvPr/>
          </p:nvSpPr>
          <p:spPr bwMode="auto">
            <a:xfrm>
              <a:off x="6761163" y="925513"/>
              <a:ext cx="41275" cy="138113"/>
            </a:xfrm>
            <a:custGeom>
              <a:avLst/>
              <a:gdLst>
                <a:gd name="T0" fmla="*/ 18 w 18"/>
                <a:gd name="T1" fmla="*/ 9 h 60"/>
                <a:gd name="T2" fmla="*/ 18 w 18"/>
                <a:gd name="T3" fmla="*/ 51 h 60"/>
                <a:gd name="T4" fmla="*/ 11 w 18"/>
                <a:gd name="T5" fmla="*/ 60 h 60"/>
                <a:gd name="T6" fmla="*/ 7 w 18"/>
                <a:gd name="T7" fmla="*/ 60 h 60"/>
                <a:gd name="T8" fmla="*/ 0 w 18"/>
                <a:gd name="T9" fmla="*/ 51 h 60"/>
                <a:gd name="T10" fmla="*/ 0 w 18"/>
                <a:gd name="T11" fmla="*/ 9 h 60"/>
                <a:gd name="T12" fmla="*/ 7 w 18"/>
                <a:gd name="T13" fmla="*/ 0 h 60"/>
                <a:gd name="T14" fmla="*/ 11 w 18"/>
                <a:gd name="T15" fmla="*/ 0 h 60"/>
                <a:gd name="T16" fmla="*/ 18 w 18"/>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18" y="9"/>
                  </a:moveTo>
                  <a:cubicBezTo>
                    <a:pt x="18" y="51"/>
                    <a:pt x="18" y="51"/>
                    <a:pt x="18" y="51"/>
                  </a:cubicBezTo>
                  <a:cubicBezTo>
                    <a:pt x="18" y="56"/>
                    <a:pt x="15" y="60"/>
                    <a:pt x="11" y="60"/>
                  </a:cubicBezTo>
                  <a:cubicBezTo>
                    <a:pt x="7" y="60"/>
                    <a:pt x="7" y="60"/>
                    <a:pt x="7" y="60"/>
                  </a:cubicBezTo>
                  <a:cubicBezTo>
                    <a:pt x="3" y="60"/>
                    <a:pt x="0" y="56"/>
                    <a:pt x="0" y="51"/>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5">
              <a:extLst>
                <a:ext uri="{FF2B5EF4-FFF2-40B4-BE49-F238E27FC236}">
                  <a16:creationId xmlns:a16="http://schemas.microsoft.com/office/drawing/2014/main" id="{739CBB8F-5F23-4011-980F-27211E5082E8}"/>
                </a:ext>
              </a:extLst>
            </p:cNvPr>
            <p:cNvSpPr>
              <a:spLocks/>
            </p:cNvSpPr>
            <p:nvPr/>
          </p:nvSpPr>
          <p:spPr bwMode="auto">
            <a:xfrm>
              <a:off x="6700838" y="1138238"/>
              <a:ext cx="42863" cy="138113"/>
            </a:xfrm>
            <a:custGeom>
              <a:avLst/>
              <a:gdLst>
                <a:gd name="T0" fmla="*/ 18 w 18"/>
                <a:gd name="T1" fmla="*/ 9 h 60"/>
                <a:gd name="T2" fmla="*/ 18 w 18"/>
                <a:gd name="T3" fmla="*/ 51 h 60"/>
                <a:gd name="T4" fmla="*/ 11 w 18"/>
                <a:gd name="T5" fmla="*/ 60 h 60"/>
                <a:gd name="T6" fmla="*/ 7 w 18"/>
                <a:gd name="T7" fmla="*/ 60 h 60"/>
                <a:gd name="T8" fmla="*/ 0 w 18"/>
                <a:gd name="T9" fmla="*/ 51 h 60"/>
                <a:gd name="T10" fmla="*/ 0 w 18"/>
                <a:gd name="T11" fmla="*/ 9 h 60"/>
                <a:gd name="T12" fmla="*/ 7 w 18"/>
                <a:gd name="T13" fmla="*/ 0 h 60"/>
                <a:gd name="T14" fmla="*/ 11 w 18"/>
                <a:gd name="T15" fmla="*/ 0 h 60"/>
                <a:gd name="T16" fmla="*/ 18 w 18"/>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18" y="9"/>
                  </a:moveTo>
                  <a:cubicBezTo>
                    <a:pt x="18" y="51"/>
                    <a:pt x="18" y="51"/>
                    <a:pt x="18" y="51"/>
                  </a:cubicBezTo>
                  <a:cubicBezTo>
                    <a:pt x="18" y="56"/>
                    <a:pt x="15" y="60"/>
                    <a:pt x="11" y="60"/>
                  </a:cubicBezTo>
                  <a:cubicBezTo>
                    <a:pt x="7" y="60"/>
                    <a:pt x="7" y="60"/>
                    <a:pt x="7" y="60"/>
                  </a:cubicBezTo>
                  <a:cubicBezTo>
                    <a:pt x="3" y="60"/>
                    <a:pt x="0" y="56"/>
                    <a:pt x="0" y="51"/>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6">
              <a:extLst>
                <a:ext uri="{FF2B5EF4-FFF2-40B4-BE49-F238E27FC236}">
                  <a16:creationId xmlns:a16="http://schemas.microsoft.com/office/drawing/2014/main" id="{DBB146C0-C54C-409F-A4B8-5EAAED947215}"/>
                </a:ext>
              </a:extLst>
            </p:cNvPr>
            <p:cNvSpPr>
              <a:spLocks noEditPoints="1"/>
            </p:cNvSpPr>
            <p:nvPr/>
          </p:nvSpPr>
          <p:spPr bwMode="auto">
            <a:xfrm>
              <a:off x="6627813" y="915988"/>
              <a:ext cx="92075" cy="147638"/>
            </a:xfrm>
            <a:custGeom>
              <a:avLst/>
              <a:gdLst>
                <a:gd name="T0" fmla="*/ 40 w 40"/>
                <a:gd name="T1" fmla="*/ 20 h 64"/>
                <a:gd name="T2" fmla="*/ 40 w 40"/>
                <a:gd name="T3" fmla="*/ 45 h 64"/>
                <a:gd name="T4" fmla="*/ 21 w 40"/>
                <a:gd name="T5" fmla="*/ 64 h 64"/>
                <a:gd name="T6" fmla="*/ 19 w 40"/>
                <a:gd name="T7" fmla="*/ 64 h 64"/>
                <a:gd name="T8" fmla="*/ 0 w 40"/>
                <a:gd name="T9" fmla="*/ 45 h 64"/>
                <a:gd name="T10" fmla="*/ 0 w 40"/>
                <a:gd name="T11" fmla="*/ 20 h 64"/>
                <a:gd name="T12" fmla="*/ 19 w 40"/>
                <a:gd name="T13" fmla="*/ 0 h 64"/>
                <a:gd name="T14" fmla="*/ 21 w 40"/>
                <a:gd name="T15" fmla="*/ 0 h 64"/>
                <a:gd name="T16" fmla="*/ 40 w 40"/>
                <a:gd name="T17" fmla="*/ 20 h 64"/>
                <a:gd name="T18" fmla="*/ 29 w 40"/>
                <a:gd name="T19" fmla="*/ 39 h 64"/>
                <a:gd name="T20" fmla="*/ 29 w 40"/>
                <a:gd name="T21" fmla="*/ 25 h 64"/>
                <a:gd name="T22" fmla="*/ 20 w 40"/>
                <a:gd name="T23" fmla="*/ 14 h 64"/>
                <a:gd name="T24" fmla="*/ 19 w 40"/>
                <a:gd name="T25" fmla="*/ 14 h 64"/>
                <a:gd name="T26" fmla="*/ 11 w 40"/>
                <a:gd name="T27" fmla="*/ 25 h 64"/>
                <a:gd name="T28" fmla="*/ 11 w 40"/>
                <a:gd name="T29" fmla="*/ 39 h 64"/>
                <a:gd name="T30" fmla="*/ 19 w 40"/>
                <a:gd name="T31" fmla="*/ 50 h 64"/>
                <a:gd name="T32" fmla="*/ 20 w 40"/>
                <a:gd name="T33" fmla="*/ 50 h 64"/>
                <a:gd name="T34" fmla="*/ 29 w 40"/>
                <a:gd name="T35"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4">
                  <a:moveTo>
                    <a:pt x="40" y="20"/>
                  </a:moveTo>
                  <a:cubicBezTo>
                    <a:pt x="40" y="45"/>
                    <a:pt x="40" y="45"/>
                    <a:pt x="40" y="45"/>
                  </a:cubicBezTo>
                  <a:cubicBezTo>
                    <a:pt x="40" y="55"/>
                    <a:pt x="31" y="64"/>
                    <a:pt x="21" y="64"/>
                  </a:cubicBezTo>
                  <a:cubicBezTo>
                    <a:pt x="19" y="64"/>
                    <a:pt x="19" y="64"/>
                    <a:pt x="19" y="64"/>
                  </a:cubicBezTo>
                  <a:cubicBezTo>
                    <a:pt x="8" y="64"/>
                    <a:pt x="0" y="55"/>
                    <a:pt x="0" y="45"/>
                  </a:cubicBezTo>
                  <a:cubicBezTo>
                    <a:pt x="0" y="20"/>
                    <a:pt x="0" y="20"/>
                    <a:pt x="0" y="20"/>
                  </a:cubicBezTo>
                  <a:cubicBezTo>
                    <a:pt x="0" y="9"/>
                    <a:pt x="8" y="0"/>
                    <a:pt x="19" y="0"/>
                  </a:cubicBezTo>
                  <a:cubicBezTo>
                    <a:pt x="21" y="0"/>
                    <a:pt x="21" y="0"/>
                    <a:pt x="21" y="0"/>
                  </a:cubicBezTo>
                  <a:cubicBezTo>
                    <a:pt x="31" y="0"/>
                    <a:pt x="40" y="9"/>
                    <a:pt x="40" y="20"/>
                  </a:cubicBezTo>
                  <a:close/>
                  <a:moveTo>
                    <a:pt x="29" y="39"/>
                  </a:moveTo>
                  <a:cubicBezTo>
                    <a:pt x="29" y="25"/>
                    <a:pt x="29" y="25"/>
                    <a:pt x="29" y="25"/>
                  </a:cubicBezTo>
                  <a:cubicBezTo>
                    <a:pt x="29" y="19"/>
                    <a:pt x="25" y="14"/>
                    <a:pt x="20" y="14"/>
                  </a:cubicBezTo>
                  <a:cubicBezTo>
                    <a:pt x="19" y="14"/>
                    <a:pt x="19" y="14"/>
                    <a:pt x="19" y="14"/>
                  </a:cubicBezTo>
                  <a:cubicBezTo>
                    <a:pt x="15" y="14"/>
                    <a:pt x="11" y="19"/>
                    <a:pt x="11" y="25"/>
                  </a:cubicBezTo>
                  <a:cubicBezTo>
                    <a:pt x="11" y="39"/>
                    <a:pt x="11" y="39"/>
                    <a:pt x="11" y="39"/>
                  </a:cubicBezTo>
                  <a:cubicBezTo>
                    <a:pt x="11" y="45"/>
                    <a:pt x="15" y="50"/>
                    <a:pt x="19" y="50"/>
                  </a:cubicBezTo>
                  <a:cubicBezTo>
                    <a:pt x="20" y="50"/>
                    <a:pt x="20" y="50"/>
                    <a:pt x="20" y="50"/>
                  </a:cubicBezTo>
                  <a:cubicBezTo>
                    <a:pt x="25" y="50"/>
                    <a:pt x="29" y="45"/>
                    <a:pt x="2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7">
              <a:extLst>
                <a:ext uri="{FF2B5EF4-FFF2-40B4-BE49-F238E27FC236}">
                  <a16:creationId xmlns:a16="http://schemas.microsoft.com/office/drawing/2014/main" id="{9260C548-0FB2-41B0-8179-94B891D3AEF0}"/>
                </a:ext>
              </a:extLst>
            </p:cNvPr>
            <p:cNvSpPr>
              <a:spLocks noEditPoints="1"/>
            </p:cNvSpPr>
            <p:nvPr/>
          </p:nvSpPr>
          <p:spPr bwMode="auto">
            <a:xfrm>
              <a:off x="6564313" y="1130300"/>
              <a:ext cx="95250" cy="146050"/>
            </a:xfrm>
            <a:custGeom>
              <a:avLst/>
              <a:gdLst>
                <a:gd name="T0" fmla="*/ 41 w 41"/>
                <a:gd name="T1" fmla="*/ 19 h 63"/>
                <a:gd name="T2" fmla="*/ 41 w 41"/>
                <a:gd name="T3" fmla="*/ 44 h 63"/>
                <a:gd name="T4" fmla="*/ 22 w 41"/>
                <a:gd name="T5" fmla="*/ 63 h 63"/>
                <a:gd name="T6" fmla="*/ 20 w 41"/>
                <a:gd name="T7" fmla="*/ 63 h 63"/>
                <a:gd name="T8" fmla="*/ 0 w 41"/>
                <a:gd name="T9" fmla="*/ 44 h 63"/>
                <a:gd name="T10" fmla="*/ 0 w 41"/>
                <a:gd name="T11" fmla="*/ 19 h 63"/>
                <a:gd name="T12" fmla="*/ 20 w 41"/>
                <a:gd name="T13" fmla="*/ 0 h 63"/>
                <a:gd name="T14" fmla="*/ 22 w 41"/>
                <a:gd name="T15" fmla="*/ 0 h 63"/>
                <a:gd name="T16" fmla="*/ 41 w 41"/>
                <a:gd name="T17" fmla="*/ 19 h 63"/>
                <a:gd name="T18" fmla="*/ 30 w 41"/>
                <a:gd name="T19" fmla="*/ 38 h 63"/>
                <a:gd name="T20" fmla="*/ 30 w 41"/>
                <a:gd name="T21" fmla="*/ 24 h 63"/>
                <a:gd name="T22" fmla="*/ 21 w 41"/>
                <a:gd name="T23" fmla="*/ 14 h 63"/>
                <a:gd name="T24" fmla="*/ 20 w 41"/>
                <a:gd name="T25" fmla="*/ 14 h 63"/>
                <a:gd name="T26" fmla="*/ 12 w 41"/>
                <a:gd name="T27" fmla="*/ 24 h 63"/>
                <a:gd name="T28" fmla="*/ 12 w 41"/>
                <a:gd name="T29" fmla="*/ 38 h 63"/>
                <a:gd name="T30" fmla="*/ 20 w 41"/>
                <a:gd name="T31" fmla="*/ 49 h 63"/>
                <a:gd name="T32" fmla="*/ 21 w 41"/>
                <a:gd name="T33" fmla="*/ 49 h 63"/>
                <a:gd name="T34" fmla="*/ 30 w 41"/>
                <a:gd name="T3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63">
                  <a:moveTo>
                    <a:pt x="41" y="19"/>
                  </a:moveTo>
                  <a:cubicBezTo>
                    <a:pt x="41" y="44"/>
                    <a:pt x="41" y="44"/>
                    <a:pt x="41" y="44"/>
                  </a:cubicBezTo>
                  <a:cubicBezTo>
                    <a:pt x="41" y="54"/>
                    <a:pt x="32" y="63"/>
                    <a:pt x="22" y="63"/>
                  </a:cubicBezTo>
                  <a:cubicBezTo>
                    <a:pt x="20" y="63"/>
                    <a:pt x="20" y="63"/>
                    <a:pt x="20" y="63"/>
                  </a:cubicBezTo>
                  <a:cubicBezTo>
                    <a:pt x="9" y="63"/>
                    <a:pt x="0" y="54"/>
                    <a:pt x="0" y="44"/>
                  </a:cubicBezTo>
                  <a:cubicBezTo>
                    <a:pt x="0" y="19"/>
                    <a:pt x="0" y="19"/>
                    <a:pt x="0" y="19"/>
                  </a:cubicBezTo>
                  <a:cubicBezTo>
                    <a:pt x="0" y="8"/>
                    <a:pt x="9" y="0"/>
                    <a:pt x="20" y="0"/>
                  </a:cubicBezTo>
                  <a:cubicBezTo>
                    <a:pt x="22" y="0"/>
                    <a:pt x="22" y="0"/>
                    <a:pt x="22" y="0"/>
                  </a:cubicBezTo>
                  <a:cubicBezTo>
                    <a:pt x="32" y="0"/>
                    <a:pt x="41" y="8"/>
                    <a:pt x="41" y="19"/>
                  </a:cubicBezTo>
                  <a:close/>
                  <a:moveTo>
                    <a:pt x="30" y="38"/>
                  </a:moveTo>
                  <a:cubicBezTo>
                    <a:pt x="30" y="24"/>
                    <a:pt x="30" y="24"/>
                    <a:pt x="30" y="24"/>
                  </a:cubicBezTo>
                  <a:cubicBezTo>
                    <a:pt x="30" y="18"/>
                    <a:pt x="26" y="14"/>
                    <a:pt x="21" y="14"/>
                  </a:cubicBezTo>
                  <a:cubicBezTo>
                    <a:pt x="20" y="14"/>
                    <a:pt x="20" y="14"/>
                    <a:pt x="20" y="14"/>
                  </a:cubicBezTo>
                  <a:cubicBezTo>
                    <a:pt x="16" y="14"/>
                    <a:pt x="12" y="18"/>
                    <a:pt x="12" y="24"/>
                  </a:cubicBezTo>
                  <a:cubicBezTo>
                    <a:pt x="12" y="38"/>
                    <a:pt x="12" y="38"/>
                    <a:pt x="12" y="38"/>
                  </a:cubicBezTo>
                  <a:cubicBezTo>
                    <a:pt x="12" y="44"/>
                    <a:pt x="16" y="49"/>
                    <a:pt x="20" y="49"/>
                  </a:cubicBezTo>
                  <a:cubicBezTo>
                    <a:pt x="21" y="49"/>
                    <a:pt x="21" y="49"/>
                    <a:pt x="21" y="49"/>
                  </a:cubicBezTo>
                  <a:cubicBezTo>
                    <a:pt x="26" y="49"/>
                    <a:pt x="30" y="44"/>
                    <a:pt x="3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8">
              <a:extLst>
                <a:ext uri="{FF2B5EF4-FFF2-40B4-BE49-F238E27FC236}">
                  <a16:creationId xmlns:a16="http://schemas.microsoft.com/office/drawing/2014/main" id="{6214B368-9DB7-4C24-8A2C-CFC82EB15BA8}"/>
                </a:ext>
              </a:extLst>
            </p:cNvPr>
            <p:cNvSpPr>
              <a:spLocks/>
            </p:cNvSpPr>
            <p:nvPr/>
          </p:nvSpPr>
          <p:spPr bwMode="auto">
            <a:xfrm>
              <a:off x="6538913" y="920750"/>
              <a:ext cx="42863" cy="138113"/>
            </a:xfrm>
            <a:custGeom>
              <a:avLst/>
              <a:gdLst>
                <a:gd name="T0" fmla="*/ 18 w 18"/>
                <a:gd name="T1" fmla="*/ 9 h 60"/>
                <a:gd name="T2" fmla="*/ 18 w 18"/>
                <a:gd name="T3" fmla="*/ 51 h 60"/>
                <a:gd name="T4" fmla="*/ 11 w 18"/>
                <a:gd name="T5" fmla="*/ 60 h 60"/>
                <a:gd name="T6" fmla="*/ 7 w 18"/>
                <a:gd name="T7" fmla="*/ 60 h 60"/>
                <a:gd name="T8" fmla="*/ 0 w 18"/>
                <a:gd name="T9" fmla="*/ 51 h 60"/>
                <a:gd name="T10" fmla="*/ 0 w 18"/>
                <a:gd name="T11" fmla="*/ 9 h 60"/>
                <a:gd name="T12" fmla="*/ 7 w 18"/>
                <a:gd name="T13" fmla="*/ 0 h 60"/>
                <a:gd name="T14" fmla="*/ 11 w 18"/>
                <a:gd name="T15" fmla="*/ 0 h 60"/>
                <a:gd name="T16" fmla="*/ 18 w 18"/>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18" y="9"/>
                  </a:moveTo>
                  <a:cubicBezTo>
                    <a:pt x="18" y="51"/>
                    <a:pt x="18" y="51"/>
                    <a:pt x="18" y="51"/>
                  </a:cubicBezTo>
                  <a:cubicBezTo>
                    <a:pt x="18" y="56"/>
                    <a:pt x="15" y="60"/>
                    <a:pt x="11" y="60"/>
                  </a:cubicBezTo>
                  <a:cubicBezTo>
                    <a:pt x="7" y="60"/>
                    <a:pt x="7" y="60"/>
                    <a:pt x="7" y="60"/>
                  </a:cubicBezTo>
                  <a:cubicBezTo>
                    <a:pt x="3" y="60"/>
                    <a:pt x="0" y="56"/>
                    <a:pt x="0" y="51"/>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39">
              <a:extLst>
                <a:ext uri="{FF2B5EF4-FFF2-40B4-BE49-F238E27FC236}">
                  <a16:creationId xmlns:a16="http://schemas.microsoft.com/office/drawing/2014/main" id="{4940E6BD-B12C-4B8B-B145-CBF8B1ED1A38}"/>
                </a:ext>
              </a:extLst>
            </p:cNvPr>
            <p:cNvSpPr>
              <a:spLocks/>
            </p:cNvSpPr>
            <p:nvPr/>
          </p:nvSpPr>
          <p:spPr bwMode="auto">
            <a:xfrm>
              <a:off x="6478588" y="1133475"/>
              <a:ext cx="42863" cy="138113"/>
            </a:xfrm>
            <a:custGeom>
              <a:avLst/>
              <a:gdLst>
                <a:gd name="T0" fmla="*/ 18 w 18"/>
                <a:gd name="T1" fmla="*/ 9 h 60"/>
                <a:gd name="T2" fmla="*/ 18 w 18"/>
                <a:gd name="T3" fmla="*/ 51 h 60"/>
                <a:gd name="T4" fmla="*/ 11 w 18"/>
                <a:gd name="T5" fmla="*/ 60 h 60"/>
                <a:gd name="T6" fmla="*/ 7 w 18"/>
                <a:gd name="T7" fmla="*/ 60 h 60"/>
                <a:gd name="T8" fmla="*/ 0 w 18"/>
                <a:gd name="T9" fmla="*/ 51 h 60"/>
                <a:gd name="T10" fmla="*/ 0 w 18"/>
                <a:gd name="T11" fmla="*/ 9 h 60"/>
                <a:gd name="T12" fmla="*/ 7 w 18"/>
                <a:gd name="T13" fmla="*/ 0 h 60"/>
                <a:gd name="T14" fmla="*/ 11 w 18"/>
                <a:gd name="T15" fmla="*/ 0 h 60"/>
                <a:gd name="T16" fmla="*/ 18 w 18"/>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18" y="9"/>
                  </a:moveTo>
                  <a:cubicBezTo>
                    <a:pt x="18" y="51"/>
                    <a:pt x="18" y="51"/>
                    <a:pt x="18" y="51"/>
                  </a:cubicBezTo>
                  <a:cubicBezTo>
                    <a:pt x="18" y="56"/>
                    <a:pt x="15" y="60"/>
                    <a:pt x="11" y="60"/>
                  </a:cubicBezTo>
                  <a:cubicBezTo>
                    <a:pt x="7" y="60"/>
                    <a:pt x="7" y="60"/>
                    <a:pt x="7" y="60"/>
                  </a:cubicBezTo>
                  <a:cubicBezTo>
                    <a:pt x="3" y="60"/>
                    <a:pt x="0" y="56"/>
                    <a:pt x="0" y="51"/>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0">
              <a:extLst>
                <a:ext uri="{FF2B5EF4-FFF2-40B4-BE49-F238E27FC236}">
                  <a16:creationId xmlns:a16="http://schemas.microsoft.com/office/drawing/2014/main" id="{612C8BA0-A746-475B-93C1-81D196BE1D85}"/>
                </a:ext>
              </a:extLst>
            </p:cNvPr>
            <p:cNvSpPr>
              <a:spLocks noEditPoints="1"/>
            </p:cNvSpPr>
            <p:nvPr/>
          </p:nvSpPr>
          <p:spPr bwMode="auto">
            <a:xfrm>
              <a:off x="6407151" y="915988"/>
              <a:ext cx="95250" cy="147638"/>
            </a:xfrm>
            <a:custGeom>
              <a:avLst/>
              <a:gdLst>
                <a:gd name="T0" fmla="*/ 41 w 41"/>
                <a:gd name="T1" fmla="*/ 20 h 64"/>
                <a:gd name="T2" fmla="*/ 41 w 41"/>
                <a:gd name="T3" fmla="*/ 45 h 64"/>
                <a:gd name="T4" fmla="*/ 22 w 41"/>
                <a:gd name="T5" fmla="*/ 64 h 64"/>
                <a:gd name="T6" fmla="*/ 19 w 41"/>
                <a:gd name="T7" fmla="*/ 64 h 64"/>
                <a:gd name="T8" fmla="*/ 0 w 41"/>
                <a:gd name="T9" fmla="*/ 45 h 64"/>
                <a:gd name="T10" fmla="*/ 0 w 41"/>
                <a:gd name="T11" fmla="*/ 20 h 64"/>
                <a:gd name="T12" fmla="*/ 19 w 41"/>
                <a:gd name="T13" fmla="*/ 0 h 64"/>
                <a:gd name="T14" fmla="*/ 22 w 41"/>
                <a:gd name="T15" fmla="*/ 0 h 64"/>
                <a:gd name="T16" fmla="*/ 41 w 41"/>
                <a:gd name="T17" fmla="*/ 20 h 64"/>
                <a:gd name="T18" fmla="*/ 29 w 41"/>
                <a:gd name="T19" fmla="*/ 39 h 64"/>
                <a:gd name="T20" fmla="*/ 29 w 41"/>
                <a:gd name="T21" fmla="*/ 25 h 64"/>
                <a:gd name="T22" fmla="*/ 21 w 41"/>
                <a:gd name="T23" fmla="*/ 14 h 64"/>
                <a:gd name="T24" fmla="*/ 20 w 41"/>
                <a:gd name="T25" fmla="*/ 14 h 64"/>
                <a:gd name="T26" fmla="*/ 12 w 41"/>
                <a:gd name="T27" fmla="*/ 25 h 64"/>
                <a:gd name="T28" fmla="*/ 12 w 41"/>
                <a:gd name="T29" fmla="*/ 39 h 64"/>
                <a:gd name="T30" fmla="*/ 20 w 41"/>
                <a:gd name="T31" fmla="*/ 50 h 64"/>
                <a:gd name="T32" fmla="*/ 21 w 41"/>
                <a:gd name="T33" fmla="*/ 50 h 64"/>
                <a:gd name="T34" fmla="*/ 29 w 41"/>
                <a:gd name="T35"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64">
                  <a:moveTo>
                    <a:pt x="41" y="20"/>
                  </a:moveTo>
                  <a:cubicBezTo>
                    <a:pt x="41" y="45"/>
                    <a:pt x="41" y="45"/>
                    <a:pt x="41" y="45"/>
                  </a:cubicBezTo>
                  <a:cubicBezTo>
                    <a:pt x="41" y="55"/>
                    <a:pt x="32" y="64"/>
                    <a:pt x="22" y="64"/>
                  </a:cubicBezTo>
                  <a:cubicBezTo>
                    <a:pt x="19" y="64"/>
                    <a:pt x="19" y="64"/>
                    <a:pt x="19" y="64"/>
                  </a:cubicBezTo>
                  <a:cubicBezTo>
                    <a:pt x="9" y="64"/>
                    <a:pt x="0" y="55"/>
                    <a:pt x="0" y="45"/>
                  </a:cubicBezTo>
                  <a:cubicBezTo>
                    <a:pt x="0" y="20"/>
                    <a:pt x="0" y="20"/>
                    <a:pt x="0" y="20"/>
                  </a:cubicBezTo>
                  <a:cubicBezTo>
                    <a:pt x="0" y="9"/>
                    <a:pt x="9" y="0"/>
                    <a:pt x="19" y="0"/>
                  </a:cubicBezTo>
                  <a:cubicBezTo>
                    <a:pt x="22" y="0"/>
                    <a:pt x="22" y="0"/>
                    <a:pt x="22" y="0"/>
                  </a:cubicBezTo>
                  <a:cubicBezTo>
                    <a:pt x="32" y="0"/>
                    <a:pt x="41" y="9"/>
                    <a:pt x="41" y="20"/>
                  </a:cubicBezTo>
                  <a:close/>
                  <a:moveTo>
                    <a:pt x="29" y="39"/>
                  </a:moveTo>
                  <a:cubicBezTo>
                    <a:pt x="29" y="25"/>
                    <a:pt x="29" y="25"/>
                    <a:pt x="29" y="25"/>
                  </a:cubicBezTo>
                  <a:cubicBezTo>
                    <a:pt x="29" y="19"/>
                    <a:pt x="26" y="14"/>
                    <a:pt x="21" y="14"/>
                  </a:cubicBezTo>
                  <a:cubicBezTo>
                    <a:pt x="20" y="14"/>
                    <a:pt x="20" y="14"/>
                    <a:pt x="20" y="14"/>
                  </a:cubicBezTo>
                  <a:cubicBezTo>
                    <a:pt x="15" y="14"/>
                    <a:pt x="12" y="19"/>
                    <a:pt x="12" y="25"/>
                  </a:cubicBezTo>
                  <a:cubicBezTo>
                    <a:pt x="12" y="39"/>
                    <a:pt x="12" y="39"/>
                    <a:pt x="12" y="39"/>
                  </a:cubicBezTo>
                  <a:cubicBezTo>
                    <a:pt x="12" y="45"/>
                    <a:pt x="15" y="50"/>
                    <a:pt x="20" y="50"/>
                  </a:cubicBezTo>
                  <a:cubicBezTo>
                    <a:pt x="21" y="50"/>
                    <a:pt x="21" y="50"/>
                    <a:pt x="21" y="50"/>
                  </a:cubicBezTo>
                  <a:cubicBezTo>
                    <a:pt x="26" y="50"/>
                    <a:pt x="29" y="45"/>
                    <a:pt x="2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1">
              <a:extLst>
                <a:ext uri="{FF2B5EF4-FFF2-40B4-BE49-F238E27FC236}">
                  <a16:creationId xmlns:a16="http://schemas.microsoft.com/office/drawing/2014/main" id="{AA5039B0-DAF6-4D8F-BCAC-86E371EA1AD7}"/>
                </a:ext>
              </a:extLst>
            </p:cNvPr>
            <p:cNvSpPr>
              <a:spLocks noEditPoints="1"/>
            </p:cNvSpPr>
            <p:nvPr/>
          </p:nvSpPr>
          <p:spPr bwMode="auto">
            <a:xfrm>
              <a:off x="6346826" y="1130300"/>
              <a:ext cx="95250" cy="146050"/>
            </a:xfrm>
            <a:custGeom>
              <a:avLst/>
              <a:gdLst>
                <a:gd name="T0" fmla="*/ 41 w 41"/>
                <a:gd name="T1" fmla="*/ 19 h 63"/>
                <a:gd name="T2" fmla="*/ 41 w 41"/>
                <a:gd name="T3" fmla="*/ 44 h 63"/>
                <a:gd name="T4" fmla="*/ 21 w 41"/>
                <a:gd name="T5" fmla="*/ 63 h 63"/>
                <a:gd name="T6" fmla="*/ 19 w 41"/>
                <a:gd name="T7" fmla="*/ 63 h 63"/>
                <a:gd name="T8" fmla="*/ 0 w 41"/>
                <a:gd name="T9" fmla="*/ 44 h 63"/>
                <a:gd name="T10" fmla="*/ 0 w 41"/>
                <a:gd name="T11" fmla="*/ 19 h 63"/>
                <a:gd name="T12" fmla="*/ 19 w 41"/>
                <a:gd name="T13" fmla="*/ 0 h 63"/>
                <a:gd name="T14" fmla="*/ 21 w 41"/>
                <a:gd name="T15" fmla="*/ 0 h 63"/>
                <a:gd name="T16" fmla="*/ 41 w 41"/>
                <a:gd name="T17" fmla="*/ 19 h 63"/>
                <a:gd name="T18" fmla="*/ 29 w 41"/>
                <a:gd name="T19" fmla="*/ 38 h 63"/>
                <a:gd name="T20" fmla="*/ 29 w 41"/>
                <a:gd name="T21" fmla="*/ 24 h 63"/>
                <a:gd name="T22" fmla="*/ 21 w 41"/>
                <a:gd name="T23" fmla="*/ 14 h 63"/>
                <a:gd name="T24" fmla="*/ 20 w 41"/>
                <a:gd name="T25" fmla="*/ 14 h 63"/>
                <a:gd name="T26" fmla="*/ 12 w 41"/>
                <a:gd name="T27" fmla="*/ 24 h 63"/>
                <a:gd name="T28" fmla="*/ 12 w 41"/>
                <a:gd name="T29" fmla="*/ 38 h 63"/>
                <a:gd name="T30" fmla="*/ 20 w 41"/>
                <a:gd name="T31" fmla="*/ 49 h 63"/>
                <a:gd name="T32" fmla="*/ 21 w 41"/>
                <a:gd name="T33" fmla="*/ 49 h 63"/>
                <a:gd name="T34" fmla="*/ 29 w 41"/>
                <a:gd name="T3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63">
                  <a:moveTo>
                    <a:pt x="41" y="19"/>
                  </a:moveTo>
                  <a:cubicBezTo>
                    <a:pt x="41" y="44"/>
                    <a:pt x="41" y="44"/>
                    <a:pt x="41" y="44"/>
                  </a:cubicBezTo>
                  <a:cubicBezTo>
                    <a:pt x="41" y="54"/>
                    <a:pt x="32" y="63"/>
                    <a:pt x="21" y="63"/>
                  </a:cubicBezTo>
                  <a:cubicBezTo>
                    <a:pt x="19" y="63"/>
                    <a:pt x="19" y="63"/>
                    <a:pt x="19" y="63"/>
                  </a:cubicBezTo>
                  <a:cubicBezTo>
                    <a:pt x="9" y="63"/>
                    <a:pt x="0" y="54"/>
                    <a:pt x="0" y="44"/>
                  </a:cubicBezTo>
                  <a:cubicBezTo>
                    <a:pt x="0" y="19"/>
                    <a:pt x="0" y="19"/>
                    <a:pt x="0" y="19"/>
                  </a:cubicBezTo>
                  <a:cubicBezTo>
                    <a:pt x="0" y="8"/>
                    <a:pt x="9" y="0"/>
                    <a:pt x="19" y="0"/>
                  </a:cubicBezTo>
                  <a:cubicBezTo>
                    <a:pt x="21" y="0"/>
                    <a:pt x="21" y="0"/>
                    <a:pt x="21" y="0"/>
                  </a:cubicBezTo>
                  <a:cubicBezTo>
                    <a:pt x="32" y="0"/>
                    <a:pt x="41" y="8"/>
                    <a:pt x="41" y="19"/>
                  </a:cubicBezTo>
                  <a:close/>
                  <a:moveTo>
                    <a:pt x="29" y="38"/>
                  </a:moveTo>
                  <a:cubicBezTo>
                    <a:pt x="29" y="24"/>
                    <a:pt x="29" y="24"/>
                    <a:pt x="29" y="24"/>
                  </a:cubicBezTo>
                  <a:cubicBezTo>
                    <a:pt x="29" y="18"/>
                    <a:pt x="25" y="14"/>
                    <a:pt x="21" y="14"/>
                  </a:cubicBezTo>
                  <a:cubicBezTo>
                    <a:pt x="20" y="14"/>
                    <a:pt x="20" y="14"/>
                    <a:pt x="20" y="14"/>
                  </a:cubicBezTo>
                  <a:cubicBezTo>
                    <a:pt x="15" y="14"/>
                    <a:pt x="12" y="18"/>
                    <a:pt x="12" y="24"/>
                  </a:cubicBezTo>
                  <a:cubicBezTo>
                    <a:pt x="12" y="38"/>
                    <a:pt x="12" y="38"/>
                    <a:pt x="12" y="38"/>
                  </a:cubicBezTo>
                  <a:cubicBezTo>
                    <a:pt x="12" y="44"/>
                    <a:pt x="15" y="49"/>
                    <a:pt x="20" y="49"/>
                  </a:cubicBezTo>
                  <a:cubicBezTo>
                    <a:pt x="21" y="49"/>
                    <a:pt x="21" y="49"/>
                    <a:pt x="21" y="49"/>
                  </a:cubicBezTo>
                  <a:cubicBezTo>
                    <a:pt x="25" y="49"/>
                    <a:pt x="29" y="44"/>
                    <a:pt x="2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
              <a:extLst>
                <a:ext uri="{FF2B5EF4-FFF2-40B4-BE49-F238E27FC236}">
                  <a16:creationId xmlns:a16="http://schemas.microsoft.com/office/drawing/2014/main" id="{34C665A1-D094-4FC1-912A-50B86311B3DA}"/>
                </a:ext>
              </a:extLst>
            </p:cNvPr>
            <p:cNvSpPr>
              <a:spLocks/>
            </p:cNvSpPr>
            <p:nvPr/>
          </p:nvSpPr>
          <p:spPr bwMode="auto">
            <a:xfrm>
              <a:off x="6326188" y="920750"/>
              <a:ext cx="44450" cy="136525"/>
            </a:xfrm>
            <a:custGeom>
              <a:avLst/>
              <a:gdLst>
                <a:gd name="T0" fmla="*/ 19 w 19"/>
                <a:gd name="T1" fmla="*/ 8 h 59"/>
                <a:gd name="T2" fmla="*/ 19 w 19"/>
                <a:gd name="T3" fmla="*/ 50 h 59"/>
                <a:gd name="T4" fmla="*/ 12 w 19"/>
                <a:gd name="T5" fmla="*/ 59 h 59"/>
                <a:gd name="T6" fmla="*/ 7 w 19"/>
                <a:gd name="T7" fmla="*/ 59 h 59"/>
                <a:gd name="T8" fmla="*/ 0 w 19"/>
                <a:gd name="T9" fmla="*/ 50 h 59"/>
                <a:gd name="T10" fmla="*/ 0 w 19"/>
                <a:gd name="T11" fmla="*/ 8 h 59"/>
                <a:gd name="T12" fmla="*/ 7 w 19"/>
                <a:gd name="T13" fmla="*/ 0 h 59"/>
                <a:gd name="T14" fmla="*/ 12 w 19"/>
                <a:gd name="T15" fmla="*/ 0 h 59"/>
                <a:gd name="T16" fmla="*/ 19 w 19"/>
                <a:gd name="T17"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9">
                  <a:moveTo>
                    <a:pt x="19" y="8"/>
                  </a:moveTo>
                  <a:cubicBezTo>
                    <a:pt x="19" y="50"/>
                    <a:pt x="19" y="50"/>
                    <a:pt x="19" y="50"/>
                  </a:cubicBezTo>
                  <a:cubicBezTo>
                    <a:pt x="19" y="55"/>
                    <a:pt x="15" y="59"/>
                    <a:pt x="12" y="59"/>
                  </a:cubicBezTo>
                  <a:cubicBezTo>
                    <a:pt x="7" y="59"/>
                    <a:pt x="7" y="59"/>
                    <a:pt x="7" y="59"/>
                  </a:cubicBezTo>
                  <a:cubicBezTo>
                    <a:pt x="3" y="59"/>
                    <a:pt x="0" y="55"/>
                    <a:pt x="0" y="50"/>
                  </a:cubicBezTo>
                  <a:cubicBezTo>
                    <a:pt x="0" y="8"/>
                    <a:pt x="0" y="8"/>
                    <a:pt x="0" y="8"/>
                  </a:cubicBezTo>
                  <a:cubicBezTo>
                    <a:pt x="0" y="4"/>
                    <a:pt x="3" y="0"/>
                    <a:pt x="7" y="0"/>
                  </a:cubicBezTo>
                  <a:cubicBezTo>
                    <a:pt x="12" y="0"/>
                    <a:pt x="12" y="0"/>
                    <a:pt x="12" y="0"/>
                  </a:cubicBezTo>
                  <a:cubicBezTo>
                    <a:pt x="15" y="0"/>
                    <a:pt x="19" y="4"/>
                    <a:pt x="19" y="8"/>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3">
              <a:extLst>
                <a:ext uri="{FF2B5EF4-FFF2-40B4-BE49-F238E27FC236}">
                  <a16:creationId xmlns:a16="http://schemas.microsoft.com/office/drawing/2014/main" id="{8AD41940-EB61-4C45-BC03-E72A8F0D609A}"/>
                </a:ext>
              </a:extLst>
            </p:cNvPr>
            <p:cNvSpPr>
              <a:spLocks/>
            </p:cNvSpPr>
            <p:nvPr/>
          </p:nvSpPr>
          <p:spPr bwMode="auto">
            <a:xfrm>
              <a:off x="6264276" y="1133475"/>
              <a:ext cx="41275" cy="138113"/>
            </a:xfrm>
            <a:custGeom>
              <a:avLst/>
              <a:gdLst>
                <a:gd name="T0" fmla="*/ 18 w 18"/>
                <a:gd name="T1" fmla="*/ 9 h 60"/>
                <a:gd name="T2" fmla="*/ 18 w 18"/>
                <a:gd name="T3" fmla="*/ 51 h 60"/>
                <a:gd name="T4" fmla="*/ 11 w 18"/>
                <a:gd name="T5" fmla="*/ 60 h 60"/>
                <a:gd name="T6" fmla="*/ 7 w 18"/>
                <a:gd name="T7" fmla="*/ 60 h 60"/>
                <a:gd name="T8" fmla="*/ 0 w 18"/>
                <a:gd name="T9" fmla="*/ 51 h 60"/>
                <a:gd name="T10" fmla="*/ 0 w 18"/>
                <a:gd name="T11" fmla="*/ 9 h 60"/>
                <a:gd name="T12" fmla="*/ 7 w 18"/>
                <a:gd name="T13" fmla="*/ 0 h 60"/>
                <a:gd name="T14" fmla="*/ 11 w 18"/>
                <a:gd name="T15" fmla="*/ 0 h 60"/>
                <a:gd name="T16" fmla="*/ 18 w 18"/>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18" y="9"/>
                  </a:moveTo>
                  <a:cubicBezTo>
                    <a:pt x="18" y="51"/>
                    <a:pt x="18" y="51"/>
                    <a:pt x="18" y="51"/>
                  </a:cubicBezTo>
                  <a:cubicBezTo>
                    <a:pt x="18" y="56"/>
                    <a:pt x="15" y="60"/>
                    <a:pt x="11" y="60"/>
                  </a:cubicBezTo>
                  <a:cubicBezTo>
                    <a:pt x="7" y="60"/>
                    <a:pt x="7" y="60"/>
                    <a:pt x="7" y="60"/>
                  </a:cubicBezTo>
                  <a:cubicBezTo>
                    <a:pt x="3" y="60"/>
                    <a:pt x="0" y="56"/>
                    <a:pt x="0" y="51"/>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4">
              <a:extLst>
                <a:ext uri="{FF2B5EF4-FFF2-40B4-BE49-F238E27FC236}">
                  <a16:creationId xmlns:a16="http://schemas.microsoft.com/office/drawing/2014/main" id="{93F2F160-10C7-4629-AE39-11E65A82D530}"/>
                </a:ext>
              </a:extLst>
            </p:cNvPr>
            <p:cNvSpPr>
              <a:spLocks/>
            </p:cNvSpPr>
            <p:nvPr/>
          </p:nvSpPr>
          <p:spPr bwMode="auto">
            <a:xfrm>
              <a:off x="6229351" y="920750"/>
              <a:ext cx="41275" cy="138113"/>
            </a:xfrm>
            <a:custGeom>
              <a:avLst/>
              <a:gdLst>
                <a:gd name="T0" fmla="*/ 18 w 18"/>
                <a:gd name="T1" fmla="*/ 9 h 60"/>
                <a:gd name="T2" fmla="*/ 18 w 18"/>
                <a:gd name="T3" fmla="*/ 51 h 60"/>
                <a:gd name="T4" fmla="*/ 11 w 18"/>
                <a:gd name="T5" fmla="*/ 60 h 60"/>
                <a:gd name="T6" fmla="*/ 7 w 18"/>
                <a:gd name="T7" fmla="*/ 60 h 60"/>
                <a:gd name="T8" fmla="*/ 0 w 18"/>
                <a:gd name="T9" fmla="*/ 51 h 60"/>
                <a:gd name="T10" fmla="*/ 0 w 18"/>
                <a:gd name="T11" fmla="*/ 9 h 60"/>
                <a:gd name="T12" fmla="*/ 7 w 18"/>
                <a:gd name="T13" fmla="*/ 0 h 60"/>
                <a:gd name="T14" fmla="*/ 11 w 18"/>
                <a:gd name="T15" fmla="*/ 0 h 60"/>
                <a:gd name="T16" fmla="*/ 18 w 18"/>
                <a:gd name="T1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18" y="9"/>
                  </a:moveTo>
                  <a:cubicBezTo>
                    <a:pt x="18" y="51"/>
                    <a:pt x="18" y="51"/>
                    <a:pt x="18" y="51"/>
                  </a:cubicBezTo>
                  <a:cubicBezTo>
                    <a:pt x="18" y="56"/>
                    <a:pt x="15" y="60"/>
                    <a:pt x="11" y="60"/>
                  </a:cubicBezTo>
                  <a:cubicBezTo>
                    <a:pt x="7" y="60"/>
                    <a:pt x="7" y="60"/>
                    <a:pt x="7" y="60"/>
                  </a:cubicBezTo>
                  <a:cubicBezTo>
                    <a:pt x="3" y="60"/>
                    <a:pt x="0" y="56"/>
                    <a:pt x="0" y="51"/>
                  </a:cubicBezTo>
                  <a:cubicBezTo>
                    <a:pt x="0" y="9"/>
                    <a:pt x="0" y="9"/>
                    <a:pt x="0" y="9"/>
                  </a:cubicBezTo>
                  <a:cubicBezTo>
                    <a:pt x="0" y="4"/>
                    <a:pt x="3" y="0"/>
                    <a:pt x="7" y="0"/>
                  </a:cubicBezTo>
                  <a:cubicBezTo>
                    <a:pt x="11" y="0"/>
                    <a:pt x="11" y="0"/>
                    <a:pt x="11" y="0"/>
                  </a:cubicBezTo>
                  <a:cubicBezTo>
                    <a:pt x="15" y="0"/>
                    <a:pt x="18" y="4"/>
                    <a:pt x="18" y="9"/>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5">
              <a:extLst>
                <a:ext uri="{FF2B5EF4-FFF2-40B4-BE49-F238E27FC236}">
                  <a16:creationId xmlns:a16="http://schemas.microsoft.com/office/drawing/2014/main" id="{FD0A3EE9-8FCD-4874-9090-5A2EC9E909A4}"/>
                </a:ext>
              </a:extLst>
            </p:cNvPr>
            <p:cNvSpPr>
              <a:spLocks noEditPoints="1"/>
            </p:cNvSpPr>
            <p:nvPr/>
          </p:nvSpPr>
          <p:spPr bwMode="auto">
            <a:xfrm>
              <a:off x="6132513" y="1130300"/>
              <a:ext cx="95250" cy="146050"/>
            </a:xfrm>
            <a:custGeom>
              <a:avLst/>
              <a:gdLst>
                <a:gd name="T0" fmla="*/ 41 w 41"/>
                <a:gd name="T1" fmla="*/ 19 h 63"/>
                <a:gd name="T2" fmla="*/ 41 w 41"/>
                <a:gd name="T3" fmla="*/ 44 h 63"/>
                <a:gd name="T4" fmla="*/ 22 w 41"/>
                <a:gd name="T5" fmla="*/ 63 h 63"/>
                <a:gd name="T6" fmla="*/ 20 w 41"/>
                <a:gd name="T7" fmla="*/ 63 h 63"/>
                <a:gd name="T8" fmla="*/ 0 w 41"/>
                <a:gd name="T9" fmla="*/ 44 h 63"/>
                <a:gd name="T10" fmla="*/ 0 w 41"/>
                <a:gd name="T11" fmla="*/ 19 h 63"/>
                <a:gd name="T12" fmla="*/ 20 w 41"/>
                <a:gd name="T13" fmla="*/ 0 h 63"/>
                <a:gd name="T14" fmla="*/ 22 w 41"/>
                <a:gd name="T15" fmla="*/ 0 h 63"/>
                <a:gd name="T16" fmla="*/ 41 w 41"/>
                <a:gd name="T17" fmla="*/ 19 h 63"/>
                <a:gd name="T18" fmla="*/ 29 w 41"/>
                <a:gd name="T19" fmla="*/ 38 h 63"/>
                <a:gd name="T20" fmla="*/ 29 w 41"/>
                <a:gd name="T21" fmla="*/ 24 h 63"/>
                <a:gd name="T22" fmla="*/ 21 w 41"/>
                <a:gd name="T23" fmla="*/ 14 h 63"/>
                <a:gd name="T24" fmla="*/ 20 w 41"/>
                <a:gd name="T25" fmla="*/ 14 h 63"/>
                <a:gd name="T26" fmla="*/ 12 w 41"/>
                <a:gd name="T27" fmla="*/ 24 h 63"/>
                <a:gd name="T28" fmla="*/ 12 w 41"/>
                <a:gd name="T29" fmla="*/ 38 h 63"/>
                <a:gd name="T30" fmla="*/ 20 w 41"/>
                <a:gd name="T31" fmla="*/ 49 h 63"/>
                <a:gd name="T32" fmla="*/ 21 w 41"/>
                <a:gd name="T33" fmla="*/ 49 h 63"/>
                <a:gd name="T34" fmla="*/ 29 w 41"/>
                <a:gd name="T3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63">
                  <a:moveTo>
                    <a:pt x="41" y="19"/>
                  </a:moveTo>
                  <a:cubicBezTo>
                    <a:pt x="41" y="44"/>
                    <a:pt x="41" y="44"/>
                    <a:pt x="41" y="44"/>
                  </a:cubicBezTo>
                  <a:cubicBezTo>
                    <a:pt x="41" y="54"/>
                    <a:pt x="32" y="63"/>
                    <a:pt x="22" y="63"/>
                  </a:cubicBezTo>
                  <a:cubicBezTo>
                    <a:pt x="20" y="63"/>
                    <a:pt x="20" y="63"/>
                    <a:pt x="20" y="63"/>
                  </a:cubicBezTo>
                  <a:cubicBezTo>
                    <a:pt x="9" y="63"/>
                    <a:pt x="0" y="54"/>
                    <a:pt x="0" y="44"/>
                  </a:cubicBezTo>
                  <a:cubicBezTo>
                    <a:pt x="0" y="19"/>
                    <a:pt x="0" y="19"/>
                    <a:pt x="0" y="19"/>
                  </a:cubicBezTo>
                  <a:cubicBezTo>
                    <a:pt x="0" y="8"/>
                    <a:pt x="9" y="0"/>
                    <a:pt x="20" y="0"/>
                  </a:cubicBezTo>
                  <a:cubicBezTo>
                    <a:pt x="22" y="0"/>
                    <a:pt x="22" y="0"/>
                    <a:pt x="22" y="0"/>
                  </a:cubicBezTo>
                  <a:cubicBezTo>
                    <a:pt x="32" y="0"/>
                    <a:pt x="41" y="8"/>
                    <a:pt x="41" y="19"/>
                  </a:cubicBezTo>
                  <a:close/>
                  <a:moveTo>
                    <a:pt x="29" y="38"/>
                  </a:moveTo>
                  <a:cubicBezTo>
                    <a:pt x="29" y="24"/>
                    <a:pt x="29" y="24"/>
                    <a:pt x="29" y="24"/>
                  </a:cubicBezTo>
                  <a:cubicBezTo>
                    <a:pt x="29" y="18"/>
                    <a:pt x="26" y="14"/>
                    <a:pt x="21" y="14"/>
                  </a:cubicBezTo>
                  <a:cubicBezTo>
                    <a:pt x="20" y="14"/>
                    <a:pt x="20" y="14"/>
                    <a:pt x="20" y="14"/>
                  </a:cubicBezTo>
                  <a:cubicBezTo>
                    <a:pt x="15" y="14"/>
                    <a:pt x="12" y="18"/>
                    <a:pt x="12" y="24"/>
                  </a:cubicBezTo>
                  <a:cubicBezTo>
                    <a:pt x="12" y="38"/>
                    <a:pt x="12" y="38"/>
                    <a:pt x="12" y="38"/>
                  </a:cubicBezTo>
                  <a:cubicBezTo>
                    <a:pt x="12" y="44"/>
                    <a:pt x="15" y="49"/>
                    <a:pt x="20" y="49"/>
                  </a:cubicBezTo>
                  <a:cubicBezTo>
                    <a:pt x="21" y="49"/>
                    <a:pt x="21" y="49"/>
                    <a:pt x="21" y="49"/>
                  </a:cubicBezTo>
                  <a:cubicBezTo>
                    <a:pt x="26" y="49"/>
                    <a:pt x="29" y="44"/>
                    <a:pt x="2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6">
              <a:extLst>
                <a:ext uri="{FF2B5EF4-FFF2-40B4-BE49-F238E27FC236}">
                  <a16:creationId xmlns:a16="http://schemas.microsoft.com/office/drawing/2014/main" id="{6B420FD0-9A25-4C03-AAA0-1CF76A5EBE22}"/>
                </a:ext>
              </a:extLst>
            </p:cNvPr>
            <p:cNvSpPr>
              <a:spLocks noEditPoints="1"/>
            </p:cNvSpPr>
            <p:nvPr/>
          </p:nvSpPr>
          <p:spPr bwMode="auto">
            <a:xfrm>
              <a:off x="6097588" y="915988"/>
              <a:ext cx="95250" cy="147638"/>
            </a:xfrm>
            <a:custGeom>
              <a:avLst/>
              <a:gdLst>
                <a:gd name="T0" fmla="*/ 41 w 41"/>
                <a:gd name="T1" fmla="*/ 20 h 64"/>
                <a:gd name="T2" fmla="*/ 41 w 41"/>
                <a:gd name="T3" fmla="*/ 45 h 64"/>
                <a:gd name="T4" fmla="*/ 22 w 41"/>
                <a:gd name="T5" fmla="*/ 64 h 64"/>
                <a:gd name="T6" fmla="*/ 19 w 41"/>
                <a:gd name="T7" fmla="*/ 64 h 64"/>
                <a:gd name="T8" fmla="*/ 0 w 41"/>
                <a:gd name="T9" fmla="*/ 45 h 64"/>
                <a:gd name="T10" fmla="*/ 0 w 41"/>
                <a:gd name="T11" fmla="*/ 20 h 64"/>
                <a:gd name="T12" fmla="*/ 19 w 41"/>
                <a:gd name="T13" fmla="*/ 0 h 64"/>
                <a:gd name="T14" fmla="*/ 22 w 41"/>
                <a:gd name="T15" fmla="*/ 0 h 64"/>
                <a:gd name="T16" fmla="*/ 41 w 41"/>
                <a:gd name="T17" fmla="*/ 20 h 64"/>
                <a:gd name="T18" fmla="*/ 29 w 41"/>
                <a:gd name="T19" fmla="*/ 39 h 64"/>
                <a:gd name="T20" fmla="*/ 29 w 41"/>
                <a:gd name="T21" fmla="*/ 25 h 64"/>
                <a:gd name="T22" fmla="*/ 21 w 41"/>
                <a:gd name="T23" fmla="*/ 14 h 64"/>
                <a:gd name="T24" fmla="*/ 20 w 41"/>
                <a:gd name="T25" fmla="*/ 14 h 64"/>
                <a:gd name="T26" fmla="*/ 12 w 41"/>
                <a:gd name="T27" fmla="*/ 25 h 64"/>
                <a:gd name="T28" fmla="*/ 12 w 41"/>
                <a:gd name="T29" fmla="*/ 39 h 64"/>
                <a:gd name="T30" fmla="*/ 20 w 41"/>
                <a:gd name="T31" fmla="*/ 50 h 64"/>
                <a:gd name="T32" fmla="*/ 21 w 41"/>
                <a:gd name="T33" fmla="*/ 50 h 64"/>
                <a:gd name="T34" fmla="*/ 29 w 41"/>
                <a:gd name="T35"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64">
                  <a:moveTo>
                    <a:pt x="41" y="20"/>
                  </a:moveTo>
                  <a:cubicBezTo>
                    <a:pt x="41" y="45"/>
                    <a:pt x="41" y="45"/>
                    <a:pt x="41" y="45"/>
                  </a:cubicBezTo>
                  <a:cubicBezTo>
                    <a:pt x="41" y="55"/>
                    <a:pt x="32" y="64"/>
                    <a:pt x="22" y="64"/>
                  </a:cubicBezTo>
                  <a:cubicBezTo>
                    <a:pt x="19" y="64"/>
                    <a:pt x="19" y="64"/>
                    <a:pt x="19" y="64"/>
                  </a:cubicBezTo>
                  <a:cubicBezTo>
                    <a:pt x="9" y="64"/>
                    <a:pt x="0" y="55"/>
                    <a:pt x="0" y="45"/>
                  </a:cubicBezTo>
                  <a:cubicBezTo>
                    <a:pt x="0" y="20"/>
                    <a:pt x="0" y="20"/>
                    <a:pt x="0" y="20"/>
                  </a:cubicBezTo>
                  <a:cubicBezTo>
                    <a:pt x="0" y="9"/>
                    <a:pt x="9" y="0"/>
                    <a:pt x="19" y="0"/>
                  </a:cubicBezTo>
                  <a:cubicBezTo>
                    <a:pt x="22" y="0"/>
                    <a:pt x="22" y="0"/>
                    <a:pt x="22" y="0"/>
                  </a:cubicBezTo>
                  <a:cubicBezTo>
                    <a:pt x="32" y="0"/>
                    <a:pt x="41" y="9"/>
                    <a:pt x="41" y="20"/>
                  </a:cubicBezTo>
                  <a:close/>
                  <a:moveTo>
                    <a:pt x="29" y="39"/>
                  </a:moveTo>
                  <a:cubicBezTo>
                    <a:pt x="29" y="25"/>
                    <a:pt x="29" y="25"/>
                    <a:pt x="29" y="25"/>
                  </a:cubicBezTo>
                  <a:cubicBezTo>
                    <a:pt x="29" y="19"/>
                    <a:pt x="26" y="14"/>
                    <a:pt x="21" y="14"/>
                  </a:cubicBezTo>
                  <a:cubicBezTo>
                    <a:pt x="20" y="14"/>
                    <a:pt x="20" y="14"/>
                    <a:pt x="20" y="14"/>
                  </a:cubicBezTo>
                  <a:cubicBezTo>
                    <a:pt x="15" y="14"/>
                    <a:pt x="12" y="19"/>
                    <a:pt x="12" y="25"/>
                  </a:cubicBezTo>
                  <a:cubicBezTo>
                    <a:pt x="12" y="39"/>
                    <a:pt x="12" y="39"/>
                    <a:pt x="12" y="39"/>
                  </a:cubicBezTo>
                  <a:cubicBezTo>
                    <a:pt x="12" y="45"/>
                    <a:pt x="15" y="50"/>
                    <a:pt x="20" y="50"/>
                  </a:cubicBezTo>
                  <a:cubicBezTo>
                    <a:pt x="21" y="50"/>
                    <a:pt x="21" y="50"/>
                    <a:pt x="21" y="50"/>
                  </a:cubicBezTo>
                  <a:cubicBezTo>
                    <a:pt x="26" y="50"/>
                    <a:pt x="29" y="45"/>
                    <a:pt x="2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7">
              <a:extLst>
                <a:ext uri="{FF2B5EF4-FFF2-40B4-BE49-F238E27FC236}">
                  <a16:creationId xmlns:a16="http://schemas.microsoft.com/office/drawing/2014/main" id="{31D8A670-8035-4B84-B3CC-8BA7BBD9E48A}"/>
                </a:ext>
              </a:extLst>
            </p:cNvPr>
            <p:cNvSpPr>
              <a:spLocks noEditPoints="1"/>
            </p:cNvSpPr>
            <p:nvPr/>
          </p:nvSpPr>
          <p:spPr bwMode="auto">
            <a:xfrm>
              <a:off x="6007101" y="1130300"/>
              <a:ext cx="93663" cy="146050"/>
            </a:xfrm>
            <a:custGeom>
              <a:avLst/>
              <a:gdLst>
                <a:gd name="T0" fmla="*/ 40 w 40"/>
                <a:gd name="T1" fmla="*/ 19 h 63"/>
                <a:gd name="T2" fmla="*/ 40 w 40"/>
                <a:gd name="T3" fmla="*/ 44 h 63"/>
                <a:gd name="T4" fmla="*/ 21 w 40"/>
                <a:gd name="T5" fmla="*/ 63 h 63"/>
                <a:gd name="T6" fmla="*/ 19 w 40"/>
                <a:gd name="T7" fmla="*/ 63 h 63"/>
                <a:gd name="T8" fmla="*/ 0 w 40"/>
                <a:gd name="T9" fmla="*/ 44 h 63"/>
                <a:gd name="T10" fmla="*/ 0 w 40"/>
                <a:gd name="T11" fmla="*/ 19 h 63"/>
                <a:gd name="T12" fmla="*/ 19 w 40"/>
                <a:gd name="T13" fmla="*/ 0 h 63"/>
                <a:gd name="T14" fmla="*/ 21 w 40"/>
                <a:gd name="T15" fmla="*/ 0 h 63"/>
                <a:gd name="T16" fmla="*/ 40 w 40"/>
                <a:gd name="T17" fmla="*/ 19 h 63"/>
                <a:gd name="T18" fmla="*/ 29 w 40"/>
                <a:gd name="T19" fmla="*/ 38 h 63"/>
                <a:gd name="T20" fmla="*/ 29 w 40"/>
                <a:gd name="T21" fmla="*/ 24 h 63"/>
                <a:gd name="T22" fmla="*/ 21 w 40"/>
                <a:gd name="T23" fmla="*/ 14 h 63"/>
                <a:gd name="T24" fmla="*/ 20 w 40"/>
                <a:gd name="T25" fmla="*/ 14 h 63"/>
                <a:gd name="T26" fmla="*/ 11 w 40"/>
                <a:gd name="T27" fmla="*/ 24 h 63"/>
                <a:gd name="T28" fmla="*/ 11 w 40"/>
                <a:gd name="T29" fmla="*/ 38 h 63"/>
                <a:gd name="T30" fmla="*/ 20 w 40"/>
                <a:gd name="T31" fmla="*/ 49 h 63"/>
                <a:gd name="T32" fmla="*/ 21 w 40"/>
                <a:gd name="T33" fmla="*/ 49 h 63"/>
                <a:gd name="T34" fmla="*/ 29 w 40"/>
                <a:gd name="T3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3">
                  <a:moveTo>
                    <a:pt x="40" y="19"/>
                  </a:moveTo>
                  <a:cubicBezTo>
                    <a:pt x="40" y="44"/>
                    <a:pt x="40" y="44"/>
                    <a:pt x="40" y="44"/>
                  </a:cubicBezTo>
                  <a:cubicBezTo>
                    <a:pt x="40" y="54"/>
                    <a:pt x="32" y="63"/>
                    <a:pt x="21" y="63"/>
                  </a:cubicBezTo>
                  <a:cubicBezTo>
                    <a:pt x="19" y="63"/>
                    <a:pt x="19" y="63"/>
                    <a:pt x="19" y="63"/>
                  </a:cubicBezTo>
                  <a:cubicBezTo>
                    <a:pt x="8" y="63"/>
                    <a:pt x="0" y="54"/>
                    <a:pt x="0" y="44"/>
                  </a:cubicBezTo>
                  <a:cubicBezTo>
                    <a:pt x="0" y="19"/>
                    <a:pt x="0" y="19"/>
                    <a:pt x="0" y="19"/>
                  </a:cubicBezTo>
                  <a:cubicBezTo>
                    <a:pt x="0" y="8"/>
                    <a:pt x="8" y="0"/>
                    <a:pt x="19" y="0"/>
                  </a:cubicBezTo>
                  <a:cubicBezTo>
                    <a:pt x="21" y="0"/>
                    <a:pt x="21" y="0"/>
                    <a:pt x="21" y="0"/>
                  </a:cubicBezTo>
                  <a:cubicBezTo>
                    <a:pt x="32" y="0"/>
                    <a:pt x="40" y="8"/>
                    <a:pt x="40" y="19"/>
                  </a:cubicBezTo>
                  <a:close/>
                  <a:moveTo>
                    <a:pt x="29" y="38"/>
                  </a:moveTo>
                  <a:cubicBezTo>
                    <a:pt x="29" y="24"/>
                    <a:pt x="29" y="24"/>
                    <a:pt x="29" y="24"/>
                  </a:cubicBezTo>
                  <a:cubicBezTo>
                    <a:pt x="29" y="18"/>
                    <a:pt x="25" y="14"/>
                    <a:pt x="21" y="14"/>
                  </a:cubicBezTo>
                  <a:cubicBezTo>
                    <a:pt x="20" y="14"/>
                    <a:pt x="20" y="14"/>
                    <a:pt x="20" y="14"/>
                  </a:cubicBezTo>
                  <a:cubicBezTo>
                    <a:pt x="15" y="14"/>
                    <a:pt x="11" y="18"/>
                    <a:pt x="11" y="24"/>
                  </a:cubicBezTo>
                  <a:cubicBezTo>
                    <a:pt x="11" y="38"/>
                    <a:pt x="11" y="38"/>
                    <a:pt x="11" y="38"/>
                  </a:cubicBezTo>
                  <a:cubicBezTo>
                    <a:pt x="11" y="44"/>
                    <a:pt x="15" y="49"/>
                    <a:pt x="20" y="49"/>
                  </a:cubicBezTo>
                  <a:cubicBezTo>
                    <a:pt x="21" y="49"/>
                    <a:pt x="21" y="49"/>
                    <a:pt x="21" y="49"/>
                  </a:cubicBezTo>
                  <a:cubicBezTo>
                    <a:pt x="25" y="49"/>
                    <a:pt x="29" y="44"/>
                    <a:pt x="2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8">
              <a:extLst>
                <a:ext uri="{FF2B5EF4-FFF2-40B4-BE49-F238E27FC236}">
                  <a16:creationId xmlns:a16="http://schemas.microsoft.com/office/drawing/2014/main" id="{1608F1AD-2428-410F-91FD-84C594B754CA}"/>
                </a:ext>
              </a:extLst>
            </p:cNvPr>
            <p:cNvSpPr>
              <a:spLocks/>
            </p:cNvSpPr>
            <p:nvPr/>
          </p:nvSpPr>
          <p:spPr bwMode="auto">
            <a:xfrm>
              <a:off x="6016626" y="920750"/>
              <a:ext cx="44450" cy="136525"/>
            </a:xfrm>
            <a:custGeom>
              <a:avLst/>
              <a:gdLst>
                <a:gd name="T0" fmla="*/ 19 w 19"/>
                <a:gd name="T1" fmla="*/ 8 h 59"/>
                <a:gd name="T2" fmla="*/ 19 w 19"/>
                <a:gd name="T3" fmla="*/ 50 h 59"/>
                <a:gd name="T4" fmla="*/ 12 w 19"/>
                <a:gd name="T5" fmla="*/ 59 h 59"/>
                <a:gd name="T6" fmla="*/ 7 w 19"/>
                <a:gd name="T7" fmla="*/ 59 h 59"/>
                <a:gd name="T8" fmla="*/ 0 w 19"/>
                <a:gd name="T9" fmla="*/ 50 h 59"/>
                <a:gd name="T10" fmla="*/ 0 w 19"/>
                <a:gd name="T11" fmla="*/ 8 h 59"/>
                <a:gd name="T12" fmla="*/ 7 w 19"/>
                <a:gd name="T13" fmla="*/ 0 h 59"/>
                <a:gd name="T14" fmla="*/ 12 w 19"/>
                <a:gd name="T15" fmla="*/ 0 h 59"/>
                <a:gd name="T16" fmla="*/ 19 w 19"/>
                <a:gd name="T17"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9">
                  <a:moveTo>
                    <a:pt x="19" y="8"/>
                  </a:moveTo>
                  <a:cubicBezTo>
                    <a:pt x="19" y="50"/>
                    <a:pt x="19" y="50"/>
                    <a:pt x="19" y="50"/>
                  </a:cubicBezTo>
                  <a:cubicBezTo>
                    <a:pt x="19" y="55"/>
                    <a:pt x="15" y="59"/>
                    <a:pt x="12" y="59"/>
                  </a:cubicBezTo>
                  <a:cubicBezTo>
                    <a:pt x="7" y="59"/>
                    <a:pt x="7" y="59"/>
                    <a:pt x="7" y="59"/>
                  </a:cubicBezTo>
                  <a:cubicBezTo>
                    <a:pt x="3" y="59"/>
                    <a:pt x="0" y="55"/>
                    <a:pt x="0" y="50"/>
                  </a:cubicBezTo>
                  <a:cubicBezTo>
                    <a:pt x="0" y="8"/>
                    <a:pt x="0" y="8"/>
                    <a:pt x="0" y="8"/>
                  </a:cubicBezTo>
                  <a:cubicBezTo>
                    <a:pt x="0" y="4"/>
                    <a:pt x="3" y="0"/>
                    <a:pt x="7" y="0"/>
                  </a:cubicBezTo>
                  <a:cubicBezTo>
                    <a:pt x="12" y="0"/>
                    <a:pt x="12" y="0"/>
                    <a:pt x="12" y="0"/>
                  </a:cubicBezTo>
                  <a:cubicBezTo>
                    <a:pt x="15" y="0"/>
                    <a:pt x="19" y="4"/>
                    <a:pt x="19" y="8"/>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id="{F943AE76-CF95-46A2-B9A8-A20C8EF54114}"/>
              </a:ext>
            </a:extLst>
          </p:cNvPr>
          <p:cNvGrpSpPr/>
          <p:nvPr/>
        </p:nvGrpSpPr>
        <p:grpSpPr>
          <a:xfrm>
            <a:off x="608075" y="3070558"/>
            <a:ext cx="2326126" cy="1955500"/>
            <a:chOff x="5934075" y="757238"/>
            <a:chExt cx="1046163" cy="879476"/>
          </a:xfrm>
          <a:solidFill>
            <a:schemeClr val="accent2"/>
          </a:solidFill>
        </p:grpSpPr>
        <p:sp>
          <p:nvSpPr>
            <p:cNvPr id="27" name="Freeform 22">
              <a:extLst>
                <a:ext uri="{FF2B5EF4-FFF2-40B4-BE49-F238E27FC236}">
                  <a16:creationId xmlns:a16="http://schemas.microsoft.com/office/drawing/2014/main" id="{B2846D4F-F7D1-4BAC-8E7B-CC871ACA0FC3}"/>
                </a:ext>
              </a:extLst>
            </p:cNvPr>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FF151112-220D-4DAA-BD97-9847FBF7D5A3}"/>
                </a:ext>
              </a:extLst>
            </p:cNvPr>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9C14A36E-2D18-4A39-80BE-64D5C847D53F}"/>
                </a:ext>
              </a:extLst>
            </p:cNvPr>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47FA4886-AAAA-44E7-B59C-B17F750525AD}"/>
                </a:ext>
              </a:extLst>
            </p:cNvPr>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6">
              <a:extLst>
                <a:ext uri="{FF2B5EF4-FFF2-40B4-BE49-F238E27FC236}">
                  <a16:creationId xmlns:a16="http://schemas.microsoft.com/office/drawing/2014/main" id="{2631E1B3-0CFA-48C8-8126-8E4CF3CDB69A}"/>
                </a:ext>
              </a:extLst>
            </p:cNvPr>
            <p:cNvSpPr>
              <a:spLocks noChangeArrowheads="1"/>
            </p:cNvSpPr>
            <p:nvPr/>
          </p:nvSpPr>
          <p:spPr bwMode="auto">
            <a:xfrm>
              <a:off x="6330950" y="860426"/>
              <a:ext cx="131763" cy="22225"/>
            </a:xfrm>
            <a:prstGeom prst="rect">
              <a:avLst/>
            </a:prstGeom>
            <a:solidFill>
              <a:srgbClr val="FFB8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a:extLst>
                <a:ext uri="{FF2B5EF4-FFF2-40B4-BE49-F238E27FC236}">
                  <a16:creationId xmlns:a16="http://schemas.microsoft.com/office/drawing/2014/main" id="{F8ED0905-265C-4DF8-ADA1-F871C5C0BAD8}"/>
                </a:ext>
              </a:extLst>
            </p:cNvPr>
            <p:cNvSpPr>
              <a:spLocks noChangeArrowheads="1"/>
            </p:cNvSpPr>
            <p:nvPr/>
          </p:nvSpPr>
          <p:spPr bwMode="auto">
            <a:xfrm>
              <a:off x="6270625" y="817563"/>
              <a:ext cx="192088" cy="23813"/>
            </a:xfrm>
            <a:prstGeom prst="rect">
              <a:avLst/>
            </a:prstGeom>
            <a:solidFill>
              <a:srgbClr val="FFB8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a:extLst>
                <a:ext uri="{FF2B5EF4-FFF2-40B4-BE49-F238E27FC236}">
                  <a16:creationId xmlns:a16="http://schemas.microsoft.com/office/drawing/2014/main" id="{24666AE2-5BEA-4B81-8056-F92903F20945}"/>
                </a:ext>
              </a:extLst>
            </p:cNvPr>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a:extLst>
                <a:ext uri="{FF2B5EF4-FFF2-40B4-BE49-F238E27FC236}">
                  <a16:creationId xmlns:a16="http://schemas.microsoft.com/office/drawing/2014/main" id="{CA41D9BD-BE27-4529-A9CD-F01BEB602CA6}"/>
                </a:ext>
              </a:extLst>
            </p:cNvPr>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a:extLst>
                <a:ext uri="{FF2B5EF4-FFF2-40B4-BE49-F238E27FC236}">
                  <a16:creationId xmlns:a16="http://schemas.microsoft.com/office/drawing/2014/main" id="{5F2D8D37-8155-4345-BF7E-8D738BD3ED32}"/>
                </a:ext>
              </a:extLst>
            </p:cNvPr>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a:extLst>
                <a:ext uri="{FF2B5EF4-FFF2-40B4-BE49-F238E27FC236}">
                  <a16:creationId xmlns:a16="http://schemas.microsoft.com/office/drawing/2014/main" id="{590C9648-8AA2-4024-A449-D3E229E2215B}"/>
                </a:ext>
              </a:extLst>
            </p:cNvPr>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a:extLst>
                <a:ext uri="{FF2B5EF4-FFF2-40B4-BE49-F238E27FC236}">
                  <a16:creationId xmlns:a16="http://schemas.microsoft.com/office/drawing/2014/main" id="{E59E4BBC-2CA0-48D3-BAC8-B2369BF30CD6}"/>
                </a:ext>
              </a:extLst>
            </p:cNvPr>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a:extLst>
                <a:ext uri="{FF2B5EF4-FFF2-40B4-BE49-F238E27FC236}">
                  <a16:creationId xmlns:a16="http://schemas.microsoft.com/office/drawing/2014/main" id="{7111915D-9546-4E0F-BC95-3C9709B2E19D}"/>
                </a:ext>
              </a:extLst>
            </p:cNvPr>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4">
              <a:extLst>
                <a:ext uri="{FF2B5EF4-FFF2-40B4-BE49-F238E27FC236}">
                  <a16:creationId xmlns:a16="http://schemas.microsoft.com/office/drawing/2014/main" id="{3D41B3B5-67DE-41B0-85E0-5A4B6B8EB3FD}"/>
                </a:ext>
              </a:extLst>
            </p:cNvPr>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5">
              <a:extLst>
                <a:ext uri="{FF2B5EF4-FFF2-40B4-BE49-F238E27FC236}">
                  <a16:creationId xmlns:a16="http://schemas.microsoft.com/office/drawing/2014/main" id="{F0E0E87E-D879-4FA8-995E-E6394DC67910}"/>
                </a:ext>
              </a:extLst>
            </p:cNvPr>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6">
              <a:extLst>
                <a:ext uri="{FF2B5EF4-FFF2-40B4-BE49-F238E27FC236}">
                  <a16:creationId xmlns:a16="http://schemas.microsoft.com/office/drawing/2014/main" id="{1D7FEFB4-7287-4948-9EAB-AD22BF6B596D}"/>
                </a:ext>
              </a:extLst>
            </p:cNvPr>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a:extLst>
                <a:ext uri="{FF2B5EF4-FFF2-40B4-BE49-F238E27FC236}">
                  <a16:creationId xmlns:a16="http://schemas.microsoft.com/office/drawing/2014/main" id="{0B0E6AA1-38D0-4455-B8D7-DC457828B24B}"/>
                </a:ext>
              </a:extLst>
            </p:cNvPr>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8">
              <a:extLst>
                <a:ext uri="{FF2B5EF4-FFF2-40B4-BE49-F238E27FC236}">
                  <a16:creationId xmlns:a16="http://schemas.microsoft.com/office/drawing/2014/main" id="{11B3262D-4064-4B6A-B68B-AA29CC222173}"/>
                </a:ext>
              </a:extLst>
            </p:cNvPr>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0" name="TextBox 49">
            <a:extLst>
              <a:ext uri="{FF2B5EF4-FFF2-40B4-BE49-F238E27FC236}">
                <a16:creationId xmlns:a16="http://schemas.microsoft.com/office/drawing/2014/main" id="{BCC5EB10-F112-4859-B8C7-FE04194C75EA}"/>
              </a:ext>
            </a:extLst>
          </p:cNvPr>
          <p:cNvSpPr txBox="1"/>
          <p:nvPr/>
        </p:nvSpPr>
        <p:spPr>
          <a:xfrm>
            <a:off x="278091" y="2282094"/>
            <a:ext cx="287806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Mock State Data </a:t>
            </a:r>
          </a:p>
        </p:txBody>
      </p:sp>
      <p:cxnSp>
        <p:nvCxnSpPr>
          <p:cNvPr id="4" name="Straight Arrow Connector 3">
            <a:extLst>
              <a:ext uri="{FF2B5EF4-FFF2-40B4-BE49-F238E27FC236}">
                <a16:creationId xmlns:a16="http://schemas.microsoft.com/office/drawing/2014/main" id="{EC4F850F-6A6C-4849-BB59-CF51DC6B5163}"/>
              </a:ext>
            </a:extLst>
          </p:cNvPr>
          <p:cNvCxnSpPr>
            <a:cxnSpLocks/>
          </p:cNvCxnSpPr>
          <p:nvPr/>
        </p:nvCxnSpPr>
        <p:spPr>
          <a:xfrm flipV="1">
            <a:off x="3212938" y="3892608"/>
            <a:ext cx="1907634" cy="1097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17E849D-7457-4580-B4B8-367D1CE32C35}"/>
              </a:ext>
            </a:extLst>
          </p:cNvPr>
          <p:cNvSpPr txBox="1"/>
          <p:nvPr/>
        </p:nvSpPr>
        <p:spPr>
          <a:xfrm>
            <a:off x="4815077" y="2142676"/>
            <a:ext cx="2878068"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Data used in System Tests</a:t>
            </a:r>
          </a:p>
        </p:txBody>
      </p:sp>
      <p:sp>
        <p:nvSpPr>
          <p:cNvPr id="53" name="TextBox 52">
            <a:extLst>
              <a:ext uri="{FF2B5EF4-FFF2-40B4-BE49-F238E27FC236}">
                <a16:creationId xmlns:a16="http://schemas.microsoft.com/office/drawing/2014/main" id="{E8D32C0B-2F39-484E-AF26-2A1DC963FBAC}"/>
              </a:ext>
            </a:extLst>
          </p:cNvPr>
          <p:cNvSpPr txBox="1"/>
          <p:nvPr/>
        </p:nvSpPr>
        <p:spPr>
          <a:xfrm>
            <a:off x="9000672" y="1836900"/>
            <a:ext cx="2878068" cy="1569660"/>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Use Lessons Learned to update System Configuration</a:t>
            </a:r>
          </a:p>
        </p:txBody>
      </p:sp>
      <p:cxnSp>
        <p:nvCxnSpPr>
          <p:cNvPr id="54" name="Straight Arrow Connector 53">
            <a:extLst>
              <a:ext uri="{FF2B5EF4-FFF2-40B4-BE49-F238E27FC236}">
                <a16:creationId xmlns:a16="http://schemas.microsoft.com/office/drawing/2014/main" id="{0EFF2265-A1EF-48D5-84BF-ECF039BA442B}"/>
              </a:ext>
            </a:extLst>
          </p:cNvPr>
          <p:cNvCxnSpPr>
            <a:cxnSpLocks/>
          </p:cNvCxnSpPr>
          <p:nvPr/>
        </p:nvCxnSpPr>
        <p:spPr>
          <a:xfrm flipV="1">
            <a:off x="7358325" y="3886683"/>
            <a:ext cx="1907634" cy="1097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72CB4ECB-BF8D-4887-8CA0-AC160C52256F}"/>
              </a:ext>
            </a:extLst>
          </p:cNvPr>
          <p:cNvGrpSpPr/>
          <p:nvPr/>
        </p:nvGrpSpPr>
        <p:grpSpPr>
          <a:xfrm>
            <a:off x="9065631" y="3491018"/>
            <a:ext cx="2403839" cy="1446729"/>
            <a:chOff x="398463" y="2420938"/>
            <a:chExt cx="1208087" cy="727076"/>
          </a:xfrm>
          <a:solidFill>
            <a:schemeClr val="accent2"/>
          </a:solidFill>
        </p:grpSpPr>
        <p:sp>
          <p:nvSpPr>
            <p:cNvPr id="51" name="Freeform 73">
              <a:extLst>
                <a:ext uri="{FF2B5EF4-FFF2-40B4-BE49-F238E27FC236}">
                  <a16:creationId xmlns:a16="http://schemas.microsoft.com/office/drawing/2014/main" id="{66FB83BF-9DCB-450A-AE81-8CAA5EA1A6F6}"/>
                </a:ext>
              </a:extLst>
            </p:cNvPr>
            <p:cNvSpPr>
              <a:spLocks/>
            </p:cNvSpPr>
            <p:nvPr/>
          </p:nvSpPr>
          <p:spPr bwMode="auto">
            <a:xfrm>
              <a:off x="860425" y="2435226"/>
              <a:ext cx="746125" cy="579438"/>
            </a:xfrm>
            <a:custGeom>
              <a:avLst/>
              <a:gdLst>
                <a:gd name="T0" fmla="*/ 281 w 310"/>
                <a:gd name="T1" fmla="*/ 0 h 240"/>
                <a:gd name="T2" fmla="*/ 2 w 310"/>
                <a:gd name="T3" fmla="*/ 0 h 240"/>
                <a:gd name="T4" fmla="*/ 0 w 310"/>
                <a:gd name="T5" fmla="*/ 0 h 240"/>
                <a:gd name="T6" fmla="*/ 21 w 310"/>
                <a:gd name="T7" fmla="*/ 23 h 240"/>
                <a:gd name="T8" fmla="*/ 281 w 310"/>
                <a:gd name="T9" fmla="*/ 23 h 240"/>
                <a:gd name="T10" fmla="*/ 286 w 310"/>
                <a:gd name="T11" fmla="*/ 28 h 240"/>
                <a:gd name="T12" fmla="*/ 286 w 310"/>
                <a:gd name="T13" fmla="*/ 212 h 240"/>
                <a:gd name="T14" fmla="*/ 281 w 310"/>
                <a:gd name="T15" fmla="*/ 217 h 240"/>
                <a:gd name="T16" fmla="*/ 98 w 310"/>
                <a:gd name="T17" fmla="*/ 217 h 240"/>
                <a:gd name="T18" fmla="*/ 103 w 310"/>
                <a:gd name="T19" fmla="*/ 240 h 240"/>
                <a:gd name="T20" fmla="*/ 281 w 310"/>
                <a:gd name="T21" fmla="*/ 240 h 240"/>
                <a:gd name="T22" fmla="*/ 310 w 310"/>
                <a:gd name="T23" fmla="*/ 212 h 240"/>
                <a:gd name="T24" fmla="*/ 310 w 310"/>
                <a:gd name="T25" fmla="*/ 28 h 240"/>
                <a:gd name="T26" fmla="*/ 281 w 31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40">
                  <a:moveTo>
                    <a:pt x="281" y="0"/>
                  </a:moveTo>
                  <a:cubicBezTo>
                    <a:pt x="2" y="0"/>
                    <a:pt x="2" y="0"/>
                    <a:pt x="2" y="0"/>
                  </a:cubicBezTo>
                  <a:cubicBezTo>
                    <a:pt x="1" y="0"/>
                    <a:pt x="1" y="0"/>
                    <a:pt x="0" y="0"/>
                  </a:cubicBezTo>
                  <a:cubicBezTo>
                    <a:pt x="11" y="6"/>
                    <a:pt x="14" y="14"/>
                    <a:pt x="21" y="23"/>
                  </a:cubicBezTo>
                  <a:cubicBezTo>
                    <a:pt x="281" y="23"/>
                    <a:pt x="281" y="23"/>
                    <a:pt x="281" y="23"/>
                  </a:cubicBezTo>
                  <a:cubicBezTo>
                    <a:pt x="284" y="23"/>
                    <a:pt x="286" y="25"/>
                    <a:pt x="286" y="28"/>
                  </a:cubicBezTo>
                  <a:cubicBezTo>
                    <a:pt x="286" y="212"/>
                    <a:pt x="286" y="212"/>
                    <a:pt x="286" y="212"/>
                  </a:cubicBezTo>
                  <a:cubicBezTo>
                    <a:pt x="286" y="214"/>
                    <a:pt x="284" y="217"/>
                    <a:pt x="281" y="217"/>
                  </a:cubicBezTo>
                  <a:cubicBezTo>
                    <a:pt x="98" y="217"/>
                    <a:pt x="98" y="217"/>
                    <a:pt x="98" y="217"/>
                  </a:cubicBezTo>
                  <a:cubicBezTo>
                    <a:pt x="103" y="240"/>
                    <a:pt x="103" y="240"/>
                    <a:pt x="103" y="240"/>
                  </a:cubicBezTo>
                  <a:cubicBezTo>
                    <a:pt x="281" y="240"/>
                    <a:pt x="281" y="240"/>
                    <a:pt x="281" y="240"/>
                  </a:cubicBezTo>
                  <a:cubicBezTo>
                    <a:pt x="297" y="240"/>
                    <a:pt x="310" y="227"/>
                    <a:pt x="310" y="212"/>
                  </a:cubicBezTo>
                  <a:cubicBezTo>
                    <a:pt x="310" y="28"/>
                    <a:pt x="310" y="28"/>
                    <a:pt x="310" y="28"/>
                  </a:cubicBezTo>
                  <a:cubicBezTo>
                    <a:pt x="310" y="12"/>
                    <a:pt x="297" y="0"/>
                    <a:pt x="2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4">
              <a:extLst>
                <a:ext uri="{FF2B5EF4-FFF2-40B4-BE49-F238E27FC236}">
                  <a16:creationId xmlns:a16="http://schemas.microsoft.com/office/drawing/2014/main" id="{70340746-6DFC-4FDD-B198-9F685E70E644}"/>
                </a:ext>
              </a:extLst>
            </p:cNvPr>
            <p:cNvSpPr>
              <a:spLocks/>
            </p:cNvSpPr>
            <p:nvPr/>
          </p:nvSpPr>
          <p:spPr bwMode="auto">
            <a:xfrm>
              <a:off x="1120775" y="3060701"/>
              <a:ext cx="333375" cy="87313"/>
            </a:xfrm>
            <a:custGeom>
              <a:avLst/>
              <a:gdLst>
                <a:gd name="T0" fmla="*/ 125 w 139"/>
                <a:gd name="T1" fmla="*/ 17 h 36"/>
                <a:gd name="T2" fmla="*/ 83 w 139"/>
                <a:gd name="T3" fmla="*/ 17 h 36"/>
                <a:gd name="T4" fmla="*/ 83 w 139"/>
                <a:gd name="T5" fmla="*/ 0 h 36"/>
                <a:gd name="T6" fmla="*/ 12 w 139"/>
                <a:gd name="T7" fmla="*/ 0 h 36"/>
                <a:gd name="T8" fmla="*/ 12 w 139"/>
                <a:gd name="T9" fmla="*/ 17 h 36"/>
                <a:gd name="T10" fmla="*/ 3 w 139"/>
                <a:gd name="T11" fmla="*/ 17 h 36"/>
                <a:gd name="T12" fmla="*/ 3 w 139"/>
                <a:gd name="T13" fmla="*/ 20 h 36"/>
                <a:gd name="T14" fmla="*/ 0 w 139"/>
                <a:gd name="T15" fmla="*/ 36 h 36"/>
                <a:gd name="T16" fmla="*/ 139 w 139"/>
                <a:gd name="T17" fmla="*/ 36 h 36"/>
                <a:gd name="T18" fmla="*/ 139 w 139"/>
                <a:gd name="T19" fmla="*/ 32 h 36"/>
                <a:gd name="T20" fmla="*/ 125 w 139"/>
                <a:gd name="T21"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6">
                  <a:moveTo>
                    <a:pt x="125" y="17"/>
                  </a:moveTo>
                  <a:cubicBezTo>
                    <a:pt x="83" y="17"/>
                    <a:pt x="83" y="17"/>
                    <a:pt x="83" y="17"/>
                  </a:cubicBezTo>
                  <a:cubicBezTo>
                    <a:pt x="83" y="0"/>
                    <a:pt x="83" y="0"/>
                    <a:pt x="83" y="0"/>
                  </a:cubicBezTo>
                  <a:cubicBezTo>
                    <a:pt x="12" y="0"/>
                    <a:pt x="12" y="0"/>
                    <a:pt x="12" y="0"/>
                  </a:cubicBezTo>
                  <a:cubicBezTo>
                    <a:pt x="12" y="17"/>
                    <a:pt x="12" y="17"/>
                    <a:pt x="12" y="17"/>
                  </a:cubicBezTo>
                  <a:cubicBezTo>
                    <a:pt x="3" y="17"/>
                    <a:pt x="3" y="17"/>
                    <a:pt x="3" y="17"/>
                  </a:cubicBezTo>
                  <a:cubicBezTo>
                    <a:pt x="3" y="20"/>
                    <a:pt x="3" y="20"/>
                    <a:pt x="3" y="20"/>
                  </a:cubicBezTo>
                  <a:cubicBezTo>
                    <a:pt x="3" y="26"/>
                    <a:pt x="2" y="31"/>
                    <a:pt x="0" y="36"/>
                  </a:cubicBezTo>
                  <a:cubicBezTo>
                    <a:pt x="139" y="36"/>
                    <a:pt x="139" y="36"/>
                    <a:pt x="139" y="36"/>
                  </a:cubicBezTo>
                  <a:cubicBezTo>
                    <a:pt x="139" y="32"/>
                    <a:pt x="139" y="32"/>
                    <a:pt x="139" y="32"/>
                  </a:cubicBezTo>
                  <a:cubicBezTo>
                    <a:pt x="139" y="24"/>
                    <a:pt x="133" y="17"/>
                    <a:pt x="1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5">
              <a:extLst>
                <a:ext uri="{FF2B5EF4-FFF2-40B4-BE49-F238E27FC236}">
                  <a16:creationId xmlns:a16="http://schemas.microsoft.com/office/drawing/2014/main" id="{AB69A860-877F-4197-AD9F-3FD25488FFDA}"/>
                </a:ext>
              </a:extLst>
            </p:cNvPr>
            <p:cNvSpPr>
              <a:spLocks/>
            </p:cNvSpPr>
            <p:nvPr/>
          </p:nvSpPr>
          <p:spPr bwMode="auto">
            <a:xfrm>
              <a:off x="1365250" y="2533651"/>
              <a:ext cx="134938" cy="138113"/>
            </a:xfrm>
            <a:custGeom>
              <a:avLst/>
              <a:gdLst>
                <a:gd name="T0" fmla="*/ 44 w 56"/>
                <a:gd name="T1" fmla="*/ 48 h 57"/>
                <a:gd name="T2" fmla="*/ 56 w 56"/>
                <a:gd name="T3" fmla="*/ 3 h 57"/>
                <a:gd name="T4" fmla="*/ 53 w 56"/>
                <a:gd name="T5" fmla="*/ 1 h 57"/>
                <a:gd name="T6" fmla="*/ 8 w 56"/>
                <a:gd name="T7" fmla="*/ 13 h 57"/>
                <a:gd name="T8" fmla="*/ 8 w 56"/>
                <a:gd name="T9" fmla="*/ 15 h 57"/>
                <a:gd name="T10" fmla="*/ 22 w 56"/>
                <a:gd name="T11" fmla="*/ 22 h 57"/>
                <a:gd name="T12" fmla="*/ 0 w 56"/>
                <a:gd name="T13" fmla="*/ 44 h 57"/>
                <a:gd name="T14" fmla="*/ 0 w 56"/>
                <a:gd name="T15" fmla="*/ 47 h 57"/>
                <a:gd name="T16" fmla="*/ 10 w 56"/>
                <a:gd name="T17" fmla="*/ 56 h 57"/>
                <a:gd name="T18" fmla="*/ 13 w 56"/>
                <a:gd name="T19" fmla="*/ 56 h 57"/>
                <a:gd name="T20" fmla="*/ 34 w 56"/>
                <a:gd name="T21" fmla="*/ 35 h 57"/>
                <a:gd name="T22" fmla="*/ 41 w 56"/>
                <a:gd name="T23" fmla="*/ 48 h 57"/>
                <a:gd name="T24" fmla="*/ 44 w 56"/>
                <a:gd name="T25"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4" y="48"/>
                  </a:moveTo>
                  <a:cubicBezTo>
                    <a:pt x="56" y="3"/>
                    <a:pt x="56" y="3"/>
                    <a:pt x="56" y="3"/>
                  </a:cubicBezTo>
                  <a:cubicBezTo>
                    <a:pt x="56" y="1"/>
                    <a:pt x="55" y="0"/>
                    <a:pt x="53" y="1"/>
                  </a:cubicBezTo>
                  <a:cubicBezTo>
                    <a:pt x="8" y="13"/>
                    <a:pt x="8" y="13"/>
                    <a:pt x="8" y="13"/>
                  </a:cubicBezTo>
                  <a:cubicBezTo>
                    <a:pt x="7" y="13"/>
                    <a:pt x="6" y="14"/>
                    <a:pt x="8" y="15"/>
                  </a:cubicBezTo>
                  <a:cubicBezTo>
                    <a:pt x="22" y="22"/>
                    <a:pt x="22" y="22"/>
                    <a:pt x="22" y="22"/>
                  </a:cubicBezTo>
                  <a:cubicBezTo>
                    <a:pt x="0" y="44"/>
                    <a:pt x="0" y="44"/>
                    <a:pt x="0" y="44"/>
                  </a:cubicBezTo>
                  <a:cubicBezTo>
                    <a:pt x="0" y="45"/>
                    <a:pt x="0" y="46"/>
                    <a:pt x="0" y="47"/>
                  </a:cubicBezTo>
                  <a:cubicBezTo>
                    <a:pt x="10" y="56"/>
                    <a:pt x="10" y="56"/>
                    <a:pt x="10" y="56"/>
                  </a:cubicBezTo>
                  <a:cubicBezTo>
                    <a:pt x="11" y="57"/>
                    <a:pt x="12" y="57"/>
                    <a:pt x="13" y="56"/>
                  </a:cubicBezTo>
                  <a:cubicBezTo>
                    <a:pt x="34" y="35"/>
                    <a:pt x="34" y="35"/>
                    <a:pt x="34" y="35"/>
                  </a:cubicBezTo>
                  <a:cubicBezTo>
                    <a:pt x="41" y="48"/>
                    <a:pt x="41" y="48"/>
                    <a:pt x="41" y="48"/>
                  </a:cubicBezTo>
                  <a:cubicBezTo>
                    <a:pt x="42" y="50"/>
                    <a:pt x="43" y="50"/>
                    <a:pt x="44" y="48"/>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6">
              <a:extLst>
                <a:ext uri="{FF2B5EF4-FFF2-40B4-BE49-F238E27FC236}">
                  <a16:creationId xmlns:a16="http://schemas.microsoft.com/office/drawing/2014/main" id="{0D4058A2-E631-4D17-ADF2-B2C008452615}"/>
                </a:ext>
              </a:extLst>
            </p:cNvPr>
            <p:cNvSpPr>
              <a:spLocks/>
            </p:cNvSpPr>
            <p:nvPr/>
          </p:nvSpPr>
          <p:spPr bwMode="auto">
            <a:xfrm>
              <a:off x="398463" y="2420938"/>
              <a:ext cx="690563" cy="727075"/>
            </a:xfrm>
            <a:custGeom>
              <a:avLst/>
              <a:gdLst>
                <a:gd name="T0" fmla="*/ 94 w 287"/>
                <a:gd name="T1" fmla="*/ 163 h 301"/>
                <a:gd name="T2" fmla="*/ 28 w 287"/>
                <a:gd name="T3" fmla="*/ 191 h 301"/>
                <a:gd name="T4" fmla="*/ 0 w 287"/>
                <a:gd name="T5" fmla="*/ 295 h 301"/>
                <a:gd name="T6" fmla="*/ 0 w 287"/>
                <a:gd name="T7" fmla="*/ 301 h 301"/>
                <a:gd name="T8" fmla="*/ 287 w 287"/>
                <a:gd name="T9" fmla="*/ 301 h 301"/>
                <a:gd name="T10" fmla="*/ 287 w 287"/>
                <a:gd name="T11" fmla="*/ 295 h 301"/>
                <a:gd name="T12" fmla="*/ 259 w 287"/>
                <a:gd name="T13" fmla="*/ 191 h 301"/>
                <a:gd name="T14" fmla="*/ 194 w 287"/>
                <a:gd name="T15" fmla="*/ 163 h 301"/>
                <a:gd name="T16" fmla="*/ 175 w 287"/>
                <a:gd name="T17" fmla="*/ 146 h 301"/>
                <a:gd name="T18" fmla="*/ 194 w 287"/>
                <a:gd name="T19" fmla="*/ 113 h 301"/>
                <a:gd name="T20" fmla="*/ 198 w 287"/>
                <a:gd name="T21" fmla="*/ 111 h 301"/>
                <a:gd name="T22" fmla="*/ 204 w 287"/>
                <a:gd name="T23" fmla="*/ 70 h 301"/>
                <a:gd name="T24" fmla="*/ 201 w 287"/>
                <a:gd name="T25" fmla="*/ 68 h 301"/>
                <a:gd name="T26" fmla="*/ 196 w 287"/>
                <a:gd name="T27" fmla="*/ 27 h 301"/>
                <a:gd name="T28" fmla="*/ 147 w 287"/>
                <a:gd name="T29" fmla="*/ 0 h 301"/>
                <a:gd name="T30" fmla="*/ 140 w 287"/>
                <a:gd name="T31" fmla="*/ 0 h 301"/>
                <a:gd name="T32" fmla="*/ 91 w 287"/>
                <a:gd name="T33" fmla="*/ 27 h 301"/>
                <a:gd name="T34" fmla="*/ 86 w 287"/>
                <a:gd name="T35" fmla="*/ 68 h 301"/>
                <a:gd name="T36" fmla="*/ 83 w 287"/>
                <a:gd name="T37" fmla="*/ 70 h 301"/>
                <a:gd name="T38" fmla="*/ 90 w 287"/>
                <a:gd name="T39" fmla="*/ 111 h 301"/>
                <a:gd name="T40" fmla="*/ 94 w 287"/>
                <a:gd name="T41" fmla="*/ 113 h 301"/>
                <a:gd name="T42" fmla="*/ 112 w 287"/>
                <a:gd name="T43" fmla="*/ 146 h 301"/>
                <a:gd name="T44" fmla="*/ 94 w 287"/>
                <a:gd name="T45" fmla="*/ 1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301">
                  <a:moveTo>
                    <a:pt x="94" y="163"/>
                  </a:moveTo>
                  <a:cubicBezTo>
                    <a:pt x="28" y="191"/>
                    <a:pt x="28" y="191"/>
                    <a:pt x="28" y="191"/>
                  </a:cubicBezTo>
                  <a:cubicBezTo>
                    <a:pt x="2" y="201"/>
                    <a:pt x="0" y="271"/>
                    <a:pt x="0" y="295"/>
                  </a:cubicBezTo>
                  <a:cubicBezTo>
                    <a:pt x="0" y="301"/>
                    <a:pt x="0" y="301"/>
                    <a:pt x="0" y="301"/>
                  </a:cubicBezTo>
                  <a:cubicBezTo>
                    <a:pt x="287" y="301"/>
                    <a:pt x="287" y="301"/>
                    <a:pt x="287" y="301"/>
                  </a:cubicBezTo>
                  <a:cubicBezTo>
                    <a:pt x="287" y="295"/>
                    <a:pt x="287" y="295"/>
                    <a:pt x="287" y="295"/>
                  </a:cubicBezTo>
                  <a:cubicBezTo>
                    <a:pt x="287" y="271"/>
                    <a:pt x="285" y="201"/>
                    <a:pt x="259" y="191"/>
                  </a:cubicBezTo>
                  <a:cubicBezTo>
                    <a:pt x="194" y="163"/>
                    <a:pt x="194" y="163"/>
                    <a:pt x="194" y="163"/>
                  </a:cubicBezTo>
                  <a:cubicBezTo>
                    <a:pt x="184" y="159"/>
                    <a:pt x="177" y="152"/>
                    <a:pt x="175" y="146"/>
                  </a:cubicBezTo>
                  <a:cubicBezTo>
                    <a:pt x="184" y="136"/>
                    <a:pt x="191" y="124"/>
                    <a:pt x="194" y="113"/>
                  </a:cubicBezTo>
                  <a:cubicBezTo>
                    <a:pt x="198" y="111"/>
                    <a:pt x="198" y="111"/>
                    <a:pt x="198" y="111"/>
                  </a:cubicBezTo>
                  <a:cubicBezTo>
                    <a:pt x="203" y="96"/>
                    <a:pt x="205" y="83"/>
                    <a:pt x="204" y="70"/>
                  </a:cubicBezTo>
                  <a:cubicBezTo>
                    <a:pt x="201" y="68"/>
                    <a:pt x="201" y="68"/>
                    <a:pt x="201" y="68"/>
                  </a:cubicBezTo>
                  <a:cubicBezTo>
                    <a:pt x="202" y="57"/>
                    <a:pt x="202" y="37"/>
                    <a:pt x="196" y="27"/>
                  </a:cubicBezTo>
                  <a:cubicBezTo>
                    <a:pt x="188" y="11"/>
                    <a:pt x="165" y="0"/>
                    <a:pt x="147" y="0"/>
                  </a:cubicBezTo>
                  <a:cubicBezTo>
                    <a:pt x="140" y="0"/>
                    <a:pt x="140" y="0"/>
                    <a:pt x="140" y="0"/>
                  </a:cubicBezTo>
                  <a:cubicBezTo>
                    <a:pt x="122" y="0"/>
                    <a:pt x="100" y="11"/>
                    <a:pt x="91" y="27"/>
                  </a:cubicBezTo>
                  <a:cubicBezTo>
                    <a:pt x="86" y="37"/>
                    <a:pt x="85" y="57"/>
                    <a:pt x="86" y="68"/>
                  </a:cubicBezTo>
                  <a:cubicBezTo>
                    <a:pt x="83" y="70"/>
                    <a:pt x="83" y="70"/>
                    <a:pt x="83" y="70"/>
                  </a:cubicBezTo>
                  <a:cubicBezTo>
                    <a:pt x="82" y="83"/>
                    <a:pt x="84" y="96"/>
                    <a:pt x="90" y="111"/>
                  </a:cubicBezTo>
                  <a:cubicBezTo>
                    <a:pt x="94" y="113"/>
                    <a:pt x="94" y="113"/>
                    <a:pt x="94" y="113"/>
                  </a:cubicBezTo>
                  <a:cubicBezTo>
                    <a:pt x="97" y="124"/>
                    <a:pt x="104" y="136"/>
                    <a:pt x="112" y="146"/>
                  </a:cubicBezTo>
                  <a:cubicBezTo>
                    <a:pt x="110" y="152"/>
                    <a:pt x="103" y="159"/>
                    <a:pt x="94"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TextBox 54">
            <a:extLst>
              <a:ext uri="{FF2B5EF4-FFF2-40B4-BE49-F238E27FC236}">
                <a16:creationId xmlns:a16="http://schemas.microsoft.com/office/drawing/2014/main" id="{F99250B7-9E44-41DE-9AB0-4DB187166B47}"/>
              </a:ext>
            </a:extLst>
          </p:cNvPr>
          <p:cNvSpPr txBox="1"/>
          <p:nvPr/>
        </p:nvSpPr>
        <p:spPr>
          <a:xfrm>
            <a:off x="1569940" y="5584813"/>
            <a:ext cx="10497669" cy="369332"/>
          </a:xfrm>
          <a:prstGeom prst="rect">
            <a:avLst/>
          </a:prstGeom>
          <a:noFill/>
        </p:spPr>
        <p:txBody>
          <a:bodyPr wrap="square" rtlCol="0">
            <a:spAutoFit/>
          </a:bodyPr>
          <a:lstStyle/>
          <a:p>
            <a:r>
              <a:rPr lang="en-US" b="1" dirty="0"/>
              <a:t>What makes a sprint successful? </a:t>
            </a:r>
            <a:r>
              <a:rPr lang="en-US" dirty="0">
                <a:solidFill>
                  <a:srgbClr val="E34237"/>
                </a:solidFill>
              </a:rPr>
              <a:t>User stories that pass acceptance criteria of a scenario. </a:t>
            </a:r>
          </a:p>
        </p:txBody>
      </p:sp>
    </p:spTree>
    <p:extLst>
      <p:ext uri="{BB962C8B-B14F-4D97-AF65-F5344CB8AC3E}">
        <p14:creationId xmlns:p14="http://schemas.microsoft.com/office/powerpoint/2010/main" val="25953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What are Configurations?</a:t>
            </a:r>
            <a:endParaRPr lang="en-US" dirty="0">
              <a:solidFill>
                <a:srgbClr val="092F57"/>
              </a:solidFill>
              <a:latin typeface="Arial" panose="020B0604020202020204" pitchFamily="34" charset="0"/>
              <a:cs typeface="Arial" panose="020B0604020202020204" pitchFamily="34" charset="0"/>
            </a:endParaRP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23</a:t>
            </a:fld>
            <a:endParaRPr lang="en-US" dirty="0"/>
          </a:p>
        </p:txBody>
      </p:sp>
      <p:sp>
        <p:nvSpPr>
          <p:cNvPr id="7" name="TextBox 6">
            <a:extLst>
              <a:ext uri="{FF2B5EF4-FFF2-40B4-BE49-F238E27FC236}">
                <a16:creationId xmlns:a16="http://schemas.microsoft.com/office/drawing/2014/main" id="{4D2E1911-7692-4527-8B4A-44B0D898606A}"/>
              </a:ext>
            </a:extLst>
          </p:cNvPr>
          <p:cNvSpPr txBox="1"/>
          <p:nvPr/>
        </p:nvSpPr>
        <p:spPr>
          <a:xfrm>
            <a:off x="345831" y="672530"/>
            <a:ext cx="10910287" cy="923330"/>
          </a:xfrm>
          <a:prstGeom prst="rect">
            <a:avLst/>
          </a:prstGeom>
          <a:noFill/>
        </p:spPr>
        <p:txBody>
          <a:bodyPr wrap="square" rtlCol="0">
            <a:spAutoFit/>
          </a:bodyPr>
          <a:lstStyle/>
          <a:p>
            <a:r>
              <a:rPr lang="en-US" dirty="0">
                <a:solidFill>
                  <a:srgbClr val="C00000"/>
                </a:solidFill>
              </a:rPr>
              <a:t>Baseline system process mapping and set-up are known as configurations. State agencies have already been heavily involved in configuration building by attending business process redesign sessions, completing their Chart of Account dimension build-out, and responding to system surveys.</a:t>
            </a:r>
          </a:p>
        </p:txBody>
      </p:sp>
      <p:sp>
        <p:nvSpPr>
          <p:cNvPr id="8" name="Freeform 50">
            <a:extLst>
              <a:ext uri="{FF2B5EF4-FFF2-40B4-BE49-F238E27FC236}">
                <a16:creationId xmlns:a16="http://schemas.microsoft.com/office/drawing/2014/main" id="{2C41C417-E46F-427B-8873-E8D670887FF1}"/>
              </a:ext>
            </a:extLst>
          </p:cNvPr>
          <p:cNvSpPr>
            <a:spLocks noEditPoints="1"/>
          </p:cNvSpPr>
          <p:nvPr/>
        </p:nvSpPr>
        <p:spPr bwMode="auto">
          <a:xfrm>
            <a:off x="3736289" y="2079420"/>
            <a:ext cx="4129369" cy="3175173"/>
          </a:xfrm>
          <a:custGeom>
            <a:avLst/>
            <a:gdLst>
              <a:gd name="T0" fmla="*/ 51 w 419"/>
              <a:gd name="T1" fmla="*/ 221 h 323"/>
              <a:gd name="T2" fmla="*/ 368 w 419"/>
              <a:gd name="T3" fmla="*/ 221 h 323"/>
              <a:gd name="T4" fmla="*/ 387 w 419"/>
              <a:gd name="T5" fmla="*/ 205 h 323"/>
              <a:gd name="T6" fmla="*/ 387 w 419"/>
              <a:gd name="T7" fmla="*/ 16 h 323"/>
              <a:gd name="T8" fmla="*/ 368 w 419"/>
              <a:gd name="T9" fmla="*/ 0 h 323"/>
              <a:gd name="T10" fmla="*/ 51 w 419"/>
              <a:gd name="T11" fmla="*/ 0 h 323"/>
              <a:gd name="T12" fmla="*/ 32 w 419"/>
              <a:gd name="T13" fmla="*/ 16 h 323"/>
              <a:gd name="T14" fmla="*/ 32 w 419"/>
              <a:gd name="T15" fmla="*/ 205 h 323"/>
              <a:gd name="T16" fmla="*/ 51 w 419"/>
              <a:gd name="T17" fmla="*/ 221 h 323"/>
              <a:gd name="T18" fmla="*/ 51 w 419"/>
              <a:gd name="T19" fmla="*/ 19 h 323"/>
              <a:gd name="T20" fmla="*/ 368 w 419"/>
              <a:gd name="T21" fmla="*/ 19 h 323"/>
              <a:gd name="T22" fmla="*/ 368 w 419"/>
              <a:gd name="T23" fmla="*/ 202 h 323"/>
              <a:gd name="T24" fmla="*/ 51 w 419"/>
              <a:gd name="T25" fmla="*/ 202 h 323"/>
              <a:gd name="T26" fmla="*/ 51 w 419"/>
              <a:gd name="T27" fmla="*/ 19 h 323"/>
              <a:gd name="T28" fmla="*/ 419 w 419"/>
              <a:gd name="T29" fmla="*/ 309 h 323"/>
              <a:gd name="T30" fmla="*/ 405 w 419"/>
              <a:gd name="T31" fmla="*/ 323 h 323"/>
              <a:gd name="T32" fmla="*/ 14 w 419"/>
              <a:gd name="T33" fmla="*/ 323 h 323"/>
              <a:gd name="T34" fmla="*/ 0 w 419"/>
              <a:gd name="T35" fmla="*/ 309 h 323"/>
              <a:gd name="T36" fmla="*/ 32 w 419"/>
              <a:gd name="T37" fmla="*/ 242 h 323"/>
              <a:gd name="T38" fmla="*/ 387 w 419"/>
              <a:gd name="T39" fmla="*/ 242 h 323"/>
              <a:gd name="T40" fmla="*/ 419 w 419"/>
              <a:gd name="T41"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323">
                <a:moveTo>
                  <a:pt x="51" y="221"/>
                </a:moveTo>
                <a:cubicBezTo>
                  <a:pt x="368" y="221"/>
                  <a:pt x="368" y="221"/>
                  <a:pt x="368" y="221"/>
                </a:cubicBezTo>
                <a:cubicBezTo>
                  <a:pt x="379" y="221"/>
                  <a:pt x="387" y="214"/>
                  <a:pt x="387" y="205"/>
                </a:cubicBezTo>
                <a:cubicBezTo>
                  <a:pt x="387" y="16"/>
                  <a:pt x="387" y="16"/>
                  <a:pt x="387" y="16"/>
                </a:cubicBezTo>
                <a:cubicBezTo>
                  <a:pt x="387" y="7"/>
                  <a:pt x="379" y="0"/>
                  <a:pt x="368" y="0"/>
                </a:cubicBezTo>
                <a:cubicBezTo>
                  <a:pt x="51" y="0"/>
                  <a:pt x="51" y="0"/>
                  <a:pt x="51" y="0"/>
                </a:cubicBezTo>
                <a:cubicBezTo>
                  <a:pt x="41" y="0"/>
                  <a:pt x="32" y="7"/>
                  <a:pt x="32" y="16"/>
                </a:cubicBezTo>
                <a:cubicBezTo>
                  <a:pt x="32" y="205"/>
                  <a:pt x="32" y="205"/>
                  <a:pt x="32" y="205"/>
                </a:cubicBezTo>
                <a:cubicBezTo>
                  <a:pt x="32" y="214"/>
                  <a:pt x="41" y="221"/>
                  <a:pt x="51" y="221"/>
                </a:cubicBezTo>
                <a:close/>
                <a:moveTo>
                  <a:pt x="51" y="19"/>
                </a:moveTo>
                <a:cubicBezTo>
                  <a:pt x="368" y="19"/>
                  <a:pt x="368" y="19"/>
                  <a:pt x="368" y="19"/>
                </a:cubicBezTo>
                <a:cubicBezTo>
                  <a:pt x="368" y="202"/>
                  <a:pt x="368" y="202"/>
                  <a:pt x="368" y="202"/>
                </a:cubicBezTo>
                <a:cubicBezTo>
                  <a:pt x="51" y="202"/>
                  <a:pt x="51" y="202"/>
                  <a:pt x="51" y="202"/>
                </a:cubicBezTo>
                <a:lnTo>
                  <a:pt x="51" y="19"/>
                </a:lnTo>
                <a:close/>
                <a:moveTo>
                  <a:pt x="419" y="309"/>
                </a:moveTo>
                <a:cubicBezTo>
                  <a:pt x="419" y="316"/>
                  <a:pt x="413" y="323"/>
                  <a:pt x="405" y="323"/>
                </a:cubicBezTo>
                <a:cubicBezTo>
                  <a:pt x="14" y="323"/>
                  <a:pt x="14" y="323"/>
                  <a:pt x="14" y="323"/>
                </a:cubicBezTo>
                <a:cubicBezTo>
                  <a:pt x="7" y="323"/>
                  <a:pt x="0" y="316"/>
                  <a:pt x="0" y="309"/>
                </a:cubicBezTo>
                <a:cubicBezTo>
                  <a:pt x="0" y="301"/>
                  <a:pt x="32" y="242"/>
                  <a:pt x="32" y="242"/>
                </a:cubicBezTo>
                <a:cubicBezTo>
                  <a:pt x="387" y="242"/>
                  <a:pt x="387" y="242"/>
                  <a:pt x="387" y="242"/>
                </a:cubicBezTo>
                <a:cubicBezTo>
                  <a:pt x="387" y="242"/>
                  <a:pt x="419" y="301"/>
                  <a:pt x="419" y="309"/>
                </a:cubicBezTo>
                <a:close/>
              </a:path>
            </a:pathLst>
          </a:custGeom>
          <a:solidFill>
            <a:srgbClr val="092F57"/>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
            <a:extLst>
              <a:ext uri="{FF2B5EF4-FFF2-40B4-BE49-F238E27FC236}">
                <a16:creationId xmlns:a16="http://schemas.microsoft.com/office/drawing/2014/main" id="{344B5EAC-AD43-4E50-B498-2DF543C1BF69}"/>
              </a:ext>
            </a:extLst>
          </p:cNvPr>
          <p:cNvSpPr>
            <a:spLocks noEditPoints="1"/>
          </p:cNvSpPr>
          <p:nvPr/>
        </p:nvSpPr>
        <p:spPr bwMode="auto">
          <a:xfrm>
            <a:off x="4954181" y="2464261"/>
            <a:ext cx="1693584" cy="1368326"/>
          </a:xfrm>
          <a:custGeom>
            <a:avLst/>
            <a:gdLst>
              <a:gd name="T0" fmla="*/ 172 w 320"/>
              <a:gd name="T1" fmla="*/ 163 h 258"/>
              <a:gd name="T2" fmla="*/ 193 w 320"/>
              <a:gd name="T3" fmla="*/ 130 h 258"/>
              <a:gd name="T4" fmla="*/ 162 w 320"/>
              <a:gd name="T5" fmla="*/ 104 h 258"/>
              <a:gd name="T6" fmla="*/ 154 w 320"/>
              <a:gd name="T7" fmla="*/ 66 h 258"/>
              <a:gd name="T8" fmla="*/ 115 w 320"/>
              <a:gd name="T9" fmla="*/ 69 h 258"/>
              <a:gd name="T10" fmla="*/ 81 w 320"/>
              <a:gd name="T11" fmla="*/ 48 h 258"/>
              <a:gd name="T12" fmla="*/ 56 w 320"/>
              <a:gd name="T13" fmla="*/ 78 h 258"/>
              <a:gd name="T14" fmla="*/ 18 w 320"/>
              <a:gd name="T15" fmla="*/ 86 h 258"/>
              <a:gd name="T16" fmla="*/ 21 w 320"/>
              <a:gd name="T17" fmla="*/ 126 h 258"/>
              <a:gd name="T18" fmla="*/ 0 w 320"/>
              <a:gd name="T19" fmla="*/ 159 h 258"/>
              <a:gd name="T20" fmla="*/ 30 w 320"/>
              <a:gd name="T21" fmla="*/ 185 h 258"/>
              <a:gd name="T22" fmla="*/ 38 w 320"/>
              <a:gd name="T23" fmla="*/ 223 h 258"/>
              <a:gd name="T24" fmla="*/ 78 w 320"/>
              <a:gd name="T25" fmla="*/ 220 h 258"/>
              <a:gd name="T26" fmla="*/ 111 w 320"/>
              <a:gd name="T27" fmla="*/ 241 h 258"/>
              <a:gd name="T28" fmla="*/ 136 w 320"/>
              <a:gd name="T29" fmla="*/ 211 h 258"/>
              <a:gd name="T30" fmla="*/ 175 w 320"/>
              <a:gd name="T31" fmla="*/ 202 h 258"/>
              <a:gd name="T32" fmla="*/ 34 w 320"/>
              <a:gd name="T33" fmla="*/ 144 h 258"/>
              <a:gd name="T34" fmla="*/ 96 w 320"/>
              <a:gd name="T35" fmla="*/ 207 h 258"/>
              <a:gd name="T36" fmla="*/ 60 w 320"/>
              <a:gd name="T37" fmla="*/ 144 h 258"/>
              <a:gd name="T38" fmla="*/ 318 w 320"/>
              <a:gd name="T39" fmla="*/ 84 h 258"/>
              <a:gd name="T40" fmla="*/ 315 w 320"/>
              <a:gd name="T41" fmla="*/ 55 h 258"/>
              <a:gd name="T42" fmla="*/ 301 w 320"/>
              <a:gd name="T43" fmla="*/ 29 h 258"/>
              <a:gd name="T44" fmla="*/ 279 w 320"/>
              <a:gd name="T45" fmla="*/ 11 h 258"/>
              <a:gd name="T46" fmla="*/ 251 w 320"/>
              <a:gd name="T47" fmla="*/ 2 h 258"/>
              <a:gd name="T48" fmla="*/ 222 w 320"/>
              <a:gd name="T49" fmla="*/ 5 h 258"/>
              <a:gd name="T50" fmla="*/ 196 w 320"/>
              <a:gd name="T51" fmla="*/ 19 h 258"/>
              <a:gd name="T52" fmla="*/ 178 w 320"/>
              <a:gd name="T53" fmla="*/ 41 h 258"/>
              <a:gd name="T54" fmla="*/ 169 w 320"/>
              <a:gd name="T55" fmla="*/ 69 h 258"/>
              <a:gd name="T56" fmla="*/ 172 w 320"/>
              <a:gd name="T57" fmla="*/ 98 h 258"/>
              <a:gd name="T58" fmla="*/ 186 w 320"/>
              <a:gd name="T59" fmla="*/ 124 h 258"/>
              <a:gd name="T60" fmla="*/ 208 w 320"/>
              <a:gd name="T61" fmla="*/ 142 h 258"/>
              <a:gd name="T62" fmla="*/ 236 w 320"/>
              <a:gd name="T63" fmla="*/ 151 h 258"/>
              <a:gd name="T64" fmla="*/ 265 w 320"/>
              <a:gd name="T65" fmla="*/ 148 h 258"/>
              <a:gd name="T66" fmla="*/ 290 w 320"/>
              <a:gd name="T67" fmla="*/ 134 h 258"/>
              <a:gd name="T68" fmla="*/ 309 w 320"/>
              <a:gd name="T69" fmla="*/ 112 h 258"/>
              <a:gd name="T70" fmla="*/ 318 w 320"/>
              <a:gd name="T71" fmla="*/ 84 h 258"/>
              <a:gd name="T72" fmla="*/ 196 w 320"/>
              <a:gd name="T73" fmla="*/ 62 h 258"/>
              <a:gd name="T74" fmla="*/ 271 w 320"/>
              <a:gd name="T75" fmla="*/ 85 h 258"/>
              <a:gd name="T76" fmla="*/ 252 w 320"/>
              <a:gd name="T77" fmla="*/ 49 h 258"/>
              <a:gd name="T78" fmla="*/ 272 w 320"/>
              <a:gd name="T79" fmla="*/ 182 h 258"/>
              <a:gd name="T80" fmla="*/ 260 w 320"/>
              <a:gd name="T81" fmla="*/ 166 h 258"/>
              <a:gd name="T82" fmla="*/ 242 w 320"/>
              <a:gd name="T83" fmla="*/ 155 h 258"/>
              <a:gd name="T84" fmla="*/ 222 w 320"/>
              <a:gd name="T85" fmla="*/ 152 h 258"/>
              <a:gd name="T86" fmla="*/ 203 w 320"/>
              <a:gd name="T87" fmla="*/ 157 h 258"/>
              <a:gd name="T88" fmla="*/ 186 w 320"/>
              <a:gd name="T89" fmla="*/ 170 h 258"/>
              <a:gd name="T90" fmla="*/ 176 w 320"/>
              <a:gd name="T91" fmla="*/ 187 h 258"/>
              <a:gd name="T92" fmla="*/ 173 w 320"/>
              <a:gd name="T93" fmla="*/ 208 h 258"/>
              <a:gd name="T94" fmla="*/ 178 w 320"/>
              <a:gd name="T95" fmla="*/ 227 h 258"/>
              <a:gd name="T96" fmla="*/ 191 w 320"/>
              <a:gd name="T97" fmla="*/ 243 h 258"/>
              <a:gd name="T98" fmla="*/ 208 w 320"/>
              <a:gd name="T99" fmla="*/ 254 h 258"/>
              <a:gd name="T100" fmla="*/ 228 w 320"/>
              <a:gd name="T101" fmla="*/ 257 h 258"/>
              <a:gd name="T102" fmla="*/ 248 w 320"/>
              <a:gd name="T103" fmla="*/ 251 h 258"/>
              <a:gd name="T104" fmla="*/ 264 w 320"/>
              <a:gd name="T105" fmla="*/ 239 h 258"/>
              <a:gd name="T106" fmla="*/ 275 w 320"/>
              <a:gd name="T107" fmla="*/ 222 h 258"/>
              <a:gd name="T108" fmla="*/ 277 w 320"/>
              <a:gd name="T109" fmla="*/ 201 h 258"/>
              <a:gd name="T110" fmla="*/ 234 w 320"/>
              <a:gd name="T111" fmla="*/ 238 h 258"/>
              <a:gd name="T112" fmla="*/ 259 w 320"/>
              <a:gd name="T113" fmla="*/ 196 h 258"/>
              <a:gd name="T114" fmla="*/ 230 w 320"/>
              <a:gd name="T115" fmla="*/ 224 h 258"/>
              <a:gd name="T116" fmla="*/ 245 w 320"/>
              <a:gd name="T117" fmla="*/ 19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58">
                <a:moveTo>
                  <a:pt x="175" y="197"/>
                </a:moveTo>
                <a:cubicBezTo>
                  <a:pt x="162" y="185"/>
                  <a:pt x="162" y="185"/>
                  <a:pt x="162" y="185"/>
                </a:cubicBezTo>
                <a:cubicBezTo>
                  <a:pt x="167" y="178"/>
                  <a:pt x="170" y="170"/>
                  <a:pt x="172" y="163"/>
                </a:cubicBezTo>
                <a:cubicBezTo>
                  <a:pt x="189" y="163"/>
                  <a:pt x="189" y="163"/>
                  <a:pt x="189" y="163"/>
                </a:cubicBezTo>
                <a:cubicBezTo>
                  <a:pt x="191" y="163"/>
                  <a:pt x="193" y="161"/>
                  <a:pt x="193" y="159"/>
                </a:cubicBezTo>
                <a:cubicBezTo>
                  <a:pt x="193" y="130"/>
                  <a:pt x="193" y="130"/>
                  <a:pt x="193" y="130"/>
                </a:cubicBezTo>
                <a:cubicBezTo>
                  <a:pt x="193" y="128"/>
                  <a:pt x="191" y="126"/>
                  <a:pt x="189" y="126"/>
                </a:cubicBezTo>
                <a:cubicBezTo>
                  <a:pt x="172" y="126"/>
                  <a:pt x="172" y="126"/>
                  <a:pt x="172" y="126"/>
                </a:cubicBezTo>
                <a:cubicBezTo>
                  <a:pt x="170" y="118"/>
                  <a:pt x="167" y="111"/>
                  <a:pt x="162" y="104"/>
                </a:cubicBezTo>
                <a:cubicBezTo>
                  <a:pt x="175" y="92"/>
                  <a:pt x="175" y="92"/>
                  <a:pt x="175" y="92"/>
                </a:cubicBezTo>
                <a:cubicBezTo>
                  <a:pt x="176" y="90"/>
                  <a:pt x="176" y="88"/>
                  <a:pt x="175" y="86"/>
                </a:cubicBezTo>
                <a:cubicBezTo>
                  <a:pt x="154" y="66"/>
                  <a:pt x="154" y="66"/>
                  <a:pt x="154" y="66"/>
                </a:cubicBezTo>
                <a:cubicBezTo>
                  <a:pt x="153" y="64"/>
                  <a:pt x="150" y="64"/>
                  <a:pt x="149" y="66"/>
                </a:cubicBezTo>
                <a:cubicBezTo>
                  <a:pt x="136" y="78"/>
                  <a:pt x="136" y="78"/>
                  <a:pt x="136" y="78"/>
                </a:cubicBezTo>
                <a:cubicBezTo>
                  <a:pt x="130" y="74"/>
                  <a:pt x="122" y="71"/>
                  <a:pt x="115" y="69"/>
                </a:cubicBezTo>
                <a:cubicBezTo>
                  <a:pt x="115" y="51"/>
                  <a:pt x="115" y="51"/>
                  <a:pt x="115" y="51"/>
                </a:cubicBezTo>
                <a:cubicBezTo>
                  <a:pt x="115" y="49"/>
                  <a:pt x="113" y="48"/>
                  <a:pt x="111" y="48"/>
                </a:cubicBezTo>
                <a:cubicBezTo>
                  <a:pt x="81" y="48"/>
                  <a:pt x="81" y="48"/>
                  <a:pt x="81" y="48"/>
                </a:cubicBezTo>
                <a:cubicBezTo>
                  <a:pt x="79" y="48"/>
                  <a:pt x="78" y="49"/>
                  <a:pt x="78" y="51"/>
                </a:cubicBezTo>
                <a:cubicBezTo>
                  <a:pt x="78" y="69"/>
                  <a:pt x="78" y="69"/>
                  <a:pt x="78" y="69"/>
                </a:cubicBezTo>
                <a:cubicBezTo>
                  <a:pt x="70" y="71"/>
                  <a:pt x="63" y="74"/>
                  <a:pt x="56" y="78"/>
                </a:cubicBezTo>
                <a:cubicBezTo>
                  <a:pt x="44" y="66"/>
                  <a:pt x="44" y="66"/>
                  <a:pt x="44" y="66"/>
                </a:cubicBezTo>
                <a:cubicBezTo>
                  <a:pt x="42" y="64"/>
                  <a:pt x="40" y="64"/>
                  <a:pt x="38" y="66"/>
                </a:cubicBezTo>
                <a:cubicBezTo>
                  <a:pt x="18" y="86"/>
                  <a:pt x="18" y="86"/>
                  <a:pt x="18" y="86"/>
                </a:cubicBezTo>
                <a:cubicBezTo>
                  <a:pt x="16" y="88"/>
                  <a:pt x="16" y="90"/>
                  <a:pt x="18" y="92"/>
                </a:cubicBezTo>
                <a:cubicBezTo>
                  <a:pt x="30" y="104"/>
                  <a:pt x="30" y="104"/>
                  <a:pt x="30" y="104"/>
                </a:cubicBezTo>
                <a:cubicBezTo>
                  <a:pt x="26" y="111"/>
                  <a:pt x="23" y="118"/>
                  <a:pt x="21" y="126"/>
                </a:cubicBezTo>
                <a:cubicBezTo>
                  <a:pt x="3" y="126"/>
                  <a:pt x="3" y="126"/>
                  <a:pt x="3" y="126"/>
                </a:cubicBezTo>
                <a:cubicBezTo>
                  <a:pt x="1" y="126"/>
                  <a:pt x="0" y="128"/>
                  <a:pt x="0" y="130"/>
                </a:cubicBezTo>
                <a:cubicBezTo>
                  <a:pt x="0" y="159"/>
                  <a:pt x="0" y="159"/>
                  <a:pt x="0" y="159"/>
                </a:cubicBezTo>
                <a:cubicBezTo>
                  <a:pt x="0" y="161"/>
                  <a:pt x="1" y="163"/>
                  <a:pt x="3" y="163"/>
                </a:cubicBezTo>
                <a:cubicBezTo>
                  <a:pt x="21" y="163"/>
                  <a:pt x="21" y="163"/>
                  <a:pt x="21" y="163"/>
                </a:cubicBezTo>
                <a:cubicBezTo>
                  <a:pt x="23" y="170"/>
                  <a:pt x="26" y="178"/>
                  <a:pt x="30" y="185"/>
                </a:cubicBezTo>
                <a:cubicBezTo>
                  <a:pt x="18" y="197"/>
                  <a:pt x="18" y="197"/>
                  <a:pt x="18" y="197"/>
                </a:cubicBezTo>
                <a:cubicBezTo>
                  <a:pt x="16" y="198"/>
                  <a:pt x="16" y="201"/>
                  <a:pt x="18" y="202"/>
                </a:cubicBezTo>
                <a:cubicBezTo>
                  <a:pt x="38" y="223"/>
                  <a:pt x="38" y="223"/>
                  <a:pt x="38" y="223"/>
                </a:cubicBezTo>
                <a:cubicBezTo>
                  <a:pt x="40" y="224"/>
                  <a:pt x="42" y="224"/>
                  <a:pt x="44" y="223"/>
                </a:cubicBezTo>
                <a:cubicBezTo>
                  <a:pt x="56" y="211"/>
                  <a:pt x="56" y="211"/>
                  <a:pt x="56" y="211"/>
                </a:cubicBezTo>
                <a:cubicBezTo>
                  <a:pt x="63" y="215"/>
                  <a:pt x="70" y="218"/>
                  <a:pt x="78" y="220"/>
                </a:cubicBezTo>
                <a:cubicBezTo>
                  <a:pt x="78" y="237"/>
                  <a:pt x="78" y="237"/>
                  <a:pt x="78" y="237"/>
                </a:cubicBezTo>
                <a:cubicBezTo>
                  <a:pt x="78" y="239"/>
                  <a:pt x="79" y="241"/>
                  <a:pt x="81" y="241"/>
                </a:cubicBezTo>
                <a:cubicBezTo>
                  <a:pt x="111" y="241"/>
                  <a:pt x="111" y="241"/>
                  <a:pt x="111" y="241"/>
                </a:cubicBezTo>
                <a:cubicBezTo>
                  <a:pt x="113" y="241"/>
                  <a:pt x="115" y="239"/>
                  <a:pt x="115" y="237"/>
                </a:cubicBezTo>
                <a:cubicBezTo>
                  <a:pt x="115" y="220"/>
                  <a:pt x="115" y="220"/>
                  <a:pt x="115" y="220"/>
                </a:cubicBezTo>
                <a:cubicBezTo>
                  <a:pt x="122" y="218"/>
                  <a:pt x="130" y="215"/>
                  <a:pt x="136" y="211"/>
                </a:cubicBezTo>
                <a:cubicBezTo>
                  <a:pt x="149" y="223"/>
                  <a:pt x="149" y="223"/>
                  <a:pt x="149" y="223"/>
                </a:cubicBezTo>
                <a:cubicBezTo>
                  <a:pt x="150" y="224"/>
                  <a:pt x="153" y="224"/>
                  <a:pt x="154" y="223"/>
                </a:cubicBezTo>
                <a:cubicBezTo>
                  <a:pt x="175" y="202"/>
                  <a:pt x="175" y="202"/>
                  <a:pt x="175" y="202"/>
                </a:cubicBezTo>
                <a:cubicBezTo>
                  <a:pt x="176" y="201"/>
                  <a:pt x="176" y="198"/>
                  <a:pt x="175" y="197"/>
                </a:cubicBezTo>
                <a:close/>
                <a:moveTo>
                  <a:pt x="96" y="207"/>
                </a:moveTo>
                <a:cubicBezTo>
                  <a:pt x="62" y="207"/>
                  <a:pt x="34" y="179"/>
                  <a:pt x="34" y="144"/>
                </a:cubicBezTo>
                <a:cubicBezTo>
                  <a:pt x="34" y="110"/>
                  <a:pt x="62" y="82"/>
                  <a:pt x="96" y="82"/>
                </a:cubicBezTo>
                <a:cubicBezTo>
                  <a:pt x="131" y="82"/>
                  <a:pt x="159" y="110"/>
                  <a:pt x="159" y="144"/>
                </a:cubicBezTo>
                <a:cubicBezTo>
                  <a:pt x="159" y="179"/>
                  <a:pt x="131" y="207"/>
                  <a:pt x="96" y="207"/>
                </a:cubicBezTo>
                <a:close/>
                <a:moveTo>
                  <a:pt x="133" y="144"/>
                </a:moveTo>
                <a:cubicBezTo>
                  <a:pt x="133" y="164"/>
                  <a:pt x="116" y="181"/>
                  <a:pt x="96" y="181"/>
                </a:cubicBezTo>
                <a:cubicBezTo>
                  <a:pt x="76" y="181"/>
                  <a:pt x="60" y="164"/>
                  <a:pt x="60" y="144"/>
                </a:cubicBezTo>
                <a:cubicBezTo>
                  <a:pt x="60" y="124"/>
                  <a:pt x="76" y="108"/>
                  <a:pt x="96" y="108"/>
                </a:cubicBezTo>
                <a:cubicBezTo>
                  <a:pt x="116" y="108"/>
                  <a:pt x="133" y="124"/>
                  <a:pt x="133" y="144"/>
                </a:cubicBezTo>
                <a:close/>
                <a:moveTo>
                  <a:pt x="318" y="84"/>
                </a:moveTo>
                <a:cubicBezTo>
                  <a:pt x="304" y="80"/>
                  <a:pt x="304" y="80"/>
                  <a:pt x="304" y="80"/>
                </a:cubicBezTo>
                <a:cubicBezTo>
                  <a:pt x="305" y="74"/>
                  <a:pt x="304" y="67"/>
                  <a:pt x="303" y="61"/>
                </a:cubicBezTo>
                <a:cubicBezTo>
                  <a:pt x="315" y="55"/>
                  <a:pt x="315" y="55"/>
                  <a:pt x="315" y="55"/>
                </a:cubicBezTo>
                <a:cubicBezTo>
                  <a:pt x="316" y="54"/>
                  <a:pt x="317" y="52"/>
                  <a:pt x="316" y="51"/>
                </a:cubicBezTo>
                <a:cubicBezTo>
                  <a:pt x="305" y="31"/>
                  <a:pt x="305" y="31"/>
                  <a:pt x="305" y="31"/>
                </a:cubicBezTo>
                <a:cubicBezTo>
                  <a:pt x="304" y="29"/>
                  <a:pt x="303" y="29"/>
                  <a:pt x="301" y="29"/>
                </a:cubicBezTo>
                <a:cubicBezTo>
                  <a:pt x="289" y="36"/>
                  <a:pt x="289" y="36"/>
                  <a:pt x="289" y="36"/>
                </a:cubicBezTo>
                <a:cubicBezTo>
                  <a:pt x="285" y="31"/>
                  <a:pt x="280" y="27"/>
                  <a:pt x="275" y="24"/>
                </a:cubicBezTo>
                <a:cubicBezTo>
                  <a:pt x="279" y="11"/>
                  <a:pt x="279" y="11"/>
                  <a:pt x="279" y="11"/>
                </a:cubicBezTo>
                <a:cubicBezTo>
                  <a:pt x="279" y="9"/>
                  <a:pt x="278" y="8"/>
                  <a:pt x="277" y="7"/>
                </a:cubicBezTo>
                <a:cubicBezTo>
                  <a:pt x="255" y="0"/>
                  <a:pt x="255" y="0"/>
                  <a:pt x="255" y="0"/>
                </a:cubicBezTo>
                <a:cubicBezTo>
                  <a:pt x="253" y="0"/>
                  <a:pt x="251" y="1"/>
                  <a:pt x="251" y="2"/>
                </a:cubicBezTo>
                <a:cubicBezTo>
                  <a:pt x="247" y="15"/>
                  <a:pt x="247" y="15"/>
                  <a:pt x="247" y="15"/>
                </a:cubicBezTo>
                <a:cubicBezTo>
                  <a:pt x="241" y="15"/>
                  <a:pt x="234" y="16"/>
                  <a:pt x="228" y="17"/>
                </a:cubicBezTo>
                <a:cubicBezTo>
                  <a:pt x="222" y="5"/>
                  <a:pt x="222" y="5"/>
                  <a:pt x="222" y="5"/>
                </a:cubicBezTo>
                <a:cubicBezTo>
                  <a:pt x="221" y="4"/>
                  <a:pt x="219" y="3"/>
                  <a:pt x="218" y="4"/>
                </a:cubicBezTo>
                <a:cubicBezTo>
                  <a:pt x="197" y="15"/>
                  <a:pt x="197" y="15"/>
                  <a:pt x="197" y="15"/>
                </a:cubicBezTo>
                <a:cubicBezTo>
                  <a:pt x="196" y="15"/>
                  <a:pt x="196" y="17"/>
                  <a:pt x="196" y="19"/>
                </a:cubicBezTo>
                <a:cubicBezTo>
                  <a:pt x="203" y="31"/>
                  <a:pt x="203" y="31"/>
                  <a:pt x="203" y="31"/>
                </a:cubicBezTo>
                <a:cubicBezTo>
                  <a:pt x="198" y="35"/>
                  <a:pt x="194" y="40"/>
                  <a:pt x="191" y="45"/>
                </a:cubicBezTo>
                <a:cubicBezTo>
                  <a:pt x="178" y="41"/>
                  <a:pt x="178" y="41"/>
                  <a:pt x="178" y="41"/>
                </a:cubicBezTo>
                <a:cubicBezTo>
                  <a:pt x="176" y="41"/>
                  <a:pt x="175" y="42"/>
                  <a:pt x="174" y="43"/>
                </a:cubicBezTo>
                <a:cubicBezTo>
                  <a:pt x="167" y="65"/>
                  <a:pt x="167" y="65"/>
                  <a:pt x="167" y="65"/>
                </a:cubicBezTo>
                <a:cubicBezTo>
                  <a:pt x="167" y="67"/>
                  <a:pt x="168" y="68"/>
                  <a:pt x="169" y="69"/>
                </a:cubicBezTo>
                <a:cubicBezTo>
                  <a:pt x="182" y="73"/>
                  <a:pt x="182" y="73"/>
                  <a:pt x="182" y="73"/>
                </a:cubicBezTo>
                <a:cubicBezTo>
                  <a:pt x="182" y="79"/>
                  <a:pt x="183" y="86"/>
                  <a:pt x="184" y="92"/>
                </a:cubicBezTo>
                <a:cubicBezTo>
                  <a:pt x="172" y="98"/>
                  <a:pt x="172" y="98"/>
                  <a:pt x="172" y="98"/>
                </a:cubicBezTo>
                <a:cubicBezTo>
                  <a:pt x="171" y="99"/>
                  <a:pt x="170" y="100"/>
                  <a:pt x="171" y="102"/>
                </a:cubicBezTo>
                <a:cubicBezTo>
                  <a:pt x="182" y="122"/>
                  <a:pt x="182" y="122"/>
                  <a:pt x="182" y="122"/>
                </a:cubicBezTo>
                <a:cubicBezTo>
                  <a:pt x="182" y="124"/>
                  <a:pt x="184" y="124"/>
                  <a:pt x="186" y="124"/>
                </a:cubicBezTo>
                <a:cubicBezTo>
                  <a:pt x="198" y="117"/>
                  <a:pt x="198" y="117"/>
                  <a:pt x="198" y="117"/>
                </a:cubicBezTo>
                <a:cubicBezTo>
                  <a:pt x="202" y="122"/>
                  <a:pt x="207" y="126"/>
                  <a:pt x="212" y="129"/>
                </a:cubicBezTo>
                <a:cubicBezTo>
                  <a:pt x="208" y="142"/>
                  <a:pt x="208" y="142"/>
                  <a:pt x="208" y="142"/>
                </a:cubicBezTo>
                <a:cubicBezTo>
                  <a:pt x="208" y="144"/>
                  <a:pt x="208" y="145"/>
                  <a:pt x="210" y="146"/>
                </a:cubicBezTo>
                <a:cubicBezTo>
                  <a:pt x="232" y="153"/>
                  <a:pt x="232" y="153"/>
                  <a:pt x="232" y="153"/>
                </a:cubicBezTo>
                <a:cubicBezTo>
                  <a:pt x="234" y="153"/>
                  <a:pt x="235" y="152"/>
                  <a:pt x="236" y="151"/>
                </a:cubicBezTo>
                <a:cubicBezTo>
                  <a:pt x="240" y="137"/>
                  <a:pt x="240" y="137"/>
                  <a:pt x="240" y="137"/>
                </a:cubicBezTo>
                <a:cubicBezTo>
                  <a:pt x="246" y="138"/>
                  <a:pt x="252" y="137"/>
                  <a:pt x="258" y="136"/>
                </a:cubicBezTo>
                <a:cubicBezTo>
                  <a:pt x="265" y="148"/>
                  <a:pt x="265" y="148"/>
                  <a:pt x="265" y="148"/>
                </a:cubicBezTo>
                <a:cubicBezTo>
                  <a:pt x="266" y="149"/>
                  <a:pt x="267" y="150"/>
                  <a:pt x="269" y="149"/>
                </a:cubicBezTo>
                <a:cubicBezTo>
                  <a:pt x="289" y="138"/>
                  <a:pt x="289" y="138"/>
                  <a:pt x="289" y="138"/>
                </a:cubicBezTo>
                <a:cubicBezTo>
                  <a:pt x="291" y="137"/>
                  <a:pt x="291" y="136"/>
                  <a:pt x="290" y="134"/>
                </a:cubicBezTo>
                <a:cubicBezTo>
                  <a:pt x="284" y="122"/>
                  <a:pt x="284" y="122"/>
                  <a:pt x="284" y="122"/>
                </a:cubicBezTo>
                <a:cubicBezTo>
                  <a:pt x="289" y="118"/>
                  <a:pt x="293" y="113"/>
                  <a:pt x="296" y="108"/>
                </a:cubicBezTo>
                <a:cubicBezTo>
                  <a:pt x="309" y="112"/>
                  <a:pt x="309" y="112"/>
                  <a:pt x="309" y="112"/>
                </a:cubicBezTo>
                <a:cubicBezTo>
                  <a:pt x="311" y="112"/>
                  <a:pt x="312" y="111"/>
                  <a:pt x="313" y="110"/>
                </a:cubicBezTo>
                <a:cubicBezTo>
                  <a:pt x="319" y="88"/>
                  <a:pt x="319" y="88"/>
                  <a:pt x="319" y="88"/>
                </a:cubicBezTo>
                <a:cubicBezTo>
                  <a:pt x="320" y="86"/>
                  <a:pt x="319" y="85"/>
                  <a:pt x="318" y="84"/>
                </a:cubicBezTo>
                <a:close/>
                <a:moveTo>
                  <a:pt x="290" y="91"/>
                </a:moveTo>
                <a:cubicBezTo>
                  <a:pt x="282" y="117"/>
                  <a:pt x="255" y="131"/>
                  <a:pt x="229" y="123"/>
                </a:cubicBezTo>
                <a:cubicBezTo>
                  <a:pt x="203" y="116"/>
                  <a:pt x="188" y="88"/>
                  <a:pt x="196" y="62"/>
                </a:cubicBezTo>
                <a:cubicBezTo>
                  <a:pt x="204" y="36"/>
                  <a:pt x="232" y="22"/>
                  <a:pt x="258" y="29"/>
                </a:cubicBezTo>
                <a:cubicBezTo>
                  <a:pt x="284" y="37"/>
                  <a:pt x="298" y="65"/>
                  <a:pt x="290" y="91"/>
                </a:cubicBezTo>
                <a:close/>
                <a:moveTo>
                  <a:pt x="271" y="85"/>
                </a:moveTo>
                <a:cubicBezTo>
                  <a:pt x="266" y="100"/>
                  <a:pt x="250" y="109"/>
                  <a:pt x="235" y="104"/>
                </a:cubicBezTo>
                <a:cubicBezTo>
                  <a:pt x="220" y="99"/>
                  <a:pt x="211" y="83"/>
                  <a:pt x="216" y="68"/>
                </a:cubicBezTo>
                <a:cubicBezTo>
                  <a:pt x="221" y="53"/>
                  <a:pt x="237" y="44"/>
                  <a:pt x="252" y="49"/>
                </a:cubicBezTo>
                <a:cubicBezTo>
                  <a:pt x="267" y="54"/>
                  <a:pt x="275" y="70"/>
                  <a:pt x="271" y="85"/>
                </a:cubicBezTo>
                <a:close/>
                <a:moveTo>
                  <a:pt x="275" y="183"/>
                </a:moveTo>
                <a:cubicBezTo>
                  <a:pt x="274" y="182"/>
                  <a:pt x="273" y="182"/>
                  <a:pt x="272" y="182"/>
                </a:cubicBezTo>
                <a:cubicBezTo>
                  <a:pt x="263" y="184"/>
                  <a:pt x="263" y="184"/>
                  <a:pt x="263" y="184"/>
                </a:cubicBezTo>
                <a:cubicBezTo>
                  <a:pt x="261" y="180"/>
                  <a:pt x="258" y="177"/>
                  <a:pt x="255" y="174"/>
                </a:cubicBezTo>
                <a:cubicBezTo>
                  <a:pt x="260" y="166"/>
                  <a:pt x="260" y="166"/>
                  <a:pt x="260" y="166"/>
                </a:cubicBezTo>
                <a:cubicBezTo>
                  <a:pt x="261" y="165"/>
                  <a:pt x="260" y="163"/>
                  <a:pt x="259" y="163"/>
                </a:cubicBezTo>
                <a:cubicBezTo>
                  <a:pt x="245" y="154"/>
                  <a:pt x="245" y="154"/>
                  <a:pt x="245" y="154"/>
                </a:cubicBezTo>
                <a:cubicBezTo>
                  <a:pt x="244" y="154"/>
                  <a:pt x="243" y="154"/>
                  <a:pt x="242" y="155"/>
                </a:cubicBezTo>
                <a:cubicBezTo>
                  <a:pt x="238" y="164"/>
                  <a:pt x="238" y="164"/>
                  <a:pt x="238" y="164"/>
                </a:cubicBezTo>
                <a:cubicBezTo>
                  <a:pt x="233" y="162"/>
                  <a:pt x="229" y="162"/>
                  <a:pt x="225" y="162"/>
                </a:cubicBezTo>
                <a:cubicBezTo>
                  <a:pt x="222" y="152"/>
                  <a:pt x="222" y="152"/>
                  <a:pt x="222" y="152"/>
                </a:cubicBezTo>
                <a:cubicBezTo>
                  <a:pt x="222" y="151"/>
                  <a:pt x="221" y="151"/>
                  <a:pt x="220" y="151"/>
                </a:cubicBezTo>
                <a:cubicBezTo>
                  <a:pt x="204" y="155"/>
                  <a:pt x="204" y="155"/>
                  <a:pt x="204" y="155"/>
                </a:cubicBezTo>
                <a:cubicBezTo>
                  <a:pt x="203" y="155"/>
                  <a:pt x="202" y="156"/>
                  <a:pt x="203" y="157"/>
                </a:cubicBezTo>
                <a:cubicBezTo>
                  <a:pt x="205" y="167"/>
                  <a:pt x="205" y="167"/>
                  <a:pt x="205" y="167"/>
                </a:cubicBezTo>
                <a:cubicBezTo>
                  <a:pt x="201" y="169"/>
                  <a:pt x="198" y="172"/>
                  <a:pt x="195" y="175"/>
                </a:cubicBezTo>
                <a:cubicBezTo>
                  <a:pt x="186" y="170"/>
                  <a:pt x="186" y="170"/>
                  <a:pt x="186" y="170"/>
                </a:cubicBezTo>
                <a:cubicBezTo>
                  <a:pt x="185" y="169"/>
                  <a:pt x="184" y="170"/>
                  <a:pt x="184" y="171"/>
                </a:cubicBezTo>
                <a:cubicBezTo>
                  <a:pt x="175" y="185"/>
                  <a:pt x="175" y="185"/>
                  <a:pt x="175" y="185"/>
                </a:cubicBezTo>
                <a:cubicBezTo>
                  <a:pt x="175" y="185"/>
                  <a:pt x="175" y="187"/>
                  <a:pt x="176" y="187"/>
                </a:cubicBezTo>
                <a:cubicBezTo>
                  <a:pt x="184" y="192"/>
                  <a:pt x="184" y="192"/>
                  <a:pt x="184" y="192"/>
                </a:cubicBezTo>
                <a:cubicBezTo>
                  <a:pt x="183" y="196"/>
                  <a:pt x="182" y="201"/>
                  <a:pt x="183" y="205"/>
                </a:cubicBezTo>
                <a:cubicBezTo>
                  <a:pt x="173" y="208"/>
                  <a:pt x="173" y="208"/>
                  <a:pt x="173" y="208"/>
                </a:cubicBezTo>
                <a:cubicBezTo>
                  <a:pt x="172" y="208"/>
                  <a:pt x="171" y="209"/>
                  <a:pt x="172" y="210"/>
                </a:cubicBezTo>
                <a:cubicBezTo>
                  <a:pt x="176" y="226"/>
                  <a:pt x="176" y="226"/>
                  <a:pt x="176" y="226"/>
                </a:cubicBezTo>
                <a:cubicBezTo>
                  <a:pt x="176" y="227"/>
                  <a:pt x="177" y="227"/>
                  <a:pt x="178" y="227"/>
                </a:cubicBezTo>
                <a:cubicBezTo>
                  <a:pt x="188" y="225"/>
                  <a:pt x="188" y="225"/>
                  <a:pt x="188" y="225"/>
                </a:cubicBezTo>
                <a:cubicBezTo>
                  <a:pt x="190" y="229"/>
                  <a:pt x="192" y="232"/>
                  <a:pt x="196" y="235"/>
                </a:cubicBezTo>
                <a:cubicBezTo>
                  <a:pt x="191" y="243"/>
                  <a:pt x="191" y="243"/>
                  <a:pt x="191" y="243"/>
                </a:cubicBezTo>
                <a:cubicBezTo>
                  <a:pt x="190" y="244"/>
                  <a:pt x="190" y="246"/>
                  <a:pt x="191" y="246"/>
                </a:cubicBezTo>
                <a:cubicBezTo>
                  <a:pt x="205" y="254"/>
                  <a:pt x="205" y="254"/>
                  <a:pt x="205" y="254"/>
                </a:cubicBezTo>
                <a:cubicBezTo>
                  <a:pt x="206" y="255"/>
                  <a:pt x="208" y="255"/>
                  <a:pt x="208" y="254"/>
                </a:cubicBezTo>
                <a:cubicBezTo>
                  <a:pt x="213" y="245"/>
                  <a:pt x="213" y="245"/>
                  <a:pt x="213" y="245"/>
                </a:cubicBezTo>
                <a:cubicBezTo>
                  <a:pt x="217" y="247"/>
                  <a:pt x="221" y="247"/>
                  <a:pt x="226" y="247"/>
                </a:cubicBezTo>
                <a:cubicBezTo>
                  <a:pt x="228" y="257"/>
                  <a:pt x="228" y="257"/>
                  <a:pt x="228" y="257"/>
                </a:cubicBezTo>
                <a:cubicBezTo>
                  <a:pt x="229" y="258"/>
                  <a:pt x="230" y="258"/>
                  <a:pt x="231" y="258"/>
                </a:cubicBezTo>
                <a:cubicBezTo>
                  <a:pt x="247" y="254"/>
                  <a:pt x="247" y="254"/>
                  <a:pt x="247" y="254"/>
                </a:cubicBezTo>
                <a:cubicBezTo>
                  <a:pt x="248" y="254"/>
                  <a:pt x="248" y="253"/>
                  <a:pt x="248" y="251"/>
                </a:cubicBezTo>
                <a:cubicBezTo>
                  <a:pt x="246" y="242"/>
                  <a:pt x="246" y="242"/>
                  <a:pt x="246" y="242"/>
                </a:cubicBezTo>
                <a:cubicBezTo>
                  <a:pt x="249" y="240"/>
                  <a:pt x="253" y="237"/>
                  <a:pt x="256" y="234"/>
                </a:cubicBezTo>
                <a:cubicBezTo>
                  <a:pt x="264" y="239"/>
                  <a:pt x="264" y="239"/>
                  <a:pt x="264" y="239"/>
                </a:cubicBezTo>
                <a:cubicBezTo>
                  <a:pt x="265" y="240"/>
                  <a:pt x="266" y="239"/>
                  <a:pt x="267" y="238"/>
                </a:cubicBezTo>
                <a:cubicBezTo>
                  <a:pt x="275" y="224"/>
                  <a:pt x="275" y="224"/>
                  <a:pt x="275" y="224"/>
                </a:cubicBezTo>
                <a:cubicBezTo>
                  <a:pt x="276" y="223"/>
                  <a:pt x="276" y="222"/>
                  <a:pt x="275" y="222"/>
                </a:cubicBezTo>
                <a:cubicBezTo>
                  <a:pt x="266" y="217"/>
                  <a:pt x="266" y="217"/>
                  <a:pt x="266" y="217"/>
                </a:cubicBezTo>
                <a:cubicBezTo>
                  <a:pt x="267" y="213"/>
                  <a:pt x="268" y="208"/>
                  <a:pt x="268" y="204"/>
                </a:cubicBezTo>
                <a:cubicBezTo>
                  <a:pt x="277" y="201"/>
                  <a:pt x="277" y="201"/>
                  <a:pt x="277" y="201"/>
                </a:cubicBezTo>
                <a:cubicBezTo>
                  <a:pt x="278" y="201"/>
                  <a:pt x="279" y="200"/>
                  <a:pt x="279" y="199"/>
                </a:cubicBezTo>
                <a:lnTo>
                  <a:pt x="275" y="183"/>
                </a:lnTo>
                <a:close/>
                <a:moveTo>
                  <a:pt x="234" y="238"/>
                </a:moveTo>
                <a:cubicBezTo>
                  <a:pt x="216" y="243"/>
                  <a:pt x="197" y="232"/>
                  <a:pt x="192" y="213"/>
                </a:cubicBezTo>
                <a:cubicBezTo>
                  <a:pt x="187" y="195"/>
                  <a:pt x="198" y="176"/>
                  <a:pt x="217" y="171"/>
                </a:cubicBezTo>
                <a:cubicBezTo>
                  <a:pt x="235" y="166"/>
                  <a:pt x="254" y="177"/>
                  <a:pt x="259" y="196"/>
                </a:cubicBezTo>
                <a:cubicBezTo>
                  <a:pt x="263" y="214"/>
                  <a:pt x="252" y="233"/>
                  <a:pt x="234" y="238"/>
                </a:cubicBezTo>
                <a:close/>
                <a:moveTo>
                  <a:pt x="245" y="199"/>
                </a:moveTo>
                <a:cubicBezTo>
                  <a:pt x="248" y="210"/>
                  <a:pt x="241" y="221"/>
                  <a:pt x="230" y="224"/>
                </a:cubicBezTo>
                <a:cubicBezTo>
                  <a:pt x="220" y="227"/>
                  <a:pt x="209" y="220"/>
                  <a:pt x="206" y="210"/>
                </a:cubicBezTo>
                <a:cubicBezTo>
                  <a:pt x="203" y="199"/>
                  <a:pt x="210" y="188"/>
                  <a:pt x="220" y="185"/>
                </a:cubicBezTo>
                <a:cubicBezTo>
                  <a:pt x="231" y="182"/>
                  <a:pt x="242" y="189"/>
                  <a:pt x="245" y="199"/>
                </a:cubicBezTo>
                <a:close/>
              </a:path>
            </a:pathLst>
          </a:custGeom>
          <a:solidFill>
            <a:srgbClr val="FFB81C"/>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0348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AA08A32E-20C4-4560-8E81-EECE4A0A757B}"/>
              </a:ext>
            </a:extLst>
          </p:cNvPr>
          <p:cNvSpPr txBox="1">
            <a:spLocks/>
          </p:cNvSpPr>
          <p:nvPr/>
        </p:nvSpPr>
        <p:spPr>
          <a:xfrm>
            <a:off x="163620" y="29262"/>
            <a:ext cx="12028380" cy="8940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rgbClr val="092F57"/>
                </a:solidFill>
                <a:latin typeface="Arial" panose="020B0604020202020204" pitchFamily="34" charset="0"/>
                <a:cs typeface="Arial" panose="020B0604020202020204" pitchFamily="34" charset="0"/>
              </a:rPr>
              <a:t>FRICE-W: The What and Why</a:t>
            </a:r>
          </a:p>
        </p:txBody>
      </p:sp>
      <p:grpSp>
        <p:nvGrpSpPr>
          <p:cNvPr id="4" name="Group 3">
            <a:extLst>
              <a:ext uri="{FF2B5EF4-FFF2-40B4-BE49-F238E27FC236}">
                <a16:creationId xmlns:a16="http://schemas.microsoft.com/office/drawing/2014/main" id="{E64EF0A5-205F-4033-888B-39581819E6F9}"/>
              </a:ext>
            </a:extLst>
          </p:cNvPr>
          <p:cNvGrpSpPr/>
          <p:nvPr/>
        </p:nvGrpSpPr>
        <p:grpSpPr>
          <a:xfrm>
            <a:off x="-60160" y="1398038"/>
            <a:ext cx="12330133" cy="2244190"/>
            <a:chOff x="674688" y="2873316"/>
            <a:chExt cx="9364630" cy="1648784"/>
          </a:xfrm>
        </p:grpSpPr>
        <p:sp>
          <p:nvSpPr>
            <p:cNvPr id="22" name="Arc 21">
              <a:extLst>
                <a:ext uri="{FF2B5EF4-FFF2-40B4-BE49-F238E27FC236}">
                  <a16:creationId xmlns:a16="http://schemas.microsoft.com/office/drawing/2014/main" id="{BDBC5899-36C8-49A1-81DD-1533A0D5223F}"/>
                </a:ext>
              </a:extLst>
            </p:cNvPr>
            <p:cNvSpPr/>
            <p:nvPr/>
          </p:nvSpPr>
          <p:spPr>
            <a:xfrm rot="5400000">
              <a:off x="2230993" y="2925045"/>
              <a:ext cx="1562767" cy="1562767"/>
            </a:xfrm>
            <a:prstGeom prst="arc">
              <a:avLst>
                <a:gd name="adj1" fmla="val 18401967"/>
                <a:gd name="adj2" fmla="val 3289724"/>
              </a:avLst>
            </a:prstGeom>
            <a:ln w="19050">
              <a:solidFill>
                <a:srgbClr val="092F57"/>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999C75EB-0B6B-42DB-86AF-B0F7591CEACE}"/>
                </a:ext>
              </a:extLst>
            </p:cNvPr>
            <p:cNvSpPr/>
            <p:nvPr/>
          </p:nvSpPr>
          <p:spPr>
            <a:xfrm rot="10800000">
              <a:off x="2368075" y="3038677"/>
              <a:ext cx="1288603" cy="1288603"/>
            </a:xfrm>
            <a:prstGeom prst="ellipse">
              <a:avLst/>
            </a:prstGeom>
            <a:ln w="38100">
              <a:solidFill>
                <a:srgbClr val="092F57"/>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0237AC4E-8783-468A-934C-7F8081BB5996}"/>
                </a:ext>
              </a:extLst>
            </p:cNvPr>
            <p:cNvSpPr/>
            <p:nvPr/>
          </p:nvSpPr>
          <p:spPr>
            <a:xfrm rot="16200000" flipV="1">
              <a:off x="3787973" y="2925045"/>
              <a:ext cx="1562767" cy="1562767"/>
            </a:xfrm>
            <a:prstGeom prst="arc">
              <a:avLst>
                <a:gd name="adj1" fmla="val 18401967"/>
                <a:gd name="adj2" fmla="val 3289724"/>
              </a:avLst>
            </a:prstGeom>
            <a:ln w="19050">
              <a:solidFill>
                <a:srgbClr val="6CC24A"/>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24">
              <a:extLst>
                <a:ext uri="{FF2B5EF4-FFF2-40B4-BE49-F238E27FC236}">
                  <a16:creationId xmlns:a16="http://schemas.microsoft.com/office/drawing/2014/main" id="{34F982CA-843F-4A99-93FC-689823939404}"/>
                </a:ext>
              </a:extLst>
            </p:cNvPr>
            <p:cNvSpPr/>
            <p:nvPr/>
          </p:nvSpPr>
          <p:spPr>
            <a:xfrm rot="10800000" flipV="1">
              <a:off x="3925055" y="3085577"/>
              <a:ext cx="1288603" cy="1288603"/>
            </a:xfrm>
            <a:prstGeom prst="ellipse">
              <a:avLst/>
            </a:prstGeom>
            <a:ln w="38100">
              <a:solidFill>
                <a:srgbClr val="6CC24A"/>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2AD2F74A-A147-4CB9-98CA-515CA0B78AD1}"/>
                </a:ext>
              </a:extLst>
            </p:cNvPr>
            <p:cNvSpPr/>
            <p:nvPr/>
          </p:nvSpPr>
          <p:spPr>
            <a:xfrm rot="5400000">
              <a:off x="5344953" y="2925045"/>
              <a:ext cx="1562767" cy="1562767"/>
            </a:xfrm>
            <a:prstGeom prst="arc">
              <a:avLst>
                <a:gd name="adj1" fmla="val 18401967"/>
                <a:gd name="adj2" fmla="val 3289724"/>
              </a:avLst>
            </a:prstGeom>
            <a:ln w="19050">
              <a:solidFill>
                <a:srgbClr val="A7A8AA"/>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a:extLst>
                <a:ext uri="{FF2B5EF4-FFF2-40B4-BE49-F238E27FC236}">
                  <a16:creationId xmlns:a16="http://schemas.microsoft.com/office/drawing/2014/main" id="{EA338FD8-F0A1-48C9-87C6-6ACE210BC24A}"/>
                </a:ext>
              </a:extLst>
            </p:cNvPr>
            <p:cNvSpPr/>
            <p:nvPr/>
          </p:nvSpPr>
          <p:spPr>
            <a:xfrm rot="10800000">
              <a:off x="5483210" y="3038677"/>
              <a:ext cx="1288603" cy="1288603"/>
            </a:xfrm>
            <a:prstGeom prst="ellipse">
              <a:avLst/>
            </a:prstGeom>
            <a:ln w="38100">
              <a:solidFill>
                <a:srgbClr val="A7A8AA"/>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FE5BCC3B-B055-4718-AF50-C7265767D202}"/>
                </a:ext>
              </a:extLst>
            </p:cNvPr>
            <p:cNvSpPr/>
            <p:nvPr/>
          </p:nvSpPr>
          <p:spPr>
            <a:xfrm rot="16200000" flipV="1">
              <a:off x="6901934" y="2925045"/>
              <a:ext cx="1562767" cy="1562767"/>
            </a:xfrm>
            <a:prstGeom prst="arc">
              <a:avLst>
                <a:gd name="adj1" fmla="val 18401967"/>
                <a:gd name="adj2" fmla="val 3289724"/>
              </a:avLst>
            </a:prstGeom>
            <a:ln w="19050">
              <a:solidFill>
                <a:srgbClr val="FFB81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28">
              <a:extLst>
                <a:ext uri="{FF2B5EF4-FFF2-40B4-BE49-F238E27FC236}">
                  <a16:creationId xmlns:a16="http://schemas.microsoft.com/office/drawing/2014/main" id="{6AFA73EE-D5EA-419E-AEEA-700AD8E0A602}"/>
                </a:ext>
              </a:extLst>
            </p:cNvPr>
            <p:cNvSpPr/>
            <p:nvPr/>
          </p:nvSpPr>
          <p:spPr>
            <a:xfrm rot="10800000" flipV="1">
              <a:off x="7039016" y="3085577"/>
              <a:ext cx="1288603" cy="1288603"/>
            </a:xfrm>
            <a:prstGeom prst="ellipse">
              <a:avLst/>
            </a:prstGeom>
            <a:ln w="38100">
              <a:solidFill>
                <a:srgbClr val="FFB81C"/>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96B5DFA0-82B9-4E68-B8BB-0908E0E66972}"/>
                </a:ext>
              </a:extLst>
            </p:cNvPr>
            <p:cNvSpPr/>
            <p:nvPr/>
          </p:nvSpPr>
          <p:spPr>
            <a:xfrm rot="5400000">
              <a:off x="2216382" y="2948494"/>
              <a:ext cx="1562767" cy="1562767"/>
            </a:xfrm>
            <a:prstGeom prst="arc">
              <a:avLst>
                <a:gd name="adj1" fmla="val 16154992"/>
                <a:gd name="adj2" fmla="val 18264185"/>
              </a:avLst>
            </a:prstGeom>
            <a:ln w="19050">
              <a:solidFill>
                <a:srgbClr val="00768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0FB9F732-DA09-48F4-9705-76FB76D853C2}"/>
                </a:ext>
              </a:extLst>
            </p:cNvPr>
            <p:cNvSpPr/>
            <p:nvPr/>
          </p:nvSpPr>
          <p:spPr>
            <a:xfrm rot="5400000" flipH="1" flipV="1">
              <a:off x="3786254" y="2925045"/>
              <a:ext cx="1562767" cy="1562767"/>
            </a:xfrm>
            <a:prstGeom prst="arc">
              <a:avLst>
                <a:gd name="adj1" fmla="val 16255569"/>
                <a:gd name="adj2" fmla="val 18358906"/>
              </a:avLst>
            </a:prstGeom>
            <a:ln w="19050">
              <a:solidFill>
                <a:srgbClr val="86BC2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82D7C694-DE28-4CA2-A573-24E4DFF8EE6A}"/>
                </a:ext>
              </a:extLst>
            </p:cNvPr>
            <p:cNvSpPr/>
            <p:nvPr/>
          </p:nvSpPr>
          <p:spPr>
            <a:xfrm rot="16200000" flipV="1">
              <a:off x="3777376" y="2902185"/>
              <a:ext cx="1562767" cy="1562767"/>
            </a:xfrm>
            <a:prstGeom prst="arc">
              <a:avLst>
                <a:gd name="adj1" fmla="val 16154992"/>
                <a:gd name="adj2" fmla="val 18264185"/>
              </a:avLst>
            </a:prstGeom>
            <a:ln w="19050">
              <a:solidFill>
                <a:srgbClr val="86BC2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a:extLst>
                <a:ext uri="{FF2B5EF4-FFF2-40B4-BE49-F238E27FC236}">
                  <a16:creationId xmlns:a16="http://schemas.microsoft.com/office/drawing/2014/main" id="{52E91E9F-6835-412D-84FF-F844607F4725}"/>
                </a:ext>
              </a:extLst>
            </p:cNvPr>
            <p:cNvSpPr/>
            <p:nvPr/>
          </p:nvSpPr>
          <p:spPr>
            <a:xfrm rot="16200000" flipH="1">
              <a:off x="5347248" y="2925634"/>
              <a:ext cx="1562767" cy="1562767"/>
            </a:xfrm>
            <a:prstGeom prst="arc">
              <a:avLst>
                <a:gd name="adj1" fmla="val 16255569"/>
                <a:gd name="adj2" fmla="val 18358906"/>
              </a:avLst>
            </a:prstGeom>
            <a:ln w="19050">
              <a:solidFill>
                <a:srgbClr val="A7A8AA"/>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Arc 35">
              <a:extLst>
                <a:ext uri="{FF2B5EF4-FFF2-40B4-BE49-F238E27FC236}">
                  <a16:creationId xmlns:a16="http://schemas.microsoft.com/office/drawing/2014/main" id="{1480B92B-F275-42A7-9FD9-7914F9739E1C}"/>
                </a:ext>
              </a:extLst>
            </p:cNvPr>
            <p:cNvSpPr/>
            <p:nvPr/>
          </p:nvSpPr>
          <p:spPr>
            <a:xfrm rot="5400000">
              <a:off x="5334985" y="2948494"/>
              <a:ext cx="1562767" cy="1562767"/>
            </a:xfrm>
            <a:prstGeom prst="arc">
              <a:avLst>
                <a:gd name="adj1" fmla="val 16154992"/>
                <a:gd name="adj2" fmla="val 18264185"/>
              </a:avLst>
            </a:prstGeom>
            <a:ln w="19050">
              <a:solidFill>
                <a:srgbClr val="A7A8AA"/>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Arc 36">
              <a:extLst>
                <a:ext uri="{FF2B5EF4-FFF2-40B4-BE49-F238E27FC236}">
                  <a16:creationId xmlns:a16="http://schemas.microsoft.com/office/drawing/2014/main" id="{B6B293F5-1A4F-45F1-B91C-D1AF8804F2CD}"/>
                </a:ext>
              </a:extLst>
            </p:cNvPr>
            <p:cNvSpPr/>
            <p:nvPr/>
          </p:nvSpPr>
          <p:spPr>
            <a:xfrm rot="5400000" flipH="1" flipV="1">
              <a:off x="6904857" y="2925045"/>
              <a:ext cx="1562767" cy="1562767"/>
            </a:xfrm>
            <a:prstGeom prst="arc">
              <a:avLst>
                <a:gd name="adj1" fmla="val 16255569"/>
                <a:gd name="adj2" fmla="val 18358906"/>
              </a:avLst>
            </a:prstGeom>
            <a:ln w="19050">
              <a:solidFill>
                <a:srgbClr val="FFB81C"/>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Arc 37">
              <a:extLst>
                <a:ext uri="{FF2B5EF4-FFF2-40B4-BE49-F238E27FC236}">
                  <a16:creationId xmlns:a16="http://schemas.microsoft.com/office/drawing/2014/main" id="{37FCFA42-7C89-451E-89A9-E08906F35085}"/>
                </a:ext>
              </a:extLst>
            </p:cNvPr>
            <p:cNvSpPr/>
            <p:nvPr/>
          </p:nvSpPr>
          <p:spPr>
            <a:xfrm rot="16200000" flipV="1">
              <a:off x="685864" y="2947904"/>
              <a:ext cx="1562767" cy="1562767"/>
            </a:xfrm>
            <a:prstGeom prst="arc">
              <a:avLst>
                <a:gd name="adj1" fmla="val 18401967"/>
                <a:gd name="adj2" fmla="val 3289724"/>
              </a:avLst>
            </a:prstGeom>
            <a:ln w="19050">
              <a:solidFill>
                <a:srgbClr val="FFB81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a:extLst>
                <a:ext uri="{FF2B5EF4-FFF2-40B4-BE49-F238E27FC236}">
                  <a16:creationId xmlns:a16="http://schemas.microsoft.com/office/drawing/2014/main" id="{CE87C0D6-951F-47BA-8286-C8BD724828A0}"/>
                </a:ext>
              </a:extLst>
            </p:cNvPr>
            <p:cNvSpPr/>
            <p:nvPr/>
          </p:nvSpPr>
          <p:spPr>
            <a:xfrm rot="10800000" flipV="1">
              <a:off x="822946" y="3108436"/>
              <a:ext cx="1288603" cy="1288603"/>
            </a:xfrm>
            <a:prstGeom prst="ellipse">
              <a:avLst/>
            </a:prstGeom>
            <a:ln w="38100">
              <a:solidFill>
                <a:srgbClr val="FFB81C"/>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Arc 41">
              <a:extLst>
                <a:ext uri="{FF2B5EF4-FFF2-40B4-BE49-F238E27FC236}">
                  <a16:creationId xmlns:a16="http://schemas.microsoft.com/office/drawing/2014/main" id="{123F1470-1583-4221-A131-68B98A70523C}"/>
                </a:ext>
              </a:extLst>
            </p:cNvPr>
            <p:cNvSpPr/>
            <p:nvPr/>
          </p:nvSpPr>
          <p:spPr>
            <a:xfrm rot="16200000" flipV="1">
              <a:off x="674688" y="2936474"/>
              <a:ext cx="1562767" cy="1562767"/>
            </a:xfrm>
            <a:prstGeom prst="arc">
              <a:avLst>
                <a:gd name="adj1" fmla="val 16154992"/>
                <a:gd name="adj2" fmla="val 18264185"/>
              </a:avLst>
            </a:prstGeom>
            <a:ln w="19050">
              <a:solidFill>
                <a:srgbClr val="FFB81C"/>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Arc 42">
              <a:extLst>
                <a:ext uri="{FF2B5EF4-FFF2-40B4-BE49-F238E27FC236}">
                  <a16:creationId xmlns:a16="http://schemas.microsoft.com/office/drawing/2014/main" id="{3051D869-E675-4F07-B1FD-06460FC30606}"/>
                </a:ext>
              </a:extLst>
            </p:cNvPr>
            <p:cNvSpPr/>
            <p:nvPr/>
          </p:nvSpPr>
          <p:spPr>
            <a:xfrm rot="16200000" flipH="1">
              <a:off x="2242843" y="2959333"/>
              <a:ext cx="1562767" cy="1562767"/>
            </a:xfrm>
            <a:prstGeom prst="arc">
              <a:avLst>
                <a:gd name="adj1" fmla="val 16255569"/>
                <a:gd name="adj2" fmla="val 18358906"/>
              </a:avLst>
            </a:prstGeom>
            <a:ln w="19050">
              <a:solidFill>
                <a:srgbClr val="092F57"/>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Arc 97">
              <a:extLst>
                <a:ext uri="{FF2B5EF4-FFF2-40B4-BE49-F238E27FC236}">
                  <a16:creationId xmlns:a16="http://schemas.microsoft.com/office/drawing/2014/main" id="{205974BC-E554-408B-87FB-A8690CB5CEAE}"/>
                </a:ext>
              </a:extLst>
            </p:cNvPr>
            <p:cNvSpPr/>
            <p:nvPr/>
          </p:nvSpPr>
          <p:spPr>
            <a:xfrm rot="16200000" flipV="1">
              <a:off x="6908396" y="2884745"/>
              <a:ext cx="1562767" cy="1562767"/>
            </a:xfrm>
            <a:prstGeom prst="arc">
              <a:avLst>
                <a:gd name="adj1" fmla="val 16154992"/>
                <a:gd name="adj2" fmla="val 18264185"/>
              </a:avLst>
            </a:prstGeom>
            <a:ln w="19050">
              <a:solidFill>
                <a:srgbClr val="092F57"/>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Arc 98">
              <a:extLst>
                <a:ext uri="{FF2B5EF4-FFF2-40B4-BE49-F238E27FC236}">
                  <a16:creationId xmlns:a16="http://schemas.microsoft.com/office/drawing/2014/main" id="{7974F0A4-4CAE-441C-A437-9CEC72EFF798}"/>
                </a:ext>
              </a:extLst>
            </p:cNvPr>
            <p:cNvSpPr/>
            <p:nvPr/>
          </p:nvSpPr>
          <p:spPr>
            <a:xfrm rot="16200000" flipH="1">
              <a:off x="8476551" y="2907604"/>
              <a:ext cx="1562767" cy="1562767"/>
            </a:xfrm>
            <a:prstGeom prst="arc">
              <a:avLst>
                <a:gd name="adj1" fmla="val 16255569"/>
                <a:gd name="adj2" fmla="val 18358906"/>
              </a:avLst>
            </a:prstGeom>
            <a:ln w="19050">
              <a:solidFill>
                <a:srgbClr val="092F57"/>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Arc 81">
              <a:extLst>
                <a:ext uri="{FF2B5EF4-FFF2-40B4-BE49-F238E27FC236}">
                  <a16:creationId xmlns:a16="http://schemas.microsoft.com/office/drawing/2014/main" id="{209C77EA-E770-44F0-959A-77458E1B0FFD}"/>
                </a:ext>
              </a:extLst>
            </p:cNvPr>
            <p:cNvSpPr/>
            <p:nvPr/>
          </p:nvSpPr>
          <p:spPr>
            <a:xfrm rot="5400000">
              <a:off x="8464701" y="2873316"/>
              <a:ext cx="1562767" cy="1562767"/>
            </a:xfrm>
            <a:prstGeom prst="arc">
              <a:avLst>
                <a:gd name="adj1" fmla="val 18401967"/>
                <a:gd name="adj2" fmla="val 3289724"/>
              </a:avLst>
            </a:prstGeom>
            <a:ln w="19050">
              <a:solidFill>
                <a:srgbClr val="092F57"/>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Oval 82">
              <a:extLst>
                <a:ext uri="{FF2B5EF4-FFF2-40B4-BE49-F238E27FC236}">
                  <a16:creationId xmlns:a16="http://schemas.microsoft.com/office/drawing/2014/main" id="{C0F10671-3E0E-47C6-8CFB-FAE876147D30}"/>
                </a:ext>
              </a:extLst>
            </p:cNvPr>
            <p:cNvSpPr/>
            <p:nvPr/>
          </p:nvSpPr>
          <p:spPr>
            <a:xfrm rot="10800000">
              <a:off x="8601783" y="2986948"/>
              <a:ext cx="1288603" cy="1288603"/>
            </a:xfrm>
            <a:prstGeom prst="ellipse">
              <a:avLst/>
            </a:prstGeom>
            <a:ln w="38100">
              <a:solidFill>
                <a:srgbClr val="092F57"/>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DD4E98C2-F423-4CD3-A169-D110BBA60B87}"/>
              </a:ext>
            </a:extLst>
          </p:cNvPr>
          <p:cNvSpPr txBox="1"/>
          <p:nvPr/>
        </p:nvSpPr>
        <p:spPr>
          <a:xfrm>
            <a:off x="527965" y="2352921"/>
            <a:ext cx="91082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Forms</a:t>
            </a:r>
          </a:p>
        </p:txBody>
      </p:sp>
      <p:sp>
        <p:nvSpPr>
          <p:cNvPr id="121" name="TextBox 120">
            <a:extLst>
              <a:ext uri="{FF2B5EF4-FFF2-40B4-BE49-F238E27FC236}">
                <a16:creationId xmlns:a16="http://schemas.microsoft.com/office/drawing/2014/main" id="{798618D8-BAF0-4419-8429-070102A3502C}"/>
              </a:ext>
            </a:extLst>
          </p:cNvPr>
          <p:cNvSpPr txBox="1"/>
          <p:nvPr/>
        </p:nvSpPr>
        <p:spPr>
          <a:xfrm>
            <a:off x="2476290" y="2347503"/>
            <a:ext cx="108234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Reports</a:t>
            </a:r>
          </a:p>
        </p:txBody>
      </p:sp>
      <p:sp>
        <p:nvSpPr>
          <p:cNvPr id="122" name="TextBox 121">
            <a:extLst>
              <a:ext uri="{FF2B5EF4-FFF2-40B4-BE49-F238E27FC236}">
                <a16:creationId xmlns:a16="http://schemas.microsoft.com/office/drawing/2014/main" id="{8FA857C8-CFC9-43E1-B083-C8D3604DCC50}"/>
              </a:ext>
            </a:extLst>
          </p:cNvPr>
          <p:cNvSpPr txBox="1"/>
          <p:nvPr/>
        </p:nvSpPr>
        <p:spPr>
          <a:xfrm>
            <a:off x="4363806" y="2343318"/>
            <a:ext cx="13949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Integration</a:t>
            </a:r>
          </a:p>
        </p:txBody>
      </p:sp>
      <p:sp>
        <p:nvSpPr>
          <p:cNvPr id="123" name="TextBox 122">
            <a:extLst>
              <a:ext uri="{FF2B5EF4-FFF2-40B4-BE49-F238E27FC236}">
                <a16:creationId xmlns:a16="http://schemas.microsoft.com/office/drawing/2014/main" id="{81CDB00D-56C9-4401-975C-4948BE14B1CA}"/>
              </a:ext>
            </a:extLst>
          </p:cNvPr>
          <p:cNvSpPr txBox="1"/>
          <p:nvPr/>
        </p:nvSpPr>
        <p:spPr>
          <a:xfrm>
            <a:off x="6294652" y="2300029"/>
            <a:ext cx="161133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Conversions</a:t>
            </a:r>
          </a:p>
        </p:txBody>
      </p:sp>
      <p:sp>
        <p:nvSpPr>
          <p:cNvPr id="124" name="TextBox 123">
            <a:extLst>
              <a:ext uri="{FF2B5EF4-FFF2-40B4-BE49-F238E27FC236}">
                <a16:creationId xmlns:a16="http://schemas.microsoft.com/office/drawing/2014/main" id="{579D77E6-303D-467F-9EC3-EF19083CC06E}"/>
              </a:ext>
            </a:extLst>
          </p:cNvPr>
          <p:cNvSpPr txBox="1"/>
          <p:nvPr/>
        </p:nvSpPr>
        <p:spPr>
          <a:xfrm>
            <a:off x="8228867" y="2312143"/>
            <a:ext cx="189507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Enhancements</a:t>
            </a:r>
          </a:p>
        </p:txBody>
      </p:sp>
      <p:sp>
        <p:nvSpPr>
          <p:cNvPr id="125" name="TextBox 124">
            <a:extLst>
              <a:ext uri="{FF2B5EF4-FFF2-40B4-BE49-F238E27FC236}">
                <a16:creationId xmlns:a16="http://schemas.microsoft.com/office/drawing/2014/main" id="{4BF77CA4-2CBB-4DC4-B040-992106440403}"/>
              </a:ext>
            </a:extLst>
          </p:cNvPr>
          <p:cNvSpPr txBox="1"/>
          <p:nvPr/>
        </p:nvSpPr>
        <p:spPr>
          <a:xfrm>
            <a:off x="10559615" y="2258746"/>
            <a:ext cx="136306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Workflows</a:t>
            </a:r>
          </a:p>
        </p:txBody>
      </p:sp>
      <p:cxnSp>
        <p:nvCxnSpPr>
          <p:cNvPr id="3" name="Straight Connector 2">
            <a:extLst>
              <a:ext uri="{FF2B5EF4-FFF2-40B4-BE49-F238E27FC236}">
                <a16:creationId xmlns:a16="http://schemas.microsoft.com/office/drawing/2014/main" id="{E9B33647-9E72-4212-91F6-5EE704A469B7}"/>
              </a:ext>
            </a:extLst>
          </p:cNvPr>
          <p:cNvCxnSpPr>
            <a:cxnSpLocks/>
          </p:cNvCxnSpPr>
          <p:nvPr/>
        </p:nvCxnSpPr>
        <p:spPr>
          <a:xfrm>
            <a:off x="0" y="4834860"/>
            <a:ext cx="1225437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192B046-C63F-44C0-8D1E-9A723F732AE1}"/>
              </a:ext>
            </a:extLst>
          </p:cNvPr>
          <p:cNvSpPr/>
          <p:nvPr/>
        </p:nvSpPr>
        <p:spPr>
          <a:xfrm>
            <a:off x="230271" y="647941"/>
            <a:ext cx="11717014" cy="923330"/>
          </a:xfrm>
          <a:prstGeom prst="rect">
            <a:avLst/>
          </a:prstGeom>
        </p:spPr>
        <p:txBody>
          <a:bodyPr wrap="square">
            <a:spAutoFit/>
          </a:bodyPr>
          <a:lstStyle/>
          <a:p>
            <a:r>
              <a:rPr lang="en-US" dirty="0">
                <a:solidFill>
                  <a:srgbClr val="C00000"/>
                </a:solidFill>
              </a:rPr>
              <a:t>In order to successfully accomplish the workload of Sprints, the project team has been capturing agency FRICE-W items in preparation for configuration and testing. What is FRICE-W and why is it important to you?</a:t>
            </a:r>
          </a:p>
          <a:p>
            <a:endParaRPr lang="en-US" dirty="0">
              <a:solidFill>
                <a:srgbClr val="C00000"/>
              </a:solidFill>
            </a:endParaRPr>
          </a:p>
        </p:txBody>
      </p:sp>
      <p:grpSp>
        <p:nvGrpSpPr>
          <p:cNvPr id="49" name="Group 48">
            <a:extLst>
              <a:ext uri="{FF2B5EF4-FFF2-40B4-BE49-F238E27FC236}">
                <a16:creationId xmlns:a16="http://schemas.microsoft.com/office/drawing/2014/main" id="{65753558-0892-49E6-8E35-1DBCB2A4A221}"/>
              </a:ext>
            </a:extLst>
          </p:cNvPr>
          <p:cNvGrpSpPr/>
          <p:nvPr/>
        </p:nvGrpSpPr>
        <p:grpSpPr>
          <a:xfrm>
            <a:off x="0" y="4774523"/>
            <a:ext cx="11973137" cy="1277538"/>
            <a:chOff x="49631" y="4642521"/>
            <a:chExt cx="11973137" cy="1277538"/>
          </a:xfrm>
        </p:grpSpPr>
        <p:sp>
          <p:nvSpPr>
            <p:cNvPr id="50" name="Flowchart: Process 49">
              <a:extLst>
                <a:ext uri="{FF2B5EF4-FFF2-40B4-BE49-F238E27FC236}">
                  <a16:creationId xmlns:a16="http://schemas.microsoft.com/office/drawing/2014/main" id="{15199B61-0CFC-4943-9440-EF345679CEB0}"/>
                </a:ext>
              </a:extLst>
            </p:cNvPr>
            <p:cNvSpPr/>
            <p:nvPr/>
          </p:nvSpPr>
          <p:spPr>
            <a:xfrm>
              <a:off x="171753" y="4908683"/>
              <a:ext cx="11851015" cy="696212"/>
            </a:xfrm>
            <a:prstGeom prst="flowChartProcess">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F698CE8B-EC41-472F-A933-835CE172E0E2}"/>
                </a:ext>
              </a:extLst>
            </p:cNvPr>
            <p:cNvSpPr/>
            <p:nvPr/>
          </p:nvSpPr>
          <p:spPr>
            <a:xfrm>
              <a:off x="342761" y="4647054"/>
              <a:ext cx="1369421" cy="1241106"/>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tx1"/>
                  </a:solidFill>
                  <a:latin typeface="Arial" panose="020B0604020202020204" pitchFamily="34" charset="0"/>
                  <a:cs typeface="Arial" panose="020B0604020202020204" pitchFamily="34" charset="0"/>
                </a:rPr>
                <a:t>Add a   Vendor</a:t>
              </a:r>
            </a:p>
          </p:txBody>
        </p:sp>
        <p:sp>
          <p:nvSpPr>
            <p:cNvPr id="53" name="Freeform: Shape 52">
              <a:extLst>
                <a:ext uri="{FF2B5EF4-FFF2-40B4-BE49-F238E27FC236}">
                  <a16:creationId xmlns:a16="http://schemas.microsoft.com/office/drawing/2014/main" id="{B7887384-A35B-49CC-A77E-2DBAA3FBACE4}"/>
                </a:ext>
              </a:extLst>
            </p:cNvPr>
            <p:cNvSpPr/>
            <p:nvPr/>
          </p:nvSpPr>
          <p:spPr>
            <a:xfrm>
              <a:off x="8600907" y="4642521"/>
              <a:ext cx="1184613" cy="1241106"/>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marL="0" lvl="0" indent="0" algn="ctr" defTabSz="933450">
                <a:lnSpc>
                  <a:spcPct val="90000"/>
                </a:lnSpc>
                <a:spcBef>
                  <a:spcPct val="0"/>
                </a:spcBef>
                <a:spcAft>
                  <a:spcPct val="35000"/>
                </a:spcAft>
                <a:buNone/>
              </a:pPr>
              <a:r>
                <a:rPr lang="en-US" kern="1200" dirty="0">
                  <a:solidFill>
                    <a:schemeClr val="tx1"/>
                  </a:solidFill>
                  <a:latin typeface="Arial" panose="020B0604020202020204" pitchFamily="34" charset="0"/>
                  <a:cs typeface="Arial" panose="020B0604020202020204" pitchFamily="34" charset="0"/>
                </a:rPr>
                <a:t>Cash      Edit</a:t>
              </a:r>
            </a:p>
          </p:txBody>
        </p:sp>
        <p:sp>
          <p:nvSpPr>
            <p:cNvPr id="54" name="Freeform: Shape 53">
              <a:extLst>
                <a:ext uri="{FF2B5EF4-FFF2-40B4-BE49-F238E27FC236}">
                  <a16:creationId xmlns:a16="http://schemas.microsoft.com/office/drawing/2014/main" id="{B1BE8546-14EF-4BC7-91C6-3B44A4A47FD9}"/>
                </a:ext>
              </a:extLst>
            </p:cNvPr>
            <p:cNvSpPr/>
            <p:nvPr/>
          </p:nvSpPr>
          <p:spPr>
            <a:xfrm>
              <a:off x="10432862" y="4647037"/>
              <a:ext cx="1553400" cy="1241106"/>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tx1"/>
                  </a:solidFill>
                  <a:latin typeface="Arial" panose="020B0604020202020204" pitchFamily="34" charset="0"/>
                  <a:cs typeface="Arial" panose="020B0604020202020204" pitchFamily="34" charset="0"/>
                </a:rPr>
                <a:t>Approve a Requisition</a:t>
              </a:r>
            </a:p>
          </p:txBody>
        </p:sp>
        <p:sp>
          <p:nvSpPr>
            <p:cNvPr id="55" name="Freeform: Shape 54">
              <a:extLst>
                <a:ext uri="{FF2B5EF4-FFF2-40B4-BE49-F238E27FC236}">
                  <a16:creationId xmlns:a16="http://schemas.microsoft.com/office/drawing/2014/main" id="{BCA6505B-AD77-4E34-BD45-2AD60805399E}"/>
                </a:ext>
              </a:extLst>
            </p:cNvPr>
            <p:cNvSpPr/>
            <p:nvPr/>
          </p:nvSpPr>
          <p:spPr>
            <a:xfrm>
              <a:off x="6391003" y="4645855"/>
              <a:ext cx="1526101" cy="1241106"/>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marL="0" lvl="0" indent="0" algn="ctr" defTabSz="933450">
                <a:lnSpc>
                  <a:spcPct val="90000"/>
                </a:lnSpc>
                <a:spcBef>
                  <a:spcPct val="0"/>
                </a:spcBef>
                <a:spcAft>
                  <a:spcPct val="35000"/>
                </a:spcAft>
                <a:buNone/>
              </a:pPr>
              <a:r>
                <a:rPr lang="en-US" dirty="0">
                  <a:solidFill>
                    <a:schemeClr val="tx1"/>
                  </a:solidFill>
                  <a:latin typeface="Arial" panose="020B0604020202020204" pitchFamily="34" charset="0"/>
                  <a:cs typeface="Arial" panose="020B0604020202020204" pitchFamily="34" charset="0"/>
                </a:rPr>
                <a:t>Active  Projects</a:t>
              </a:r>
              <a:endParaRPr lang="en-US" kern="1200" dirty="0">
                <a:solidFill>
                  <a:schemeClr val="tx1"/>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2960B996-8D94-4DEB-B5F6-BEDBBFEC543D}"/>
                </a:ext>
              </a:extLst>
            </p:cNvPr>
            <p:cNvSpPr/>
            <p:nvPr/>
          </p:nvSpPr>
          <p:spPr>
            <a:xfrm>
              <a:off x="4399818" y="4678953"/>
              <a:ext cx="1553400" cy="1241106"/>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marL="0" lvl="0" indent="0" algn="ctr" defTabSz="933450">
                <a:lnSpc>
                  <a:spcPct val="90000"/>
                </a:lnSpc>
                <a:spcBef>
                  <a:spcPct val="0"/>
                </a:spcBef>
                <a:spcAft>
                  <a:spcPct val="35000"/>
                </a:spcAft>
                <a:buNone/>
              </a:pPr>
              <a:r>
                <a:rPr lang="en-US" dirty="0">
                  <a:solidFill>
                    <a:schemeClr val="tx1"/>
                  </a:solidFill>
                  <a:latin typeface="Arial" panose="020B0604020202020204" pitchFamily="34" charset="0"/>
                  <a:cs typeface="Arial" panose="020B0604020202020204" pitchFamily="34" charset="0"/>
                </a:rPr>
                <a:t>Budgets &amp; Actuals</a:t>
              </a:r>
            </a:p>
          </p:txBody>
        </p:sp>
        <p:sp>
          <p:nvSpPr>
            <p:cNvPr id="57" name="Freeform: Shape 56">
              <a:extLst>
                <a:ext uri="{FF2B5EF4-FFF2-40B4-BE49-F238E27FC236}">
                  <a16:creationId xmlns:a16="http://schemas.microsoft.com/office/drawing/2014/main" id="{C555AD04-EC41-4FDC-878B-743A106AA275}"/>
                </a:ext>
              </a:extLst>
            </p:cNvPr>
            <p:cNvSpPr/>
            <p:nvPr/>
          </p:nvSpPr>
          <p:spPr>
            <a:xfrm>
              <a:off x="2310162" y="4644117"/>
              <a:ext cx="1553400" cy="1241106"/>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marL="0" lvl="0" indent="0" algn="ctr" defTabSz="933450">
                <a:lnSpc>
                  <a:spcPct val="90000"/>
                </a:lnSpc>
                <a:spcBef>
                  <a:spcPct val="0"/>
                </a:spcBef>
                <a:spcAft>
                  <a:spcPct val="35000"/>
                </a:spcAft>
                <a:buNone/>
              </a:pPr>
              <a:r>
                <a:rPr lang="en-US" dirty="0">
                  <a:solidFill>
                    <a:schemeClr val="tx1"/>
                  </a:solidFill>
                  <a:latin typeface="Arial" panose="020B0604020202020204" pitchFamily="34" charset="0"/>
                  <a:cs typeface="Arial" panose="020B0604020202020204" pitchFamily="34" charset="0"/>
                </a:rPr>
                <a:t>Fixed Asset Listing</a:t>
              </a:r>
              <a:endParaRPr lang="en-US" kern="1200" dirty="0">
                <a:solidFill>
                  <a:schemeClr val="tx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CA663E59-9319-4923-9978-23C1C1A98965}"/>
                </a:ext>
              </a:extLst>
            </p:cNvPr>
            <p:cNvSpPr txBox="1"/>
            <p:nvPr/>
          </p:nvSpPr>
          <p:spPr>
            <a:xfrm>
              <a:off x="49631" y="4762586"/>
              <a:ext cx="369332" cy="1005601"/>
            </a:xfrm>
            <a:prstGeom prst="rect">
              <a:avLst/>
            </a:prstGeom>
            <a:noFill/>
          </p:spPr>
          <p:txBody>
            <a:bodyPr vert="vert270" wrap="square" rtlCol="0">
              <a:spAutoFit/>
            </a:bodyPr>
            <a:lstStyle/>
            <a:p>
              <a:pPr algn="ctr"/>
              <a:r>
                <a:rPr lang="en-US" sz="1200" dirty="0">
                  <a:latin typeface="Arial" panose="020B0604020202020204" pitchFamily="34" charset="0"/>
                  <a:cs typeface="Arial" panose="020B0604020202020204" pitchFamily="34" charset="0"/>
                </a:rPr>
                <a:t>Example</a:t>
              </a:r>
            </a:p>
          </p:txBody>
        </p:sp>
      </p:grpSp>
      <p:grpSp>
        <p:nvGrpSpPr>
          <p:cNvPr id="59" name="Group 58">
            <a:extLst>
              <a:ext uri="{FF2B5EF4-FFF2-40B4-BE49-F238E27FC236}">
                <a16:creationId xmlns:a16="http://schemas.microsoft.com/office/drawing/2014/main" id="{EA8E8BC9-29E7-454C-B5A0-8121B1BF8D3E}"/>
              </a:ext>
            </a:extLst>
          </p:cNvPr>
          <p:cNvGrpSpPr/>
          <p:nvPr/>
        </p:nvGrpSpPr>
        <p:grpSpPr>
          <a:xfrm>
            <a:off x="30746" y="3655285"/>
            <a:ext cx="11957736" cy="1207772"/>
            <a:chOff x="45982" y="3898877"/>
            <a:chExt cx="11957736" cy="1207772"/>
          </a:xfrm>
        </p:grpSpPr>
        <p:sp>
          <p:nvSpPr>
            <p:cNvPr id="60" name="Flowchart: Process 59">
              <a:extLst>
                <a:ext uri="{FF2B5EF4-FFF2-40B4-BE49-F238E27FC236}">
                  <a16:creationId xmlns:a16="http://schemas.microsoft.com/office/drawing/2014/main" id="{56546285-8F3C-4D94-8E3A-D9B3DA49C106}"/>
                </a:ext>
              </a:extLst>
            </p:cNvPr>
            <p:cNvSpPr/>
            <p:nvPr/>
          </p:nvSpPr>
          <p:spPr>
            <a:xfrm>
              <a:off x="152703" y="4194604"/>
              <a:ext cx="11851015" cy="591109"/>
            </a:xfrm>
            <a:prstGeom prst="flowChart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F4192B4-C295-43E4-BBBE-BDDD8B0C50BF}"/>
                </a:ext>
              </a:extLst>
            </p:cNvPr>
            <p:cNvSpPr txBox="1"/>
            <p:nvPr/>
          </p:nvSpPr>
          <p:spPr>
            <a:xfrm>
              <a:off x="45982" y="3985574"/>
              <a:ext cx="369332" cy="1005601"/>
            </a:xfrm>
            <a:prstGeom prst="rect">
              <a:avLst/>
            </a:prstGeom>
            <a:noFill/>
          </p:spPr>
          <p:txBody>
            <a:bodyPr vert="vert270"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Purpose</a:t>
              </a:r>
            </a:p>
          </p:txBody>
        </p:sp>
        <p:sp>
          <p:nvSpPr>
            <p:cNvPr id="62" name="Freeform: Shape 61">
              <a:extLst>
                <a:ext uri="{FF2B5EF4-FFF2-40B4-BE49-F238E27FC236}">
                  <a16:creationId xmlns:a16="http://schemas.microsoft.com/office/drawing/2014/main" id="{C4CCD874-D298-45AD-9DA8-040A18BEB062}"/>
                </a:ext>
              </a:extLst>
            </p:cNvPr>
            <p:cNvSpPr/>
            <p:nvPr/>
          </p:nvSpPr>
          <p:spPr>
            <a:xfrm>
              <a:off x="335854" y="4087306"/>
              <a:ext cx="1301949" cy="810788"/>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bg1"/>
                  </a:solidFill>
                  <a:latin typeface="Arial" panose="020B0604020202020204" pitchFamily="34" charset="0"/>
                  <a:cs typeface="Arial" panose="020B0604020202020204" pitchFamily="34" charset="0"/>
                </a:rPr>
                <a:t>Collect   Data</a:t>
              </a:r>
            </a:p>
          </p:txBody>
        </p:sp>
        <p:sp>
          <p:nvSpPr>
            <p:cNvPr id="63" name="Freeform: Shape 62">
              <a:extLst>
                <a:ext uri="{FF2B5EF4-FFF2-40B4-BE49-F238E27FC236}">
                  <a16:creationId xmlns:a16="http://schemas.microsoft.com/office/drawing/2014/main" id="{0295FB3E-2027-4120-A90E-6C64E607098F}"/>
                </a:ext>
              </a:extLst>
            </p:cNvPr>
            <p:cNvSpPr/>
            <p:nvPr/>
          </p:nvSpPr>
          <p:spPr>
            <a:xfrm>
              <a:off x="2383938" y="4015288"/>
              <a:ext cx="1309663" cy="1000602"/>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bg1"/>
                  </a:solidFill>
                  <a:latin typeface="Arial" panose="020B0604020202020204" pitchFamily="34" charset="0"/>
                  <a:cs typeface="Arial" panose="020B0604020202020204" pitchFamily="34" charset="0"/>
                </a:rPr>
                <a:t>Provide   Data </a:t>
              </a:r>
            </a:p>
          </p:txBody>
        </p:sp>
        <p:sp>
          <p:nvSpPr>
            <p:cNvPr id="64" name="Freeform: Shape 63">
              <a:extLst>
                <a:ext uri="{FF2B5EF4-FFF2-40B4-BE49-F238E27FC236}">
                  <a16:creationId xmlns:a16="http://schemas.microsoft.com/office/drawing/2014/main" id="{8C840E8D-BA4C-4DA2-8521-D516C3EFD7A5}"/>
                </a:ext>
              </a:extLst>
            </p:cNvPr>
            <p:cNvSpPr/>
            <p:nvPr/>
          </p:nvSpPr>
          <p:spPr>
            <a:xfrm>
              <a:off x="4406746" y="3919526"/>
              <a:ext cx="1526101" cy="1187123"/>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bg1"/>
                  </a:solidFill>
                  <a:latin typeface="Arial" panose="020B0604020202020204" pitchFamily="34" charset="0"/>
                  <a:cs typeface="Arial" panose="020B0604020202020204" pitchFamily="34" charset="0"/>
                </a:rPr>
                <a:t>Exchange  Data</a:t>
              </a:r>
            </a:p>
          </p:txBody>
        </p:sp>
        <p:sp>
          <p:nvSpPr>
            <p:cNvPr id="65" name="Freeform: Shape 64">
              <a:extLst>
                <a:ext uri="{FF2B5EF4-FFF2-40B4-BE49-F238E27FC236}">
                  <a16:creationId xmlns:a16="http://schemas.microsoft.com/office/drawing/2014/main" id="{92929EE7-6248-4F98-AE67-1F59AA4B9ED4}"/>
                </a:ext>
              </a:extLst>
            </p:cNvPr>
            <p:cNvSpPr/>
            <p:nvPr/>
          </p:nvSpPr>
          <p:spPr>
            <a:xfrm>
              <a:off x="6461906" y="3898877"/>
              <a:ext cx="1254020" cy="1187123"/>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bg1"/>
                  </a:solidFill>
                  <a:latin typeface="Arial" panose="020B0604020202020204" pitchFamily="34" charset="0"/>
                  <a:cs typeface="Arial" panose="020B0604020202020204" pitchFamily="34" charset="0"/>
                </a:rPr>
                <a:t>Load      Data</a:t>
              </a:r>
            </a:p>
          </p:txBody>
        </p:sp>
        <p:sp>
          <p:nvSpPr>
            <p:cNvPr id="66" name="Freeform: Shape 65">
              <a:extLst>
                <a:ext uri="{FF2B5EF4-FFF2-40B4-BE49-F238E27FC236}">
                  <a16:creationId xmlns:a16="http://schemas.microsoft.com/office/drawing/2014/main" id="{A87EB547-D539-4012-B6E5-D6B255558CB3}"/>
                </a:ext>
              </a:extLst>
            </p:cNvPr>
            <p:cNvSpPr/>
            <p:nvPr/>
          </p:nvSpPr>
          <p:spPr>
            <a:xfrm>
              <a:off x="8376073" y="3904073"/>
              <a:ext cx="1536243" cy="1187123"/>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bg1"/>
                  </a:solidFill>
                  <a:latin typeface="Arial" panose="020B0604020202020204" pitchFamily="34" charset="0"/>
                  <a:cs typeface="Arial" panose="020B0604020202020204" pitchFamily="34" charset="0"/>
                </a:rPr>
                <a:t>Add Functionality</a:t>
              </a:r>
            </a:p>
          </p:txBody>
        </p:sp>
      </p:grpSp>
      <p:sp>
        <p:nvSpPr>
          <p:cNvPr id="67" name="Freeform: Shape 66">
            <a:extLst>
              <a:ext uri="{FF2B5EF4-FFF2-40B4-BE49-F238E27FC236}">
                <a16:creationId xmlns:a16="http://schemas.microsoft.com/office/drawing/2014/main" id="{BDF7DC23-5C2D-431A-8B25-E1AC6C8C9FFC}"/>
              </a:ext>
            </a:extLst>
          </p:cNvPr>
          <p:cNvSpPr/>
          <p:nvPr/>
        </p:nvSpPr>
        <p:spPr>
          <a:xfrm>
            <a:off x="10407240" y="3658909"/>
            <a:ext cx="1536243" cy="1187123"/>
          </a:xfrm>
          <a:custGeom>
            <a:avLst/>
            <a:gdLst>
              <a:gd name="connsiteX0" fmla="*/ 0 w 1019174"/>
              <a:gd name="connsiteY0" fmla="*/ 101917 h 1633802"/>
              <a:gd name="connsiteX1" fmla="*/ 101917 w 1019174"/>
              <a:gd name="connsiteY1" fmla="*/ 0 h 1633802"/>
              <a:gd name="connsiteX2" fmla="*/ 917257 w 1019174"/>
              <a:gd name="connsiteY2" fmla="*/ 0 h 1633802"/>
              <a:gd name="connsiteX3" fmla="*/ 1019174 w 1019174"/>
              <a:gd name="connsiteY3" fmla="*/ 101917 h 1633802"/>
              <a:gd name="connsiteX4" fmla="*/ 1019174 w 1019174"/>
              <a:gd name="connsiteY4" fmla="*/ 1531885 h 1633802"/>
              <a:gd name="connsiteX5" fmla="*/ 917257 w 1019174"/>
              <a:gd name="connsiteY5" fmla="*/ 1633802 h 1633802"/>
              <a:gd name="connsiteX6" fmla="*/ 101917 w 1019174"/>
              <a:gd name="connsiteY6" fmla="*/ 1633802 h 1633802"/>
              <a:gd name="connsiteX7" fmla="*/ 0 w 1019174"/>
              <a:gd name="connsiteY7" fmla="*/ 1531885 h 1633802"/>
              <a:gd name="connsiteX8" fmla="*/ 0 w 1019174"/>
              <a:gd name="connsiteY8" fmla="*/ 101917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4" h="1633802">
                <a:moveTo>
                  <a:pt x="0" y="101917"/>
                </a:moveTo>
                <a:cubicBezTo>
                  <a:pt x="0" y="45630"/>
                  <a:pt x="45630" y="0"/>
                  <a:pt x="101917" y="0"/>
                </a:cubicBezTo>
                <a:lnTo>
                  <a:pt x="917257" y="0"/>
                </a:lnTo>
                <a:cubicBezTo>
                  <a:pt x="973544" y="0"/>
                  <a:pt x="1019174" y="45630"/>
                  <a:pt x="1019174" y="101917"/>
                </a:cubicBezTo>
                <a:lnTo>
                  <a:pt x="1019174" y="1531885"/>
                </a:lnTo>
                <a:cubicBezTo>
                  <a:pt x="1019174" y="1588172"/>
                  <a:pt x="973544" y="1633802"/>
                  <a:pt x="917257" y="1633802"/>
                </a:cubicBezTo>
                <a:lnTo>
                  <a:pt x="101917" y="1633802"/>
                </a:lnTo>
                <a:cubicBezTo>
                  <a:pt x="45630" y="1633802"/>
                  <a:pt x="0" y="1588172"/>
                  <a:pt x="0" y="1531885"/>
                </a:cubicBezTo>
                <a:lnTo>
                  <a:pt x="0" y="101917"/>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191" tIns="69856" rIns="83191" bIns="69856" numCol="1" spcCol="1270" anchor="ctr" anchorCtr="0">
            <a:noAutofit/>
          </a:bodyPr>
          <a:lstStyle/>
          <a:p>
            <a:pPr algn="ctr" defTabSz="933450">
              <a:lnSpc>
                <a:spcPct val="90000"/>
              </a:lnSpc>
              <a:spcBef>
                <a:spcPct val="0"/>
              </a:spcBef>
              <a:spcAft>
                <a:spcPct val="35000"/>
              </a:spcAft>
            </a:pPr>
            <a:r>
              <a:rPr lang="en-US" dirty="0">
                <a:solidFill>
                  <a:schemeClr val="bg1"/>
                </a:solidFill>
                <a:latin typeface="Arial" panose="020B0604020202020204" pitchFamily="34" charset="0"/>
                <a:cs typeface="Arial" panose="020B0604020202020204" pitchFamily="34" charset="0"/>
              </a:rPr>
              <a:t>Authorize Activity</a:t>
            </a:r>
          </a:p>
        </p:txBody>
      </p:sp>
    </p:spTree>
    <p:extLst>
      <p:ext uri="{BB962C8B-B14F-4D97-AF65-F5344CB8AC3E}">
        <p14:creationId xmlns:p14="http://schemas.microsoft.com/office/powerpoint/2010/main" val="42040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latin typeface="Arial" panose="020B0604020202020204" pitchFamily="34" charset="0"/>
                <a:cs typeface="Arial" panose="020B0604020202020204" pitchFamily="34" charset="0"/>
              </a:rPr>
              <a:t>How will you Aid in Interface Building?</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25</a:t>
            </a:fld>
            <a:endParaRPr lang="en-US" dirty="0"/>
          </a:p>
        </p:txBody>
      </p:sp>
      <p:sp>
        <p:nvSpPr>
          <p:cNvPr id="4" name="Rectangle 3">
            <a:extLst>
              <a:ext uri="{FF2B5EF4-FFF2-40B4-BE49-F238E27FC236}">
                <a16:creationId xmlns:a16="http://schemas.microsoft.com/office/drawing/2014/main" id="{1AAC8225-7A9D-4175-B2E7-1052520139BB}"/>
              </a:ext>
            </a:extLst>
          </p:cNvPr>
          <p:cNvSpPr/>
          <p:nvPr/>
        </p:nvSpPr>
        <p:spPr>
          <a:xfrm>
            <a:off x="345830" y="620490"/>
            <a:ext cx="11572061" cy="646331"/>
          </a:xfrm>
          <a:prstGeom prst="rect">
            <a:avLst/>
          </a:prstGeom>
        </p:spPr>
        <p:txBody>
          <a:bodyPr wrap="square">
            <a:spAutoFit/>
          </a:bodyPr>
          <a:lstStyle/>
          <a:p>
            <a:r>
              <a:rPr lang="en-US" dirty="0">
                <a:solidFill>
                  <a:srgbClr val="C00000"/>
                </a:solidFill>
              </a:rPr>
              <a:t>Agencies have identified systems that will interface into the Luma system. Interfaces enable the transfer and exchange of data and information between two or more systems. The project team will work with agencies to build out interfaces. </a:t>
            </a:r>
          </a:p>
        </p:txBody>
      </p:sp>
      <p:sp>
        <p:nvSpPr>
          <p:cNvPr id="7" name="Freeform 62">
            <a:extLst>
              <a:ext uri="{FF2B5EF4-FFF2-40B4-BE49-F238E27FC236}">
                <a16:creationId xmlns:a16="http://schemas.microsoft.com/office/drawing/2014/main" id="{CA69235A-B7B0-44B0-A7A5-95DCAED1C098}"/>
              </a:ext>
            </a:extLst>
          </p:cNvPr>
          <p:cNvSpPr>
            <a:spLocks noEditPoints="1"/>
          </p:cNvSpPr>
          <p:nvPr/>
        </p:nvSpPr>
        <p:spPr bwMode="auto">
          <a:xfrm>
            <a:off x="2594151" y="1656470"/>
            <a:ext cx="3208338" cy="2039441"/>
          </a:xfrm>
          <a:custGeom>
            <a:avLst/>
            <a:gdLst>
              <a:gd name="T0" fmla="*/ 539 w 539"/>
              <a:gd name="T1" fmla="*/ 221 h 342"/>
              <a:gd name="T2" fmla="*/ 447 w 539"/>
              <a:gd name="T3" fmla="*/ 313 h 342"/>
              <a:gd name="T4" fmla="*/ 316 w 539"/>
              <a:gd name="T5" fmla="*/ 313 h 342"/>
              <a:gd name="T6" fmla="*/ 375 w 539"/>
              <a:gd name="T7" fmla="*/ 241 h 342"/>
              <a:gd name="T8" fmla="*/ 379 w 539"/>
              <a:gd name="T9" fmla="*/ 220 h 342"/>
              <a:gd name="T10" fmla="*/ 360 w 539"/>
              <a:gd name="T11" fmla="*/ 209 h 342"/>
              <a:gd name="T12" fmla="*/ 330 w 539"/>
              <a:gd name="T13" fmla="*/ 209 h 342"/>
              <a:gd name="T14" fmla="*/ 330 w 539"/>
              <a:gd name="T15" fmla="*/ 140 h 342"/>
              <a:gd name="T16" fmla="*/ 307 w 539"/>
              <a:gd name="T17" fmla="*/ 117 h 342"/>
              <a:gd name="T18" fmla="*/ 231 w 539"/>
              <a:gd name="T19" fmla="*/ 117 h 342"/>
              <a:gd name="T20" fmla="*/ 208 w 539"/>
              <a:gd name="T21" fmla="*/ 140 h 342"/>
              <a:gd name="T22" fmla="*/ 208 w 539"/>
              <a:gd name="T23" fmla="*/ 209 h 342"/>
              <a:gd name="T24" fmla="*/ 178 w 539"/>
              <a:gd name="T25" fmla="*/ 209 h 342"/>
              <a:gd name="T26" fmla="*/ 160 w 539"/>
              <a:gd name="T27" fmla="*/ 220 h 342"/>
              <a:gd name="T28" fmla="*/ 163 w 539"/>
              <a:gd name="T29" fmla="*/ 241 h 342"/>
              <a:gd name="T30" fmla="*/ 222 w 539"/>
              <a:gd name="T31" fmla="*/ 313 h 342"/>
              <a:gd name="T32" fmla="*/ 72 w 539"/>
              <a:gd name="T33" fmla="*/ 313 h 342"/>
              <a:gd name="T34" fmla="*/ 0 w 539"/>
              <a:gd name="T35" fmla="*/ 241 h 342"/>
              <a:gd name="T36" fmla="*/ 72 w 539"/>
              <a:gd name="T37" fmla="*/ 169 h 342"/>
              <a:gd name="T38" fmla="*/ 76 w 539"/>
              <a:gd name="T39" fmla="*/ 169 h 342"/>
              <a:gd name="T40" fmla="*/ 179 w 539"/>
              <a:gd name="T41" fmla="*/ 69 h 342"/>
              <a:gd name="T42" fmla="*/ 218 w 539"/>
              <a:gd name="T43" fmla="*/ 77 h 342"/>
              <a:gd name="T44" fmla="*/ 329 w 539"/>
              <a:gd name="T45" fmla="*/ 0 h 342"/>
              <a:gd name="T46" fmla="*/ 446 w 539"/>
              <a:gd name="T47" fmla="*/ 117 h 342"/>
              <a:gd name="T48" fmla="*/ 445 w 539"/>
              <a:gd name="T49" fmla="*/ 130 h 342"/>
              <a:gd name="T50" fmla="*/ 447 w 539"/>
              <a:gd name="T51" fmla="*/ 130 h 342"/>
              <a:gd name="T52" fmla="*/ 539 w 539"/>
              <a:gd name="T53" fmla="*/ 221 h 342"/>
              <a:gd name="T54" fmla="*/ 269 w 539"/>
              <a:gd name="T55" fmla="*/ 342 h 342"/>
              <a:gd name="T56" fmla="*/ 275 w 539"/>
              <a:gd name="T57" fmla="*/ 339 h 342"/>
              <a:gd name="T58" fmla="*/ 364 w 539"/>
              <a:gd name="T59" fmla="*/ 232 h 342"/>
              <a:gd name="T60" fmla="*/ 365 w 539"/>
              <a:gd name="T61" fmla="*/ 226 h 342"/>
              <a:gd name="T62" fmla="*/ 360 w 539"/>
              <a:gd name="T63" fmla="*/ 224 h 342"/>
              <a:gd name="T64" fmla="*/ 319 w 539"/>
              <a:gd name="T65" fmla="*/ 224 h 342"/>
              <a:gd name="T66" fmla="*/ 315 w 539"/>
              <a:gd name="T67" fmla="*/ 220 h 342"/>
              <a:gd name="T68" fmla="*/ 315 w 539"/>
              <a:gd name="T69" fmla="*/ 140 h 342"/>
              <a:gd name="T70" fmla="*/ 307 w 539"/>
              <a:gd name="T71" fmla="*/ 132 h 342"/>
              <a:gd name="T72" fmla="*/ 231 w 539"/>
              <a:gd name="T73" fmla="*/ 132 h 342"/>
              <a:gd name="T74" fmla="*/ 223 w 539"/>
              <a:gd name="T75" fmla="*/ 140 h 342"/>
              <a:gd name="T76" fmla="*/ 223 w 539"/>
              <a:gd name="T77" fmla="*/ 220 h 342"/>
              <a:gd name="T78" fmla="*/ 219 w 539"/>
              <a:gd name="T79" fmla="*/ 224 h 342"/>
              <a:gd name="T80" fmla="*/ 178 w 539"/>
              <a:gd name="T81" fmla="*/ 224 h 342"/>
              <a:gd name="T82" fmla="*/ 173 w 539"/>
              <a:gd name="T83" fmla="*/ 226 h 342"/>
              <a:gd name="T84" fmla="*/ 174 w 539"/>
              <a:gd name="T85" fmla="*/ 232 h 342"/>
              <a:gd name="T86" fmla="*/ 263 w 539"/>
              <a:gd name="T87" fmla="*/ 339 h 342"/>
              <a:gd name="T88" fmla="*/ 269 w 539"/>
              <a:gd name="T8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342">
                <a:moveTo>
                  <a:pt x="539" y="221"/>
                </a:moveTo>
                <a:cubicBezTo>
                  <a:pt x="539" y="272"/>
                  <a:pt x="497" y="313"/>
                  <a:pt x="447" y="313"/>
                </a:cubicBezTo>
                <a:cubicBezTo>
                  <a:pt x="316" y="313"/>
                  <a:pt x="316" y="313"/>
                  <a:pt x="316" y="313"/>
                </a:cubicBezTo>
                <a:cubicBezTo>
                  <a:pt x="375" y="241"/>
                  <a:pt x="375" y="241"/>
                  <a:pt x="375" y="241"/>
                </a:cubicBezTo>
                <a:cubicBezTo>
                  <a:pt x="381" y="235"/>
                  <a:pt x="382" y="227"/>
                  <a:pt x="379" y="220"/>
                </a:cubicBezTo>
                <a:cubicBezTo>
                  <a:pt x="375" y="213"/>
                  <a:pt x="368" y="209"/>
                  <a:pt x="360" y="209"/>
                </a:cubicBezTo>
                <a:cubicBezTo>
                  <a:pt x="330" y="209"/>
                  <a:pt x="330" y="209"/>
                  <a:pt x="330" y="209"/>
                </a:cubicBezTo>
                <a:cubicBezTo>
                  <a:pt x="330" y="140"/>
                  <a:pt x="330" y="140"/>
                  <a:pt x="330" y="140"/>
                </a:cubicBezTo>
                <a:cubicBezTo>
                  <a:pt x="330" y="127"/>
                  <a:pt x="320" y="117"/>
                  <a:pt x="307" y="117"/>
                </a:cubicBezTo>
                <a:cubicBezTo>
                  <a:pt x="231" y="117"/>
                  <a:pt x="231" y="117"/>
                  <a:pt x="231" y="117"/>
                </a:cubicBezTo>
                <a:cubicBezTo>
                  <a:pt x="219" y="117"/>
                  <a:pt x="208" y="127"/>
                  <a:pt x="208" y="140"/>
                </a:cubicBezTo>
                <a:cubicBezTo>
                  <a:pt x="208" y="209"/>
                  <a:pt x="208" y="209"/>
                  <a:pt x="208" y="209"/>
                </a:cubicBezTo>
                <a:cubicBezTo>
                  <a:pt x="178" y="209"/>
                  <a:pt x="178" y="209"/>
                  <a:pt x="178" y="209"/>
                </a:cubicBezTo>
                <a:cubicBezTo>
                  <a:pt x="170" y="209"/>
                  <a:pt x="163" y="213"/>
                  <a:pt x="160" y="220"/>
                </a:cubicBezTo>
                <a:cubicBezTo>
                  <a:pt x="156" y="227"/>
                  <a:pt x="158" y="235"/>
                  <a:pt x="163" y="241"/>
                </a:cubicBezTo>
                <a:cubicBezTo>
                  <a:pt x="222" y="313"/>
                  <a:pt x="222" y="313"/>
                  <a:pt x="222" y="313"/>
                </a:cubicBezTo>
                <a:cubicBezTo>
                  <a:pt x="72" y="313"/>
                  <a:pt x="72" y="313"/>
                  <a:pt x="72" y="313"/>
                </a:cubicBezTo>
                <a:cubicBezTo>
                  <a:pt x="32" y="313"/>
                  <a:pt x="0" y="281"/>
                  <a:pt x="0" y="241"/>
                </a:cubicBezTo>
                <a:cubicBezTo>
                  <a:pt x="0" y="201"/>
                  <a:pt x="32" y="169"/>
                  <a:pt x="72" y="169"/>
                </a:cubicBezTo>
                <a:cubicBezTo>
                  <a:pt x="73" y="169"/>
                  <a:pt x="75" y="169"/>
                  <a:pt x="76" y="169"/>
                </a:cubicBezTo>
                <a:cubicBezTo>
                  <a:pt x="78" y="114"/>
                  <a:pt x="123" y="69"/>
                  <a:pt x="179" y="69"/>
                </a:cubicBezTo>
                <a:cubicBezTo>
                  <a:pt x="193" y="69"/>
                  <a:pt x="206" y="72"/>
                  <a:pt x="218" y="77"/>
                </a:cubicBezTo>
                <a:cubicBezTo>
                  <a:pt x="235" y="32"/>
                  <a:pt x="278" y="0"/>
                  <a:pt x="329" y="0"/>
                </a:cubicBezTo>
                <a:cubicBezTo>
                  <a:pt x="393" y="0"/>
                  <a:pt x="446" y="52"/>
                  <a:pt x="446" y="117"/>
                </a:cubicBezTo>
                <a:cubicBezTo>
                  <a:pt x="446" y="121"/>
                  <a:pt x="446" y="125"/>
                  <a:pt x="445" y="130"/>
                </a:cubicBezTo>
                <a:cubicBezTo>
                  <a:pt x="446" y="130"/>
                  <a:pt x="446" y="130"/>
                  <a:pt x="447" y="130"/>
                </a:cubicBezTo>
                <a:cubicBezTo>
                  <a:pt x="497" y="130"/>
                  <a:pt x="539" y="171"/>
                  <a:pt x="539" y="221"/>
                </a:cubicBezTo>
                <a:close/>
                <a:moveTo>
                  <a:pt x="269" y="342"/>
                </a:moveTo>
                <a:cubicBezTo>
                  <a:pt x="271" y="342"/>
                  <a:pt x="273" y="341"/>
                  <a:pt x="275" y="339"/>
                </a:cubicBezTo>
                <a:cubicBezTo>
                  <a:pt x="364" y="232"/>
                  <a:pt x="364" y="232"/>
                  <a:pt x="364" y="232"/>
                </a:cubicBezTo>
                <a:cubicBezTo>
                  <a:pt x="366" y="229"/>
                  <a:pt x="366" y="227"/>
                  <a:pt x="365" y="226"/>
                </a:cubicBezTo>
                <a:cubicBezTo>
                  <a:pt x="365" y="225"/>
                  <a:pt x="363" y="224"/>
                  <a:pt x="360" y="224"/>
                </a:cubicBezTo>
                <a:cubicBezTo>
                  <a:pt x="319" y="224"/>
                  <a:pt x="319" y="224"/>
                  <a:pt x="319" y="224"/>
                </a:cubicBezTo>
                <a:cubicBezTo>
                  <a:pt x="317" y="224"/>
                  <a:pt x="315" y="222"/>
                  <a:pt x="315" y="220"/>
                </a:cubicBezTo>
                <a:cubicBezTo>
                  <a:pt x="315" y="140"/>
                  <a:pt x="315" y="140"/>
                  <a:pt x="315" y="140"/>
                </a:cubicBezTo>
                <a:cubicBezTo>
                  <a:pt x="315" y="135"/>
                  <a:pt x="311" y="132"/>
                  <a:pt x="307" y="132"/>
                </a:cubicBezTo>
                <a:cubicBezTo>
                  <a:pt x="231" y="132"/>
                  <a:pt x="231" y="132"/>
                  <a:pt x="231" y="132"/>
                </a:cubicBezTo>
                <a:cubicBezTo>
                  <a:pt x="227" y="132"/>
                  <a:pt x="223" y="135"/>
                  <a:pt x="223" y="140"/>
                </a:cubicBezTo>
                <a:cubicBezTo>
                  <a:pt x="223" y="220"/>
                  <a:pt x="223" y="220"/>
                  <a:pt x="223" y="220"/>
                </a:cubicBezTo>
                <a:cubicBezTo>
                  <a:pt x="223" y="222"/>
                  <a:pt x="221" y="224"/>
                  <a:pt x="219" y="224"/>
                </a:cubicBezTo>
                <a:cubicBezTo>
                  <a:pt x="178" y="224"/>
                  <a:pt x="178" y="224"/>
                  <a:pt x="178" y="224"/>
                </a:cubicBezTo>
                <a:cubicBezTo>
                  <a:pt x="175" y="224"/>
                  <a:pt x="174" y="225"/>
                  <a:pt x="173" y="226"/>
                </a:cubicBezTo>
                <a:cubicBezTo>
                  <a:pt x="173" y="227"/>
                  <a:pt x="172" y="229"/>
                  <a:pt x="174" y="232"/>
                </a:cubicBezTo>
                <a:cubicBezTo>
                  <a:pt x="263" y="339"/>
                  <a:pt x="263" y="339"/>
                  <a:pt x="263" y="339"/>
                </a:cubicBezTo>
                <a:cubicBezTo>
                  <a:pt x="265" y="341"/>
                  <a:pt x="267" y="342"/>
                  <a:pt x="269" y="342"/>
                </a:cubicBezTo>
                <a:close/>
              </a:path>
            </a:pathLst>
          </a:custGeom>
          <a:solidFill>
            <a:srgbClr val="FFB81C"/>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 name="Freeform 67">
            <a:extLst>
              <a:ext uri="{FF2B5EF4-FFF2-40B4-BE49-F238E27FC236}">
                <a16:creationId xmlns:a16="http://schemas.microsoft.com/office/drawing/2014/main" id="{04B62E23-9104-4432-9E30-0B340CD735DF}"/>
              </a:ext>
            </a:extLst>
          </p:cNvPr>
          <p:cNvSpPr>
            <a:spLocks noEditPoints="1"/>
          </p:cNvSpPr>
          <p:nvPr/>
        </p:nvSpPr>
        <p:spPr bwMode="auto">
          <a:xfrm>
            <a:off x="5802489" y="3517545"/>
            <a:ext cx="3039533" cy="1957185"/>
          </a:xfrm>
          <a:custGeom>
            <a:avLst/>
            <a:gdLst>
              <a:gd name="T0" fmla="*/ 516 w 516"/>
              <a:gd name="T1" fmla="*/ 212 h 333"/>
              <a:gd name="T2" fmla="*/ 429 w 516"/>
              <a:gd name="T3" fmla="*/ 300 h 333"/>
              <a:gd name="T4" fmla="*/ 317 w 516"/>
              <a:gd name="T5" fmla="*/ 300 h 333"/>
              <a:gd name="T6" fmla="*/ 317 w 516"/>
              <a:gd name="T7" fmla="*/ 259 h 333"/>
              <a:gd name="T8" fmla="*/ 345 w 516"/>
              <a:gd name="T9" fmla="*/ 259 h 333"/>
              <a:gd name="T10" fmla="*/ 363 w 516"/>
              <a:gd name="T11" fmla="*/ 249 h 333"/>
              <a:gd name="T12" fmla="*/ 360 w 516"/>
              <a:gd name="T13" fmla="*/ 228 h 333"/>
              <a:gd name="T14" fmla="*/ 275 w 516"/>
              <a:gd name="T15" fmla="*/ 125 h 333"/>
              <a:gd name="T16" fmla="*/ 258 w 516"/>
              <a:gd name="T17" fmla="*/ 118 h 333"/>
              <a:gd name="T18" fmla="*/ 242 w 516"/>
              <a:gd name="T19" fmla="*/ 125 h 333"/>
              <a:gd name="T20" fmla="*/ 157 w 516"/>
              <a:gd name="T21" fmla="*/ 228 h 333"/>
              <a:gd name="T22" fmla="*/ 154 w 516"/>
              <a:gd name="T23" fmla="*/ 249 h 333"/>
              <a:gd name="T24" fmla="*/ 171 w 516"/>
              <a:gd name="T25" fmla="*/ 259 h 333"/>
              <a:gd name="T26" fmla="*/ 200 w 516"/>
              <a:gd name="T27" fmla="*/ 259 h 333"/>
              <a:gd name="T28" fmla="*/ 200 w 516"/>
              <a:gd name="T29" fmla="*/ 300 h 333"/>
              <a:gd name="T30" fmla="*/ 69 w 516"/>
              <a:gd name="T31" fmla="*/ 300 h 333"/>
              <a:gd name="T32" fmla="*/ 0 w 516"/>
              <a:gd name="T33" fmla="*/ 231 h 333"/>
              <a:gd name="T34" fmla="*/ 69 w 516"/>
              <a:gd name="T35" fmla="*/ 162 h 333"/>
              <a:gd name="T36" fmla="*/ 74 w 516"/>
              <a:gd name="T37" fmla="*/ 162 h 333"/>
              <a:gd name="T38" fmla="*/ 172 w 516"/>
              <a:gd name="T39" fmla="*/ 66 h 333"/>
              <a:gd name="T40" fmla="*/ 210 w 516"/>
              <a:gd name="T41" fmla="*/ 74 h 333"/>
              <a:gd name="T42" fmla="*/ 315 w 516"/>
              <a:gd name="T43" fmla="*/ 0 h 333"/>
              <a:gd name="T44" fmla="*/ 428 w 516"/>
              <a:gd name="T45" fmla="*/ 112 h 333"/>
              <a:gd name="T46" fmla="*/ 427 w 516"/>
              <a:gd name="T47" fmla="*/ 124 h 333"/>
              <a:gd name="T48" fmla="*/ 429 w 516"/>
              <a:gd name="T49" fmla="*/ 124 h 333"/>
              <a:gd name="T50" fmla="*/ 516 w 516"/>
              <a:gd name="T51" fmla="*/ 212 h 333"/>
              <a:gd name="T52" fmla="*/ 258 w 516"/>
              <a:gd name="T53" fmla="*/ 132 h 333"/>
              <a:gd name="T54" fmla="*/ 253 w 516"/>
              <a:gd name="T55" fmla="*/ 135 h 333"/>
              <a:gd name="T56" fmla="*/ 168 w 516"/>
              <a:gd name="T57" fmla="*/ 237 h 333"/>
              <a:gd name="T58" fmla="*/ 167 w 516"/>
              <a:gd name="T59" fmla="*/ 243 h 333"/>
              <a:gd name="T60" fmla="*/ 171 w 516"/>
              <a:gd name="T61" fmla="*/ 245 h 333"/>
              <a:gd name="T62" fmla="*/ 210 w 516"/>
              <a:gd name="T63" fmla="*/ 245 h 333"/>
              <a:gd name="T64" fmla="*/ 214 w 516"/>
              <a:gd name="T65" fmla="*/ 249 h 333"/>
              <a:gd name="T66" fmla="*/ 214 w 516"/>
              <a:gd name="T67" fmla="*/ 325 h 333"/>
              <a:gd name="T68" fmla="*/ 222 w 516"/>
              <a:gd name="T69" fmla="*/ 333 h 333"/>
              <a:gd name="T70" fmla="*/ 294 w 516"/>
              <a:gd name="T71" fmla="*/ 333 h 333"/>
              <a:gd name="T72" fmla="*/ 302 w 516"/>
              <a:gd name="T73" fmla="*/ 325 h 333"/>
              <a:gd name="T74" fmla="*/ 302 w 516"/>
              <a:gd name="T75" fmla="*/ 249 h 333"/>
              <a:gd name="T76" fmla="*/ 306 w 516"/>
              <a:gd name="T77" fmla="*/ 245 h 333"/>
              <a:gd name="T78" fmla="*/ 345 w 516"/>
              <a:gd name="T79" fmla="*/ 245 h 333"/>
              <a:gd name="T80" fmla="*/ 350 w 516"/>
              <a:gd name="T81" fmla="*/ 243 h 333"/>
              <a:gd name="T82" fmla="*/ 349 w 516"/>
              <a:gd name="T83" fmla="*/ 237 h 333"/>
              <a:gd name="T84" fmla="*/ 264 w 516"/>
              <a:gd name="T85" fmla="*/ 135 h 333"/>
              <a:gd name="T86" fmla="*/ 258 w 516"/>
              <a:gd name="T87"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rgbClr val="092F57"/>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073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What is Data Conversion?</a:t>
            </a:r>
            <a:endParaRPr lang="en-US" dirty="0">
              <a:solidFill>
                <a:srgbClr val="092F57"/>
              </a:solidFill>
              <a:latin typeface="Arial" panose="020B0604020202020204" pitchFamily="34" charset="0"/>
              <a:cs typeface="Arial" panose="020B0604020202020204" pitchFamily="34" charset="0"/>
            </a:endParaRP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26</a:t>
            </a:fld>
            <a:endParaRPr lang="en-US" dirty="0"/>
          </a:p>
        </p:txBody>
      </p:sp>
      <p:sp>
        <p:nvSpPr>
          <p:cNvPr id="3" name="Rectangle 2">
            <a:extLst>
              <a:ext uri="{FF2B5EF4-FFF2-40B4-BE49-F238E27FC236}">
                <a16:creationId xmlns:a16="http://schemas.microsoft.com/office/drawing/2014/main" id="{F50E666A-0C3E-4863-9312-E59D841E018B}"/>
              </a:ext>
            </a:extLst>
          </p:cNvPr>
          <p:cNvSpPr/>
          <p:nvPr/>
        </p:nvSpPr>
        <p:spPr>
          <a:xfrm>
            <a:off x="345831" y="647941"/>
            <a:ext cx="11601454" cy="923330"/>
          </a:xfrm>
          <a:prstGeom prst="rect">
            <a:avLst/>
          </a:prstGeom>
        </p:spPr>
        <p:txBody>
          <a:bodyPr wrap="square">
            <a:spAutoFit/>
          </a:bodyPr>
          <a:lstStyle/>
          <a:p>
            <a:r>
              <a:rPr lang="en-US" dirty="0">
                <a:solidFill>
                  <a:srgbClr val="C00000"/>
                </a:solidFill>
              </a:rPr>
              <a:t>The formatting and movement of data from your agency-specific programs to the Luma system. Agencies with conversions will be given templates to format their data to the Luma system. Conversion may involve manual corrections and changes to data, in order to make it fit the new system. </a:t>
            </a:r>
          </a:p>
        </p:txBody>
      </p:sp>
      <p:sp>
        <p:nvSpPr>
          <p:cNvPr id="8" name="Freeform 14">
            <a:extLst>
              <a:ext uri="{FF2B5EF4-FFF2-40B4-BE49-F238E27FC236}">
                <a16:creationId xmlns:a16="http://schemas.microsoft.com/office/drawing/2014/main" id="{3B88D356-475F-4F20-BDDF-C4B2E66F1238}"/>
              </a:ext>
            </a:extLst>
          </p:cNvPr>
          <p:cNvSpPr>
            <a:spLocks noEditPoints="1"/>
          </p:cNvSpPr>
          <p:nvPr/>
        </p:nvSpPr>
        <p:spPr bwMode="auto">
          <a:xfrm>
            <a:off x="4836809" y="3049690"/>
            <a:ext cx="2238526" cy="2340107"/>
          </a:xfrm>
          <a:custGeom>
            <a:avLst/>
            <a:gdLst>
              <a:gd name="T0" fmla="*/ 347 w 456"/>
              <a:gd name="T1" fmla="*/ 55 h 476"/>
              <a:gd name="T2" fmla="*/ 454 w 456"/>
              <a:gd name="T3" fmla="*/ 84 h 476"/>
              <a:gd name="T4" fmla="*/ 456 w 456"/>
              <a:gd name="T5" fmla="*/ 85 h 476"/>
              <a:gd name="T6" fmla="*/ 349 w 456"/>
              <a:gd name="T7" fmla="*/ 476 h 476"/>
              <a:gd name="T8" fmla="*/ 138 w 456"/>
              <a:gd name="T9" fmla="*/ 418 h 476"/>
              <a:gd name="T10" fmla="*/ 220 w 456"/>
              <a:gd name="T11" fmla="*/ 418 h 476"/>
              <a:gd name="T12" fmla="*/ 333 w 456"/>
              <a:gd name="T13" fmla="*/ 449 h 476"/>
              <a:gd name="T14" fmla="*/ 429 w 456"/>
              <a:gd name="T15" fmla="*/ 100 h 476"/>
              <a:gd name="T16" fmla="*/ 347 w 456"/>
              <a:gd name="T17" fmla="*/ 77 h 476"/>
              <a:gd name="T18" fmla="*/ 347 w 456"/>
              <a:gd name="T19" fmla="*/ 55 h 476"/>
              <a:gd name="T20" fmla="*/ 334 w 456"/>
              <a:gd name="T21" fmla="*/ 0 h 476"/>
              <a:gd name="T22" fmla="*/ 334 w 456"/>
              <a:gd name="T23" fmla="*/ 348 h 476"/>
              <a:gd name="T24" fmla="*/ 330 w 456"/>
              <a:gd name="T25" fmla="*/ 358 h 476"/>
              <a:gd name="T26" fmla="*/ 290 w 456"/>
              <a:gd name="T27" fmla="*/ 401 h 476"/>
              <a:gd name="T28" fmla="*/ 277 w 456"/>
              <a:gd name="T29" fmla="*/ 406 h 476"/>
              <a:gd name="T30" fmla="*/ 84 w 456"/>
              <a:gd name="T31" fmla="*/ 406 h 476"/>
              <a:gd name="T32" fmla="*/ 106 w 456"/>
              <a:gd name="T33" fmla="*/ 384 h 476"/>
              <a:gd name="T34" fmla="*/ 272 w 456"/>
              <a:gd name="T35" fmla="*/ 384 h 476"/>
              <a:gd name="T36" fmla="*/ 273 w 456"/>
              <a:gd name="T37" fmla="*/ 384 h 476"/>
              <a:gd name="T38" fmla="*/ 273 w 456"/>
              <a:gd name="T39" fmla="*/ 383 h 476"/>
              <a:gd name="T40" fmla="*/ 273 w 456"/>
              <a:gd name="T41" fmla="*/ 358 h 476"/>
              <a:gd name="T42" fmla="*/ 289 w 456"/>
              <a:gd name="T43" fmla="*/ 343 h 476"/>
              <a:gd name="T44" fmla="*/ 311 w 456"/>
              <a:gd name="T45" fmla="*/ 343 h 476"/>
              <a:gd name="T46" fmla="*/ 312 w 456"/>
              <a:gd name="T47" fmla="*/ 343 h 476"/>
              <a:gd name="T48" fmla="*/ 312 w 456"/>
              <a:gd name="T49" fmla="*/ 342 h 476"/>
              <a:gd name="T50" fmla="*/ 312 w 456"/>
              <a:gd name="T51" fmla="*/ 21 h 476"/>
              <a:gd name="T52" fmla="*/ 35 w 456"/>
              <a:gd name="T53" fmla="*/ 21 h 476"/>
              <a:gd name="T54" fmla="*/ 35 w 456"/>
              <a:gd name="T55" fmla="*/ 331 h 476"/>
              <a:gd name="T56" fmla="*/ 13 w 456"/>
              <a:gd name="T57" fmla="*/ 353 h 476"/>
              <a:gd name="T58" fmla="*/ 13 w 456"/>
              <a:gd name="T59" fmla="*/ 0 h 476"/>
              <a:gd name="T60" fmla="*/ 334 w 456"/>
              <a:gd name="T61" fmla="*/ 0 h 476"/>
              <a:gd name="T62" fmla="*/ 62 w 456"/>
              <a:gd name="T63" fmla="*/ 77 h 476"/>
              <a:gd name="T64" fmla="*/ 283 w 456"/>
              <a:gd name="T65" fmla="*/ 77 h 476"/>
              <a:gd name="T66" fmla="*/ 283 w 456"/>
              <a:gd name="T67" fmla="*/ 103 h 476"/>
              <a:gd name="T68" fmla="*/ 62 w 456"/>
              <a:gd name="T69" fmla="*/ 103 h 476"/>
              <a:gd name="T70" fmla="*/ 62 w 456"/>
              <a:gd name="T71" fmla="*/ 77 h 476"/>
              <a:gd name="T72" fmla="*/ 62 w 456"/>
              <a:gd name="T73" fmla="*/ 126 h 476"/>
              <a:gd name="T74" fmla="*/ 283 w 456"/>
              <a:gd name="T75" fmla="*/ 126 h 476"/>
              <a:gd name="T76" fmla="*/ 283 w 456"/>
              <a:gd name="T77" fmla="*/ 152 h 476"/>
              <a:gd name="T78" fmla="*/ 62 w 456"/>
              <a:gd name="T79" fmla="*/ 152 h 476"/>
              <a:gd name="T80" fmla="*/ 62 w 456"/>
              <a:gd name="T81" fmla="*/ 126 h 476"/>
              <a:gd name="T82" fmla="*/ 62 w 456"/>
              <a:gd name="T83" fmla="*/ 174 h 476"/>
              <a:gd name="T84" fmla="*/ 157 w 456"/>
              <a:gd name="T85" fmla="*/ 174 h 476"/>
              <a:gd name="T86" fmla="*/ 157 w 456"/>
              <a:gd name="T87" fmla="*/ 200 h 476"/>
              <a:gd name="T88" fmla="*/ 62 w 456"/>
              <a:gd name="T89" fmla="*/ 200 h 476"/>
              <a:gd name="T90" fmla="*/ 62 w 456"/>
              <a:gd name="T91" fmla="*/ 174 h 476"/>
              <a:gd name="T92" fmla="*/ 40 w 456"/>
              <a:gd name="T93" fmla="*/ 428 h 476"/>
              <a:gd name="T94" fmla="*/ 155 w 456"/>
              <a:gd name="T95" fmla="*/ 313 h 476"/>
              <a:gd name="T96" fmla="*/ 115 w 456"/>
              <a:gd name="T97" fmla="*/ 273 h 476"/>
              <a:gd name="T98" fmla="*/ 0 w 456"/>
              <a:gd name="T99" fmla="*/ 388 h 476"/>
              <a:gd name="T100" fmla="*/ 40 w 456"/>
              <a:gd name="T101" fmla="*/ 428 h 476"/>
              <a:gd name="T102" fmla="*/ 162 w 456"/>
              <a:gd name="T103" fmla="*/ 286 h 476"/>
              <a:gd name="T104" fmla="*/ 173 w 456"/>
              <a:gd name="T105" fmla="*/ 261 h 476"/>
              <a:gd name="T106" fmla="*/ 167 w 456"/>
              <a:gd name="T107" fmla="*/ 256 h 476"/>
              <a:gd name="T108" fmla="*/ 142 w 456"/>
              <a:gd name="T109" fmla="*/ 266 h 476"/>
              <a:gd name="T110" fmla="*/ 151 w 456"/>
              <a:gd name="T111" fmla="*/ 277 h 476"/>
              <a:gd name="T112" fmla="*/ 162 w 456"/>
              <a:gd name="T113" fmla="*/ 28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6" h="476">
                <a:moveTo>
                  <a:pt x="347" y="55"/>
                </a:moveTo>
                <a:cubicBezTo>
                  <a:pt x="454" y="84"/>
                  <a:pt x="454" y="84"/>
                  <a:pt x="454" y="84"/>
                </a:cubicBezTo>
                <a:cubicBezTo>
                  <a:pt x="456" y="85"/>
                  <a:pt x="456" y="85"/>
                  <a:pt x="456" y="85"/>
                </a:cubicBezTo>
                <a:cubicBezTo>
                  <a:pt x="349" y="476"/>
                  <a:pt x="349" y="476"/>
                  <a:pt x="349" y="476"/>
                </a:cubicBezTo>
                <a:cubicBezTo>
                  <a:pt x="138" y="418"/>
                  <a:pt x="138" y="418"/>
                  <a:pt x="138" y="418"/>
                </a:cubicBezTo>
                <a:cubicBezTo>
                  <a:pt x="220" y="418"/>
                  <a:pt x="220" y="418"/>
                  <a:pt x="220" y="418"/>
                </a:cubicBezTo>
                <a:cubicBezTo>
                  <a:pt x="333" y="449"/>
                  <a:pt x="333" y="449"/>
                  <a:pt x="333" y="449"/>
                </a:cubicBezTo>
                <a:cubicBezTo>
                  <a:pt x="429" y="100"/>
                  <a:pt x="429" y="100"/>
                  <a:pt x="429" y="100"/>
                </a:cubicBezTo>
                <a:cubicBezTo>
                  <a:pt x="347" y="77"/>
                  <a:pt x="347" y="77"/>
                  <a:pt x="347" y="77"/>
                </a:cubicBezTo>
                <a:cubicBezTo>
                  <a:pt x="347" y="55"/>
                  <a:pt x="347" y="55"/>
                  <a:pt x="347" y="55"/>
                </a:cubicBezTo>
                <a:close/>
                <a:moveTo>
                  <a:pt x="334" y="0"/>
                </a:moveTo>
                <a:cubicBezTo>
                  <a:pt x="334" y="348"/>
                  <a:pt x="334" y="348"/>
                  <a:pt x="334" y="348"/>
                </a:cubicBezTo>
                <a:cubicBezTo>
                  <a:pt x="334" y="352"/>
                  <a:pt x="333" y="355"/>
                  <a:pt x="330" y="358"/>
                </a:cubicBezTo>
                <a:cubicBezTo>
                  <a:pt x="290" y="401"/>
                  <a:pt x="290" y="401"/>
                  <a:pt x="290" y="401"/>
                </a:cubicBezTo>
                <a:cubicBezTo>
                  <a:pt x="286" y="404"/>
                  <a:pt x="282" y="406"/>
                  <a:pt x="277" y="406"/>
                </a:cubicBezTo>
                <a:cubicBezTo>
                  <a:pt x="84" y="406"/>
                  <a:pt x="84" y="406"/>
                  <a:pt x="84" y="406"/>
                </a:cubicBezTo>
                <a:cubicBezTo>
                  <a:pt x="106" y="384"/>
                  <a:pt x="106" y="384"/>
                  <a:pt x="106" y="384"/>
                </a:cubicBezTo>
                <a:cubicBezTo>
                  <a:pt x="161" y="384"/>
                  <a:pt x="211" y="384"/>
                  <a:pt x="272" y="384"/>
                </a:cubicBezTo>
                <a:cubicBezTo>
                  <a:pt x="272" y="384"/>
                  <a:pt x="273" y="384"/>
                  <a:pt x="273" y="384"/>
                </a:cubicBezTo>
                <a:cubicBezTo>
                  <a:pt x="273" y="384"/>
                  <a:pt x="273" y="383"/>
                  <a:pt x="273" y="383"/>
                </a:cubicBezTo>
                <a:cubicBezTo>
                  <a:pt x="273" y="358"/>
                  <a:pt x="273" y="358"/>
                  <a:pt x="273" y="358"/>
                </a:cubicBezTo>
                <a:cubicBezTo>
                  <a:pt x="273" y="349"/>
                  <a:pt x="279" y="343"/>
                  <a:pt x="289" y="343"/>
                </a:cubicBezTo>
                <a:cubicBezTo>
                  <a:pt x="311" y="343"/>
                  <a:pt x="311" y="343"/>
                  <a:pt x="311" y="343"/>
                </a:cubicBezTo>
                <a:cubicBezTo>
                  <a:pt x="311" y="343"/>
                  <a:pt x="312" y="343"/>
                  <a:pt x="312" y="343"/>
                </a:cubicBezTo>
                <a:cubicBezTo>
                  <a:pt x="312" y="343"/>
                  <a:pt x="312" y="342"/>
                  <a:pt x="312" y="342"/>
                </a:cubicBezTo>
                <a:cubicBezTo>
                  <a:pt x="312" y="21"/>
                  <a:pt x="312" y="21"/>
                  <a:pt x="312" y="21"/>
                </a:cubicBezTo>
                <a:cubicBezTo>
                  <a:pt x="35" y="21"/>
                  <a:pt x="35" y="21"/>
                  <a:pt x="35" y="21"/>
                </a:cubicBezTo>
                <a:cubicBezTo>
                  <a:pt x="35" y="331"/>
                  <a:pt x="35" y="331"/>
                  <a:pt x="35" y="331"/>
                </a:cubicBezTo>
                <a:cubicBezTo>
                  <a:pt x="13" y="353"/>
                  <a:pt x="13" y="353"/>
                  <a:pt x="13" y="353"/>
                </a:cubicBezTo>
                <a:cubicBezTo>
                  <a:pt x="13" y="0"/>
                  <a:pt x="13" y="0"/>
                  <a:pt x="13" y="0"/>
                </a:cubicBezTo>
                <a:cubicBezTo>
                  <a:pt x="334" y="0"/>
                  <a:pt x="334" y="0"/>
                  <a:pt x="334" y="0"/>
                </a:cubicBezTo>
                <a:close/>
                <a:moveTo>
                  <a:pt x="62" y="77"/>
                </a:moveTo>
                <a:cubicBezTo>
                  <a:pt x="283" y="77"/>
                  <a:pt x="283" y="77"/>
                  <a:pt x="283" y="77"/>
                </a:cubicBezTo>
                <a:cubicBezTo>
                  <a:pt x="283" y="103"/>
                  <a:pt x="283" y="103"/>
                  <a:pt x="283" y="103"/>
                </a:cubicBezTo>
                <a:cubicBezTo>
                  <a:pt x="62" y="103"/>
                  <a:pt x="62" y="103"/>
                  <a:pt x="62" y="103"/>
                </a:cubicBezTo>
                <a:cubicBezTo>
                  <a:pt x="62" y="77"/>
                  <a:pt x="62" y="77"/>
                  <a:pt x="62" y="77"/>
                </a:cubicBezTo>
                <a:close/>
                <a:moveTo>
                  <a:pt x="62" y="126"/>
                </a:moveTo>
                <a:cubicBezTo>
                  <a:pt x="283" y="126"/>
                  <a:pt x="283" y="126"/>
                  <a:pt x="283" y="126"/>
                </a:cubicBezTo>
                <a:cubicBezTo>
                  <a:pt x="283" y="152"/>
                  <a:pt x="283" y="152"/>
                  <a:pt x="283" y="152"/>
                </a:cubicBezTo>
                <a:cubicBezTo>
                  <a:pt x="62" y="152"/>
                  <a:pt x="62" y="152"/>
                  <a:pt x="62" y="152"/>
                </a:cubicBezTo>
                <a:cubicBezTo>
                  <a:pt x="62" y="126"/>
                  <a:pt x="62" y="126"/>
                  <a:pt x="62" y="126"/>
                </a:cubicBezTo>
                <a:close/>
                <a:moveTo>
                  <a:pt x="62" y="174"/>
                </a:moveTo>
                <a:cubicBezTo>
                  <a:pt x="157" y="174"/>
                  <a:pt x="157" y="174"/>
                  <a:pt x="157" y="174"/>
                </a:cubicBezTo>
                <a:cubicBezTo>
                  <a:pt x="157" y="200"/>
                  <a:pt x="157" y="200"/>
                  <a:pt x="157" y="200"/>
                </a:cubicBezTo>
                <a:cubicBezTo>
                  <a:pt x="62" y="200"/>
                  <a:pt x="62" y="200"/>
                  <a:pt x="62" y="200"/>
                </a:cubicBezTo>
                <a:cubicBezTo>
                  <a:pt x="62" y="174"/>
                  <a:pt x="62" y="174"/>
                  <a:pt x="62" y="174"/>
                </a:cubicBezTo>
                <a:close/>
                <a:moveTo>
                  <a:pt x="40" y="428"/>
                </a:moveTo>
                <a:cubicBezTo>
                  <a:pt x="155" y="313"/>
                  <a:pt x="155" y="313"/>
                  <a:pt x="155" y="313"/>
                </a:cubicBezTo>
                <a:cubicBezTo>
                  <a:pt x="139" y="303"/>
                  <a:pt x="125" y="289"/>
                  <a:pt x="115" y="273"/>
                </a:cubicBezTo>
                <a:cubicBezTo>
                  <a:pt x="0" y="388"/>
                  <a:pt x="0" y="388"/>
                  <a:pt x="0" y="388"/>
                </a:cubicBezTo>
                <a:cubicBezTo>
                  <a:pt x="10" y="404"/>
                  <a:pt x="24" y="418"/>
                  <a:pt x="40" y="428"/>
                </a:cubicBezTo>
                <a:close/>
                <a:moveTo>
                  <a:pt x="162" y="286"/>
                </a:moveTo>
                <a:cubicBezTo>
                  <a:pt x="164" y="282"/>
                  <a:pt x="172" y="264"/>
                  <a:pt x="173" y="261"/>
                </a:cubicBezTo>
                <a:cubicBezTo>
                  <a:pt x="173" y="257"/>
                  <a:pt x="171" y="255"/>
                  <a:pt x="167" y="256"/>
                </a:cubicBezTo>
                <a:cubicBezTo>
                  <a:pt x="164" y="256"/>
                  <a:pt x="146" y="264"/>
                  <a:pt x="142" y="266"/>
                </a:cubicBezTo>
                <a:cubicBezTo>
                  <a:pt x="145" y="270"/>
                  <a:pt x="148" y="273"/>
                  <a:pt x="151" y="277"/>
                </a:cubicBezTo>
                <a:cubicBezTo>
                  <a:pt x="155" y="280"/>
                  <a:pt x="158" y="283"/>
                  <a:pt x="162" y="286"/>
                </a:cubicBezTo>
                <a:close/>
              </a:path>
            </a:pathLst>
          </a:custGeom>
          <a:solidFill>
            <a:srgbClr val="092F57"/>
          </a:solidFill>
          <a:ln>
            <a:noFill/>
          </a:ln>
          <a:extLst/>
        </p:spPr>
        <p:txBody>
          <a:bodyPr vert="horz" wrap="square" lIns="91440" tIns="45720" rIns="91440" bIns="45720" numCol="1" anchor="t" anchorCtr="0" compatLnSpc="1">
            <a:prstTxWarp prst="textNoShape">
              <a:avLst/>
            </a:prstTxWarp>
          </a:bodyPr>
          <a:lstStyle/>
          <a:p>
            <a:endParaRPr lang="en-US" dirty="0"/>
          </a:p>
        </p:txBody>
      </p:sp>
      <p:cxnSp>
        <p:nvCxnSpPr>
          <p:cNvPr id="9" name="Straight Arrow Connector 8">
            <a:extLst>
              <a:ext uri="{FF2B5EF4-FFF2-40B4-BE49-F238E27FC236}">
                <a16:creationId xmlns:a16="http://schemas.microsoft.com/office/drawing/2014/main" id="{0D2D2EB6-B5BF-4779-9110-6F101DDA2C35}"/>
              </a:ext>
            </a:extLst>
          </p:cNvPr>
          <p:cNvCxnSpPr>
            <a:cxnSpLocks/>
          </p:cNvCxnSpPr>
          <p:nvPr/>
        </p:nvCxnSpPr>
        <p:spPr>
          <a:xfrm flipV="1">
            <a:off x="2623837" y="4393604"/>
            <a:ext cx="1907634" cy="1097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E752DA8-508F-4FE2-A08B-3ADEF9C3CBC9}"/>
              </a:ext>
            </a:extLst>
          </p:cNvPr>
          <p:cNvCxnSpPr>
            <a:cxnSpLocks/>
          </p:cNvCxnSpPr>
          <p:nvPr/>
        </p:nvCxnSpPr>
        <p:spPr>
          <a:xfrm flipV="1">
            <a:off x="7112514" y="4382625"/>
            <a:ext cx="1907634" cy="1097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F4F6EB0-6760-4103-8F72-4ACF98D9E67F}"/>
              </a:ext>
            </a:extLst>
          </p:cNvPr>
          <p:cNvGrpSpPr/>
          <p:nvPr/>
        </p:nvGrpSpPr>
        <p:grpSpPr>
          <a:xfrm>
            <a:off x="682852" y="2971331"/>
            <a:ext cx="2394108" cy="1939238"/>
            <a:chOff x="4048126" y="3729038"/>
            <a:chExt cx="1150938" cy="776288"/>
          </a:xfrm>
          <a:solidFill>
            <a:srgbClr val="092F57"/>
          </a:solidFill>
        </p:grpSpPr>
        <p:sp>
          <p:nvSpPr>
            <p:cNvPr id="12" name="Freeform 125">
              <a:extLst>
                <a:ext uri="{FF2B5EF4-FFF2-40B4-BE49-F238E27FC236}">
                  <a16:creationId xmlns:a16="http://schemas.microsoft.com/office/drawing/2014/main" id="{0983625B-1787-4ABF-9EE0-625CA356B132}"/>
                </a:ext>
              </a:extLst>
            </p:cNvPr>
            <p:cNvSpPr>
              <a:spLocks/>
            </p:cNvSpPr>
            <p:nvPr/>
          </p:nvSpPr>
          <p:spPr bwMode="auto">
            <a:xfrm>
              <a:off x="4048126" y="4014788"/>
              <a:ext cx="149225" cy="147638"/>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5"/>
                    <a:pt x="0" y="62"/>
                  </a:cubicBezTo>
                  <a:cubicBezTo>
                    <a:pt x="0" y="4"/>
                    <a:pt x="0" y="4"/>
                    <a:pt x="0" y="4"/>
                  </a:cubicBezTo>
                  <a:cubicBezTo>
                    <a:pt x="0" y="2"/>
                    <a:pt x="2" y="0"/>
                    <a:pt x="4" y="0"/>
                  </a:cubicBezTo>
                  <a:cubicBezTo>
                    <a:pt x="63" y="0"/>
                    <a:pt x="63" y="0"/>
                    <a:pt x="63" y="0"/>
                  </a:cubicBezTo>
                  <a:cubicBezTo>
                    <a:pt x="65" y="0"/>
                    <a:pt x="67" y="2"/>
                    <a:pt x="67" y="4"/>
                  </a:cubicBezTo>
                  <a:cubicBezTo>
                    <a:pt x="67" y="62"/>
                    <a:pt x="67" y="62"/>
                    <a:pt x="67" y="62"/>
                  </a:cubicBezTo>
                  <a:cubicBezTo>
                    <a:pt x="67" y="65"/>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6">
              <a:extLst>
                <a:ext uri="{FF2B5EF4-FFF2-40B4-BE49-F238E27FC236}">
                  <a16:creationId xmlns:a16="http://schemas.microsoft.com/office/drawing/2014/main" id="{047C82FC-B080-4C5F-AD52-2A5D3DA8DE02}"/>
                </a:ext>
              </a:extLst>
            </p:cNvPr>
            <p:cNvSpPr>
              <a:spLocks/>
            </p:cNvSpPr>
            <p:nvPr/>
          </p:nvSpPr>
          <p:spPr bwMode="auto">
            <a:xfrm>
              <a:off x="4289426" y="3995738"/>
              <a:ext cx="123825" cy="125413"/>
            </a:xfrm>
            <a:custGeom>
              <a:avLst/>
              <a:gdLst>
                <a:gd name="T0" fmla="*/ 52 w 55"/>
                <a:gd name="T1" fmla="*/ 56 h 56"/>
                <a:gd name="T2" fmla="*/ 3 w 55"/>
                <a:gd name="T3" fmla="*/ 56 h 56"/>
                <a:gd name="T4" fmla="*/ 0 w 55"/>
                <a:gd name="T5" fmla="*/ 52 h 56"/>
                <a:gd name="T6" fmla="*/ 0 w 55"/>
                <a:gd name="T7" fmla="*/ 4 h 56"/>
                <a:gd name="T8" fmla="*/ 3 w 55"/>
                <a:gd name="T9" fmla="*/ 0 h 56"/>
                <a:gd name="T10" fmla="*/ 52 w 55"/>
                <a:gd name="T11" fmla="*/ 0 h 56"/>
                <a:gd name="T12" fmla="*/ 55 w 55"/>
                <a:gd name="T13" fmla="*/ 4 h 56"/>
                <a:gd name="T14" fmla="*/ 55 w 55"/>
                <a:gd name="T15" fmla="*/ 52 h 56"/>
                <a:gd name="T16" fmla="*/ 52 w 55"/>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6">
                  <a:moveTo>
                    <a:pt x="52" y="56"/>
                  </a:moveTo>
                  <a:cubicBezTo>
                    <a:pt x="3" y="56"/>
                    <a:pt x="3" y="56"/>
                    <a:pt x="3" y="56"/>
                  </a:cubicBezTo>
                  <a:cubicBezTo>
                    <a:pt x="2" y="56"/>
                    <a:pt x="0" y="54"/>
                    <a:pt x="0" y="52"/>
                  </a:cubicBezTo>
                  <a:cubicBezTo>
                    <a:pt x="0" y="4"/>
                    <a:pt x="0" y="4"/>
                    <a:pt x="0" y="4"/>
                  </a:cubicBezTo>
                  <a:cubicBezTo>
                    <a:pt x="0" y="2"/>
                    <a:pt x="2" y="0"/>
                    <a:pt x="3" y="0"/>
                  </a:cubicBezTo>
                  <a:cubicBezTo>
                    <a:pt x="52" y="0"/>
                    <a:pt x="52" y="0"/>
                    <a:pt x="52" y="0"/>
                  </a:cubicBezTo>
                  <a:cubicBezTo>
                    <a:pt x="54" y="0"/>
                    <a:pt x="55" y="2"/>
                    <a:pt x="55" y="4"/>
                  </a:cubicBezTo>
                  <a:cubicBezTo>
                    <a:pt x="55" y="52"/>
                    <a:pt x="55" y="52"/>
                    <a:pt x="55" y="52"/>
                  </a:cubicBezTo>
                  <a:cubicBezTo>
                    <a:pt x="55" y="54"/>
                    <a:pt x="54" y="56"/>
                    <a:pt x="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7">
              <a:extLst>
                <a:ext uri="{FF2B5EF4-FFF2-40B4-BE49-F238E27FC236}">
                  <a16:creationId xmlns:a16="http://schemas.microsoft.com/office/drawing/2014/main" id="{343750F2-F052-4B26-91DA-74190C2B2AA6}"/>
                </a:ext>
              </a:extLst>
            </p:cNvPr>
            <p:cNvSpPr>
              <a:spLocks/>
            </p:cNvSpPr>
            <p:nvPr/>
          </p:nvSpPr>
          <p:spPr bwMode="auto">
            <a:xfrm>
              <a:off x="4048126" y="4184650"/>
              <a:ext cx="149225" cy="149225"/>
            </a:xfrm>
            <a:custGeom>
              <a:avLst/>
              <a:gdLst>
                <a:gd name="T0" fmla="*/ 63 w 67"/>
                <a:gd name="T1" fmla="*/ 67 h 67"/>
                <a:gd name="T2" fmla="*/ 4 w 67"/>
                <a:gd name="T3" fmla="*/ 67 h 67"/>
                <a:gd name="T4" fmla="*/ 0 w 67"/>
                <a:gd name="T5" fmla="*/ 63 h 67"/>
                <a:gd name="T6" fmla="*/ 0 w 67"/>
                <a:gd name="T7" fmla="*/ 4 h 67"/>
                <a:gd name="T8" fmla="*/ 4 w 67"/>
                <a:gd name="T9" fmla="*/ 0 h 67"/>
                <a:gd name="T10" fmla="*/ 63 w 67"/>
                <a:gd name="T11" fmla="*/ 0 h 67"/>
                <a:gd name="T12" fmla="*/ 67 w 67"/>
                <a:gd name="T13" fmla="*/ 4 h 67"/>
                <a:gd name="T14" fmla="*/ 67 w 67"/>
                <a:gd name="T15" fmla="*/ 63 h 67"/>
                <a:gd name="T16" fmla="*/ 63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3" y="67"/>
                  </a:moveTo>
                  <a:cubicBezTo>
                    <a:pt x="4" y="67"/>
                    <a:pt x="4" y="67"/>
                    <a:pt x="4" y="67"/>
                  </a:cubicBezTo>
                  <a:cubicBezTo>
                    <a:pt x="2" y="67"/>
                    <a:pt x="0" y="65"/>
                    <a:pt x="0" y="63"/>
                  </a:cubicBezTo>
                  <a:cubicBezTo>
                    <a:pt x="0" y="4"/>
                    <a:pt x="0" y="4"/>
                    <a:pt x="0" y="4"/>
                  </a:cubicBezTo>
                  <a:cubicBezTo>
                    <a:pt x="0" y="2"/>
                    <a:pt x="2" y="0"/>
                    <a:pt x="4" y="0"/>
                  </a:cubicBezTo>
                  <a:cubicBezTo>
                    <a:pt x="63" y="0"/>
                    <a:pt x="63" y="0"/>
                    <a:pt x="63" y="0"/>
                  </a:cubicBezTo>
                  <a:cubicBezTo>
                    <a:pt x="65" y="0"/>
                    <a:pt x="67" y="2"/>
                    <a:pt x="67" y="4"/>
                  </a:cubicBezTo>
                  <a:cubicBezTo>
                    <a:pt x="67" y="63"/>
                    <a:pt x="67" y="63"/>
                    <a:pt x="67" y="63"/>
                  </a:cubicBezTo>
                  <a:cubicBezTo>
                    <a:pt x="67" y="65"/>
                    <a:pt x="65" y="67"/>
                    <a:pt x="6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8">
              <a:extLst>
                <a:ext uri="{FF2B5EF4-FFF2-40B4-BE49-F238E27FC236}">
                  <a16:creationId xmlns:a16="http://schemas.microsoft.com/office/drawing/2014/main" id="{34DE11C5-B427-44E7-B3F0-6845EADEFD61}"/>
                </a:ext>
              </a:extLst>
            </p:cNvPr>
            <p:cNvSpPr>
              <a:spLocks/>
            </p:cNvSpPr>
            <p:nvPr/>
          </p:nvSpPr>
          <p:spPr bwMode="auto">
            <a:xfrm>
              <a:off x="4252913" y="4178300"/>
              <a:ext cx="138113" cy="136525"/>
            </a:xfrm>
            <a:custGeom>
              <a:avLst/>
              <a:gdLst>
                <a:gd name="T0" fmla="*/ 58 w 61"/>
                <a:gd name="T1" fmla="*/ 61 h 61"/>
                <a:gd name="T2" fmla="*/ 4 w 61"/>
                <a:gd name="T3" fmla="*/ 61 h 61"/>
                <a:gd name="T4" fmla="*/ 0 w 61"/>
                <a:gd name="T5" fmla="*/ 57 h 61"/>
                <a:gd name="T6" fmla="*/ 0 w 61"/>
                <a:gd name="T7" fmla="*/ 4 h 61"/>
                <a:gd name="T8" fmla="*/ 4 w 61"/>
                <a:gd name="T9" fmla="*/ 0 h 61"/>
                <a:gd name="T10" fmla="*/ 58 w 61"/>
                <a:gd name="T11" fmla="*/ 0 h 61"/>
                <a:gd name="T12" fmla="*/ 61 w 61"/>
                <a:gd name="T13" fmla="*/ 4 h 61"/>
                <a:gd name="T14" fmla="*/ 61 w 61"/>
                <a:gd name="T15" fmla="*/ 57 h 61"/>
                <a:gd name="T16" fmla="*/ 58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58" y="61"/>
                  </a:moveTo>
                  <a:cubicBezTo>
                    <a:pt x="4" y="61"/>
                    <a:pt x="4" y="61"/>
                    <a:pt x="4" y="61"/>
                  </a:cubicBezTo>
                  <a:cubicBezTo>
                    <a:pt x="2" y="61"/>
                    <a:pt x="0" y="59"/>
                    <a:pt x="0" y="57"/>
                  </a:cubicBezTo>
                  <a:cubicBezTo>
                    <a:pt x="0" y="4"/>
                    <a:pt x="0" y="4"/>
                    <a:pt x="0" y="4"/>
                  </a:cubicBezTo>
                  <a:cubicBezTo>
                    <a:pt x="0" y="2"/>
                    <a:pt x="2" y="0"/>
                    <a:pt x="4" y="0"/>
                  </a:cubicBezTo>
                  <a:cubicBezTo>
                    <a:pt x="58" y="0"/>
                    <a:pt x="58" y="0"/>
                    <a:pt x="58" y="0"/>
                  </a:cubicBezTo>
                  <a:cubicBezTo>
                    <a:pt x="60" y="0"/>
                    <a:pt x="61" y="2"/>
                    <a:pt x="61" y="4"/>
                  </a:cubicBezTo>
                  <a:cubicBezTo>
                    <a:pt x="61" y="57"/>
                    <a:pt x="61" y="57"/>
                    <a:pt x="61" y="57"/>
                  </a:cubicBezTo>
                  <a:cubicBezTo>
                    <a:pt x="61" y="59"/>
                    <a:pt x="60" y="61"/>
                    <a:pt x="58" y="61"/>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9">
              <a:extLst>
                <a:ext uri="{FF2B5EF4-FFF2-40B4-BE49-F238E27FC236}">
                  <a16:creationId xmlns:a16="http://schemas.microsoft.com/office/drawing/2014/main" id="{DC2C46CB-578B-4526-85A8-593135E44360}"/>
                </a:ext>
              </a:extLst>
            </p:cNvPr>
            <p:cNvSpPr>
              <a:spLocks/>
            </p:cNvSpPr>
            <p:nvPr/>
          </p:nvSpPr>
          <p:spPr bwMode="auto">
            <a:xfrm>
              <a:off x="4048126" y="4356100"/>
              <a:ext cx="149225" cy="149225"/>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4"/>
                    <a:pt x="0" y="62"/>
                  </a:cubicBezTo>
                  <a:cubicBezTo>
                    <a:pt x="0" y="4"/>
                    <a:pt x="0" y="4"/>
                    <a:pt x="0" y="4"/>
                  </a:cubicBezTo>
                  <a:cubicBezTo>
                    <a:pt x="0" y="1"/>
                    <a:pt x="2" y="0"/>
                    <a:pt x="4" y="0"/>
                  </a:cubicBezTo>
                  <a:cubicBezTo>
                    <a:pt x="63" y="0"/>
                    <a:pt x="63" y="0"/>
                    <a:pt x="63" y="0"/>
                  </a:cubicBezTo>
                  <a:cubicBezTo>
                    <a:pt x="65" y="0"/>
                    <a:pt x="67" y="1"/>
                    <a:pt x="67" y="4"/>
                  </a:cubicBezTo>
                  <a:cubicBezTo>
                    <a:pt x="67" y="62"/>
                    <a:pt x="67" y="62"/>
                    <a:pt x="67" y="62"/>
                  </a:cubicBezTo>
                  <a:cubicBezTo>
                    <a:pt x="67" y="64"/>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0">
              <a:extLst>
                <a:ext uri="{FF2B5EF4-FFF2-40B4-BE49-F238E27FC236}">
                  <a16:creationId xmlns:a16="http://schemas.microsoft.com/office/drawing/2014/main" id="{E42B75D8-2AC7-42DD-81CC-DC80112A4C28}"/>
                </a:ext>
              </a:extLst>
            </p:cNvPr>
            <p:cNvSpPr>
              <a:spLocks/>
            </p:cNvSpPr>
            <p:nvPr/>
          </p:nvSpPr>
          <p:spPr bwMode="auto">
            <a:xfrm>
              <a:off x="4229101" y="4356100"/>
              <a:ext cx="147638" cy="149225"/>
            </a:xfrm>
            <a:custGeom>
              <a:avLst/>
              <a:gdLst>
                <a:gd name="T0" fmla="*/ 62 w 66"/>
                <a:gd name="T1" fmla="*/ 66 h 66"/>
                <a:gd name="T2" fmla="*/ 4 w 66"/>
                <a:gd name="T3" fmla="*/ 66 h 66"/>
                <a:gd name="T4" fmla="*/ 0 w 66"/>
                <a:gd name="T5" fmla="*/ 62 h 66"/>
                <a:gd name="T6" fmla="*/ 0 w 66"/>
                <a:gd name="T7" fmla="*/ 4 h 66"/>
                <a:gd name="T8" fmla="*/ 4 w 66"/>
                <a:gd name="T9" fmla="*/ 0 h 66"/>
                <a:gd name="T10" fmla="*/ 62 w 66"/>
                <a:gd name="T11" fmla="*/ 0 h 66"/>
                <a:gd name="T12" fmla="*/ 66 w 66"/>
                <a:gd name="T13" fmla="*/ 4 h 66"/>
                <a:gd name="T14" fmla="*/ 66 w 66"/>
                <a:gd name="T15" fmla="*/ 62 h 66"/>
                <a:gd name="T16" fmla="*/ 62 w 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2" y="66"/>
                  </a:moveTo>
                  <a:cubicBezTo>
                    <a:pt x="4" y="66"/>
                    <a:pt x="4" y="66"/>
                    <a:pt x="4" y="66"/>
                  </a:cubicBezTo>
                  <a:cubicBezTo>
                    <a:pt x="1" y="66"/>
                    <a:pt x="0" y="64"/>
                    <a:pt x="0" y="62"/>
                  </a:cubicBezTo>
                  <a:cubicBezTo>
                    <a:pt x="0" y="4"/>
                    <a:pt x="0" y="4"/>
                    <a:pt x="0" y="4"/>
                  </a:cubicBezTo>
                  <a:cubicBezTo>
                    <a:pt x="0" y="1"/>
                    <a:pt x="1" y="0"/>
                    <a:pt x="4" y="0"/>
                  </a:cubicBezTo>
                  <a:cubicBezTo>
                    <a:pt x="62" y="0"/>
                    <a:pt x="62" y="0"/>
                    <a:pt x="62" y="0"/>
                  </a:cubicBezTo>
                  <a:cubicBezTo>
                    <a:pt x="64" y="0"/>
                    <a:pt x="66" y="1"/>
                    <a:pt x="66" y="4"/>
                  </a:cubicBezTo>
                  <a:cubicBezTo>
                    <a:pt x="66" y="62"/>
                    <a:pt x="66" y="62"/>
                    <a:pt x="66" y="62"/>
                  </a:cubicBezTo>
                  <a:cubicBezTo>
                    <a:pt x="66" y="64"/>
                    <a:pt x="64" y="66"/>
                    <a:pt x="6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1">
              <a:extLst>
                <a:ext uri="{FF2B5EF4-FFF2-40B4-BE49-F238E27FC236}">
                  <a16:creationId xmlns:a16="http://schemas.microsoft.com/office/drawing/2014/main" id="{0D1A9EB3-AE31-4935-B03F-80AC8105CC2B}"/>
                </a:ext>
              </a:extLst>
            </p:cNvPr>
            <p:cNvSpPr>
              <a:spLocks/>
            </p:cNvSpPr>
            <p:nvPr/>
          </p:nvSpPr>
          <p:spPr bwMode="auto">
            <a:xfrm>
              <a:off x="4462463" y="3927475"/>
              <a:ext cx="95250" cy="98425"/>
            </a:xfrm>
            <a:custGeom>
              <a:avLst/>
              <a:gdLst>
                <a:gd name="T0" fmla="*/ 40 w 43"/>
                <a:gd name="T1" fmla="*/ 44 h 44"/>
                <a:gd name="T2" fmla="*/ 21 w 43"/>
                <a:gd name="T3" fmla="*/ 44 h 44"/>
                <a:gd name="T4" fmla="*/ 2 w 43"/>
                <a:gd name="T5" fmla="*/ 44 h 44"/>
                <a:gd name="T6" fmla="*/ 0 w 43"/>
                <a:gd name="T7" fmla="*/ 41 h 44"/>
                <a:gd name="T8" fmla="*/ 0 w 43"/>
                <a:gd name="T9" fmla="*/ 22 h 44"/>
                <a:gd name="T10" fmla="*/ 0 w 43"/>
                <a:gd name="T11" fmla="*/ 3 h 44"/>
                <a:gd name="T12" fmla="*/ 2 w 43"/>
                <a:gd name="T13" fmla="*/ 0 h 44"/>
                <a:gd name="T14" fmla="*/ 21 w 43"/>
                <a:gd name="T15" fmla="*/ 0 h 44"/>
                <a:gd name="T16" fmla="*/ 40 w 43"/>
                <a:gd name="T17" fmla="*/ 0 h 44"/>
                <a:gd name="T18" fmla="*/ 43 w 43"/>
                <a:gd name="T19" fmla="*/ 3 h 44"/>
                <a:gd name="T20" fmla="*/ 43 w 43"/>
                <a:gd name="T21" fmla="*/ 22 h 44"/>
                <a:gd name="T22" fmla="*/ 43 w 43"/>
                <a:gd name="T23" fmla="*/ 41 h 44"/>
                <a:gd name="T24" fmla="*/ 40 w 43"/>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40" y="44"/>
                  </a:moveTo>
                  <a:cubicBezTo>
                    <a:pt x="21" y="44"/>
                    <a:pt x="21" y="44"/>
                    <a:pt x="21" y="44"/>
                  </a:cubicBezTo>
                  <a:cubicBezTo>
                    <a:pt x="2" y="44"/>
                    <a:pt x="2" y="44"/>
                    <a:pt x="2" y="44"/>
                  </a:cubicBezTo>
                  <a:cubicBezTo>
                    <a:pt x="1" y="44"/>
                    <a:pt x="0" y="42"/>
                    <a:pt x="0" y="41"/>
                  </a:cubicBezTo>
                  <a:cubicBezTo>
                    <a:pt x="0" y="22"/>
                    <a:pt x="0" y="22"/>
                    <a:pt x="0" y="22"/>
                  </a:cubicBezTo>
                  <a:cubicBezTo>
                    <a:pt x="0" y="3"/>
                    <a:pt x="0" y="3"/>
                    <a:pt x="0" y="3"/>
                  </a:cubicBezTo>
                  <a:cubicBezTo>
                    <a:pt x="0" y="2"/>
                    <a:pt x="1" y="0"/>
                    <a:pt x="2" y="0"/>
                  </a:cubicBezTo>
                  <a:cubicBezTo>
                    <a:pt x="21" y="0"/>
                    <a:pt x="21" y="0"/>
                    <a:pt x="21" y="0"/>
                  </a:cubicBezTo>
                  <a:cubicBezTo>
                    <a:pt x="40" y="0"/>
                    <a:pt x="40" y="0"/>
                    <a:pt x="40" y="0"/>
                  </a:cubicBezTo>
                  <a:cubicBezTo>
                    <a:pt x="42" y="0"/>
                    <a:pt x="43" y="2"/>
                    <a:pt x="43" y="3"/>
                  </a:cubicBezTo>
                  <a:cubicBezTo>
                    <a:pt x="43" y="22"/>
                    <a:pt x="43" y="22"/>
                    <a:pt x="43" y="22"/>
                  </a:cubicBezTo>
                  <a:cubicBezTo>
                    <a:pt x="43" y="41"/>
                    <a:pt x="43" y="41"/>
                    <a:pt x="43" y="41"/>
                  </a:cubicBezTo>
                  <a:cubicBezTo>
                    <a:pt x="43" y="42"/>
                    <a:pt x="42" y="44"/>
                    <a:pt x="40" y="4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2">
              <a:extLst>
                <a:ext uri="{FF2B5EF4-FFF2-40B4-BE49-F238E27FC236}">
                  <a16:creationId xmlns:a16="http://schemas.microsoft.com/office/drawing/2014/main" id="{FB1651E6-05C7-4886-B179-086F757CA3C5}"/>
                </a:ext>
              </a:extLst>
            </p:cNvPr>
            <p:cNvSpPr>
              <a:spLocks/>
            </p:cNvSpPr>
            <p:nvPr/>
          </p:nvSpPr>
          <p:spPr bwMode="auto">
            <a:xfrm>
              <a:off x="4579938" y="3810000"/>
              <a:ext cx="80963" cy="82550"/>
            </a:xfrm>
            <a:custGeom>
              <a:avLst/>
              <a:gdLst>
                <a:gd name="T0" fmla="*/ 18 w 36"/>
                <a:gd name="T1" fmla="*/ 0 h 37"/>
                <a:gd name="T2" fmla="*/ 33 w 36"/>
                <a:gd name="T3" fmla="*/ 1 h 37"/>
                <a:gd name="T4" fmla="*/ 35 w 36"/>
                <a:gd name="T5" fmla="*/ 3 h 37"/>
                <a:gd name="T6" fmla="*/ 36 w 36"/>
                <a:gd name="T7" fmla="*/ 19 h 37"/>
                <a:gd name="T8" fmla="*/ 36 w 36"/>
                <a:gd name="T9" fmla="*/ 34 h 37"/>
                <a:gd name="T10" fmla="*/ 33 w 36"/>
                <a:gd name="T11" fmla="*/ 36 h 37"/>
                <a:gd name="T12" fmla="*/ 18 w 36"/>
                <a:gd name="T13" fmla="*/ 37 h 37"/>
                <a:gd name="T14" fmla="*/ 3 w 36"/>
                <a:gd name="T15" fmla="*/ 36 h 37"/>
                <a:gd name="T16" fmla="*/ 1 w 36"/>
                <a:gd name="T17" fmla="*/ 34 h 37"/>
                <a:gd name="T18" fmla="*/ 0 w 36"/>
                <a:gd name="T19" fmla="*/ 19 h 37"/>
                <a:gd name="T20" fmla="*/ 1 w 36"/>
                <a:gd name="T21" fmla="*/ 3 h 37"/>
                <a:gd name="T22" fmla="*/ 3 w 36"/>
                <a:gd name="T23" fmla="*/ 1 h 37"/>
                <a:gd name="T24" fmla="*/ 18 w 3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7">
                  <a:moveTo>
                    <a:pt x="18" y="0"/>
                  </a:moveTo>
                  <a:cubicBezTo>
                    <a:pt x="19" y="0"/>
                    <a:pt x="32" y="1"/>
                    <a:pt x="33" y="1"/>
                  </a:cubicBezTo>
                  <a:cubicBezTo>
                    <a:pt x="34" y="1"/>
                    <a:pt x="35" y="2"/>
                    <a:pt x="35" y="3"/>
                  </a:cubicBezTo>
                  <a:cubicBezTo>
                    <a:pt x="36" y="4"/>
                    <a:pt x="36" y="18"/>
                    <a:pt x="36" y="19"/>
                  </a:cubicBezTo>
                  <a:cubicBezTo>
                    <a:pt x="36" y="19"/>
                    <a:pt x="36" y="33"/>
                    <a:pt x="36" y="34"/>
                  </a:cubicBezTo>
                  <a:cubicBezTo>
                    <a:pt x="35" y="35"/>
                    <a:pt x="34" y="36"/>
                    <a:pt x="33" y="36"/>
                  </a:cubicBezTo>
                  <a:cubicBezTo>
                    <a:pt x="33" y="36"/>
                    <a:pt x="19" y="37"/>
                    <a:pt x="18" y="37"/>
                  </a:cubicBezTo>
                  <a:cubicBezTo>
                    <a:pt x="17" y="37"/>
                    <a:pt x="4" y="37"/>
                    <a:pt x="3" y="36"/>
                  </a:cubicBezTo>
                  <a:cubicBezTo>
                    <a:pt x="2" y="36"/>
                    <a:pt x="1" y="35"/>
                    <a:pt x="1" y="34"/>
                  </a:cubicBezTo>
                  <a:cubicBezTo>
                    <a:pt x="0" y="33"/>
                    <a:pt x="0" y="20"/>
                    <a:pt x="0" y="19"/>
                  </a:cubicBezTo>
                  <a:cubicBezTo>
                    <a:pt x="0" y="18"/>
                    <a:pt x="0" y="4"/>
                    <a:pt x="1" y="3"/>
                  </a:cubicBezTo>
                  <a:cubicBezTo>
                    <a:pt x="1" y="2"/>
                    <a:pt x="2" y="1"/>
                    <a:pt x="3" y="1"/>
                  </a:cubicBezTo>
                  <a:cubicBezTo>
                    <a:pt x="3" y="1"/>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3">
              <a:extLst>
                <a:ext uri="{FF2B5EF4-FFF2-40B4-BE49-F238E27FC236}">
                  <a16:creationId xmlns:a16="http://schemas.microsoft.com/office/drawing/2014/main" id="{0A14E9A9-DED2-428D-8274-EB9A0BEC08ED}"/>
                </a:ext>
              </a:extLst>
            </p:cNvPr>
            <p:cNvSpPr>
              <a:spLocks/>
            </p:cNvSpPr>
            <p:nvPr/>
          </p:nvSpPr>
          <p:spPr bwMode="auto">
            <a:xfrm>
              <a:off x="4719638" y="3744913"/>
              <a:ext cx="66675" cy="68263"/>
            </a:xfrm>
            <a:custGeom>
              <a:avLst/>
              <a:gdLst>
                <a:gd name="T0" fmla="*/ 15 w 30"/>
                <a:gd name="T1" fmla="*/ 0 h 30"/>
                <a:gd name="T2" fmla="*/ 27 w 30"/>
                <a:gd name="T3" fmla="*/ 2 h 30"/>
                <a:gd name="T4" fmla="*/ 28 w 30"/>
                <a:gd name="T5" fmla="*/ 4 h 30"/>
                <a:gd name="T6" fmla="*/ 30 w 30"/>
                <a:gd name="T7" fmla="*/ 15 h 30"/>
                <a:gd name="T8" fmla="*/ 29 w 30"/>
                <a:gd name="T9" fmla="*/ 26 h 30"/>
                <a:gd name="T10" fmla="*/ 27 w 30"/>
                <a:gd name="T11" fmla="*/ 28 h 30"/>
                <a:gd name="T12" fmla="*/ 15 w 30"/>
                <a:gd name="T13" fmla="*/ 30 h 30"/>
                <a:gd name="T14" fmla="*/ 4 w 30"/>
                <a:gd name="T15" fmla="*/ 29 h 30"/>
                <a:gd name="T16" fmla="*/ 2 w 30"/>
                <a:gd name="T17" fmla="*/ 27 h 30"/>
                <a:gd name="T18" fmla="*/ 0 w 30"/>
                <a:gd name="T19" fmla="*/ 15 h 30"/>
                <a:gd name="T20" fmla="*/ 2 w 30"/>
                <a:gd name="T21" fmla="*/ 4 h 30"/>
                <a:gd name="T22" fmla="*/ 4 w 30"/>
                <a:gd name="T23" fmla="*/ 2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7" y="0"/>
                    <a:pt x="25" y="1"/>
                    <a:pt x="27" y="2"/>
                  </a:cubicBezTo>
                  <a:cubicBezTo>
                    <a:pt x="27" y="2"/>
                    <a:pt x="28" y="3"/>
                    <a:pt x="28" y="4"/>
                  </a:cubicBezTo>
                  <a:cubicBezTo>
                    <a:pt x="29" y="5"/>
                    <a:pt x="30" y="13"/>
                    <a:pt x="30" y="15"/>
                  </a:cubicBezTo>
                  <a:cubicBezTo>
                    <a:pt x="30" y="17"/>
                    <a:pt x="30" y="25"/>
                    <a:pt x="29" y="26"/>
                  </a:cubicBezTo>
                  <a:cubicBezTo>
                    <a:pt x="28" y="27"/>
                    <a:pt x="28" y="28"/>
                    <a:pt x="27" y="28"/>
                  </a:cubicBezTo>
                  <a:cubicBezTo>
                    <a:pt x="26" y="29"/>
                    <a:pt x="17" y="30"/>
                    <a:pt x="15" y="30"/>
                  </a:cubicBezTo>
                  <a:cubicBezTo>
                    <a:pt x="13" y="30"/>
                    <a:pt x="5" y="30"/>
                    <a:pt x="4" y="29"/>
                  </a:cubicBezTo>
                  <a:cubicBezTo>
                    <a:pt x="3" y="29"/>
                    <a:pt x="3" y="28"/>
                    <a:pt x="2" y="27"/>
                  </a:cubicBezTo>
                  <a:cubicBezTo>
                    <a:pt x="1" y="26"/>
                    <a:pt x="0" y="17"/>
                    <a:pt x="0" y="15"/>
                  </a:cubicBezTo>
                  <a:cubicBezTo>
                    <a:pt x="0" y="13"/>
                    <a:pt x="1" y="5"/>
                    <a:pt x="2" y="4"/>
                  </a:cubicBezTo>
                  <a:cubicBezTo>
                    <a:pt x="2" y="3"/>
                    <a:pt x="3" y="2"/>
                    <a:pt x="4" y="2"/>
                  </a:cubicBezTo>
                  <a:cubicBezTo>
                    <a:pt x="5" y="1"/>
                    <a:pt x="13"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4">
              <a:extLst>
                <a:ext uri="{FF2B5EF4-FFF2-40B4-BE49-F238E27FC236}">
                  <a16:creationId xmlns:a16="http://schemas.microsoft.com/office/drawing/2014/main" id="{A29323A5-BB37-49C4-B2DB-6B041B195A5B}"/>
                </a:ext>
              </a:extLst>
            </p:cNvPr>
            <p:cNvSpPr>
              <a:spLocks/>
            </p:cNvSpPr>
            <p:nvPr/>
          </p:nvSpPr>
          <p:spPr bwMode="auto">
            <a:xfrm>
              <a:off x="4846638" y="3729038"/>
              <a:ext cx="53975" cy="53975"/>
            </a:xfrm>
            <a:custGeom>
              <a:avLst/>
              <a:gdLst>
                <a:gd name="T0" fmla="*/ 24 w 24"/>
                <a:gd name="T1" fmla="*/ 12 h 24"/>
                <a:gd name="T2" fmla="*/ 21 w 24"/>
                <a:gd name="T3" fmla="*/ 20 h 24"/>
                <a:gd name="T4" fmla="*/ 12 w 24"/>
                <a:gd name="T5" fmla="*/ 24 h 24"/>
                <a:gd name="T6" fmla="*/ 4 w 24"/>
                <a:gd name="T7" fmla="*/ 20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cubicBezTo>
                    <a:pt x="24" y="15"/>
                    <a:pt x="23" y="18"/>
                    <a:pt x="21" y="20"/>
                  </a:cubicBezTo>
                  <a:cubicBezTo>
                    <a:pt x="19" y="22"/>
                    <a:pt x="16" y="24"/>
                    <a:pt x="12" y="24"/>
                  </a:cubicBezTo>
                  <a:cubicBezTo>
                    <a:pt x="9" y="24"/>
                    <a:pt x="6" y="22"/>
                    <a:pt x="4" y="20"/>
                  </a:cubicBezTo>
                  <a:cubicBezTo>
                    <a:pt x="2" y="18"/>
                    <a:pt x="0" y="15"/>
                    <a:pt x="0" y="12"/>
                  </a:cubicBezTo>
                  <a:cubicBezTo>
                    <a:pt x="0" y="5"/>
                    <a:pt x="6" y="0"/>
                    <a:pt x="12" y="0"/>
                  </a:cubicBezTo>
                  <a:cubicBezTo>
                    <a:pt x="19" y="0"/>
                    <a:pt x="24" y="5"/>
                    <a:pt x="24" y="1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5">
              <a:extLst>
                <a:ext uri="{FF2B5EF4-FFF2-40B4-BE49-F238E27FC236}">
                  <a16:creationId xmlns:a16="http://schemas.microsoft.com/office/drawing/2014/main" id="{D6DC3719-8DF4-4AED-A7BA-8C2F74F3B873}"/>
                </a:ext>
              </a:extLst>
            </p:cNvPr>
            <p:cNvSpPr>
              <a:spLocks/>
            </p:cNvSpPr>
            <p:nvPr/>
          </p:nvSpPr>
          <p:spPr bwMode="auto">
            <a:xfrm>
              <a:off x="4416426" y="4137025"/>
              <a:ext cx="111125" cy="107950"/>
            </a:xfrm>
            <a:custGeom>
              <a:avLst/>
              <a:gdLst>
                <a:gd name="T0" fmla="*/ 46 w 49"/>
                <a:gd name="T1" fmla="*/ 48 h 48"/>
                <a:gd name="T2" fmla="*/ 25 w 49"/>
                <a:gd name="T3" fmla="*/ 48 h 48"/>
                <a:gd name="T4" fmla="*/ 3 w 49"/>
                <a:gd name="T5" fmla="*/ 48 h 48"/>
                <a:gd name="T6" fmla="*/ 0 w 49"/>
                <a:gd name="T7" fmla="*/ 45 h 48"/>
                <a:gd name="T8" fmla="*/ 0 w 49"/>
                <a:gd name="T9" fmla="*/ 24 h 48"/>
                <a:gd name="T10" fmla="*/ 0 w 49"/>
                <a:gd name="T11" fmla="*/ 2 h 48"/>
                <a:gd name="T12" fmla="*/ 3 w 49"/>
                <a:gd name="T13" fmla="*/ 0 h 48"/>
                <a:gd name="T14" fmla="*/ 25 w 49"/>
                <a:gd name="T15" fmla="*/ 0 h 48"/>
                <a:gd name="T16" fmla="*/ 46 w 49"/>
                <a:gd name="T17" fmla="*/ 0 h 48"/>
                <a:gd name="T18" fmla="*/ 49 w 49"/>
                <a:gd name="T19" fmla="*/ 2 h 48"/>
                <a:gd name="T20" fmla="*/ 49 w 49"/>
                <a:gd name="T21" fmla="*/ 24 h 48"/>
                <a:gd name="T22" fmla="*/ 49 w 49"/>
                <a:gd name="T23" fmla="*/ 45 h 48"/>
                <a:gd name="T24" fmla="*/ 46 w 4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46" y="48"/>
                  </a:moveTo>
                  <a:cubicBezTo>
                    <a:pt x="25" y="48"/>
                    <a:pt x="25" y="48"/>
                    <a:pt x="25" y="48"/>
                  </a:cubicBezTo>
                  <a:cubicBezTo>
                    <a:pt x="3" y="48"/>
                    <a:pt x="3" y="48"/>
                    <a:pt x="3" y="48"/>
                  </a:cubicBezTo>
                  <a:cubicBezTo>
                    <a:pt x="2" y="48"/>
                    <a:pt x="0" y="47"/>
                    <a:pt x="0" y="45"/>
                  </a:cubicBezTo>
                  <a:cubicBezTo>
                    <a:pt x="0" y="24"/>
                    <a:pt x="0" y="24"/>
                    <a:pt x="0" y="24"/>
                  </a:cubicBezTo>
                  <a:cubicBezTo>
                    <a:pt x="0" y="2"/>
                    <a:pt x="0" y="2"/>
                    <a:pt x="0" y="2"/>
                  </a:cubicBezTo>
                  <a:cubicBezTo>
                    <a:pt x="0" y="1"/>
                    <a:pt x="2" y="0"/>
                    <a:pt x="3" y="0"/>
                  </a:cubicBezTo>
                  <a:cubicBezTo>
                    <a:pt x="25" y="0"/>
                    <a:pt x="25" y="0"/>
                    <a:pt x="25" y="0"/>
                  </a:cubicBezTo>
                  <a:cubicBezTo>
                    <a:pt x="46" y="0"/>
                    <a:pt x="46" y="0"/>
                    <a:pt x="46" y="0"/>
                  </a:cubicBezTo>
                  <a:cubicBezTo>
                    <a:pt x="48" y="0"/>
                    <a:pt x="49" y="1"/>
                    <a:pt x="49" y="2"/>
                  </a:cubicBezTo>
                  <a:cubicBezTo>
                    <a:pt x="49" y="24"/>
                    <a:pt x="49" y="24"/>
                    <a:pt x="49" y="24"/>
                  </a:cubicBezTo>
                  <a:cubicBezTo>
                    <a:pt x="49" y="45"/>
                    <a:pt x="49" y="45"/>
                    <a:pt x="49" y="45"/>
                  </a:cubicBezTo>
                  <a:cubicBezTo>
                    <a:pt x="49" y="47"/>
                    <a:pt x="48" y="48"/>
                    <a:pt x="4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6">
              <a:extLst>
                <a:ext uri="{FF2B5EF4-FFF2-40B4-BE49-F238E27FC236}">
                  <a16:creationId xmlns:a16="http://schemas.microsoft.com/office/drawing/2014/main" id="{C0945279-F92E-4559-A9DE-D88B94D3A4DE}"/>
                </a:ext>
              </a:extLst>
            </p:cNvPr>
            <p:cNvSpPr>
              <a:spLocks/>
            </p:cNvSpPr>
            <p:nvPr/>
          </p:nvSpPr>
          <p:spPr bwMode="auto">
            <a:xfrm>
              <a:off x="4567238" y="3987800"/>
              <a:ext cx="93663" cy="93663"/>
            </a:xfrm>
            <a:custGeom>
              <a:avLst/>
              <a:gdLst>
                <a:gd name="T0" fmla="*/ 1 w 42"/>
                <a:gd name="T1" fmla="*/ 3 h 42"/>
                <a:gd name="T2" fmla="*/ 4 w 42"/>
                <a:gd name="T3" fmla="*/ 1 h 42"/>
                <a:gd name="T4" fmla="*/ 21 w 42"/>
                <a:gd name="T5" fmla="*/ 0 h 42"/>
                <a:gd name="T6" fmla="*/ 38 w 42"/>
                <a:gd name="T7" fmla="*/ 1 h 42"/>
                <a:gd name="T8" fmla="*/ 41 w 42"/>
                <a:gd name="T9" fmla="*/ 3 h 42"/>
                <a:gd name="T10" fmla="*/ 42 w 42"/>
                <a:gd name="T11" fmla="*/ 21 h 42"/>
                <a:gd name="T12" fmla="*/ 41 w 42"/>
                <a:gd name="T13" fmla="*/ 38 h 42"/>
                <a:gd name="T14" fmla="*/ 39 w 42"/>
                <a:gd name="T15" fmla="*/ 41 h 42"/>
                <a:gd name="T16" fmla="*/ 21 w 42"/>
                <a:gd name="T17" fmla="*/ 42 h 42"/>
                <a:gd name="T18" fmla="*/ 3 w 42"/>
                <a:gd name="T19" fmla="*/ 41 h 42"/>
                <a:gd name="T20" fmla="*/ 1 w 42"/>
                <a:gd name="T21" fmla="*/ 38 h 42"/>
                <a:gd name="T22" fmla="*/ 0 w 42"/>
                <a:gd name="T23" fmla="*/ 21 h 42"/>
                <a:gd name="T24" fmla="*/ 1 w 42"/>
                <a:gd name="T2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 y="3"/>
                  </a:moveTo>
                  <a:cubicBezTo>
                    <a:pt x="1" y="2"/>
                    <a:pt x="2" y="1"/>
                    <a:pt x="4" y="1"/>
                  </a:cubicBezTo>
                  <a:cubicBezTo>
                    <a:pt x="5" y="0"/>
                    <a:pt x="20" y="0"/>
                    <a:pt x="21" y="0"/>
                  </a:cubicBezTo>
                  <a:cubicBezTo>
                    <a:pt x="22" y="0"/>
                    <a:pt x="37" y="0"/>
                    <a:pt x="38" y="1"/>
                  </a:cubicBezTo>
                  <a:cubicBezTo>
                    <a:pt x="40" y="1"/>
                    <a:pt x="41" y="2"/>
                    <a:pt x="41" y="3"/>
                  </a:cubicBezTo>
                  <a:cubicBezTo>
                    <a:pt x="42" y="4"/>
                    <a:pt x="42" y="20"/>
                    <a:pt x="42" y="21"/>
                  </a:cubicBezTo>
                  <a:cubicBezTo>
                    <a:pt x="42" y="22"/>
                    <a:pt x="42" y="38"/>
                    <a:pt x="41" y="38"/>
                  </a:cubicBezTo>
                  <a:cubicBezTo>
                    <a:pt x="41" y="40"/>
                    <a:pt x="40" y="41"/>
                    <a:pt x="39" y="41"/>
                  </a:cubicBezTo>
                  <a:cubicBezTo>
                    <a:pt x="38" y="42"/>
                    <a:pt x="22" y="42"/>
                    <a:pt x="21" y="42"/>
                  </a:cubicBezTo>
                  <a:cubicBezTo>
                    <a:pt x="20" y="42"/>
                    <a:pt x="4" y="42"/>
                    <a:pt x="3" y="41"/>
                  </a:cubicBezTo>
                  <a:cubicBezTo>
                    <a:pt x="2" y="41"/>
                    <a:pt x="1" y="40"/>
                    <a:pt x="1" y="38"/>
                  </a:cubicBezTo>
                  <a:cubicBezTo>
                    <a:pt x="0" y="38"/>
                    <a:pt x="0" y="22"/>
                    <a:pt x="0" y="21"/>
                  </a:cubicBezTo>
                  <a:cubicBezTo>
                    <a:pt x="0" y="20"/>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7">
              <a:extLst>
                <a:ext uri="{FF2B5EF4-FFF2-40B4-BE49-F238E27FC236}">
                  <a16:creationId xmlns:a16="http://schemas.microsoft.com/office/drawing/2014/main" id="{F1B9D4C5-D95D-43E5-92CF-A1990FB7A7ED}"/>
                </a:ext>
              </a:extLst>
            </p:cNvPr>
            <p:cNvSpPr>
              <a:spLocks/>
            </p:cNvSpPr>
            <p:nvPr/>
          </p:nvSpPr>
          <p:spPr bwMode="auto">
            <a:xfrm>
              <a:off x="4729163" y="3884613"/>
              <a:ext cx="82550" cy="82550"/>
            </a:xfrm>
            <a:custGeom>
              <a:avLst/>
              <a:gdLst>
                <a:gd name="T0" fmla="*/ 3 w 37"/>
                <a:gd name="T1" fmla="*/ 4 h 37"/>
                <a:gd name="T2" fmla="*/ 5 w 37"/>
                <a:gd name="T3" fmla="*/ 2 h 37"/>
                <a:gd name="T4" fmla="*/ 18 w 37"/>
                <a:gd name="T5" fmla="*/ 0 h 37"/>
                <a:gd name="T6" fmla="*/ 31 w 37"/>
                <a:gd name="T7" fmla="*/ 2 h 37"/>
                <a:gd name="T8" fmla="*/ 34 w 37"/>
                <a:gd name="T9" fmla="*/ 4 h 37"/>
                <a:gd name="T10" fmla="*/ 37 w 37"/>
                <a:gd name="T11" fmla="*/ 19 h 37"/>
                <a:gd name="T12" fmla="*/ 35 w 37"/>
                <a:gd name="T13" fmla="*/ 32 h 37"/>
                <a:gd name="T14" fmla="*/ 33 w 37"/>
                <a:gd name="T15" fmla="*/ 34 h 37"/>
                <a:gd name="T16" fmla="*/ 18 w 37"/>
                <a:gd name="T17" fmla="*/ 37 h 37"/>
                <a:gd name="T18" fmla="*/ 4 w 37"/>
                <a:gd name="T19" fmla="*/ 34 h 37"/>
                <a:gd name="T20" fmla="*/ 2 w 37"/>
                <a:gd name="T21" fmla="*/ 32 h 37"/>
                <a:gd name="T22" fmla="*/ 0 w 37"/>
                <a:gd name="T23" fmla="*/ 19 h 37"/>
                <a:gd name="T24" fmla="*/ 3 w 37"/>
                <a:gd name="T2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3" y="4"/>
                  </a:moveTo>
                  <a:cubicBezTo>
                    <a:pt x="3" y="3"/>
                    <a:pt x="4" y="3"/>
                    <a:pt x="5" y="2"/>
                  </a:cubicBezTo>
                  <a:cubicBezTo>
                    <a:pt x="7" y="1"/>
                    <a:pt x="16" y="0"/>
                    <a:pt x="18" y="0"/>
                  </a:cubicBezTo>
                  <a:cubicBezTo>
                    <a:pt x="21" y="0"/>
                    <a:pt x="30" y="1"/>
                    <a:pt x="31" y="2"/>
                  </a:cubicBezTo>
                  <a:cubicBezTo>
                    <a:pt x="32" y="3"/>
                    <a:pt x="33" y="3"/>
                    <a:pt x="34" y="4"/>
                  </a:cubicBezTo>
                  <a:cubicBezTo>
                    <a:pt x="35" y="6"/>
                    <a:pt x="37" y="16"/>
                    <a:pt x="37" y="19"/>
                  </a:cubicBezTo>
                  <a:cubicBezTo>
                    <a:pt x="37" y="21"/>
                    <a:pt x="35" y="30"/>
                    <a:pt x="35" y="32"/>
                  </a:cubicBezTo>
                  <a:cubicBezTo>
                    <a:pt x="34" y="33"/>
                    <a:pt x="33" y="34"/>
                    <a:pt x="33" y="34"/>
                  </a:cubicBezTo>
                  <a:cubicBezTo>
                    <a:pt x="31" y="36"/>
                    <a:pt x="21" y="37"/>
                    <a:pt x="18" y="37"/>
                  </a:cubicBezTo>
                  <a:cubicBezTo>
                    <a:pt x="15" y="37"/>
                    <a:pt x="6" y="36"/>
                    <a:pt x="4" y="34"/>
                  </a:cubicBezTo>
                  <a:cubicBezTo>
                    <a:pt x="3" y="34"/>
                    <a:pt x="2" y="33"/>
                    <a:pt x="2" y="32"/>
                  </a:cubicBezTo>
                  <a:cubicBezTo>
                    <a:pt x="1" y="30"/>
                    <a:pt x="0" y="21"/>
                    <a:pt x="0" y="19"/>
                  </a:cubicBezTo>
                  <a:cubicBezTo>
                    <a:pt x="0" y="16"/>
                    <a:pt x="1" y="6"/>
                    <a:pt x="3" y="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8">
              <a:extLst>
                <a:ext uri="{FF2B5EF4-FFF2-40B4-BE49-F238E27FC236}">
                  <a16:creationId xmlns:a16="http://schemas.microsoft.com/office/drawing/2014/main" id="{716C50FF-3009-4884-BD43-CBD51CA1448C}"/>
                </a:ext>
              </a:extLst>
            </p:cNvPr>
            <p:cNvSpPr>
              <a:spLocks/>
            </p:cNvSpPr>
            <p:nvPr/>
          </p:nvSpPr>
          <p:spPr bwMode="auto">
            <a:xfrm>
              <a:off x="4845051" y="3848100"/>
              <a:ext cx="66675" cy="68263"/>
            </a:xfrm>
            <a:custGeom>
              <a:avLst/>
              <a:gdLst>
                <a:gd name="T0" fmla="*/ 30 w 30"/>
                <a:gd name="T1" fmla="*/ 15 h 30"/>
                <a:gd name="T2" fmla="*/ 26 w 30"/>
                <a:gd name="T3" fmla="*/ 26 h 30"/>
                <a:gd name="T4" fmla="*/ 15 w 30"/>
                <a:gd name="T5" fmla="*/ 30 h 30"/>
                <a:gd name="T6" fmla="*/ 4 w 30"/>
                <a:gd name="T7" fmla="*/ 26 h 30"/>
                <a:gd name="T8" fmla="*/ 0 w 30"/>
                <a:gd name="T9" fmla="*/ 15 h 30"/>
                <a:gd name="T10" fmla="*/ 4 w 30"/>
                <a:gd name="T11" fmla="*/ 4 h 30"/>
                <a:gd name="T12" fmla="*/ 15 w 30"/>
                <a:gd name="T13" fmla="*/ 0 h 30"/>
                <a:gd name="T14" fmla="*/ 26 w 30"/>
                <a:gd name="T15" fmla="*/ 4 h 30"/>
                <a:gd name="T16" fmla="*/ 30 w 30"/>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15"/>
                  </a:moveTo>
                  <a:cubicBezTo>
                    <a:pt x="30" y="19"/>
                    <a:pt x="28" y="23"/>
                    <a:pt x="26" y="26"/>
                  </a:cubicBezTo>
                  <a:cubicBezTo>
                    <a:pt x="23" y="28"/>
                    <a:pt x="19" y="30"/>
                    <a:pt x="15" y="30"/>
                  </a:cubicBezTo>
                  <a:cubicBezTo>
                    <a:pt x="11" y="30"/>
                    <a:pt x="7" y="28"/>
                    <a:pt x="4" y="26"/>
                  </a:cubicBezTo>
                  <a:cubicBezTo>
                    <a:pt x="1" y="23"/>
                    <a:pt x="0" y="19"/>
                    <a:pt x="0" y="15"/>
                  </a:cubicBezTo>
                  <a:cubicBezTo>
                    <a:pt x="0" y="11"/>
                    <a:pt x="1" y="7"/>
                    <a:pt x="4" y="4"/>
                  </a:cubicBezTo>
                  <a:cubicBezTo>
                    <a:pt x="7" y="1"/>
                    <a:pt x="11" y="0"/>
                    <a:pt x="15" y="0"/>
                  </a:cubicBezTo>
                  <a:cubicBezTo>
                    <a:pt x="19" y="0"/>
                    <a:pt x="23" y="1"/>
                    <a:pt x="26" y="4"/>
                  </a:cubicBezTo>
                  <a:cubicBezTo>
                    <a:pt x="28" y="7"/>
                    <a:pt x="30" y="11"/>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9">
              <a:extLst>
                <a:ext uri="{FF2B5EF4-FFF2-40B4-BE49-F238E27FC236}">
                  <a16:creationId xmlns:a16="http://schemas.microsoft.com/office/drawing/2014/main" id="{2254BD7D-E95F-4B5E-B66F-F34F2CF0DD22}"/>
                </a:ext>
              </a:extLst>
            </p:cNvPr>
            <p:cNvSpPr>
              <a:spLocks/>
            </p:cNvSpPr>
            <p:nvPr/>
          </p:nvSpPr>
          <p:spPr bwMode="auto">
            <a:xfrm>
              <a:off x="4410076" y="4354513"/>
              <a:ext cx="147638" cy="150813"/>
            </a:xfrm>
            <a:custGeom>
              <a:avLst/>
              <a:gdLst>
                <a:gd name="T0" fmla="*/ 62 w 66"/>
                <a:gd name="T1" fmla="*/ 67 h 67"/>
                <a:gd name="T2" fmla="*/ 33 w 66"/>
                <a:gd name="T3" fmla="*/ 67 h 67"/>
                <a:gd name="T4" fmla="*/ 4 w 66"/>
                <a:gd name="T5" fmla="*/ 67 h 67"/>
                <a:gd name="T6" fmla="*/ 0 w 66"/>
                <a:gd name="T7" fmla="*/ 62 h 67"/>
                <a:gd name="T8" fmla="*/ 0 w 66"/>
                <a:gd name="T9" fmla="*/ 33 h 67"/>
                <a:gd name="T10" fmla="*/ 0 w 66"/>
                <a:gd name="T11" fmla="*/ 4 h 67"/>
                <a:gd name="T12" fmla="*/ 4 w 66"/>
                <a:gd name="T13" fmla="*/ 0 h 67"/>
                <a:gd name="T14" fmla="*/ 33 w 66"/>
                <a:gd name="T15" fmla="*/ 0 h 67"/>
                <a:gd name="T16" fmla="*/ 62 w 66"/>
                <a:gd name="T17" fmla="*/ 0 h 67"/>
                <a:gd name="T18" fmla="*/ 66 w 66"/>
                <a:gd name="T19" fmla="*/ 4 h 67"/>
                <a:gd name="T20" fmla="*/ 66 w 66"/>
                <a:gd name="T21" fmla="*/ 33 h 67"/>
                <a:gd name="T22" fmla="*/ 66 w 66"/>
                <a:gd name="T23" fmla="*/ 62 h 67"/>
                <a:gd name="T24" fmla="*/ 62 w 66"/>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7">
                  <a:moveTo>
                    <a:pt x="62" y="67"/>
                  </a:moveTo>
                  <a:cubicBezTo>
                    <a:pt x="33" y="67"/>
                    <a:pt x="33" y="67"/>
                    <a:pt x="33" y="67"/>
                  </a:cubicBezTo>
                  <a:cubicBezTo>
                    <a:pt x="4" y="67"/>
                    <a:pt x="4" y="67"/>
                    <a:pt x="4" y="67"/>
                  </a:cubicBezTo>
                  <a:cubicBezTo>
                    <a:pt x="2" y="67"/>
                    <a:pt x="0" y="65"/>
                    <a:pt x="0" y="62"/>
                  </a:cubicBezTo>
                  <a:cubicBezTo>
                    <a:pt x="0" y="33"/>
                    <a:pt x="0" y="33"/>
                    <a:pt x="0" y="33"/>
                  </a:cubicBezTo>
                  <a:cubicBezTo>
                    <a:pt x="0" y="4"/>
                    <a:pt x="0" y="4"/>
                    <a:pt x="0" y="4"/>
                  </a:cubicBezTo>
                  <a:cubicBezTo>
                    <a:pt x="0" y="2"/>
                    <a:pt x="2" y="0"/>
                    <a:pt x="4" y="0"/>
                  </a:cubicBezTo>
                  <a:cubicBezTo>
                    <a:pt x="33" y="0"/>
                    <a:pt x="33" y="0"/>
                    <a:pt x="33" y="0"/>
                  </a:cubicBezTo>
                  <a:cubicBezTo>
                    <a:pt x="62" y="0"/>
                    <a:pt x="62" y="0"/>
                    <a:pt x="62" y="0"/>
                  </a:cubicBezTo>
                  <a:cubicBezTo>
                    <a:pt x="65" y="0"/>
                    <a:pt x="66" y="2"/>
                    <a:pt x="66" y="4"/>
                  </a:cubicBezTo>
                  <a:cubicBezTo>
                    <a:pt x="66" y="33"/>
                    <a:pt x="66" y="33"/>
                    <a:pt x="66" y="33"/>
                  </a:cubicBezTo>
                  <a:cubicBezTo>
                    <a:pt x="66" y="62"/>
                    <a:pt x="66" y="62"/>
                    <a:pt x="66" y="62"/>
                  </a:cubicBezTo>
                  <a:cubicBezTo>
                    <a:pt x="66" y="65"/>
                    <a:pt x="65" y="67"/>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40">
              <a:extLst>
                <a:ext uri="{FF2B5EF4-FFF2-40B4-BE49-F238E27FC236}">
                  <a16:creationId xmlns:a16="http://schemas.microsoft.com/office/drawing/2014/main" id="{F44AA241-3959-4B30-8646-6F0C88C08FAD}"/>
                </a:ext>
              </a:extLst>
            </p:cNvPr>
            <p:cNvSpPr>
              <a:spLocks/>
            </p:cNvSpPr>
            <p:nvPr/>
          </p:nvSpPr>
          <p:spPr bwMode="auto">
            <a:xfrm>
              <a:off x="4549776" y="4151313"/>
              <a:ext cx="130175" cy="128588"/>
            </a:xfrm>
            <a:custGeom>
              <a:avLst/>
              <a:gdLst>
                <a:gd name="T0" fmla="*/ 1 w 58"/>
                <a:gd name="T1" fmla="*/ 4 h 58"/>
                <a:gd name="T2" fmla="*/ 5 w 58"/>
                <a:gd name="T3" fmla="*/ 1 h 58"/>
                <a:gd name="T4" fmla="*/ 29 w 58"/>
                <a:gd name="T5" fmla="*/ 0 h 58"/>
                <a:gd name="T6" fmla="*/ 53 w 58"/>
                <a:gd name="T7" fmla="*/ 1 h 58"/>
                <a:gd name="T8" fmla="*/ 57 w 58"/>
                <a:gd name="T9" fmla="*/ 4 h 58"/>
                <a:gd name="T10" fmla="*/ 58 w 58"/>
                <a:gd name="T11" fmla="*/ 29 h 58"/>
                <a:gd name="T12" fmla="*/ 57 w 58"/>
                <a:gd name="T13" fmla="*/ 53 h 58"/>
                <a:gd name="T14" fmla="*/ 54 w 58"/>
                <a:gd name="T15" fmla="*/ 57 h 58"/>
                <a:gd name="T16" fmla="*/ 29 w 58"/>
                <a:gd name="T17" fmla="*/ 58 h 58"/>
                <a:gd name="T18" fmla="*/ 4 w 58"/>
                <a:gd name="T19" fmla="*/ 57 h 58"/>
                <a:gd name="T20" fmla="*/ 1 w 58"/>
                <a:gd name="T21" fmla="*/ 53 h 58"/>
                <a:gd name="T22" fmla="*/ 0 w 58"/>
                <a:gd name="T23" fmla="*/ 29 h 58"/>
                <a:gd name="T24" fmla="*/ 1 w 58"/>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8">
                  <a:moveTo>
                    <a:pt x="1" y="4"/>
                  </a:moveTo>
                  <a:cubicBezTo>
                    <a:pt x="1" y="2"/>
                    <a:pt x="3" y="1"/>
                    <a:pt x="5" y="1"/>
                  </a:cubicBezTo>
                  <a:cubicBezTo>
                    <a:pt x="5" y="0"/>
                    <a:pt x="28" y="0"/>
                    <a:pt x="29" y="0"/>
                  </a:cubicBezTo>
                  <a:cubicBezTo>
                    <a:pt x="30" y="0"/>
                    <a:pt x="53" y="0"/>
                    <a:pt x="53" y="1"/>
                  </a:cubicBezTo>
                  <a:cubicBezTo>
                    <a:pt x="55" y="1"/>
                    <a:pt x="57" y="2"/>
                    <a:pt x="57" y="4"/>
                  </a:cubicBezTo>
                  <a:cubicBezTo>
                    <a:pt x="58" y="5"/>
                    <a:pt x="58" y="28"/>
                    <a:pt x="58" y="29"/>
                  </a:cubicBezTo>
                  <a:cubicBezTo>
                    <a:pt x="58" y="30"/>
                    <a:pt x="58" y="53"/>
                    <a:pt x="57" y="53"/>
                  </a:cubicBezTo>
                  <a:cubicBezTo>
                    <a:pt x="57" y="55"/>
                    <a:pt x="56" y="57"/>
                    <a:pt x="54" y="57"/>
                  </a:cubicBezTo>
                  <a:cubicBezTo>
                    <a:pt x="53" y="58"/>
                    <a:pt x="30" y="58"/>
                    <a:pt x="29" y="58"/>
                  </a:cubicBezTo>
                  <a:cubicBezTo>
                    <a:pt x="28" y="58"/>
                    <a:pt x="5" y="58"/>
                    <a:pt x="4" y="57"/>
                  </a:cubicBezTo>
                  <a:cubicBezTo>
                    <a:pt x="2" y="57"/>
                    <a:pt x="1" y="55"/>
                    <a:pt x="1" y="53"/>
                  </a:cubicBezTo>
                  <a:cubicBezTo>
                    <a:pt x="0" y="53"/>
                    <a:pt x="0" y="30"/>
                    <a:pt x="0" y="29"/>
                  </a:cubicBezTo>
                  <a:cubicBezTo>
                    <a:pt x="0" y="28"/>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1">
              <a:extLst>
                <a:ext uri="{FF2B5EF4-FFF2-40B4-BE49-F238E27FC236}">
                  <a16:creationId xmlns:a16="http://schemas.microsoft.com/office/drawing/2014/main" id="{2C974E76-31EF-46B3-A0BF-A290B0CD7DDC}"/>
                </a:ext>
              </a:extLst>
            </p:cNvPr>
            <p:cNvSpPr>
              <a:spLocks/>
            </p:cNvSpPr>
            <p:nvPr/>
          </p:nvSpPr>
          <p:spPr bwMode="auto">
            <a:xfrm>
              <a:off x="4730751" y="3989388"/>
              <a:ext cx="112713" cy="109538"/>
            </a:xfrm>
            <a:custGeom>
              <a:avLst/>
              <a:gdLst>
                <a:gd name="T0" fmla="*/ 3 w 50"/>
                <a:gd name="T1" fmla="*/ 4 h 49"/>
                <a:gd name="T2" fmla="*/ 5 w 50"/>
                <a:gd name="T3" fmla="*/ 1 h 49"/>
                <a:gd name="T4" fmla="*/ 25 w 50"/>
                <a:gd name="T5" fmla="*/ 0 h 49"/>
                <a:gd name="T6" fmla="*/ 45 w 50"/>
                <a:gd name="T7" fmla="*/ 1 h 49"/>
                <a:gd name="T8" fmla="*/ 47 w 50"/>
                <a:gd name="T9" fmla="*/ 4 h 49"/>
                <a:gd name="T10" fmla="*/ 50 w 50"/>
                <a:gd name="T11" fmla="*/ 25 h 49"/>
                <a:gd name="T12" fmla="*/ 48 w 50"/>
                <a:gd name="T13" fmla="*/ 44 h 49"/>
                <a:gd name="T14" fmla="*/ 45 w 50"/>
                <a:gd name="T15" fmla="*/ 47 h 49"/>
                <a:gd name="T16" fmla="*/ 25 w 50"/>
                <a:gd name="T17" fmla="*/ 49 h 49"/>
                <a:gd name="T18" fmla="*/ 5 w 50"/>
                <a:gd name="T19" fmla="*/ 47 h 49"/>
                <a:gd name="T20" fmla="*/ 2 w 50"/>
                <a:gd name="T21" fmla="*/ 44 h 49"/>
                <a:gd name="T22" fmla="*/ 0 w 50"/>
                <a:gd name="T23" fmla="*/ 25 h 49"/>
                <a:gd name="T24" fmla="*/ 3 w 50"/>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3" y="4"/>
                  </a:moveTo>
                  <a:cubicBezTo>
                    <a:pt x="3" y="3"/>
                    <a:pt x="4" y="2"/>
                    <a:pt x="5" y="1"/>
                  </a:cubicBezTo>
                  <a:cubicBezTo>
                    <a:pt x="7" y="0"/>
                    <a:pt x="23" y="0"/>
                    <a:pt x="25" y="0"/>
                  </a:cubicBezTo>
                  <a:cubicBezTo>
                    <a:pt x="27" y="0"/>
                    <a:pt x="43" y="0"/>
                    <a:pt x="45" y="1"/>
                  </a:cubicBezTo>
                  <a:cubicBezTo>
                    <a:pt x="46" y="2"/>
                    <a:pt x="47" y="3"/>
                    <a:pt x="47" y="4"/>
                  </a:cubicBezTo>
                  <a:cubicBezTo>
                    <a:pt x="49" y="6"/>
                    <a:pt x="50" y="22"/>
                    <a:pt x="50" y="25"/>
                  </a:cubicBezTo>
                  <a:cubicBezTo>
                    <a:pt x="50" y="26"/>
                    <a:pt x="49" y="43"/>
                    <a:pt x="48" y="44"/>
                  </a:cubicBezTo>
                  <a:cubicBezTo>
                    <a:pt x="48" y="46"/>
                    <a:pt x="47" y="47"/>
                    <a:pt x="45" y="47"/>
                  </a:cubicBezTo>
                  <a:cubicBezTo>
                    <a:pt x="44" y="49"/>
                    <a:pt x="27" y="49"/>
                    <a:pt x="25" y="49"/>
                  </a:cubicBezTo>
                  <a:cubicBezTo>
                    <a:pt x="23" y="49"/>
                    <a:pt x="6" y="49"/>
                    <a:pt x="5" y="47"/>
                  </a:cubicBezTo>
                  <a:cubicBezTo>
                    <a:pt x="3" y="47"/>
                    <a:pt x="2" y="46"/>
                    <a:pt x="2" y="44"/>
                  </a:cubicBezTo>
                  <a:cubicBezTo>
                    <a:pt x="1" y="43"/>
                    <a:pt x="0" y="26"/>
                    <a:pt x="0" y="25"/>
                  </a:cubicBezTo>
                  <a:cubicBezTo>
                    <a:pt x="0" y="22"/>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42">
              <a:extLst>
                <a:ext uri="{FF2B5EF4-FFF2-40B4-BE49-F238E27FC236}">
                  <a16:creationId xmlns:a16="http://schemas.microsoft.com/office/drawing/2014/main" id="{5DEF1DE5-3FD0-4ADA-A1BD-1ACC070512B3}"/>
                </a:ext>
              </a:extLst>
            </p:cNvPr>
            <p:cNvSpPr>
              <a:spLocks/>
            </p:cNvSpPr>
            <p:nvPr/>
          </p:nvSpPr>
          <p:spPr bwMode="auto">
            <a:xfrm>
              <a:off x="4930776" y="3875088"/>
              <a:ext cx="93663" cy="93663"/>
            </a:xfrm>
            <a:custGeom>
              <a:avLst/>
              <a:gdLst>
                <a:gd name="T0" fmla="*/ 4 w 42"/>
                <a:gd name="T1" fmla="*/ 5 h 42"/>
                <a:gd name="T2" fmla="*/ 6 w 42"/>
                <a:gd name="T3" fmla="*/ 3 h 42"/>
                <a:gd name="T4" fmla="*/ 21 w 42"/>
                <a:gd name="T5" fmla="*/ 0 h 42"/>
                <a:gd name="T6" fmla="*/ 36 w 42"/>
                <a:gd name="T7" fmla="*/ 3 h 42"/>
                <a:gd name="T8" fmla="*/ 38 w 42"/>
                <a:gd name="T9" fmla="*/ 5 h 42"/>
                <a:gd name="T10" fmla="*/ 42 w 42"/>
                <a:gd name="T11" fmla="*/ 21 h 42"/>
                <a:gd name="T12" fmla="*/ 39 w 42"/>
                <a:gd name="T13" fmla="*/ 36 h 42"/>
                <a:gd name="T14" fmla="*/ 37 w 42"/>
                <a:gd name="T15" fmla="*/ 38 h 42"/>
                <a:gd name="T16" fmla="*/ 21 w 42"/>
                <a:gd name="T17" fmla="*/ 42 h 42"/>
                <a:gd name="T18" fmla="*/ 5 w 42"/>
                <a:gd name="T19" fmla="*/ 38 h 42"/>
                <a:gd name="T20" fmla="*/ 3 w 42"/>
                <a:gd name="T21" fmla="*/ 36 h 42"/>
                <a:gd name="T22" fmla="*/ 0 w 42"/>
                <a:gd name="T23" fmla="*/ 21 h 42"/>
                <a:gd name="T24" fmla="*/ 4 w 42"/>
                <a:gd name="T2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5"/>
                  </a:moveTo>
                  <a:cubicBezTo>
                    <a:pt x="4" y="4"/>
                    <a:pt x="5" y="3"/>
                    <a:pt x="6" y="3"/>
                  </a:cubicBezTo>
                  <a:cubicBezTo>
                    <a:pt x="9" y="1"/>
                    <a:pt x="18" y="0"/>
                    <a:pt x="21" y="0"/>
                  </a:cubicBezTo>
                  <a:cubicBezTo>
                    <a:pt x="24" y="0"/>
                    <a:pt x="34" y="1"/>
                    <a:pt x="36" y="3"/>
                  </a:cubicBezTo>
                  <a:cubicBezTo>
                    <a:pt x="37" y="3"/>
                    <a:pt x="38" y="4"/>
                    <a:pt x="38" y="5"/>
                  </a:cubicBezTo>
                  <a:cubicBezTo>
                    <a:pt x="41" y="7"/>
                    <a:pt x="42" y="18"/>
                    <a:pt x="42" y="21"/>
                  </a:cubicBezTo>
                  <a:cubicBezTo>
                    <a:pt x="42" y="24"/>
                    <a:pt x="41" y="33"/>
                    <a:pt x="39" y="36"/>
                  </a:cubicBezTo>
                  <a:cubicBezTo>
                    <a:pt x="39" y="37"/>
                    <a:pt x="38" y="38"/>
                    <a:pt x="37" y="38"/>
                  </a:cubicBezTo>
                  <a:cubicBezTo>
                    <a:pt x="35" y="40"/>
                    <a:pt x="25" y="42"/>
                    <a:pt x="21" y="42"/>
                  </a:cubicBezTo>
                  <a:cubicBezTo>
                    <a:pt x="18" y="42"/>
                    <a:pt x="7" y="40"/>
                    <a:pt x="5" y="38"/>
                  </a:cubicBezTo>
                  <a:cubicBezTo>
                    <a:pt x="4" y="38"/>
                    <a:pt x="3" y="37"/>
                    <a:pt x="3" y="36"/>
                  </a:cubicBezTo>
                  <a:cubicBezTo>
                    <a:pt x="2" y="33"/>
                    <a:pt x="0" y="24"/>
                    <a:pt x="0" y="21"/>
                  </a:cubicBezTo>
                  <a:cubicBezTo>
                    <a:pt x="0" y="18"/>
                    <a:pt x="2"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43">
              <a:extLst>
                <a:ext uri="{FF2B5EF4-FFF2-40B4-BE49-F238E27FC236}">
                  <a16:creationId xmlns:a16="http://schemas.microsoft.com/office/drawing/2014/main" id="{70597CD3-2F30-4DE7-A600-096EFBB31F22}"/>
                </a:ext>
              </a:extLst>
            </p:cNvPr>
            <p:cNvSpPr>
              <a:spLocks/>
            </p:cNvSpPr>
            <p:nvPr/>
          </p:nvSpPr>
          <p:spPr bwMode="auto">
            <a:xfrm>
              <a:off x="5124451" y="3816350"/>
              <a:ext cx="74613" cy="76200"/>
            </a:xfrm>
            <a:custGeom>
              <a:avLst/>
              <a:gdLst>
                <a:gd name="T0" fmla="*/ 33 w 33"/>
                <a:gd name="T1" fmla="*/ 17 h 34"/>
                <a:gd name="T2" fmla="*/ 28 w 33"/>
                <a:gd name="T3" fmla="*/ 29 h 34"/>
                <a:gd name="T4" fmla="*/ 17 w 33"/>
                <a:gd name="T5" fmla="*/ 34 h 34"/>
                <a:gd name="T6" fmla="*/ 5 w 33"/>
                <a:gd name="T7" fmla="*/ 29 h 34"/>
                <a:gd name="T8" fmla="*/ 0 w 33"/>
                <a:gd name="T9" fmla="*/ 17 h 34"/>
                <a:gd name="T10" fmla="*/ 5 w 33"/>
                <a:gd name="T11" fmla="*/ 5 h 34"/>
                <a:gd name="T12" fmla="*/ 17 w 33"/>
                <a:gd name="T13" fmla="*/ 0 h 34"/>
                <a:gd name="T14" fmla="*/ 28 w 33"/>
                <a:gd name="T15" fmla="*/ 5 h 34"/>
                <a:gd name="T16" fmla="*/ 33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17"/>
                  </a:moveTo>
                  <a:cubicBezTo>
                    <a:pt x="33" y="22"/>
                    <a:pt x="31" y="26"/>
                    <a:pt x="28" y="29"/>
                  </a:cubicBezTo>
                  <a:cubicBezTo>
                    <a:pt x="25" y="32"/>
                    <a:pt x="21" y="34"/>
                    <a:pt x="17" y="34"/>
                  </a:cubicBezTo>
                  <a:cubicBezTo>
                    <a:pt x="12" y="34"/>
                    <a:pt x="8" y="32"/>
                    <a:pt x="5" y="29"/>
                  </a:cubicBezTo>
                  <a:cubicBezTo>
                    <a:pt x="2" y="26"/>
                    <a:pt x="0" y="22"/>
                    <a:pt x="0" y="17"/>
                  </a:cubicBezTo>
                  <a:cubicBezTo>
                    <a:pt x="0" y="12"/>
                    <a:pt x="2" y="8"/>
                    <a:pt x="5" y="5"/>
                  </a:cubicBezTo>
                  <a:cubicBezTo>
                    <a:pt x="8" y="2"/>
                    <a:pt x="12" y="0"/>
                    <a:pt x="17" y="0"/>
                  </a:cubicBezTo>
                  <a:cubicBezTo>
                    <a:pt x="21" y="0"/>
                    <a:pt x="25" y="2"/>
                    <a:pt x="28" y="5"/>
                  </a:cubicBezTo>
                  <a:cubicBezTo>
                    <a:pt x="31" y="8"/>
                    <a:pt x="33" y="12"/>
                    <a:pt x="33" y="17"/>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Box 30">
            <a:extLst>
              <a:ext uri="{FF2B5EF4-FFF2-40B4-BE49-F238E27FC236}">
                <a16:creationId xmlns:a16="http://schemas.microsoft.com/office/drawing/2014/main" id="{8C120619-E0C1-4B95-8203-E74AA966EF79}"/>
              </a:ext>
            </a:extLst>
          </p:cNvPr>
          <p:cNvSpPr txBox="1"/>
          <p:nvPr/>
        </p:nvSpPr>
        <p:spPr>
          <a:xfrm>
            <a:off x="350059" y="1839332"/>
            <a:ext cx="2878068"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Extract Agency Data </a:t>
            </a:r>
          </a:p>
        </p:txBody>
      </p:sp>
      <p:sp>
        <p:nvSpPr>
          <p:cNvPr id="32" name="TextBox 31">
            <a:extLst>
              <a:ext uri="{FF2B5EF4-FFF2-40B4-BE49-F238E27FC236}">
                <a16:creationId xmlns:a16="http://schemas.microsoft.com/office/drawing/2014/main" id="{8B7F8E75-666A-49E9-BBEC-94D19B683735}"/>
              </a:ext>
            </a:extLst>
          </p:cNvPr>
          <p:cNvSpPr txBox="1"/>
          <p:nvPr/>
        </p:nvSpPr>
        <p:spPr>
          <a:xfrm>
            <a:off x="4656965" y="1844225"/>
            <a:ext cx="2878068"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Format Data to the Luma System</a:t>
            </a:r>
          </a:p>
        </p:txBody>
      </p:sp>
      <p:grpSp>
        <p:nvGrpSpPr>
          <p:cNvPr id="33" name="Group 32">
            <a:extLst>
              <a:ext uri="{FF2B5EF4-FFF2-40B4-BE49-F238E27FC236}">
                <a16:creationId xmlns:a16="http://schemas.microsoft.com/office/drawing/2014/main" id="{C813CCDE-05AB-4FB5-9B4A-06D44C2732A8}"/>
              </a:ext>
            </a:extLst>
          </p:cNvPr>
          <p:cNvGrpSpPr/>
          <p:nvPr/>
        </p:nvGrpSpPr>
        <p:grpSpPr>
          <a:xfrm>
            <a:off x="9270658" y="3295783"/>
            <a:ext cx="2682383" cy="1999121"/>
            <a:chOff x="7681913" y="820738"/>
            <a:chExt cx="1076324" cy="792162"/>
          </a:xfrm>
          <a:solidFill>
            <a:srgbClr val="092F57"/>
          </a:solidFill>
        </p:grpSpPr>
        <p:sp>
          <p:nvSpPr>
            <p:cNvPr id="34" name="Freeform 54">
              <a:extLst>
                <a:ext uri="{FF2B5EF4-FFF2-40B4-BE49-F238E27FC236}">
                  <a16:creationId xmlns:a16="http://schemas.microsoft.com/office/drawing/2014/main" id="{6422885D-CA8C-495D-B05A-9F172DB1350B}"/>
                </a:ext>
              </a:extLst>
            </p:cNvPr>
            <p:cNvSpPr>
              <a:spLocks/>
            </p:cNvSpPr>
            <p:nvPr/>
          </p:nvSpPr>
          <p:spPr bwMode="auto">
            <a:xfrm>
              <a:off x="8485188" y="1206500"/>
              <a:ext cx="266700" cy="268287"/>
            </a:xfrm>
            <a:custGeom>
              <a:avLst/>
              <a:gdLst>
                <a:gd name="T0" fmla="*/ 113 w 113"/>
                <a:gd name="T1" fmla="*/ 60 h 114"/>
                <a:gd name="T2" fmla="*/ 98 w 113"/>
                <a:gd name="T3" fmla="*/ 74 h 114"/>
                <a:gd name="T4" fmla="*/ 66 w 113"/>
                <a:gd name="T5" fmla="*/ 101 h 114"/>
                <a:gd name="T6" fmla="*/ 50 w 113"/>
                <a:gd name="T7" fmla="*/ 114 h 114"/>
                <a:gd name="T8" fmla="*/ 19 w 113"/>
                <a:gd name="T9" fmla="*/ 77 h 114"/>
                <a:gd name="T10" fmla="*/ 2 w 113"/>
                <a:gd name="T11" fmla="*/ 36 h 114"/>
                <a:gd name="T12" fmla="*/ 23 w 113"/>
                <a:gd name="T13" fmla="*/ 18 h 114"/>
                <a:gd name="T14" fmla="*/ 44 w 113"/>
                <a:gd name="T15" fmla="*/ 0 h 114"/>
                <a:gd name="T16" fmla="*/ 82 w 113"/>
                <a:gd name="T17" fmla="*/ 24 h 114"/>
                <a:gd name="T18" fmla="*/ 113 w 113"/>
                <a:gd name="T19"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113" y="60"/>
                  </a:moveTo>
                  <a:cubicBezTo>
                    <a:pt x="98" y="74"/>
                    <a:pt x="98" y="74"/>
                    <a:pt x="98" y="74"/>
                  </a:cubicBezTo>
                  <a:cubicBezTo>
                    <a:pt x="66" y="101"/>
                    <a:pt x="66" y="101"/>
                    <a:pt x="66" y="101"/>
                  </a:cubicBezTo>
                  <a:cubicBezTo>
                    <a:pt x="50" y="114"/>
                    <a:pt x="50" y="114"/>
                    <a:pt x="50" y="114"/>
                  </a:cubicBezTo>
                  <a:cubicBezTo>
                    <a:pt x="50" y="114"/>
                    <a:pt x="38" y="100"/>
                    <a:pt x="19" y="77"/>
                  </a:cubicBezTo>
                  <a:cubicBezTo>
                    <a:pt x="0" y="55"/>
                    <a:pt x="2" y="36"/>
                    <a:pt x="2" y="36"/>
                  </a:cubicBezTo>
                  <a:cubicBezTo>
                    <a:pt x="23" y="18"/>
                    <a:pt x="23" y="18"/>
                    <a:pt x="23" y="18"/>
                  </a:cubicBezTo>
                  <a:cubicBezTo>
                    <a:pt x="44" y="0"/>
                    <a:pt x="44" y="0"/>
                    <a:pt x="44" y="0"/>
                  </a:cubicBezTo>
                  <a:cubicBezTo>
                    <a:pt x="44" y="0"/>
                    <a:pt x="63" y="1"/>
                    <a:pt x="82" y="24"/>
                  </a:cubicBezTo>
                  <a:cubicBezTo>
                    <a:pt x="102" y="46"/>
                    <a:pt x="113" y="60"/>
                    <a:pt x="11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55">
              <a:extLst>
                <a:ext uri="{FF2B5EF4-FFF2-40B4-BE49-F238E27FC236}">
                  <a16:creationId xmlns:a16="http://schemas.microsoft.com/office/drawing/2014/main" id="{1C4DBCFC-75DA-40AA-844F-37B6EEA4FF96}"/>
                </a:ext>
              </a:extLst>
            </p:cNvPr>
            <p:cNvSpPr>
              <a:spLocks/>
            </p:cNvSpPr>
            <p:nvPr/>
          </p:nvSpPr>
          <p:spPr bwMode="auto">
            <a:xfrm>
              <a:off x="8623300" y="1371600"/>
              <a:ext cx="134937" cy="117475"/>
            </a:xfrm>
            <a:custGeom>
              <a:avLst/>
              <a:gdLst>
                <a:gd name="T0" fmla="*/ 52 w 57"/>
                <a:gd name="T1" fmla="*/ 0 h 50"/>
                <a:gd name="T2" fmla="*/ 41 w 57"/>
                <a:gd name="T3" fmla="*/ 39 h 50"/>
                <a:gd name="T4" fmla="*/ 0 w 57"/>
                <a:gd name="T5" fmla="*/ 43 h 50"/>
                <a:gd name="T6" fmla="*/ 52 w 57"/>
                <a:gd name="T7" fmla="*/ 0 h 50"/>
              </a:gdLst>
              <a:ahLst/>
              <a:cxnLst>
                <a:cxn ang="0">
                  <a:pos x="T0" y="T1"/>
                </a:cxn>
                <a:cxn ang="0">
                  <a:pos x="T2" y="T3"/>
                </a:cxn>
                <a:cxn ang="0">
                  <a:pos x="T4" y="T5"/>
                </a:cxn>
                <a:cxn ang="0">
                  <a:pos x="T6" y="T7"/>
                </a:cxn>
              </a:cxnLst>
              <a:rect l="0" t="0" r="r" b="b"/>
              <a:pathLst>
                <a:path w="57" h="50">
                  <a:moveTo>
                    <a:pt x="52" y="0"/>
                  </a:moveTo>
                  <a:cubicBezTo>
                    <a:pt x="57" y="13"/>
                    <a:pt x="53" y="29"/>
                    <a:pt x="41" y="39"/>
                  </a:cubicBezTo>
                  <a:cubicBezTo>
                    <a:pt x="29" y="49"/>
                    <a:pt x="13" y="50"/>
                    <a:pt x="0" y="43"/>
                  </a:cubicBez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6">
              <a:extLst>
                <a:ext uri="{FF2B5EF4-FFF2-40B4-BE49-F238E27FC236}">
                  <a16:creationId xmlns:a16="http://schemas.microsoft.com/office/drawing/2014/main" id="{6184A554-7B5B-42B6-8165-C55172F506FF}"/>
                </a:ext>
              </a:extLst>
            </p:cNvPr>
            <p:cNvSpPr>
              <a:spLocks noEditPoints="1"/>
            </p:cNvSpPr>
            <p:nvPr/>
          </p:nvSpPr>
          <p:spPr bwMode="auto">
            <a:xfrm>
              <a:off x="8213725" y="900113"/>
              <a:ext cx="369887" cy="369887"/>
            </a:xfrm>
            <a:custGeom>
              <a:avLst/>
              <a:gdLst>
                <a:gd name="T0" fmla="*/ 143 w 157"/>
                <a:gd name="T1" fmla="*/ 114 h 157"/>
                <a:gd name="T2" fmla="*/ 151 w 157"/>
                <a:gd name="T3" fmla="*/ 123 h 157"/>
                <a:gd name="T4" fmla="*/ 113 w 157"/>
                <a:gd name="T5" fmla="*/ 155 h 157"/>
                <a:gd name="T6" fmla="*/ 106 w 157"/>
                <a:gd name="T7" fmla="*/ 147 h 157"/>
                <a:gd name="T8" fmla="*/ 26 w 157"/>
                <a:gd name="T9" fmla="*/ 126 h 157"/>
                <a:gd name="T10" fmla="*/ 34 w 157"/>
                <a:gd name="T11" fmla="*/ 25 h 157"/>
                <a:gd name="T12" fmla="*/ 135 w 157"/>
                <a:gd name="T13" fmla="*/ 34 h 157"/>
                <a:gd name="T14" fmla="*/ 143 w 157"/>
                <a:gd name="T15" fmla="*/ 114 h 157"/>
                <a:gd name="T16" fmla="*/ 116 w 157"/>
                <a:gd name="T17" fmla="*/ 122 h 157"/>
                <a:gd name="T18" fmla="*/ 123 w 157"/>
                <a:gd name="T19" fmla="*/ 44 h 157"/>
                <a:gd name="T20" fmla="*/ 44 w 157"/>
                <a:gd name="T21" fmla="*/ 38 h 157"/>
                <a:gd name="T22" fmla="*/ 34 w 157"/>
                <a:gd name="T23" fmla="*/ 49 h 157"/>
                <a:gd name="T24" fmla="*/ 38 w 157"/>
                <a:gd name="T25" fmla="*/ 116 h 157"/>
                <a:gd name="T26" fmla="*/ 116 w 157"/>
                <a:gd name="T27"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143" y="114"/>
                  </a:moveTo>
                  <a:cubicBezTo>
                    <a:pt x="151" y="123"/>
                    <a:pt x="151" y="123"/>
                    <a:pt x="151" y="123"/>
                  </a:cubicBezTo>
                  <a:cubicBezTo>
                    <a:pt x="113" y="155"/>
                    <a:pt x="113" y="155"/>
                    <a:pt x="113" y="155"/>
                  </a:cubicBezTo>
                  <a:cubicBezTo>
                    <a:pt x="106" y="147"/>
                    <a:pt x="106" y="147"/>
                    <a:pt x="106" y="147"/>
                  </a:cubicBezTo>
                  <a:cubicBezTo>
                    <a:pt x="78" y="157"/>
                    <a:pt x="46" y="150"/>
                    <a:pt x="26" y="126"/>
                  </a:cubicBezTo>
                  <a:cubicBezTo>
                    <a:pt x="0" y="96"/>
                    <a:pt x="4" y="51"/>
                    <a:pt x="34" y="25"/>
                  </a:cubicBezTo>
                  <a:cubicBezTo>
                    <a:pt x="64" y="0"/>
                    <a:pt x="109" y="4"/>
                    <a:pt x="135" y="34"/>
                  </a:cubicBezTo>
                  <a:cubicBezTo>
                    <a:pt x="154" y="57"/>
                    <a:pt x="157" y="89"/>
                    <a:pt x="143" y="114"/>
                  </a:cubicBezTo>
                  <a:close/>
                  <a:moveTo>
                    <a:pt x="116" y="122"/>
                  </a:moveTo>
                  <a:cubicBezTo>
                    <a:pt x="140" y="103"/>
                    <a:pt x="143" y="67"/>
                    <a:pt x="123" y="44"/>
                  </a:cubicBezTo>
                  <a:cubicBezTo>
                    <a:pt x="103" y="21"/>
                    <a:pt x="68" y="18"/>
                    <a:pt x="44" y="38"/>
                  </a:cubicBezTo>
                  <a:cubicBezTo>
                    <a:pt x="40" y="41"/>
                    <a:pt x="37" y="45"/>
                    <a:pt x="34" y="49"/>
                  </a:cubicBezTo>
                  <a:cubicBezTo>
                    <a:pt x="21" y="69"/>
                    <a:pt x="22" y="97"/>
                    <a:pt x="38" y="116"/>
                  </a:cubicBezTo>
                  <a:cubicBezTo>
                    <a:pt x="58" y="139"/>
                    <a:pt x="93" y="142"/>
                    <a:pt x="11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7">
              <a:extLst>
                <a:ext uri="{FF2B5EF4-FFF2-40B4-BE49-F238E27FC236}">
                  <a16:creationId xmlns:a16="http://schemas.microsoft.com/office/drawing/2014/main" id="{7BADCE02-3DCE-4CAB-9583-109AFD294C88}"/>
                </a:ext>
              </a:extLst>
            </p:cNvPr>
            <p:cNvSpPr>
              <a:spLocks noEditPoints="1"/>
            </p:cNvSpPr>
            <p:nvPr/>
          </p:nvSpPr>
          <p:spPr bwMode="auto">
            <a:xfrm>
              <a:off x="8458200" y="1098550"/>
              <a:ext cx="47625" cy="73025"/>
            </a:xfrm>
            <a:custGeom>
              <a:avLst/>
              <a:gdLst>
                <a:gd name="T0" fmla="*/ 20 w 20"/>
                <a:gd name="T1" fmla="*/ 10 h 31"/>
                <a:gd name="T2" fmla="*/ 20 w 20"/>
                <a:gd name="T3" fmla="*/ 22 h 31"/>
                <a:gd name="T4" fmla="*/ 10 w 20"/>
                <a:gd name="T5" fmla="*/ 31 h 31"/>
                <a:gd name="T6" fmla="*/ 9 w 20"/>
                <a:gd name="T7" fmla="*/ 31 h 31"/>
                <a:gd name="T8" fmla="*/ 0 w 20"/>
                <a:gd name="T9" fmla="*/ 22 h 31"/>
                <a:gd name="T10" fmla="*/ 0 w 20"/>
                <a:gd name="T11" fmla="*/ 10 h 31"/>
                <a:gd name="T12" fmla="*/ 9 w 20"/>
                <a:gd name="T13" fmla="*/ 0 h 31"/>
                <a:gd name="T14" fmla="*/ 10 w 20"/>
                <a:gd name="T15" fmla="*/ 0 h 31"/>
                <a:gd name="T16" fmla="*/ 20 w 20"/>
                <a:gd name="T17" fmla="*/ 10 h 31"/>
                <a:gd name="T18" fmla="*/ 14 w 20"/>
                <a:gd name="T19" fmla="*/ 19 h 31"/>
                <a:gd name="T20" fmla="*/ 14 w 20"/>
                <a:gd name="T21" fmla="*/ 12 h 31"/>
                <a:gd name="T22" fmla="*/ 10 w 20"/>
                <a:gd name="T23" fmla="*/ 7 h 31"/>
                <a:gd name="T24" fmla="*/ 9 w 20"/>
                <a:gd name="T25" fmla="*/ 7 h 31"/>
                <a:gd name="T26" fmla="*/ 5 w 20"/>
                <a:gd name="T27" fmla="*/ 12 h 31"/>
                <a:gd name="T28" fmla="*/ 5 w 20"/>
                <a:gd name="T29" fmla="*/ 19 h 31"/>
                <a:gd name="T30" fmla="*/ 9 w 20"/>
                <a:gd name="T31" fmla="*/ 24 h 31"/>
                <a:gd name="T32" fmla="*/ 10 w 20"/>
                <a:gd name="T33" fmla="*/ 24 h 31"/>
                <a:gd name="T34" fmla="*/ 14 w 20"/>
                <a:gd name="T3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20" y="10"/>
                  </a:moveTo>
                  <a:cubicBezTo>
                    <a:pt x="20" y="22"/>
                    <a:pt x="20" y="22"/>
                    <a:pt x="20" y="22"/>
                  </a:cubicBezTo>
                  <a:cubicBezTo>
                    <a:pt x="20" y="27"/>
                    <a:pt x="15" y="31"/>
                    <a:pt x="10" y="31"/>
                  </a:cubicBezTo>
                  <a:cubicBezTo>
                    <a:pt x="9" y="31"/>
                    <a:pt x="9" y="31"/>
                    <a:pt x="9" y="31"/>
                  </a:cubicBezTo>
                  <a:cubicBezTo>
                    <a:pt x="4" y="31"/>
                    <a:pt x="0" y="27"/>
                    <a:pt x="0" y="22"/>
                  </a:cubicBezTo>
                  <a:cubicBezTo>
                    <a:pt x="0" y="10"/>
                    <a:pt x="0" y="10"/>
                    <a:pt x="0" y="10"/>
                  </a:cubicBezTo>
                  <a:cubicBezTo>
                    <a:pt x="0" y="4"/>
                    <a:pt x="4" y="0"/>
                    <a:pt x="9" y="0"/>
                  </a:cubicBezTo>
                  <a:cubicBezTo>
                    <a:pt x="10" y="0"/>
                    <a:pt x="10" y="0"/>
                    <a:pt x="10" y="0"/>
                  </a:cubicBezTo>
                  <a:cubicBezTo>
                    <a:pt x="15" y="0"/>
                    <a:pt x="20" y="4"/>
                    <a:pt x="20" y="10"/>
                  </a:cubicBezTo>
                  <a:close/>
                  <a:moveTo>
                    <a:pt x="14" y="19"/>
                  </a:moveTo>
                  <a:cubicBezTo>
                    <a:pt x="14" y="12"/>
                    <a:pt x="14" y="12"/>
                    <a:pt x="14" y="12"/>
                  </a:cubicBezTo>
                  <a:cubicBezTo>
                    <a:pt x="14" y="9"/>
                    <a:pt x="12" y="7"/>
                    <a:pt x="10" y="7"/>
                  </a:cubicBezTo>
                  <a:cubicBezTo>
                    <a:pt x="9" y="7"/>
                    <a:pt x="9" y="7"/>
                    <a:pt x="9" y="7"/>
                  </a:cubicBezTo>
                  <a:cubicBezTo>
                    <a:pt x="7" y="7"/>
                    <a:pt x="5" y="9"/>
                    <a:pt x="5" y="12"/>
                  </a:cubicBezTo>
                  <a:cubicBezTo>
                    <a:pt x="5" y="19"/>
                    <a:pt x="5" y="19"/>
                    <a:pt x="5" y="19"/>
                  </a:cubicBezTo>
                  <a:cubicBezTo>
                    <a:pt x="5" y="22"/>
                    <a:pt x="7" y="24"/>
                    <a:pt x="9" y="24"/>
                  </a:cubicBezTo>
                  <a:cubicBezTo>
                    <a:pt x="10" y="24"/>
                    <a:pt x="10" y="24"/>
                    <a:pt x="10" y="24"/>
                  </a:cubicBezTo>
                  <a:cubicBezTo>
                    <a:pt x="12" y="24"/>
                    <a:pt x="14" y="22"/>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58">
              <a:extLst>
                <a:ext uri="{FF2B5EF4-FFF2-40B4-BE49-F238E27FC236}">
                  <a16:creationId xmlns:a16="http://schemas.microsoft.com/office/drawing/2014/main" id="{979FBA6E-E165-4E6E-AB10-3E675CF8D7C6}"/>
                </a:ext>
              </a:extLst>
            </p:cNvPr>
            <p:cNvSpPr>
              <a:spLocks/>
            </p:cNvSpPr>
            <p:nvPr/>
          </p:nvSpPr>
          <p:spPr bwMode="auto">
            <a:xfrm>
              <a:off x="8470900" y="1017588"/>
              <a:ext cx="20637" cy="68262"/>
            </a:xfrm>
            <a:custGeom>
              <a:avLst/>
              <a:gdLst>
                <a:gd name="T0" fmla="*/ 9 w 9"/>
                <a:gd name="T1" fmla="*/ 4 h 29"/>
                <a:gd name="T2" fmla="*/ 9 w 9"/>
                <a:gd name="T3" fmla="*/ 24 h 29"/>
                <a:gd name="T4" fmla="*/ 6 w 9"/>
                <a:gd name="T5" fmla="*/ 29 h 29"/>
                <a:gd name="T6" fmla="*/ 4 w 9"/>
                <a:gd name="T7" fmla="*/ 29 h 29"/>
                <a:gd name="T8" fmla="*/ 0 w 9"/>
                <a:gd name="T9" fmla="*/ 24 h 29"/>
                <a:gd name="T10" fmla="*/ 0 w 9"/>
                <a:gd name="T11" fmla="*/ 4 h 29"/>
                <a:gd name="T12" fmla="*/ 4 w 9"/>
                <a:gd name="T13" fmla="*/ 0 h 29"/>
                <a:gd name="T14" fmla="*/ 6 w 9"/>
                <a:gd name="T15" fmla="*/ 0 h 29"/>
                <a:gd name="T16" fmla="*/ 9 w 9"/>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4"/>
                  </a:moveTo>
                  <a:cubicBezTo>
                    <a:pt x="9" y="24"/>
                    <a:pt x="9" y="24"/>
                    <a:pt x="9" y="24"/>
                  </a:cubicBezTo>
                  <a:cubicBezTo>
                    <a:pt x="9" y="27"/>
                    <a:pt x="8" y="29"/>
                    <a:pt x="6" y="29"/>
                  </a:cubicBezTo>
                  <a:cubicBezTo>
                    <a:pt x="4" y="29"/>
                    <a:pt x="4" y="29"/>
                    <a:pt x="4" y="29"/>
                  </a:cubicBezTo>
                  <a:cubicBezTo>
                    <a:pt x="2" y="29"/>
                    <a:pt x="0" y="27"/>
                    <a:pt x="0" y="24"/>
                  </a:cubicBezTo>
                  <a:cubicBezTo>
                    <a:pt x="0" y="4"/>
                    <a:pt x="0" y="4"/>
                    <a:pt x="0" y="4"/>
                  </a:cubicBezTo>
                  <a:cubicBezTo>
                    <a:pt x="0" y="2"/>
                    <a:pt x="2" y="0"/>
                    <a:pt x="4" y="0"/>
                  </a:cubicBezTo>
                  <a:cubicBezTo>
                    <a:pt x="6" y="0"/>
                    <a:pt x="6" y="0"/>
                    <a:pt x="6" y="0"/>
                  </a:cubicBezTo>
                  <a:cubicBezTo>
                    <a:pt x="8" y="0"/>
                    <a:pt x="9" y="2"/>
                    <a:pt x="9" y="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9">
              <a:extLst>
                <a:ext uri="{FF2B5EF4-FFF2-40B4-BE49-F238E27FC236}">
                  <a16:creationId xmlns:a16="http://schemas.microsoft.com/office/drawing/2014/main" id="{492536B7-7A09-4107-AC83-D1BA3EAE7482}"/>
                </a:ext>
              </a:extLst>
            </p:cNvPr>
            <p:cNvSpPr>
              <a:spLocks noEditPoints="1"/>
            </p:cNvSpPr>
            <p:nvPr/>
          </p:nvSpPr>
          <p:spPr bwMode="auto">
            <a:xfrm>
              <a:off x="7681913" y="820738"/>
              <a:ext cx="793750" cy="608012"/>
            </a:xfrm>
            <a:custGeom>
              <a:avLst/>
              <a:gdLst>
                <a:gd name="T0" fmla="*/ 337 w 337"/>
                <a:gd name="T1" fmla="*/ 199 h 258"/>
                <a:gd name="T2" fmla="*/ 337 w 337"/>
                <a:gd name="T3" fmla="*/ 247 h 258"/>
                <a:gd name="T4" fmla="*/ 326 w 337"/>
                <a:gd name="T5" fmla="*/ 258 h 258"/>
                <a:gd name="T6" fmla="*/ 11 w 337"/>
                <a:gd name="T7" fmla="*/ 258 h 258"/>
                <a:gd name="T8" fmla="*/ 0 w 337"/>
                <a:gd name="T9" fmla="*/ 247 h 258"/>
                <a:gd name="T10" fmla="*/ 0 w 337"/>
                <a:gd name="T11" fmla="*/ 12 h 258"/>
                <a:gd name="T12" fmla="*/ 11 w 337"/>
                <a:gd name="T13" fmla="*/ 0 h 258"/>
                <a:gd name="T14" fmla="*/ 326 w 337"/>
                <a:gd name="T15" fmla="*/ 0 h 258"/>
                <a:gd name="T16" fmla="*/ 337 w 337"/>
                <a:gd name="T17" fmla="*/ 12 h 258"/>
                <a:gd name="T18" fmla="*/ 337 w 337"/>
                <a:gd name="T19" fmla="*/ 38 h 258"/>
                <a:gd name="T20" fmla="*/ 325 w 337"/>
                <a:gd name="T21" fmla="*/ 34 h 258"/>
                <a:gd name="T22" fmla="*/ 325 w 337"/>
                <a:gd name="T23" fmla="*/ 19 h 258"/>
                <a:gd name="T24" fmla="*/ 316 w 337"/>
                <a:gd name="T25" fmla="*/ 11 h 258"/>
                <a:gd name="T26" fmla="*/ 21 w 337"/>
                <a:gd name="T27" fmla="*/ 11 h 258"/>
                <a:gd name="T28" fmla="*/ 12 w 337"/>
                <a:gd name="T29" fmla="*/ 19 h 258"/>
                <a:gd name="T30" fmla="*/ 12 w 337"/>
                <a:gd name="T31" fmla="*/ 203 h 258"/>
                <a:gd name="T32" fmla="*/ 21 w 337"/>
                <a:gd name="T33" fmla="*/ 211 h 258"/>
                <a:gd name="T34" fmla="*/ 316 w 337"/>
                <a:gd name="T35" fmla="*/ 211 h 258"/>
                <a:gd name="T36" fmla="*/ 325 w 337"/>
                <a:gd name="T37" fmla="*/ 203 h 258"/>
                <a:gd name="T38" fmla="*/ 325 w 337"/>
                <a:gd name="T39" fmla="*/ 203 h 258"/>
                <a:gd name="T40" fmla="*/ 337 w 337"/>
                <a:gd name="T41" fmla="*/ 199 h 258"/>
                <a:gd name="T42" fmla="*/ 185 w 337"/>
                <a:gd name="T43" fmla="*/ 234 h 258"/>
                <a:gd name="T44" fmla="*/ 168 w 337"/>
                <a:gd name="T45" fmla="*/ 218 h 258"/>
                <a:gd name="T46" fmla="*/ 152 w 337"/>
                <a:gd name="T47" fmla="*/ 234 h 258"/>
                <a:gd name="T48" fmla="*/ 168 w 337"/>
                <a:gd name="T49" fmla="*/ 250 h 258"/>
                <a:gd name="T50" fmla="*/ 185 w 337"/>
                <a:gd name="T51"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7" h="258">
                  <a:moveTo>
                    <a:pt x="337" y="199"/>
                  </a:moveTo>
                  <a:cubicBezTo>
                    <a:pt x="337" y="247"/>
                    <a:pt x="337" y="247"/>
                    <a:pt x="337" y="247"/>
                  </a:cubicBezTo>
                  <a:cubicBezTo>
                    <a:pt x="337" y="253"/>
                    <a:pt x="332" y="258"/>
                    <a:pt x="326" y="258"/>
                  </a:cubicBezTo>
                  <a:cubicBezTo>
                    <a:pt x="11" y="258"/>
                    <a:pt x="11" y="258"/>
                    <a:pt x="11" y="258"/>
                  </a:cubicBezTo>
                  <a:cubicBezTo>
                    <a:pt x="5" y="258"/>
                    <a:pt x="0" y="253"/>
                    <a:pt x="0" y="247"/>
                  </a:cubicBezTo>
                  <a:cubicBezTo>
                    <a:pt x="0" y="12"/>
                    <a:pt x="0" y="12"/>
                    <a:pt x="0" y="12"/>
                  </a:cubicBezTo>
                  <a:cubicBezTo>
                    <a:pt x="0" y="6"/>
                    <a:pt x="5" y="0"/>
                    <a:pt x="11" y="0"/>
                  </a:cubicBezTo>
                  <a:cubicBezTo>
                    <a:pt x="326" y="0"/>
                    <a:pt x="326" y="0"/>
                    <a:pt x="326" y="0"/>
                  </a:cubicBezTo>
                  <a:cubicBezTo>
                    <a:pt x="332" y="0"/>
                    <a:pt x="337" y="6"/>
                    <a:pt x="337" y="12"/>
                  </a:cubicBezTo>
                  <a:cubicBezTo>
                    <a:pt x="337" y="38"/>
                    <a:pt x="337" y="38"/>
                    <a:pt x="337" y="38"/>
                  </a:cubicBezTo>
                  <a:cubicBezTo>
                    <a:pt x="333" y="36"/>
                    <a:pt x="329" y="35"/>
                    <a:pt x="325" y="34"/>
                  </a:cubicBezTo>
                  <a:cubicBezTo>
                    <a:pt x="325" y="19"/>
                    <a:pt x="325" y="19"/>
                    <a:pt x="325" y="19"/>
                  </a:cubicBezTo>
                  <a:cubicBezTo>
                    <a:pt x="325" y="14"/>
                    <a:pt x="321" y="11"/>
                    <a:pt x="316" y="11"/>
                  </a:cubicBezTo>
                  <a:cubicBezTo>
                    <a:pt x="21" y="11"/>
                    <a:pt x="21" y="11"/>
                    <a:pt x="21" y="11"/>
                  </a:cubicBezTo>
                  <a:cubicBezTo>
                    <a:pt x="16" y="11"/>
                    <a:pt x="12" y="14"/>
                    <a:pt x="12" y="19"/>
                  </a:cubicBezTo>
                  <a:cubicBezTo>
                    <a:pt x="12" y="203"/>
                    <a:pt x="12" y="203"/>
                    <a:pt x="12" y="203"/>
                  </a:cubicBezTo>
                  <a:cubicBezTo>
                    <a:pt x="12" y="208"/>
                    <a:pt x="16" y="211"/>
                    <a:pt x="21" y="211"/>
                  </a:cubicBezTo>
                  <a:cubicBezTo>
                    <a:pt x="316" y="211"/>
                    <a:pt x="316" y="211"/>
                    <a:pt x="316" y="211"/>
                  </a:cubicBezTo>
                  <a:cubicBezTo>
                    <a:pt x="321" y="211"/>
                    <a:pt x="325" y="208"/>
                    <a:pt x="325" y="203"/>
                  </a:cubicBezTo>
                  <a:cubicBezTo>
                    <a:pt x="325" y="203"/>
                    <a:pt x="325" y="203"/>
                    <a:pt x="325" y="203"/>
                  </a:cubicBezTo>
                  <a:cubicBezTo>
                    <a:pt x="329" y="202"/>
                    <a:pt x="333" y="201"/>
                    <a:pt x="337" y="199"/>
                  </a:cubicBezTo>
                  <a:close/>
                  <a:moveTo>
                    <a:pt x="185" y="234"/>
                  </a:moveTo>
                  <a:cubicBezTo>
                    <a:pt x="185" y="225"/>
                    <a:pt x="177" y="218"/>
                    <a:pt x="168" y="218"/>
                  </a:cubicBezTo>
                  <a:cubicBezTo>
                    <a:pt x="159" y="218"/>
                    <a:pt x="152" y="225"/>
                    <a:pt x="152" y="234"/>
                  </a:cubicBezTo>
                  <a:cubicBezTo>
                    <a:pt x="152" y="243"/>
                    <a:pt x="159" y="250"/>
                    <a:pt x="168" y="250"/>
                  </a:cubicBezTo>
                  <a:cubicBezTo>
                    <a:pt x="177" y="250"/>
                    <a:pt x="185" y="243"/>
                    <a:pt x="185"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0">
              <a:extLst>
                <a:ext uri="{FF2B5EF4-FFF2-40B4-BE49-F238E27FC236}">
                  <a16:creationId xmlns:a16="http://schemas.microsoft.com/office/drawing/2014/main" id="{CD5F94CF-7290-4D5F-B067-656588B8F613}"/>
                </a:ext>
              </a:extLst>
            </p:cNvPr>
            <p:cNvSpPr>
              <a:spLocks noEditPoints="1"/>
            </p:cNvSpPr>
            <p:nvPr/>
          </p:nvSpPr>
          <p:spPr bwMode="auto">
            <a:xfrm>
              <a:off x="8407400" y="1016000"/>
              <a:ext cx="44450" cy="73025"/>
            </a:xfrm>
            <a:custGeom>
              <a:avLst/>
              <a:gdLst>
                <a:gd name="T0" fmla="*/ 19 w 19"/>
                <a:gd name="T1" fmla="*/ 9 h 31"/>
                <a:gd name="T2" fmla="*/ 19 w 19"/>
                <a:gd name="T3" fmla="*/ 21 h 31"/>
                <a:gd name="T4" fmla="*/ 10 w 19"/>
                <a:gd name="T5" fmla="*/ 31 h 31"/>
                <a:gd name="T6" fmla="*/ 9 w 19"/>
                <a:gd name="T7" fmla="*/ 31 h 31"/>
                <a:gd name="T8" fmla="*/ 0 w 19"/>
                <a:gd name="T9" fmla="*/ 21 h 31"/>
                <a:gd name="T10" fmla="*/ 0 w 19"/>
                <a:gd name="T11" fmla="*/ 9 h 31"/>
                <a:gd name="T12" fmla="*/ 9 w 19"/>
                <a:gd name="T13" fmla="*/ 0 h 31"/>
                <a:gd name="T14" fmla="*/ 10 w 19"/>
                <a:gd name="T15" fmla="*/ 0 h 31"/>
                <a:gd name="T16" fmla="*/ 19 w 19"/>
                <a:gd name="T17" fmla="*/ 9 h 31"/>
                <a:gd name="T18" fmla="*/ 14 w 19"/>
                <a:gd name="T19" fmla="*/ 19 h 31"/>
                <a:gd name="T20" fmla="*/ 14 w 19"/>
                <a:gd name="T21" fmla="*/ 12 h 31"/>
                <a:gd name="T22" fmla="*/ 10 w 19"/>
                <a:gd name="T23" fmla="*/ 7 h 31"/>
                <a:gd name="T24" fmla="*/ 9 w 19"/>
                <a:gd name="T25" fmla="*/ 7 h 31"/>
                <a:gd name="T26" fmla="*/ 5 w 19"/>
                <a:gd name="T27" fmla="*/ 12 h 31"/>
                <a:gd name="T28" fmla="*/ 5 w 19"/>
                <a:gd name="T29" fmla="*/ 19 h 31"/>
                <a:gd name="T30" fmla="*/ 9 w 19"/>
                <a:gd name="T31" fmla="*/ 24 h 31"/>
                <a:gd name="T32" fmla="*/ 10 w 19"/>
                <a:gd name="T33" fmla="*/ 24 h 31"/>
                <a:gd name="T34" fmla="*/ 14 w 19"/>
                <a:gd name="T3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19" y="9"/>
                  </a:moveTo>
                  <a:cubicBezTo>
                    <a:pt x="19" y="21"/>
                    <a:pt x="19" y="21"/>
                    <a:pt x="19" y="21"/>
                  </a:cubicBezTo>
                  <a:cubicBezTo>
                    <a:pt x="19" y="26"/>
                    <a:pt x="15" y="31"/>
                    <a:pt x="10" y="31"/>
                  </a:cubicBezTo>
                  <a:cubicBezTo>
                    <a:pt x="9" y="31"/>
                    <a:pt x="9" y="31"/>
                    <a:pt x="9" y="31"/>
                  </a:cubicBezTo>
                  <a:cubicBezTo>
                    <a:pt x="4" y="31"/>
                    <a:pt x="0" y="26"/>
                    <a:pt x="0" y="21"/>
                  </a:cubicBezTo>
                  <a:cubicBezTo>
                    <a:pt x="0" y="9"/>
                    <a:pt x="0" y="9"/>
                    <a:pt x="0" y="9"/>
                  </a:cubicBezTo>
                  <a:cubicBezTo>
                    <a:pt x="0" y="4"/>
                    <a:pt x="4" y="0"/>
                    <a:pt x="9" y="0"/>
                  </a:cubicBezTo>
                  <a:cubicBezTo>
                    <a:pt x="10" y="0"/>
                    <a:pt x="10" y="0"/>
                    <a:pt x="10" y="0"/>
                  </a:cubicBezTo>
                  <a:cubicBezTo>
                    <a:pt x="15" y="0"/>
                    <a:pt x="19" y="4"/>
                    <a:pt x="19" y="9"/>
                  </a:cubicBezTo>
                  <a:close/>
                  <a:moveTo>
                    <a:pt x="14" y="19"/>
                  </a:moveTo>
                  <a:cubicBezTo>
                    <a:pt x="14" y="12"/>
                    <a:pt x="14" y="12"/>
                    <a:pt x="14" y="12"/>
                  </a:cubicBezTo>
                  <a:cubicBezTo>
                    <a:pt x="14" y="9"/>
                    <a:pt x="12" y="7"/>
                    <a:pt x="10" y="7"/>
                  </a:cubicBezTo>
                  <a:cubicBezTo>
                    <a:pt x="9" y="7"/>
                    <a:pt x="9" y="7"/>
                    <a:pt x="9" y="7"/>
                  </a:cubicBezTo>
                  <a:cubicBezTo>
                    <a:pt x="7" y="7"/>
                    <a:pt x="5" y="9"/>
                    <a:pt x="5" y="12"/>
                  </a:cubicBezTo>
                  <a:cubicBezTo>
                    <a:pt x="5" y="19"/>
                    <a:pt x="5" y="19"/>
                    <a:pt x="5" y="19"/>
                  </a:cubicBezTo>
                  <a:cubicBezTo>
                    <a:pt x="5" y="21"/>
                    <a:pt x="7" y="24"/>
                    <a:pt x="9" y="24"/>
                  </a:cubicBezTo>
                  <a:cubicBezTo>
                    <a:pt x="10" y="24"/>
                    <a:pt x="10" y="24"/>
                    <a:pt x="10" y="24"/>
                  </a:cubicBezTo>
                  <a:cubicBezTo>
                    <a:pt x="12" y="24"/>
                    <a:pt x="14" y="21"/>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F4A8515C-01FC-4413-BC01-4F0F6CC4BA32}"/>
                </a:ext>
              </a:extLst>
            </p:cNvPr>
            <p:cNvSpPr>
              <a:spLocks/>
            </p:cNvSpPr>
            <p:nvPr/>
          </p:nvSpPr>
          <p:spPr bwMode="auto">
            <a:xfrm>
              <a:off x="8418513" y="1103313"/>
              <a:ext cx="22225" cy="68262"/>
            </a:xfrm>
            <a:custGeom>
              <a:avLst/>
              <a:gdLst>
                <a:gd name="T0" fmla="*/ 9 w 9"/>
                <a:gd name="T1" fmla="*/ 4 h 29"/>
                <a:gd name="T2" fmla="*/ 9 w 9"/>
                <a:gd name="T3" fmla="*/ 24 h 29"/>
                <a:gd name="T4" fmla="*/ 6 w 9"/>
                <a:gd name="T5" fmla="*/ 29 h 29"/>
                <a:gd name="T6" fmla="*/ 3 w 9"/>
                <a:gd name="T7" fmla="*/ 29 h 29"/>
                <a:gd name="T8" fmla="*/ 0 w 9"/>
                <a:gd name="T9" fmla="*/ 24 h 29"/>
                <a:gd name="T10" fmla="*/ 0 w 9"/>
                <a:gd name="T11" fmla="*/ 4 h 29"/>
                <a:gd name="T12" fmla="*/ 3 w 9"/>
                <a:gd name="T13" fmla="*/ 0 h 29"/>
                <a:gd name="T14" fmla="*/ 6 w 9"/>
                <a:gd name="T15" fmla="*/ 0 h 29"/>
                <a:gd name="T16" fmla="*/ 9 w 9"/>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4"/>
                  </a:moveTo>
                  <a:cubicBezTo>
                    <a:pt x="9" y="24"/>
                    <a:pt x="9" y="24"/>
                    <a:pt x="9" y="24"/>
                  </a:cubicBezTo>
                  <a:cubicBezTo>
                    <a:pt x="9" y="27"/>
                    <a:pt x="7" y="29"/>
                    <a:pt x="6" y="29"/>
                  </a:cubicBezTo>
                  <a:cubicBezTo>
                    <a:pt x="3" y="29"/>
                    <a:pt x="3" y="29"/>
                    <a:pt x="3" y="29"/>
                  </a:cubicBezTo>
                  <a:cubicBezTo>
                    <a:pt x="1" y="29"/>
                    <a:pt x="0" y="27"/>
                    <a:pt x="0" y="24"/>
                  </a:cubicBezTo>
                  <a:cubicBezTo>
                    <a:pt x="0" y="4"/>
                    <a:pt x="0" y="4"/>
                    <a:pt x="0" y="4"/>
                  </a:cubicBezTo>
                  <a:cubicBezTo>
                    <a:pt x="0" y="1"/>
                    <a:pt x="1" y="0"/>
                    <a:pt x="3" y="0"/>
                  </a:cubicBezTo>
                  <a:cubicBezTo>
                    <a:pt x="6" y="0"/>
                    <a:pt x="6" y="0"/>
                    <a:pt x="6" y="0"/>
                  </a:cubicBezTo>
                  <a:cubicBezTo>
                    <a:pt x="7" y="0"/>
                    <a:pt x="9" y="1"/>
                    <a:pt x="9" y="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07994D2B-2230-4299-B93B-83151B82DA0C}"/>
                </a:ext>
              </a:extLst>
            </p:cNvPr>
            <p:cNvSpPr>
              <a:spLocks noEditPoints="1"/>
            </p:cNvSpPr>
            <p:nvPr/>
          </p:nvSpPr>
          <p:spPr bwMode="auto">
            <a:xfrm>
              <a:off x="8353425" y="1100138"/>
              <a:ext cx="46037" cy="71437"/>
            </a:xfrm>
            <a:custGeom>
              <a:avLst/>
              <a:gdLst>
                <a:gd name="T0" fmla="*/ 20 w 20"/>
                <a:gd name="T1" fmla="*/ 9 h 30"/>
                <a:gd name="T2" fmla="*/ 20 w 20"/>
                <a:gd name="T3" fmla="*/ 21 h 30"/>
                <a:gd name="T4" fmla="*/ 11 w 20"/>
                <a:gd name="T5" fmla="*/ 30 h 30"/>
                <a:gd name="T6" fmla="*/ 10 w 20"/>
                <a:gd name="T7" fmla="*/ 30 h 30"/>
                <a:gd name="T8" fmla="*/ 0 w 20"/>
                <a:gd name="T9" fmla="*/ 21 h 30"/>
                <a:gd name="T10" fmla="*/ 0 w 20"/>
                <a:gd name="T11" fmla="*/ 9 h 30"/>
                <a:gd name="T12" fmla="*/ 10 w 20"/>
                <a:gd name="T13" fmla="*/ 0 h 30"/>
                <a:gd name="T14" fmla="*/ 11 w 20"/>
                <a:gd name="T15" fmla="*/ 0 h 30"/>
                <a:gd name="T16" fmla="*/ 20 w 20"/>
                <a:gd name="T17" fmla="*/ 9 h 30"/>
                <a:gd name="T18" fmla="*/ 15 w 20"/>
                <a:gd name="T19" fmla="*/ 18 h 30"/>
                <a:gd name="T20" fmla="*/ 15 w 20"/>
                <a:gd name="T21" fmla="*/ 12 h 30"/>
                <a:gd name="T22" fmla="*/ 10 w 20"/>
                <a:gd name="T23" fmla="*/ 6 h 30"/>
                <a:gd name="T24" fmla="*/ 10 w 20"/>
                <a:gd name="T25" fmla="*/ 6 h 30"/>
                <a:gd name="T26" fmla="*/ 6 w 20"/>
                <a:gd name="T27" fmla="*/ 12 h 30"/>
                <a:gd name="T28" fmla="*/ 6 w 20"/>
                <a:gd name="T29" fmla="*/ 18 h 30"/>
                <a:gd name="T30" fmla="*/ 10 w 20"/>
                <a:gd name="T31" fmla="*/ 24 h 30"/>
                <a:gd name="T32" fmla="*/ 10 w 20"/>
                <a:gd name="T33" fmla="*/ 24 h 30"/>
                <a:gd name="T34" fmla="*/ 15 w 20"/>
                <a:gd name="T3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20" y="9"/>
                  </a:moveTo>
                  <a:cubicBezTo>
                    <a:pt x="20" y="21"/>
                    <a:pt x="20" y="21"/>
                    <a:pt x="20" y="21"/>
                  </a:cubicBezTo>
                  <a:cubicBezTo>
                    <a:pt x="20" y="26"/>
                    <a:pt x="16" y="30"/>
                    <a:pt x="11" y="30"/>
                  </a:cubicBezTo>
                  <a:cubicBezTo>
                    <a:pt x="10" y="30"/>
                    <a:pt x="10" y="30"/>
                    <a:pt x="10" y="30"/>
                  </a:cubicBezTo>
                  <a:cubicBezTo>
                    <a:pt x="5" y="30"/>
                    <a:pt x="0" y="26"/>
                    <a:pt x="0" y="21"/>
                  </a:cubicBezTo>
                  <a:cubicBezTo>
                    <a:pt x="0" y="9"/>
                    <a:pt x="0" y="9"/>
                    <a:pt x="0" y="9"/>
                  </a:cubicBezTo>
                  <a:cubicBezTo>
                    <a:pt x="0" y="4"/>
                    <a:pt x="5" y="0"/>
                    <a:pt x="10" y="0"/>
                  </a:cubicBezTo>
                  <a:cubicBezTo>
                    <a:pt x="11" y="0"/>
                    <a:pt x="11" y="0"/>
                    <a:pt x="11" y="0"/>
                  </a:cubicBezTo>
                  <a:cubicBezTo>
                    <a:pt x="16" y="0"/>
                    <a:pt x="20" y="4"/>
                    <a:pt x="20" y="9"/>
                  </a:cubicBezTo>
                  <a:close/>
                  <a:moveTo>
                    <a:pt x="15" y="18"/>
                  </a:moveTo>
                  <a:cubicBezTo>
                    <a:pt x="15" y="12"/>
                    <a:pt x="15" y="12"/>
                    <a:pt x="15" y="12"/>
                  </a:cubicBezTo>
                  <a:cubicBezTo>
                    <a:pt x="15" y="9"/>
                    <a:pt x="13" y="6"/>
                    <a:pt x="10" y="6"/>
                  </a:cubicBezTo>
                  <a:cubicBezTo>
                    <a:pt x="10" y="6"/>
                    <a:pt x="10" y="6"/>
                    <a:pt x="10" y="6"/>
                  </a:cubicBezTo>
                  <a:cubicBezTo>
                    <a:pt x="8" y="6"/>
                    <a:pt x="6" y="9"/>
                    <a:pt x="6" y="12"/>
                  </a:cubicBezTo>
                  <a:cubicBezTo>
                    <a:pt x="6" y="18"/>
                    <a:pt x="6" y="18"/>
                    <a:pt x="6" y="18"/>
                  </a:cubicBezTo>
                  <a:cubicBezTo>
                    <a:pt x="6" y="21"/>
                    <a:pt x="8" y="24"/>
                    <a:pt x="10" y="24"/>
                  </a:cubicBezTo>
                  <a:cubicBezTo>
                    <a:pt x="10" y="24"/>
                    <a:pt x="10" y="24"/>
                    <a:pt x="10" y="24"/>
                  </a:cubicBezTo>
                  <a:cubicBezTo>
                    <a:pt x="13" y="24"/>
                    <a:pt x="15" y="21"/>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FA5FB11A-D36E-40EC-B2BF-6A4B1583CE08}"/>
                </a:ext>
              </a:extLst>
            </p:cNvPr>
            <p:cNvSpPr>
              <a:spLocks/>
            </p:cNvSpPr>
            <p:nvPr/>
          </p:nvSpPr>
          <p:spPr bwMode="auto">
            <a:xfrm>
              <a:off x="8367713" y="1016000"/>
              <a:ext cx="20637" cy="68262"/>
            </a:xfrm>
            <a:custGeom>
              <a:avLst/>
              <a:gdLst>
                <a:gd name="T0" fmla="*/ 9 w 9"/>
                <a:gd name="T1" fmla="*/ 5 h 29"/>
                <a:gd name="T2" fmla="*/ 9 w 9"/>
                <a:gd name="T3" fmla="*/ 25 h 29"/>
                <a:gd name="T4" fmla="*/ 5 w 9"/>
                <a:gd name="T5" fmla="*/ 29 h 29"/>
                <a:gd name="T6" fmla="*/ 3 w 9"/>
                <a:gd name="T7" fmla="*/ 29 h 29"/>
                <a:gd name="T8" fmla="*/ 0 w 9"/>
                <a:gd name="T9" fmla="*/ 25 h 29"/>
                <a:gd name="T10" fmla="*/ 0 w 9"/>
                <a:gd name="T11" fmla="*/ 5 h 29"/>
                <a:gd name="T12" fmla="*/ 3 w 9"/>
                <a:gd name="T13" fmla="*/ 0 h 29"/>
                <a:gd name="T14" fmla="*/ 5 w 9"/>
                <a:gd name="T15" fmla="*/ 0 h 29"/>
                <a:gd name="T16" fmla="*/ 9 w 9"/>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5"/>
                  </a:moveTo>
                  <a:cubicBezTo>
                    <a:pt x="9" y="25"/>
                    <a:pt x="9" y="25"/>
                    <a:pt x="9" y="25"/>
                  </a:cubicBezTo>
                  <a:cubicBezTo>
                    <a:pt x="9" y="27"/>
                    <a:pt x="7" y="29"/>
                    <a:pt x="5" y="29"/>
                  </a:cubicBezTo>
                  <a:cubicBezTo>
                    <a:pt x="3" y="29"/>
                    <a:pt x="3" y="29"/>
                    <a:pt x="3" y="29"/>
                  </a:cubicBezTo>
                  <a:cubicBezTo>
                    <a:pt x="1" y="29"/>
                    <a:pt x="0" y="27"/>
                    <a:pt x="0" y="25"/>
                  </a:cubicBezTo>
                  <a:cubicBezTo>
                    <a:pt x="0" y="5"/>
                    <a:pt x="0" y="5"/>
                    <a:pt x="0" y="5"/>
                  </a:cubicBezTo>
                  <a:cubicBezTo>
                    <a:pt x="0" y="2"/>
                    <a:pt x="1" y="0"/>
                    <a:pt x="3" y="0"/>
                  </a:cubicBezTo>
                  <a:cubicBezTo>
                    <a:pt x="5" y="0"/>
                    <a:pt x="5" y="0"/>
                    <a:pt x="5" y="0"/>
                  </a:cubicBezTo>
                  <a:cubicBezTo>
                    <a:pt x="7" y="0"/>
                    <a:pt x="9" y="2"/>
                    <a:pt x="9" y="5"/>
                  </a:cubicBezTo>
                  <a:close/>
                </a:path>
              </a:pathLst>
            </a:custGeom>
            <a:solidFill>
              <a:srgbClr val="FFB81C"/>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4">
              <a:extLst>
                <a:ext uri="{FF2B5EF4-FFF2-40B4-BE49-F238E27FC236}">
                  <a16:creationId xmlns:a16="http://schemas.microsoft.com/office/drawing/2014/main" id="{D5A55677-DDA5-4FFD-8107-4B9654BC1B73}"/>
                </a:ext>
              </a:extLst>
            </p:cNvPr>
            <p:cNvSpPr>
              <a:spLocks noEditPoints="1"/>
            </p:cNvSpPr>
            <p:nvPr/>
          </p:nvSpPr>
          <p:spPr bwMode="auto">
            <a:xfrm>
              <a:off x="8301038" y="1012825"/>
              <a:ext cx="47625" cy="73025"/>
            </a:xfrm>
            <a:custGeom>
              <a:avLst/>
              <a:gdLst>
                <a:gd name="T0" fmla="*/ 20 w 20"/>
                <a:gd name="T1" fmla="*/ 10 h 31"/>
                <a:gd name="T2" fmla="*/ 20 w 20"/>
                <a:gd name="T3" fmla="*/ 22 h 31"/>
                <a:gd name="T4" fmla="*/ 10 w 20"/>
                <a:gd name="T5" fmla="*/ 31 h 31"/>
                <a:gd name="T6" fmla="*/ 9 w 20"/>
                <a:gd name="T7" fmla="*/ 31 h 31"/>
                <a:gd name="T8" fmla="*/ 0 w 20"/>
                <a:gd name="T9" fmla="*/ 22 h 31"/>
                <a:gd name="T10" fmla="*/ 0 w 20"/>
                <a:gd name="T11" fmla="*/ 10 h 31"/>
                <a:gd name="T12" fmla="*/ 2 w 20"/>
                <a:gd name="T13" fmla="*/ 4 h 31"/>
                <a:gd name="T14" fmla="*/ 9 w 20"/>
                <a:gd name="T15" fmla="*/ 0 h 31"/>
                <a:gd name="T16" fmla="*/ 10 w 20"/>
                <a:gd name="T17" fmla="*/ 0 h 31"/>
                <a:gd name="T18" fmla="*/ 20 w 20"/>
                <a:gd name="T19" fmla="*/ 10 h 31"/>
                <a:gd name="T20" fmla="*/ 14 w 20"/>
                <a:gd name="T21" fmla="*/ 19 h 31"/>
                <a:gd name="T22" fmla="*/ 14 w 20"/>
                <a:gd name="T23" fmla="*/ 12 h 31"/>
                <a:gd name="T24" fmla="*/ 10 w 20"/>
                <a:gd name="T25" fmla="*/ 7 h 31"/>
                <a:gd name="T26" fmla="*/ 10 w 20"/>
                <a:gd name="T27" fmla="*/ 7 h 31"/>
                <a:gd name="T28" fmla="*/ 6 w 20"/>
                <a:gd name="T29" fmla="*/ 12 h 31"/>
                <a:gd name="T30" fmla="*/ 6 w 20"/>
                <a:gd name="T31" fmla="*/ 19 h 31"/>
                <a:gd name="T32" fmla="*/ 10 w 20"/>
                <a:gd name="T33" fmla="*/ 24 h 31"/>
                <a:gd name="T34" fmla="*/ 10 w 20"/>
                <a:gd name="T35" fmla="*/ 24 h 31"/>
                <a:gd name="T36" fmla="*/ 14 w 20"/>
                <a:gd name="T3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1">
                  <a:moveTo>
                    <a:pt x="20" y="10"/>
                  </a:moveTo>
                  <a:cubicBezTo>
                    <a:pt x="20" y="22"/>
                    <a:pt x="20" y="22"/>
                    <a:pt x="20" y="22"/>
                  </a:cubicBezTo>
                  <a:cubicBezTo>
                    <a:pt x="20" y="27"/>
                    <a:pt x="16" y="31"/>
                    <a:pt x="10" y="31"/>
                  </a:cubicBezTo>
                  <a:cubicBezTo>
                    <a:pt x="9" y="31"/>
                    <a:pt x="9" y="31"/>
                    <a:pt x="9" y="31"/>
                  </a:cubicBezTo>
                  <a:cubicBezTo>
                    <a:pt x="4" y="31"/>
                    <a:pt x="0" y="27"/>
                    <a:pt x="0" y="22"/>
                  </a:cubicBezTo>
                  <a:cubicBezTo>
                    <a:pt x="0" y="10"/>
                    <a:pt x="0" y="10"/>
                    <a:pt x="0" y="10"/>
                  </a:cubicBezTo>
                  <a:cubicBezTo>
                    <a:pt x="0" y="8"/>
                    <a:pt x="1" y="5"/>
                    <a:pt x="2" y="4"/>
                  </a:cubicBezTo>
                  <a:cubicBezTo>
                    <a:pt x="4" y="2"/>
                    <a:pt x="7" y="0"/>
                    <a:pt x="9" y="0"/>
                  </a:cubicBezTo>
                  <a:cubicBezTo>
                    <a:pt x="10" y="0"/>
                    <a:pt x="10" y="0"/>
                    <a:pt x="10" y="0"/>
                  </a:cubicBezTo>
                  <a:cubicBezTo>
                    <a:pt x="16" y="0"/>
                    <a:pt x="20" y="5"/>
                    <a:pt x="20" y="10"/>
                  </a:cubicBezTo>
                  <a:close/>
                  <a:moveTo>
                    <a:pt x="14" y="19"/>
                  </a:moveTo>
                  <a:cubicBezTo>
                    <a:pt x="14" y="12"/>
                    <a:pt x="14" y="12"/>
                    <a:pt x="14" y="12"/>
                  </a:cubicBezTo>
                  <a:cubicBezTo>
                    <a:pt x="14" y="10"/>
                    <a:pt x="12" y="7"/>
                    <a:pt x="10" y="7"/>
                  </a:cubicBezTo>
                  <a:cubicBezTo>
                    <a:pt x="10" y="7"/>
                    <a:pt x="10" y="7"/>
                    <a:pt x="10" y="7"/>
                  </a:cubicBezTo>
                  <a:cubicBezTo>
                    <a:pt x="7" y="7"/>
                    <a:pt x="6" y="10"/>
                    <a:pt x="6" y="12"/>
                  </a:cubicBezTo>
                  <a:cubicBezTo>
                    <a:pt x="6" y="19"/>
                    <a:pt x="6" y="19"/>
                    <a:pt x="6" y="19"/>
                  </a:cubicBezTo>
                  <a:cubicBezTo>
                    <a:pt x="6" y="22"/>
                    <a:pt x="7" y="24"/>
                    <a:pt x="10" y="24"/>
                  </a:cubicBezTo>
                  <a:cubicBezTo>
                    <a:pt x="10" y="24"/>
                    <a:pt x="10" y="24"/>
                    <a:pt x="10" y="24"/>
                  </a:cubicBezTo>
                  <a:cubicBezTo>
                    <a:pt x="12" y="24"/>
                    <a:pt x="14" y="22"/>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5">
              <a:extLst>
                <a:ext uri="{FF2B5EF4-FFF2-40B4-BE49-F238E27FC236}">
                  <a16:creationId xmlns:a16="http://schemas.microsoft.com/office/drawing/2014/main" id="{2405D1DC-D7DB-485B-BA15-5D714244D1D7}"/>
                </a:ext>
              </a:extLst>
            </p:cNvPr>
            <p:cNvSpPr>
              <a:spLocks/>
            </p:cNvSpPr>
            <p:nvPr/>
          </p:nvSpPr>
          <p:spPr bwMode="auto">
            <a:xfrm>
              <a:off x="8312150" y="1100138"/>
              <a:ext cx="22225" cy="68262"/>
            </a:xfrm>
            <a:custGeom>
              <a:avLst/>
              <a:gdLst>
                <a:gd name="T0" fmla="*/ 9 w 9"/>
                <a:gd name="T1" fmla="*/ 4 h 29"/>
                <a:gd name="T2" fmla="*/ 9 w 9"/>
                <a:gd name="T3" fmla="*/ 25 h 29"/>
                <a:gd name="T4" fmla="*/ 6 w 9"/>
                <a:gd name="T5" fmla="*/ 29 h 29"/>
                <a:gd name="T6" fmla="*/ 4 w 9"/>
                <a:gd name="T7" fmla="*/ 29 h 29"/>
                <a:gd name="T8" fmla="*/ 1 w 9"/>
                <a:gd name="T9" fmla="*/ 27 h 29"/>
                <a:gd name="T10" fmla="*/ 0 w 9"/>
                <a:gd name="T11" fmla="*/ 25 h 29"/>
                <a:gd name="T12" fmla="*/ 0 w 9"/>
                <a:gd name="T13" fmla="*/ 4 h 29"/>
                <a:gd name="T14" fmla="*/ 4 w 9"/>
                <a:gd name="T15" fmla="*/ 0 h 29"/>
                <a:gd name="T16" fmla="*/ 5 w 9"/>
                <a:gd name="T17" fmla="*/ 0 h 29"/>
                <a:gd name="T18" fmla="*/ 6 w 9"/>
                <a:gd name="T19" fmla="*/ 0 h 29"/>
                <a:gd name="T20" fmla="*/ 9 w 9"/>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9">
                  <a:moveTo>
                    <a:pt x="9" y="4"/>
                  </a:moveTo>
                  <a:cubicBezTo>
                    <a:pt x="9" y="25"/>
                    <a:pt x="9" y="25"/>
                    <a:pt x="9" y="25"/>
                  </a:cubicBezTo>
                  <a:cubicBezTo>
                    <a:pt x="9" y="27"/>
                    <a:pt x="8" y="29"/>
                    <a:pt x="6" y="29"/>
                  </a:cubicBezTo>
                  <a:cubicBezTo>
                    <a:pt x="4" y="29"/>
                    <a:pt x="4" y="29"/>
                    <a:pt x="4" y="29"/>
                  </a:cubicBezTo>
                  <a:cubicBezTo>
                    <a:pt x="3" y="29"/>
                    <a:pt x="2" y="28"/>
                    <a:pt x="1" y="27"/>
                  </a:cubicBezTo>
                  <a:cubicBezTo>
                    <a:pt x="1" y="27"/>
                    <a:pt x="0" y="26"/>
                    <a:pt x="0" y="25"/>
                  </a:cubicBezTo>
                  <a:cubicBezTo>
                    <a:pt x="0" y="4"/>
                    <a:pt x="0" y="4"/>
                    <a:pt x="0" y="4"/>
                  </a:cubicBezTo>
                  <a:cubicBezTo>
                    <a:pt x="0" y="2"/>
                    <a:pt x="2" y="0"/>
                    <a:pt x="4" y="0"/>
                  </a:cubicBezTo>
                  <a:cubicBezTo>
                    <a:pt x="5" y="0"/>
                    <a:pt x="5" y="0"/>
                    <a:pt x="5" y="0"/>
                  </a:cubicBezTo>
                  <a:cubicBezTo>
                    <a:pt x="6" y="0"/>
                    <a:pt x="6" y="0"/>
                    <a:pt x="6" y="0"/>
                  </a:cubicBezTo>
                  <a:cubicBezTo>
                    <a:pt x="8" y="0"/>
                    <a:pt x="9" y="2"/>
                    <a:pt x="9" y="4"/>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6">
              <a:extLst>
                <a:ext uri="{FF2B5EF4-FFF2-40B4-BE49-F238E27FC236}">
                  <a16:creationId xmlns:a16="http://schemas.microsoft.com/office/drawing/2014/main" id="{6D03603D-B043-4C0D-BD8F-5F76E46262E0}"/>
                </a:ext>
              </a:extLst>
            </p:cNvPr>
            <p:cNvSpPr>
              <a:spLocks/>
            </p:cNvSpPr>
            <p:nvPr/>
          </p:nvSpPr>
          <p:spPr bwMode="auto">
            <a:xfrm>
              <a:off x="7829550" y="1576388"/>
              <a:ext cx="496887" cy="36512"/>
            </a:xfrm>
            <a:custGeom>
              <a:avLst/>
              <a:gdLst>
                <a:gd name="T0" fmla="*/ 211 w 211"/>
                <a:gd name="T1" fmla="*/ 0 h 15"/>
                <a:gd name="T2" fmla="*/ 211 w 211"/>
                <a:gd name="T3" fmla="*/ 5 h 15"/>
                <a:gd name="T4" fmla="*/ 191 w 211"/>
                <a:gd name="T5" fmla="*/ 15 h 15"/>
                <a:gd name="T6" fmla="*/ 151 w 211"/>
                <a:gd name="T7" fmla="*/ 15 h 15"/>
                <a:gd name="T8" fmla="*/ 60 w 211"/>
                <a:gd name="T9" fmla="*/ 15 h 15"/>
                <a:gd name="T10" fmla="*/ 20 w 211"/>
                <a:gd name="T11" fmla="*/ 15 h 15"/>
                <a:gd name="T12" fmla="*/ 0 w 211"/>
                <a:gd name="T13" fmla="*/ 5 h 15"/>
                <a:gd name="T14" fmla="*/ 0 w 211"/>
                <a:gd name="T15" fmla="*/ 0 h 15"/>
                <a:gd name="T16" fmla="*/ 211 w 2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5">
                  <a:moveTo>
                    <a:pt x="211" y="0"/>
                  </a:moveTo>
                  <a:cubicBezTo>
                    <a:pt x="211" y="5"/>
                    <a:pt x="211" y="5"/>
                    <a:pt x="211" y="5"/>
                  </a:cubicBezTo>
                  <a:cubicBezTo>
                    <a:pt x="211" y="5"/>
                    <a:pt x="209" y="15"/>
                    <a:pt x="191" y="15"/>
                  </a:cubicBezTo>
                  <a:cubicBezTo>
                    <a:pt x="172" y="15"/>
                    <a:pt x="151" y="15"/>
                    <a:pt x="151" y="15"/>
                  </a:cubicBezTo>
                  <a:cubicBezTo>
                    <a:pt x="60" y="15"/>
                    <a:pt x="60" y="15"/>
                    <a:pt x="60" y="15"/>
                  </a:cubicBezTo>
                  <a:cubicBezTo>
                    <a:pt x="60" y="15"/>
                    <a:pt x="38" y="15"/>
                    <a:pt x="20" y="15"/>
                  </a:cubicBezTo>
                  <a:cubicBezTo>
                    <a:pt x="2" y="15"/>
                    <a:pt x="0" y="5"/>
                    <a:pt x="0" y="5"/>
                  </a:cubicBezTo>
                  <a:cubicBezTo>
                    <a:pt x="0" y="0"/>
                    <a:pt x="0" y="0"/>
                    <a:pt x="0" y="0"/>
                  </a:cubicBez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67">
              <a:extLst>
                <a:ext uri="{FF2B5EF4-FFF2-40B4-BE49-F238E27FC236}">
                  <a16:creationId xmlns:a16="http://schemas.microsoft.com/office/drawing/2014/main" id="{1D6DB236-BBBD-40B5-BEC0-499CBC09C516}"/>
                </a:ext>
              </a:extLst>
            </p:cNvPr>
            <p:cNvSpPr>
              <a:spLocks/>
            </p:cNvSpPr>
            <p:nvPr/>
          </p:nvSpPr>
          <p:spPr bwMode="auto">
            <a:xfrm>
              <a:off x="7839075" y="1530350"/>
              <a:ext cx="477837" cy="30162"/>
            </a:xfrm>
            <a:custGeom>
              <a:avLst/>
              <a:gdLst>
                <a:gd name="T0" fmla="*/ 301 w 301"/>
                <a:gd name="T1" fmla="*/ 19 h 19"/>
                <a:gd name="T2" fmla="*/ 0 w 301"/>
                <a:gd name="T3" fmla="*/ 19 h 19"/>
                <a:gd name="T4" fmla="*/ 59 w 301"/>
                <a:gd name="T5" fmla="*/ 0 h 19"/>
                <a:gd name="T6" fmla="*/ 150 w 301"/>
                <a:gd name="T7" fmla="*/ 0 h 19"/>
                <a:gd name="T8" fmla="*/ 242 w 301"/>
                <a:gd name="T9" fmla="*/ 0 h 19"/>
                <a:gd name="T10" fmla="*/ 301 w 301"/>
                <a:gd name="T11" fmla="*/ 19 h 19"/>
              </a:gdLst>
              <a:ahLst/>
              <a:cxnLst>
                <a:cxn ang="0">
                  <a:pos x="T0" y="T1"/>
                </a:cxn>
                <a:cxn ang="0">
                  <a:pos x="T2" y="T3"/>
                </a:cxn>
                <a:cxn ang="0">
                  <a:pos x="T4" y="T5"/>
                </a:cxn>
                <a:cxn ang="0">
                  <a:pos x="T6" y="T7"/>
                </a:cxn>
                <a:cxn ang="0">
                  <a:pos x="T8" y="T9"/>
                </a:cxn>
                <a:cxn ang="0">
                  <a:pos x="T10" y="T11"/>
                </a:cxn>
              </a:cxnLst>
              <a:rect l="0" t="0" r="r" b="b"/>
              <a:pathLst>
                <a:path w="301" h="19">
                  <a:moveTo>
                    <a:pt x="301" y="19"/>
                  </a:moveTo>
                  <a:lnTo>
                    <a:pt x="0" y="19"/>
                  </a:lnTo>
                  <a:lnTo>
                    <a:pt x="59" y="0"/>
                  </a:lnTo>
                  <a:lnTo>
                    <a:pt x="150" y="0"/>
                  </a:lnTo>
                  <a:lnTo>
                    <a:pt x="242" y="0"/>
                  </a:lnTo>
                  <a:lnTo>
                    <a:pt x="30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68">
              <a:extLst>
                <a:ext uri="{FF2B5EF4-FFF2-40B4-BE49-F238E27FC236}">
                  <a16:creationId xmlns:a16="http://schemas.microsoft.com/office/drawing/2014/main" id="{E89921E7-F7D3-4DE2-B271-C5243C8D6973}"/>
                </a:ext>
              </a:extLst>
            </p:cNvPr>
            <p:cNvSpPr>
              <a:spLocks noChangeArrowheads="1"/>
            </p:cNvSpPr>
            <p:nvPr/>
          </p:nvSpPr>
          <p:spPr bwMode="auto">
            <a:xfrm>
              <a:off x="7932738" y="1449388"/>
              <a:ext cx="290512"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0" name="TextBox 49">
            <a:extLst>
              <a:ext uri="{FF2B5EF4-FFF2-40B4-BE49-F238E27FC236}">
                <a16:creationId xmlns:a16="http://schemas.microsoft.com/office/drawing/2014/main" id="{A17BB18B-F67B-46BD-8508-236E46D9EE93}"/>
              </a:ext>
            </a:extLst>
          </p:cNvPr>
          <p:cNvSpPr txBox="1"/>
          <p:nvPr/>
        </p:nvSpPr>
        <p:spPr>
          <a:xfrm>
            <a:off x="8640291" y="1863726"/>
            <a:ext cx="2878068"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Test Formatted Data in Luma System</a:t>
            </a:r>
          </a:p>
        </p:txBody>
      </p:sp>
      <p:sp>
        <p:nvSpPr>
          <p:cNvPr id="51" name="TextBox 54">
            <a:extLst>
              <a:ext uri="{FF2B5EF4-FFF2-40B4-BE49-F238E27FC236}">
                <a16:creationId xmlns:a16="http://schemas.microsoft.com/office/drawing/2014/main" id="{18A6ADBC-1C70-4415-92F2-97D8F51ED45A}"/>
              </a:ext>
            </a:extLst>
          </p:cNvPr>
          <p:cNvSpPr txBox="1"/>
          <p:nvPr/>
        </p:nvSpPr>
        <p:spPr>
          <a:xfrm>
            <a:off x="790710" y="5598267"/>
            <a:ext cx="10497669" cy="646331"/>
          </a:xfrm>
          <a:prstGeom prst="rect">
            <a:avLst/>
          </a:prstGeom>
          <a:noFill/>
        </p:spPr>
        <p:txBody>
          <a:bodyPr wrap="square" rtlCol="0">
            <a:spAutoFit/>
          </a:bodyPr>
          <a:lstStyle/>
          <a:p>
            <a:r>
              <a:rPr lang="en-US" dirty="0"/>
              <a:t>*Conversions for systems replaced by Luma will happen once, right before go-live. Interfaces continue to move data between systems on a regularly scheduled interval.</a:t>
            </a:r>
          </a:p>
        </p:txBody>
      </p:sp>
    </p:spTree>
    <p:extLst>
      <p:ext uri="{BB962C8B-B14F-4D97-AF65-F5344CB8AC3E}">
        <p14:creationId xmlns:p14="http://schemas.microsoft.com/office/powerpoint/2010/main" val="40308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latin typeface="Arial" panose="020B0604020202020204" pitchFamily="34" charset="0"/>
                <a:cs typeface="Arial" panose="020B0604020202020204" pitchFamily="34" charset="0"/>
              </a:rPr>
              <a:t>What are Workflows?</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27</a:t>
            </a:fld>
            <a:endParaRPr lang="en-US" dirty="0"/>
          </a:p>
        </p:txBody>
      </p:sp>
      <p:sp>
        <p:nvSpPr>
          <p:cNvPr id="4" name="Rectangle 3">
            <a:extLst>
              <a:ext uri="{FF2B5EF4-FFF2-40B4-BE49-F238E27FC236}">
                <a16:creationId xmlns:a16="http://schemas.microsoft.com/office/drawing/2014/main" id="{F3862FF0-EF3D-48DC-A737-7EB1DEFFE3FB}"/>
              </a:ext>
            </a:extLst>
          </p:cNvPr>
          <p:cNvSpPr/>
          <p:nvPr/>
        </p:nvSpPr>
        <p:spPr>
          <a:xfrm>
            <a:off x="387391" y="656608"/>
            <a:ext cx="11600310" cy="1367234"/>
          </a:xfrm>
          <a:prstGeom prst="rect">
            <a:avLst/>
          </a:prstGeom>
        </p:spPr>
        <p:txBody>
          <a:bodyPr wrap="square" anchor="t">
            <a:spAutoFit/>
          </a:bodyPr>
          <a:lstStyle/>
          <a:p>
            <a:pPr>
              <a:lnSpc>
                <a:spcPct val="107000"/>
              </a:lnSpc>
              <a:spcBef>
                <a:spcPts val="750"/>
              </a:spcBef>
            </a:pPr>
            <a:r>
              <a:rPr lang="en-US" dirty="0">
                <a:solidFill>
                  <a:srgbClr val="C00000"/>
                </a:solidFill>
              </a:rPr>
              <a:t>Workflows enable work to be done automatically in the background without manual effort. An example of workflow would be an employee signing their timesheet and it is then moved via workflow to a manager for approval. </a:t>
            </a:r>
          </a:p>
          <a:p>
            <a:pPr>
              <a:lnSpc>
                <a:spcPct val="107000"/>
              </a:lnSpc>
              <a:spcBef>
                <a:spcPts val="750"/>
              </a:spcBef>
            </a:pPr>
            <a:r>
              <a:rPr lang="en-US" dirty="0">
                <a:solidFill>
                  <a:srgbClr val="C00000"/>
                </a:solidFill>
              </a:rPr>
              <a:t>Workflows enable both multi-step processes or single step tasks. Agencies will hear from Luma about designing workflows when their cohort is scheduled to begin. </a:t>
            </a:r>
          </a:p>
        </p:txBody>
      </p:sp>
      <p:grpSp>
        <p:nvGrpSpPr>
          <p:cNvPr id="7" name="Group 6">
            <a:extLst>
              <a:ext uri="{FF2B5EF4-FFF2-40B4-BE49-F238E27FC236}">
                <a16:creationId xmlns:a16="http://schemas.microsoft.com/office/drawing/2014/main" id="{33C0F185-3CAF-4C94-9DCA-AAC7CCFC9432}"/>
              </a:ext>
            </a:extLst>
          </p:cNvPr>
          <p:cNvGrpSpPr/>
          <p:nvPr/>
        </p:nvGrpSpPr>
        <p:grpSpPr>
          <a:xfrm>
            <a:off x="4079654" y="2016138"/>
            <a:ext cx="3348434" cy="2904618"/>
            <a:chOff x="2165351" y="3556000"/>
            <a:chExt cx="1206500" cy="1085850"/>
          </a:xfrm>
          <a:solidFill>
            <a:srgbClr val="092F57"/>
          </a:solidFill>
        </p:grpSpPr>
        <p:sp>
          <p:nvSpPr>
            <p:cNvPr id="8" name="Freeform 87">
              <a:extLst>
                <a:ext uri="{FF2B5EF4-FFF2-40B4-BE49-F238E27FC236}">
                  <a16:creationId xmlns:a16="http://schemas.microsoft.com/office/drawing/2014/main" id="{59DB4455-F7EA-491D-AEB9-DBF9C9A0910D}"/>
                </a:ext>
              </a:extLst>
            </p:cNvPr>
            <p:cNvSpPr>
              <a:spLocks noEditPoints="1"/>
            </p:cNvSpPr>
            <p:nvPr/>
          </p:nvSpPr>
          <p:spPr bwMode="auto">
            <a:xfrm>
              <a:off x="2486026" y="3556000"/>
              <a:ext cx="581025" cy="714375"/>
            </a:xfrm>
            <a:custGeom>
              <a:avLst/>
              <a:gdLst>
                <a:gd name="T0" fmla="*/ 173 w 239"/>
                <a:gd name="T1" fmla="*/ 54 h 294"/>
                <a:gd name="T2" fmla="*/ 119 w 239"/>
                <a:gd name="T3" fmla="*/ 0 h 294"/>
                <a:gd name="T4" fmla="*/ 65 w 239"/>
                <a:gd name="T5" fmla="*/ 54 h 294"/>
                <a:gd name="T6" fmla="*/ 173 w 239"/>
                <a:gd name="T7" fmla="*/ 54 h 294"/>
                <a:gd name="T8" fmla="*/ 0 w 239"/>
                <a:gd name="T9" fmla="*/ 220 h 294"/>
                <a:gd name="T10" fmla="*/ 11 w 239"/>
                <a:gd name="T11" fmla="*/ 183 h 294"/>
                <a:gd name="T12" fmla="*/ 69 w 239"/>
                <a:gd name="T13" fmla="*/ 142 h 294"/>
                <a:gd name="T14" fmla="*/ 75 w 239"/>
                <a:gd name="T15" fmla="*/ 142 h 294"/>
                <a:gd name="T16" fmla="*/ 109 w 239"/>
                <a:gd name="T17" fmla="*/ 194 h 294"/>
                <a:gd name="T18" fmla="*/ 110 w 239"/>
                <a:gd name="T19" fmla="*/ 167 h 294"/>
                <a:gd name="T20" fmla="*/ 104 w 239"/>
                <a:gd name="T21" fmla="*/ 161 h 294"/>
                <a:gd name="T22" fmla="*/ 119 w 239"/>
                <a:gd name="T23" fmla="*/ 150 h 294"/>
                <a:gd name="T24" fmla="*/ 134 w 239"/>
                <a:gd name="T25" fmla="*/ 161 h 294"/>
                <a:gd name="T26" fmla="*/ 128 w 239"/>
                <a:gd name="T27" fmla="*/ 167 h 294"/>
                <a:gd name="T28" fmla="*/ 129 w 239"/>
                <a:gd name="T29" fmla="*/ 194 h 294"/>
                <a:gd name="T30" fmla="*/ 164 w 239"/>
                <a:gd name="T31" fmla="*/ 142 h 294"/>
                <a:gd name="T32" fmla="*/ 169 w 239"/>
                <a:gd name="T33" fmla="*/ 142 h 294"/>
                <a:gd name="T34" fmla="*/ 228 w 239"/>
                <a:gd name="T35" fmla="*/ 183 h 294"/>
                <a:gd name="T36" fmla="*/ 239 w 239"/>
                <a:gd name="T37" fmla="*/ 220 h 294"/>
                <a:gd name="T38" fmla="*/ 234 w 239"/>
                <a:gd name="T39" fmla="*/ 228 h 294"/>
                <a:gd name="T40" fmla="*/ 119 w 239"/>
                <a:gd name="T41" fmla="*/ 294 h 294"/>
                <a:gd name="T42" fmla="*/ 4 w 239"/>
                <a:gd name="T43" fmla="*/ 228 h 294"/>
                <a:gd name="T44" fmla="*/ 0 w 239"/>
                <a:gd name="T45" fmla="*/ 22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94">
                  <a:moveTo>
                    <a:pt x="173" y="54"/>
                  </a:moveTo>
                  <a:cubicBezTo>
                    <a:pt x="172" y="25"/>
                    <a:pt x="152" y="0"/>
                    <a:pt x="119" y="0"/>
                  </a:cubicBezTo>
                  <a:cubicBezTo>
                    <a:pt x="85" y="0"/>
                    <a:pt x="66" y="24"/>
                    <a:pt x="65" y="54"/>
                  </a:cubicBezTo>
                  <a:cubicBezTo>
                    <a:pt x="65" y="168"/>
                    <a:pt x="173" y="167"/>
                    <a:pt x="173" y="54"/>
                  </a:cubicBezTo>
                  <a:close/>
                  <a:moveTo>
                    <a:pt x="0" y="220"/>
                  </a:moveTo>
                  <a:cubicBezTo>
                    <a:pt x="2" y="207"/>
                    <a:pt x="5" y="194"/>
                    <a:pt x="11" y="183"/>
                  </a:cubicBezTo>
                  <a:cubicBezTo>
                    <a:pt x="22" y="162"/>
                    <a:pt x="44" y="142"/>
                    <a:pt x="69" y="142"/>
                  </a:cubicBezTo>
                  <a:cubicBezTo>
                    <a:pt x="75" y="142"/>
                    <a:pt x="75" y="142"/>
                    <a:pt x="75" y="142"/>
                  </a:cubicBezTo>
                  <a:cubicBezTo>
                    <a:pt x="109" y="194"/>
                    <a:pt x="109" y="194"/>
                    <a:pt x="109" y="194"/>
                  </a:cubicBezTo>
                  <a:cubicBezTo>
                    <a:pt x="110" y="167"/>
                    <a:pt x="110" y="167"/>
                    <a:pt x="110" y="167"/>
                  </a:cubicBezTo>
                  <a:cubicBezTo>
                    <a:pt x="104" y="161"/>
                    <a:pt x="104" y="161"/>
                    <a:pt x="104" y="161"/>
                  </a:cubicBezTo>
                  <a:cubicBezTo>
                    <a:pt x="119" y="150"/>
                    <a:pt x="119" y="150"/>
                    <a:pt x="119" y="150"/>
                  </a:cubicBezTo>
                  <a:cubicBezTo>
                    <a:pt x="134" y="161"/>
                    <a:pt x="134" y="161"/>
                    <a:pt x="134" y="161"/>
                  </a:cubicBezTo>
                  <a:cubicBezTo>
                    <a:pt x="128" y="167"/>
                    <a:pt x="128" y="167"/>
                    <a:pt x="128" y="167"/>
                  </a:cubicBezTo>
                  <a:cubicBezTo>
                    <a:pt x="129" y="194"/>
                    <a:pt x="129" y="194"/>
                    <a:pt x="129" y="194"/>
                  </a:cubicBezTo>
                  <a:cubicBezTo>
                    <a:pt x="164" y="142"/>
                    <a:pt x="164" y="142"/>
                    <a:pt x="164" y="142"/>
                  </a:cubicBezTo>
                  <a:cubicBezTo>
                    <a:pt x="169" y="142"/>
                    <a:pt x="169" y="142"/>
                    <a:pt x="169" y="142"/>
                  </a:cubicBezTo>
                  <a:cubicBezTo>
                    <a:pt x="194" y="142"/>
                    <a:pt x="216" y="162"/>
                    <a:pt x="228" y="183"/>
                  </a:cubicBezTo>
                  <a:cubicBezTo>
                    <a:pt x="233" y="194"/>
                    <a:pt x="237" y="207"/>
                    <a:pt x="239" y="220"/>
                  </a:cubicBezTo>
                  <a:cubicBezTo>
                    <a:pt x="234" y="228"/>
                    <a:pt x="234" y="228"/>
                    <a:pt x="234" y="228"/>
                  </a:cubicBezTo>
                  <a:cubicBezTo>
                    <a:pt x="210" y="269"/>
                    <a:pt x="167" y="294"/>
                    <a:pt x="119" y="294"/>
                  </a:cubicBezTo>
                  <a:cubicBezTo>
                    <a:pt x="72" y="294"/>
                    <a:pt x="28" y="269"/>
                    <a:pt x="4" y="228"/>
                  </a:cubicBezTo>
                  <a:cubicBezTo>
                    <a:pt x="0" y="220"/>
                    <a:pt x="0" y="220"/>
                    <a:pt x="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8">
              <a:extLst>
                <a:ext uri="{FF2B5EF4-FFF2-40B4-BE49-F238E27FC236}">
                  <a16:creationId xmlns:a16="http://schemas.microsoft.com/office/drawing/2014/main" id="{A73AA823-A521-4C3C-BB5E-0E8EFA25D7FC}"/>
                </a:ext>
              </a:extLst>
            </p:cNvPr>
            <p:cNvSpPr>
              <a:spLocks noEditPoints="1"/>
            </p:cNvSpPr>
            <p:nvPr/>
          </p:nvSpPr>
          <p:spPr bwMode="auto">
            <a:xfrm>
              <a:off x="2165351" y="4102100"/>
              <a:ext cx="1206500" cy="539750"/>
            </a:xfrm>
            <a:custGeom>
              <a:avLst/>
              <a:gdLst>
                <a:gd name="T0" fmla="*/ 414 w 497"/>
                <a:gd name="T1" fmla="*/ 44 h 222"/>
                <a:gd name="T2" fmla="*/ 395 w 497"/>
                <a:gd name="T3" fmla="*/ 33 h 222"/>
                <a:gd name="T4" fmla="*/ 263 w 497"/>
                <a:gd name="T5" fmla="*/ 109 h 222"/>
                <a:gd name="T6" fmla="*/ 263 w 497"/>
                <a:gd name="T7" fmla="*/ 137 h 222"/>
                <a:gd name="T8" fmla="*/ 251 w 497"/>
                <a:gd name="T9" fmla="*/ 136 h 222"/>
                <a:gd name="T10" fmla="*/ 239 w 497"/>
                <a:gd name="T11" fmla="*/ 137 h 222"/>
                <a:gd name="T12" fmla="*/ 239 w 497"/>
                <a:gd name="T13" fmla="*/ 109 h 222"/>
                <a:gd name="T14" fmla="*/ 107 w 497"/>
                <a:gd name="T15" fmla="*/ 33 h 222"/>
                <a:gd name="T16" fmla="*/ 84 w 497"/>
                <a:gd name="T17" fmla="*/ 47 h 222"/>
                <a:gd name="T18" fmla="*/ 72 w 497"/>
                <a:gd name="T19" fmla="*/ 26 h 222"/>
                <a:gd name="T20" fmla="*/ 116 w 497"/>
                <a:gd name="T21" fmla="*/ 0 h 222"/>
                <a:gd name="T22" fmla="*/ 122 w 497"/>
                <a:gd name="T23" fmla="*/ 11 h 222"/>
                <a:gd name="T24" fmla="*/ 251 w 497"/>
                <a:gd name="T25" fmla="*/ 85 h 222"/>
                <a:gd name="T26" fmla="*/ 380 w 497"/>
                <a:gd name="T27" fmla="*/ 11 h 222"/>
                <a:gd name="T28" fmla="*/ 386 w 497"/>
                <a:gd name="T29" fmla="*/ 0 h 222"/>
                <a:gd name="T30" fmla="*/ 427 w 497"/>
                <a:gd name="T31" fmla="*/ 24 h 222"/>
                <a:gd name="T32" fmla="*/ 414 w 497"/>
                <a:gd name="T33" fmla="*/ 44 h 222"/>
                <a:gd name="T34" fmla="*/ 38 w 497"/>
                <a:gd name="T35" fmla="*/ 21 h 222"/>
                <a:gd name="T36" fmla="*/ 77 w 497"/>
                <a:gd name="T37" fmla="*/ 59 h 222"/>
                <a:gd name="T38" fmla="*/ 38 w 497"/>
                <a:gd name="T39" fmla="*/ 98 h 222"/>
                <a:gd name="T40" fmla="*/ 0 w 497"/>
                <a:gd name="T41" fmla="*/ 59 h 222"/>
                <a:gd name="T42" fmla="*/ 38 w 497"/>
                <a:gd name="T43" fmla="*/ 21 h 222"/>
                <a:gd name="T44" fmla="*/ 251 w 497"/>
                <a:gd name="T45" fmla="*/ 145 h 222"/>
                <a:gd name="T46" fmla="*/ 290 w 497"/>
                <a:gd name="T47" fmla="*/ 183 h 222"/>
                <a:gd name="T48" fmla="*/ 251 w 497"/>
                <a:gd name="T49" fmla="*/ 222 h 222"/>
                <a:gd name="T50" fmla="*/ 213 w 497"/>
                <a:gd name="T51" fmla="*/ 183 h 222"/>
                <a:gd name="T52" fmla="*/ 251 w 497"/>
                <a:gd name="T53" fmla="*/ 145 h 222"/>
                <a:gd name="T54" fmla="*/ 459 w 497"/>
                <a:gd name="T55" fmla="*/ 21 h 222"/>
                <a:gd name="T56" fmla="*/ 497 w 497"/>
                <a:gd name="T57" fmla="*/ 59 h 222"/>
                <a:gd name="T58" fmla="*/ 459 w 497"/>
                <a:gd name="T59" fmla="*/ 98 h 222"/>
                <a:gd name="T60" fmla="*/ 420 w 497"/>
                <a:gd name="T61" fmla="*/ 59 h 222"/>
                <a:gd name="T62" fmla="*/ 459 w 497"/>
                <a:gd name="T63" fmla="*/ 2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7" h="222">
                  <a:moveTo>
                    <a:pt x="414" y="44"/>
                  </a:moveTo>
                  <a:cubicBezTo>
                    <a:pt x="395" y="33"/>
                    <a:pt x="395" y="33"/>
                    <a:pt x="395" y="33"/>
                  </a:cubicBezTo>
                  <a:cubicBezTo>
                    <a:pt x="365" y="77"/>
                    <a:pt x="317" y="105"/>
                    <a:pt x="263" y="109"/>
                  </a:cubicBezTo>
                  <a:cubicBezTo>
                    <a:pt x="263" y="137"/>
                    <a:pt x="263" y="137"/>
                    <a:pt x="263" y="137"/>
                  </a:cubicBezTo>
                  <a:cubicBezTo>
                    <a:pt x="259" y="136"/>
                    <a:pt x="255" y="136"/>
                    <a:pt x="251" y="136"/>
                  </a:cubicBezTo>
                  <a:cubicBezTo>
                    <a:pt x="247" y="136"/>
                    <a:pt x="243" y="136"/>
                    <a:pt x="239" y="137"/>
                  </a:cubicBezTo>
                  <a:cubicBezTo>
                    <a:pt x="239" y="109"/>
                    <a:pt x="239" y="109"/>
                    <a:pt x="239" y="109"/>
                  </a:cubicBezTo>
                  <a:cubicBezTo>
                    <a:pt x="186" y="105"/>
                    <a:pt x="137" y="77"/>
                    <a:pt x="107" y="33"/>
                  </a:cubicBezTo>
                  <a:cubicBezTo>
                    <a:pt x="84" y="47"/>
                    <a:pt x="84" y="47"/>
                    <a:pt x="84" y="47"/>
                  </a:cubicBezTo>
                  <a:cubicBezTo>
                    <a:pt x="82" y="39"/>
                    <a:pt x="78" y="31"/>
                    <a:pt x="72" y="26"/>
                  </a:cubicBezTo>
                  <a:cubicBezTo>
                    <a:pt x="116" y="0"/>
                    <a:pt x="116" y="0"/>
                    <a:pt x="116" y="0"/>
                  </a:cubicBezTo>
                  <a:cubicBezTo>
                    <a:pt x="122" y="11"/>
                    <a:pt x="122" y="11"/>
                    <a:pt x="122" y="11"/>
                  </a:cubicBezTo>
                  <a:cubicBezTo>
                    <a:pt x="149" y="57"/>
                    <a:pt x="198" y="85"/>
                    <a:pt x="251" y="85"/>
                  </a:cubicBezTo>
                  <a:cubicBezTo>
                    <a:pt x="304" y="85"/>
                    <a:pt x="354" y="57"/>
                    <a:pt x="380" y="11"/>
                  </a:cubicBezTo>
                  <a:cubicBezTo>
                    <a:pt x="386" y="0"/>
                    <a:pt x="386" y="0"/>
                    <a:pt x="386" y="0"/>
                  </a:cubicBezTo>
                  <a:cubicBezTo>
                    <a:pt x="427" y="24"/>
                    <a:pt x="427" y="24"/>
                    <a:pt x="427" y="24"/>
                  </a:cubicBezTo>
                  <a:cubicBezTo>
                    <a:pt x="421" y="29"/>
                    <a:pt x="416" y="36"/>
                    <a:pt x="414" y="44"/>
                  </a:cubicBezTo>
                  <a:close/>
                  <a:moveTo>
                    <a:pt x="38" y="21"/>
                  </a:moveTo>
                  <a:cubicBezTo>
                    <a:pt x="60" y="21"/>
                    <a:pt x="77" y="38"/>
                    <a:pt x="77" y="59"/>
                  </a:cubicBezTo>
                  <a:cubicBezTo>
                    <a:pt x="77" y="80"/>
                    <a:pt x="60" y="98"/>
                    <a:pt x="38" y="98"/>
                  </a:cubicBezTo>
                  <a:cubicBezTo>
                    <a:pt x="17" y="98"/>
                    <a:pt x="0" y="80"/>
                    <a:pt x="0" y="59"/>
                  </a:cubicBezTo>
                  <a:cubicBezTo>
                    <a:pt x="0" y="38"/>
                    <a:pt x="17" y="21"/>
                    <a:pt x="38" y="21"/>
                  </a:cubicBezTo>
                  <a:close/>
                  <a:moveTo>
                    <a:pt x="251" y="145"/>
                  </a:moveTo>
                  <a:cubicBezTo>
                    <a:pt x="272" y="145"/>
                    <a:pt x="290" y="162"/>
                    <a:pt x="290" y="183"/>
                  </a:cubicBezTo>
                  <a:cubicBezTo>
                    <a:pt x="290" y="205"/>
                    <a:pt x="272" y="222"/>
                    <a:pt x="251" y="222"/>
                  </a:cubicBezTo>
                  <a:cubicBezTo>
                    <a:pt x="230" y="222"/>
                    <a:pt x="213" y="205"/>
                    <a:pt x="213" y="183"/>
                  </a:cubicBezTo>
                  <a:cubicBezTo>
                    <a:pt x="213" y="162"/>
                    <a:pt x="230" y="145"/>
                    <a:pt x="251" y="145"/>
                  </a:cubicBezTo>
                  <a:close/>
                  <a:moveTo>
                    <a:pt x="459" y="21"/>
                  </a:moveTo>
                  <a:cubicBezTo>
                    <a:pt x="480" y="21"/>
                    <a:pt x="497" y="38"/>
                    <a:pt x="497" y="59"/>
                  </a:cubicBezTo>
                  <a:cubicBezTo>
                    <a:pt x="497" y="80"/>
                    <a:pt x="480" y="98"/>
                    <a:pt x="459" y="98"/>
                  </a:cubicBezTo>
                  <a:cubicBezTo>
                    <a:pt x="437" y="98"/>
                    <a:pt x="420" y="80"/>
                    <a:pt x="420" y="59"/>
                  </a:cubicBezTo>
                  <a:cubicBezTo>
                    <a:pt x="420" y="38"/>
                    <a:pt x="437" y="21"/>
                    <a:pt x="459" y="21"/>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EE7C81A6-FCBB-4863-A752-5DFAF958BA87}"/>
              </a:ext>
            </a:extLst>
          </p:cNvPr>
          <p:cNvGrpSpPr/>
          <p:nvPr/>
        </p:nvGrpSpPr>
        <p:grpSpPr>
          <a:xfrm>
            <a:off x="7529189" y="3476940"/>
            <a:ext cx="561975" cy="1068388"/>
            <a:chOff x="7880351" y="654051"/>
            <a:chExt cx="603250" cy="1079500"/>
          </a:xfrm>
          <a:solidFill>
            <a:srgbClr val="092F57"/>
          </a:solidFill>
        </p:grpSpPr>
        <p:sp>
          <p:nvSpPr>
            <p:cNvPr id="11" name="Freeform 37">
              <a:extLst>
                <a:ext uri="{FF2B5EF4-FFF2-40B4-BE49-F238E27FC236}">
                  <a16:creationId xmlns:a16="http://schemas.microsoft.com/office/drawing/2014/main" id="{AA81559D-89BD-41DA-93D3-6A0B7B25BE91}"/>
                </a:ext>
              </a:extLst>
            </p:cNvPr>
            <p:cNvSpPr>
              <a:spLocks/>
            </p:cNvSpPr>
            <p:nvPr/>
          </p:nvSpPr>
          <p:spPr bwMode="auto">
            <a:xfrm>
              <a:off x="7956551" y="1058863"/>
              <a:ext cx="527050" cy="674688"/>
            </a:xfrm>
            <a:custGeom>
              <a:avLst/>
              <a:gdLst>
                <a:gd name="T0" fmla="*/ 241 w 245"/>
                <a:gd name="T1" fmla="*/ 81 h 314"/>
                <a:gd name="T2" fmla="*/ 238 w 245"/>
                <a:gd name="T3" fmla="*/ 65 h 314"/>
                <a:gd name="T4" fmla="*/ 235 w 245"/>
                <a:gd name="T5" fmla="*/ 57 h 314"/>
                <a:gd name="T6" fmla="*/ 234 w 245"/>
                <a:gd name="T7" fmla="*/ 52 h 314"/>
                <a:gd name="T8" fmla="*/ 233 w 245"/>
                <a:gd name="T9" fmla="*/ 49 h 314"/>
                <a:gd name="T10" fmla="*/ 230 w 245"/>
                <a:gd name="T11" fmla="*/ 42 h 314"/>
                <a:gd name="T12" fmla="*/ 209 w 245"/>
                <a:gd name="T13" fmla="*/ 29 h 314"/>
                <a:gd name="T14" fmla="*/ 209 w 245"/>
                <a:gd name="T15" fmla="*/ 29 h 314"/>
                <a:gd name="T16" fmla="*/ 183 w 245"/>
                <a:gd name="T17" fmla="*/ 72 h 314"/>
                <a:gd name="T18" fmla="*/ 180 w 245"/>
                <a:gd name="T19" fmla="*/ 78 h 314"/>
                <a:gd name="T20" fmla="*/ 162 w 245"/>
                <a:gd name="T21" fmla="*/ 40 h 314"/>
                <a:gd name="T22" fmla="*/ 162 w 245"/>
                <a:gd name="T23" fmla="*/ 35 h 314"/>
                <a:gd name="T24" fmla="*/ 167 w 245"/>
                <a:gd name="T25" fmla="*/ 23 h 314"/>
                <a:gd name="T26" fmla="*/ 170 w 245"/>
                <a:gd name="T27" fmla="*/ 22 h 314"/>
                <a:gd name="T28" fmla="*/ 178 w 245"/>
                <a:gd name="T29" fmla="*/ 29 h 314"/>
                <a:gd name="T30" fmla="*/ 181 w 245"/>
                <a:gd name="T31" fmla="*/ 28 h 314"/>
                <a:gd name="T32" fmla="*/ 177 w 245"/>
                <a:gd name="T33" fmla="*/ 9 h 314"/>
                <a:gd name="T34" fmla="*/ 175 w 245"/>
                <a:gd name="T35" fmla="*/ 4 h 314"/>
                <a:gd name="T36" fmla="*/ 175 w 245"/>
                <a:gd name="T37" fmla="*/ 2 h 314"/>
                <a:gd name="T38" fmla="*/ 171 w 245"/>
                <a:gd name="T39" fmla="*/ 2 h 314"/>
                <a:gd name="T40" fmla="*/ 169 w 245"/>
                <a:gd name="T41" fmla="*/ 4 h 314"/>
                <a:gd name="T42" fmla="*/ 160 w 245"/>
                <a:gd name="T43" fmla="*/ 9 h 314"/>
                <a:gd name="T44" fmla="*/ 150 w 245"/>
                <a:gd name="T45" fmla="*/ 9 h 314"/>
                <a:gd name="T46" fmla="*/ 141 w 245"/>
                <a:gd name="T47" fmla="*/ 4 h 314"/>
                <a:gd name="T48" fmla="*/ 139 w 245"/>
                <a:gd name="T49" fmla="*/ 1 h 314"/>
                <a:gd name="T50" fmla="*/ 135 w 245"/>
                <a:gd name="T51" fmla="*/ 2 h 314"/>
                <a:gd name="T52" fmla="*/ 134 w 245"/>
                <a:gd name="T53" fmla="*/ 4 h 314"/>
                <a:gd name="T54" fmla="*/ 133 w 245"/>
                <a:gd name="T55" fmla="*/ 9 h 314"/>
                <a:gd name="T56" fmla="*/ 129 w 245"/>
                <a:gd name="T57" fmla="*/ 28 h 314"/>
                <a:gd name="T58" fmla="*/ 132 w 245"/>
                <a:gd name="T59" fmla="*/ 29 h 314"/>
                <a:gd name="T60" fmla="*/ 139 w 245"/>
                <a:gd name="T61" fmla="*/ 22 h 314"/>
                <a:gd name="T62" fmla="*/ 142 w 245"/>
                <a:gd name="T63" fmla="*/ 23 h 314"/>
                <a:gd name="T64" fmla="*/ 148 w 245"/>
                <a:gd name="T65" fmla="*/ 35 h 314"/>
                <a:gd name="T66" fmla="*/ 148 w 245"/>
                <a:gd name="T67" fmla="*/ 40 h 314"/>
                <a:gd name="T68" fmla="*/ 129 w 245"/>
                <a:gd name="T69" fmla="*/ 79 h 314"/>
                <a:gd name="T70" fmla="*/ 126 w 245"/>
                <a:gd name="T71" fmla="*/ 73 h 314"/>
                <a:gd name="T72" fmla="*/ 104 w 245"/>
                <a:gd name="T73" fmla="*/ 30 h 314"/>
                <a:gd name="T74" fmla="*/ 103 w 245"/>
                <a:gd name="T75" fmla="*/ 27 h 314"/>
                <a:gd name="T76" fmla="*/ 95 w 245"/>
                <a:gd name="T77" fmla="*/ 33 h 314"/>
                <a:gd name="T78" fmla="*/ 89 w 245"/>
                <a:gd name="T79" fmla="*/ 37 h 314"/>
                <a:gd name="T80" fmla="*/ 87 w 245"/>
                <a:gd name="T81" fmla="*/ 39 h 314"/>
                <a:gd name="T82" fmla="*/ 77 w 245"/>
                <a:gd name="T83" fmla="*/ 50 h 314"/>
                <a:gd name="T84" fmla="*/ 66 w 245"/>
                <a:gd name="T85" fmla="*/ 62 h 314"/>
                <a:gd name="T86" fmla="*/ 45 w 245"/>
                <a:gd name="T87" fmla="*/ 85 h 314"/>
                <a:gd name="T88" fmla="*/ 25 w 245"/>
                <a:gd name="T89" fmla="*/ 109 h 314"/>
                <a:gd name="T90" fmla="*/ 4 w 245"/>
                <a:gd name="T91" fmla="*/ 133 h 314"/>
                <a:gd name="T92" fmla="*/ 4 w 245"/>
                <a:gd name="T93" fmla="*/ 151 h 314"/>
                <a:gd name="T94" fmla="*/ 24 w 245"/>
                <a:gd name="T95" fmla="*/ 154 h 314"/>
                <a:gd name="T96" fmla="*/ 49 w 245"/>
                <a:gd name="T97" fmla="*/ 134 h 314"/>
                <a:gd name="T98" fmla="*/ 74 w 245"/>
                <a:gd name="T99" fmla="*/ 115 h 314"/>
                <a:gd name="T100" fmla="*/ 84 w 245"/>
                <a:gd name="T101" fmla="*/ 107 h 314"/>
                <a:gd name="T102" fmla="*/ 84 w 245"/>
                <a:gd name="T103" fmla="*/ 121 h 314"/>
                <a:gd name="T104" fmla="*/ 88 w 245"/>
                <a:gd name="T105" fmla="*/ 174 h 314"/>
                <a:gd name="T106" fmla="*/ 146 w 245"/>
                <a:gd name="T107" fmla="*/ 310 h 314"/>
                <a:gd name="T108" fmla="*/ 155 w 245"/>
                <a:gd name="T109" fmla="*/ 314 h 314"/>
                <a:gd name="T110" fmla="*/ 164 w 245"/>
                <a:gd name="T111" fmla="*/ 310 h 314"/>
                <a:gd name="T112" fmla="*/ 220 w 245"/>
                <a:gd name="T113" fmla="*/ 183 h 314"/>
                <a:gd name="T114" fmla="*/ 226 w 245"/>
                <a:gd name="T115" fmla="*/ 186 h 314"/>
                <a:gd name="T116" fmla="*/ 240 w 245"/>
                <a:gd name="T117" fmla="*/ 177 h 314"/>
                <a:gd name="T118" fmla="*/ 241 w 245"/>
                <a:gd name="T119" fmla="*/ 176 h 314"/>
                <a:gd name="T120" fmla="*/ 245 w 245"/>
                <a:gd name="T121" fmla="*/ 145 h 314"/>
                <a:gd name="T122" fmla="*/ 245 w 245"/>
                <a:gd name="T123" fmla="*/ 113 h 314"/>
                <a:gd name="T124" fmla="*/ 241 w 245"/>
                <a:gd name="T125" fmla="*/ 8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 h="314">
                  <a:moveTo>
                    <a:pt x="241" y="81"/>
                  </a:moveTo>
                  <a:cubicBezTo>
                    <a:pt x="240" y="76"/>
                    <a:pt x="239" y="70"/>
                    <a:pt x="238" y="65"/>
                  </a:cubicBezTo>
                  <a:cubicBezTo>
                    <a:pt x="237" y="62"/>
                    <a:pt x="236" y="59"/>
                    <a:pt x="235" y="57"/>
                  </a:cubicBezTo>
                  <a:cubicBezTo>
                    <a:pt x="234" y="52"/>
                    <a:pt x="234" y="52"/>
                    <a:pt x="234" y="52"/>
                  </a:cubicBezTo>
                  <a:cubicBezTo>
                    <a:pt x="233" y="49"/>
                    <a:pt x="233" y="49"/>
                    <a:pt x="233" y="49"/>
                  </a:cubicBezTo>
                  <a:cubicBezTo>
                    <a:pt x="232" y="47"/>
                    <a:pt x="231" y="44"/>
                    <a:pt x="230" y="42"/>
                  </a:cubicBezTo>
                  <a:cubicBezTo>
                    <a:pt x="225" y="34"/>
                    <a:pt x="217" y="30"/>
                    <a:pt x="209" y="29"/>
                  </a:cubicBezTo>
                  <a:cubicBezTo>
                    <a:pt x="209" y="29"/>
                    <a:pt x="209" y="29"/>
                    <a:pt x="209" y="29"/>
                  </a:cubicBezTo>
                  <a:cubicBezTo>
                    <a:pt x="183" y="72"/>
                    <a:pt x="183" y="72"/>
                    <a:pt x="183" y="72"/>
                  </a:cubicBezTo>
                  <a:cubicBezTo>
                    <a:pt x="180" y="78"/>
                    <a:pt x="180" y="78"/>
                    <a:pt x="180" y="78"/>
                  </a:cubicBezTo>
                  <a:cubicBezTo>
                    <a:pt x="162" y="40"/>
                    <a:pt x="162" y="40"/>
                    <a:pt x="162" y="40"/>
                  </a:cubicBezTo>
                  <a:cubicBezTo>
                    <a:pt x="161" y="38"/>
                    <a:pt x="161" y="36"/>
                    <a:pt x="162" y="35"/>
                  </a:cubicBezTo>
                  <a:cubicBezTo>
                    <a:pt x="167" y="23"/>
                    <a:pt x="167" y="23"/>
                    <a:pt x="167" y="23"/>
                  </a:cubicBezTo>
                  <a:cubicBezTo>
                    <a:pt x="168" y="22"/>
                    <a:pt x="169" y="21"/>
                    <a:pt x="170" y="22"/>
                  </a:cubicBezTo>
                  <a:cubicBezTo>
                    <a:pt x="178" y="29"/>
                    <a:pt x="178" y="29"/>
                    <a:pt x="178" y="29"/>
                  </a:cubicBezTo>
                  <a:cubicBezTo>
                    <a:pt x="179" y="30"/>
                    <a:pt x="181" y="29"/>
                    <a:pt x="181" y="28"/>
                  </a:cubicBezTo>
                  <a:cubicBezTo>
                    <a:pt x="177" y="9"/>
                    <a:pt x="177" y="9"/>
                    <a:pt x="177" y="9"/>
                  </a:cubicBezTo>
                  <a:cubicBezTo>
                    <a:pt x="175" y="4"/>
                    <a:pt x="175" y="4"/>
                    <a:pt x="175" y="4"/>
                  </a:cubicBezTo>
                  <a:cubicBezTo>
                    <a:pt x="175" y="2"/>
                    <a:pt x="175" y="2"/>
                    <a:pt x="175" y="2"/>
                  </a:cubicBezTo>
                  <a:cubicBezTo>
                    <a:pt x="175" y="0"/>
                    <a:pt x="172" y="0"/>
                    <a:pt x="171" y="2"/>
                  </a:cubicBezTo>
                  <a:cubicBezTo>
                    <a:pt x="170" y="2"/>
                    <a:pt x="170" y="3"/>
                    <a:pt x="169" y="4"/>
                  </a:cubicBezTo>
                  <a:cubicBezTo>
                    <a:pt x="166" y="6"/>
                    <a:pt x="163" y="8"/>
                    <a:pt x="160" y="9"/>
                  </a:cubicBezTo>
                  <a:cubicBezTo>
                    <a:pt x="157" y="10"/>
                    <a:pt x="153" y="10"/>
                    <a:pt x="150" y="9"/>
                  </a:cubicBezTo>
                  <a:cubicBezTo>
                    <a:pt x="146" y="8"/>
                    <a:pt x="143" y="6"/>
                    <a:pt x="141" y="4"/>
                  </a:cubicBezTo>
                  <a:cubicBezTo>
                    <a:pt x="140" y="3"/>
                    <a:pt x="139" y="2"/>
                    <a:pt x="139" y="1"/>
                  </a:cubicBezTo>
                  <a:cubicBezTo>
                    <a:pt x="138" y="0"/>
                    <a:pt x="135" y="0"/>
                    <a:pt x="135" y="2"/>
                  </a:cubicBezTo>
                  <a:cubicBezTo>
                    <a:pt x="134" y="4"/>
                    <a:pt x="134" y="4"/>
                    <a:pt x="134" y="4"/>
                  </a:cubicBezTo>
                  <a:cubicBezTo>
                    <a:pt x="133" y="9"/>
                    <a:pt x="133" y="9"/>
                    <a:pt x="133" y="9"/>
                  </a:cubicBezTo>
                  <a:cubicBezTo>
                    <a:pt x="129" y="28"/>
                    <a:pt x="129" y="28"/>
                    <a:pt x="129" y="28"/>
                  </a:cubicBezTo>
                  <a:cubicBezTo>
                    <a:pt x="129" y="29"/>
                    <a:pt x="131" y="30"/>
                    <a:pt x="132" y="29"/>
                  </a:cubicBezTo>
                  <a:cubicBezTo>
                    <a:pt x="139" y="22"/>
                    <a:pt x="139" y="22"/>
                    <a:pt x="139" y="22"/>
                  </a:cubicBezTo>
                  <a:cubicBezTo>
                    <a:pt x="140" y="21"/>
                    <a:pt x="142" y="22"/>
                    <a:pt x="142" y="23"/>
                  </a:cubicBezTo>
                  <a:cubicBezTo>
                    <a:pt x="148" y="35"/>
                    <a:pt x="148" y="35"/>
                    <a:pt x="148" y="35"/>
                  </a:cubicBezTo>
                  <a:cubicBezTo>
                    <a:pt x="148" y="36"/>
                    <a:pt x="148" y="38"/>
                    <a:pt x="148" y="40"/>
                  </a:cubicBezTo>
                  <a:cubicBezTo>
                    <a:pt x="129" y="79"/>
                    <a:pt x="129" y="79"/>
                    <a:pt x="129" y="79"/>
                  </a:cubicBezTo>
                  <a:cubicBezTo>
                    <a:pt x="128" y="77"/>
                    <a:pt x="127" y="75"/>
                    <a:pt x="126" y="73"/>
                  </a:cubicBezTo>
                  <a:cubicBezTo>
                    <a:pt x="119" y="58"/>
                    <a:pt x="111" y="43"/>
                    <a:pt x="104" y="30"/>
                  </a:cubicBezTo>
                  <a:cubicBezTo>
                    <a:pt x="104" y="29"/>
                    <a:pt x="103" y="28"/>
                    <a:pt x="103" y="27"/>
                  </a:cubicBezTo>
                  <a:cubicBezTo>
                    <a:pt x="95" y="33"/>
                    <a:pt x="95" y="33"/>
                    <a:pt x="95" y="33"/>
                  </a:cubicBezTo>
                  <a:cubicBezTo>
                    <a:pt x="93" y="34"/>
                    <a:pt x="91" y="35"/>
                    <a:pt x="89" y="37"/>
                  </a:cubicBezTo>
                  <a:cubicBezTo>
                    <a:pt x="88" y="37"/>
                    <a:pt x="87" y="38"/>
                    <a:pt x="87" y="39"/>
                  </a:cubicBezTo>
                  <a:cubicBezTo>
                    <a:pt x="77" y="50"/>
                    <a:pt x="77" y="50"/>
                    <a:pt x="77" y="50"/>
                  </a:cubicBezTo>
                  <a:cubicBezTo>
                    <a:pt x="66" y="62"/>
                    <a:pt x="66" y="62"/>
                    <a:pt x="66" y="62"/>
                  </a:cubicBezTo>
                  <a:cubicBezTo>
                    <a:pt x="59" y="69"/>
                    <a:pt x="52" y="77"/>
                    <a:pt x="45" y="85"/>
                  </a:cubicBezTo>
                  <a:cubicBezTo>
                    <a:pt x="39" y="93"/>
                    <a:pt x="32" y="101"/>
                    <a:pt x="25" y="109"/>
                  </a:cubicBezTo>
                  <a:cubicBezTo>
                    <a:pt x="18" y="117"/>
                    <a:pt x="11" y="125"/>
                    <a:pt x="4" y="133"/>
                  </a:cubicBezTo>
                  <a:cubicBezTo>
                    <a:pt x="0" y="138"/>
                    <a:pt x="0" y="145"/>
                    <a:pt x="4" y="151"/>
                  </a:cubicBezTo>
                  <a:cubicBezTo>
                    <a:pt x="9" y="157"/>
                    <a:pt x="18" y="158"/>
                    <a:pt x="24" y="154"/>
                  </a:cubicBezTo>
                  <a:cubicBezTo>
                    <a:pt x="32" y="147"/>
                    <a:pt x="41" y="141"/>
                    <a:pt x="49" y="134"/>
                  </a:cubicBezTo>
                  <a:cubicBezTo>
                    <a:pt x="57" y="128"/>
                    <a:pt x="66" y="122"/>
                    <a:pt x="74" y="115"/>
                  </a:cubicBezTo>
                  <a:cubicBezTo>
                    <a:pt x="77" y="113"/>
                    <a:pt x="81" y="110"/>
                    <a:pt x="84" y="107"/>
                  </a:cubicBezTo>
                  <a:cubicBezTo>
                    <a:pt x="84" y="121"/>
                    <a:pt x="84" y="121"/>
                    <a:pt x="84" y="121"/>
                  </a:cubicBezTo>
                  <a:cubicBezTo>
                    <a:pt x="84" y="139"/>
                    <a:pt x="85" y="157"/>
                    <a:pt x="88" y="174"/>
                  </a:cubicBezTo>
                  <a:cubicBezTo>
                    <a:pt x="96" y="225"/>
                    <a:pt x="109" y="268"/>
                    <a:pt x="146" y="310"/>
                  </a:cubicBezTo>
                  <a:cubicBezTo>
                    <a:pt x="148" y="313"/>
                    <a:pt x="151" y="314"/>
                    <a:pt x="155" y="314"/>
                  </a:cubicBezTo>
                  <a:cubicBezTo>
                    <a:pt x="158" y="314"/>
                    <a:pt x="161" y="313"/>
                    <a:pt x="164" y="310"/>
                  </a:cubicBezTo>
                  <a:cubicBezTo>
                    <a:pt x="198" y="270"/>
                    <a:pt x="212" y="230"/>
                    <a:pt x="220" y="183"/>
                  </a:cubicBezTo>
                  <a:cubicBezTo>
                    <a:pt x="221" y="185"/>
                    <a:pt x="223" y="186"/>
                    <a:pt x="226" y="186"/>
                  </a:cubicBezTo>
                  <a:cubicBezTo>
                    <a:pt x="232" y="188"/>
                    <a:pt x="239" y="184"/>
                    <a:pt x="240" y="177"/>
                  </a:cubicBezTo>
                  <a:cubicBezTo>
                    <a:pt x="241" y="176"/>
                    <a:pt x="241" y="176"/>
                    <a:pt x="241" y="176"/>
                  </a:cubicBezTo>
                  <a:cubicBezTo>
                    <a:pt x="243" y="166"/>
                    <a:pt x="244" y="155"/>
                    <a:pt x="245" y="145"/>
                  </a:cubicBezTo>
                  <a:cubicBezTo>
                    <a:pt x="245" y="134"/>
                    <a:pt x="245" y="124"/>
                    <a:pt x="245" y="113"/>
                  </a:cubicBezTo>
                  <a:cubicBezTo>
                    <a:pt x="244" y="102"/>
                    <a:pt x="243" y="92"/>
                    <a:pt x="2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8">
              <a:extLst>
                <a:ext uri="{FF2B5EF4-FFF2-40B4-BE49-F238E27FC236}">
                  <a16:creationId xmlns:a16="http://schemas.microsoft.com/office/drawing/2014/main" id="{E4430FE6-F8CA-48CF-9F5F-DFB584D821CC}"/>
                </a:ext>
              </a:extLst>
            </p:cNvPr>
            <p:cNvSpPr>
              <a:spLocks/>
            </p:cNvSpPr>
            <p:nvPr/>
          </p:nvSpPr>
          <p:spPr bwMode="auto">
            <a:xfrm>
              <a:off x="7880351" y="1430338"/>
              <a:ext cx="198438" cy="303213"/>
            </a:xfrm>
            <a:custGeom>
              <a:avLst/>
              <a:gdLst>
                <a:gd name="T0" fmla="*/ 67 w 92"/>
                <a:gd name="T1" fmla="*/ 28 h 141"/>
                <a:gd name="T2" fmla="*/ 62 w 92"/>
                <a:gd name="T3" fmla="*/ 25 h 141"/>
                <a:gd name="T4" fmla="*/ 55 w 92"/>
                <a:gd name="T5" fmla="*/ 25 h 141"/>
                <a:gd name="T6" fmla="*/ 55 w 92"/>
                <a:gd name="T7" fmla="*/ 5 h 141"/>
                <a:gd name="T8" fmla="*/ 50 w 92"/>
                <a:gd name="T9" fmla="*/ 0 h 141"/>
                <a:gd name="T10" fmla="*/ 42 w 92"/>
                <a:gd name="T11" fmla="*/ 0 h 141"/>
                <a:gd name="T12" fmla="*/ 37 w 92"/>
                <a:gd name="T13" fmla="*/ 5 h 141"/>
                <a:gd name="T14" fmla="*/ 37 w 92"/>
                <a:gd name="T15" fmla="*/ 25 h 141"/>
                <a:gd name="T16" fmla="*/ 30 w 92"/>
                <a:gd name="T17" fmla="*/ 25 h 141"/>
                <a:gd name="T18" fmla="*/ 25 w 92"/>
                <a:gd name="T19" fmla="*/ 28 h 141"/>
                <a:gd name="T20" fmla="*/ 0 w 92"/>
                <a:gd name="T21" fmla="*/ 137 h 141"/>
                <a:gd name="T22" fmla="*/ 3 w 92"/>
                <a:gd name="T23" fmla="*/ 141 h 141"/>
                <a:gd name="T24" fmla="*/ 89 w 92"/>
                <a:gd name="T25" fmla="*/ 141 h 141"/>
                <a:gd name="T26" fmla="*/ 92 w 92"/>
                <a:gd name="T27" fmla="*/ 137 h 141"/>
                <a:gd name="T28" fmla="*/ 67 w 92"/>
                <a:gd name="T29"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41">
                  <a:moveTo>
                    <a:pt x="67" y="28"/>
                  </a:moveTo>
                  <a:cubicBezTo>
                    <a:pt x="66" y="26"/>
                    <a:pt x="64" y="25"/>
                    <a:pt x="62" y="25"/>
                  </a:cubicBezTo>
                  <a:cubicBezTo>
                    <a:pt x="55" y="25"/>
                    <a:pt x="55" y="25"/>
                    <a:pt x="55" y="25"/>
                  </a:cubicBezTo>
                  <a:cubicBezTo>
                    <a:pt x="55" y="5"/>
                    <a:pt x="55" y="5"/>
                    <a:pt x="55" y="5"/>
                  </a:cubicBezTo>
                  <a:cubicBezTo>
                    <a:pt x="55" y="2"/>
                    <a:pt x="53" y="0"/>
                    <a:pt x="50" y="0"/>
                  </a:cubicBezTo>
                  <a:cubicBezTo>
                    <a:pt x="42" y="0"/>
                    <a:pt x="42" y="0"/>
                    <a:pt x="42" y="0"/>
                  </a:cubicBezTo>
                  <a:cubicBezTo>
                    <a:pt x="39" y="0"/>
                    <a:pt x="37" y="2"/>
                    <a:pt x="37" y="5"/>
                  </a:cubicBezTo>
                  <a:cubicBezTo>
                    <a:pt x="37" y="25"/>
                    <a:pt x="37" y="25"/>
                    <a:pt x="37" y="25"/>
                  </a:cubicBezTo>
                  <a:cubicBezTo>
                    <a:pt x="30" y="25"/>
                    <a:pt x="30" y="25"/>
                    <a:pt x="30" y="25"/>
                  </a:cubicBezTo>
                  <a:cubicBezTo>
                    <a:pt x="28" y="25"/>
                    <a:pt x="26" y="26"/>
                    <a:pt x="25" y="28"/>
                  </a:cubicBezTo>
                  <a:cubicBezTo>
                    <a:pt x="0" y="137"/>
                    <a:pt x="0" y="137"/>
                    <a:pt x="0" y="137"/>
                  </a:cubicBezTo>
                  <a:cubicBezTo>
                    <a:pt x="0" y="139"/>
                    <a:pt x="1" y="141"/>
                    <a:pt x="3" y="141"/>
                  </a:cubicBezTo>
                  <a:cubicBezTo>
                    <a:pt x="89" y="141"/>
                    <a:pt x="89" y="141"/>
                    <a:pt x="89" y="141"/>
                  </a:cubicBezTo>
                  <a:cubicBezTo>
                    <a:pt x="91" y="141"/>
                    <a:pt x="92" y="139"/>
                    <a:pt x="92" y="137"/>
                  </a:cubicBezTo>
                  <a:lnTo>
                    <a:pt x="6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9">
              <a:extLst>
                <a:ext uri="{FF2B5EF4-FFF2-40B4-BE49-F238E27FC236}">
                  <a16:creationId xmlns:a16="http://schemas.microsoft.com/office/drawing/2014/main" id="{77F5F00A-CBFF-4EE8-8565-8FD2A2C577BB}"/>
                </a:ext>
              </a:extLst>
            </p:cNvPr>
            <p:cNvSpPr>
              <a:spLocks noEditPoints="1"/>
            </p:cNvSpPr>
            <p:nvPr/>
          </p:nvSpPr>
          <p:spPr bwMode="auto">
            <a:xfrm>
              <a:off x="8140701" y="654051"/>
              <a:ext cx="301625" cy="381000"/>
            </a:xfrm>
            <a:custGeom>
              <a:avLst/>
              <a:gdLst>
                <a:gd name="T0" fmla="*/ 0 w 140"/>
                <a:gd name="T1" fmla="*/ 108 h 177"/>
                <a:gd name="T2" fmla="*/ 70 w 140"/>
                <a:gd name="T3" fmla="*/ 177 h 177"/>
                <a:gd name="T4" fmla="*/ 140 w 140"/>
                <a:gd name="T5" fmla="*/ 108 h 177"/>
                <a:gd name="T6" fmla="*/ 111 w 140"/>
                <a:gd name="T7" fmla="*/ 51 h 177"/>
                <a:gd name="T8" fmla="*/ 113 w 140"/>
                <a:gd name="T9" fmla="*/ 38 h 177"/>
                <a:gd name="T10" fmla="*/ 67 w 140"/>
                <a:gd name="T11" fmla="*/ 1 h 177"/>
                <a:gd name="T12" fmla="*/ 25 w 140"/>
                <a:gd name="T13" fmla="*/ 43 h 177"/>
                <a:gd name="T14" fmla="*/ 27 w 140"/>
                <a:gd name="T15" fmla="*/ 52 h 177"/>
                <a:gd name="T16" fmla="*/ 0 w 140"/>
                <a:gd name="T17" fmla="*/ 108 h 177"/>
                <a:gd name="T18" fmla="*/ 50 w 140"/>
                <a:gd name="T19" fmla="*/ 79 h 177"/>
                <a:gd name="T20" fmla="*/ 79 w 140"/>
                <a:gd name="T21" fmla="*/ 104 h 177"/>
                <a:gd name="T22" fmla="*/ 116 w 140"/>
                <a:gd name="T23" fmla="*/ 135 h 177"/>
                <a:gd name="T24" fmla="*/ 70 w 140"/>
                <a:gd name="T25" fmla="*/ 161 h 177"/>
                <a:gd name="T26" fmla="*/ 18 w 140"/>
                <a:gd name="T27" fmla="*/ 121 h 177"/>
                <a:gd name="T28" fmla="*/ 50 w 140"/>
                <a:gd name="T29" fmla="*/ 7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77">
                  <a:moveTo>
                    <a:pt x="0" y="108"/>
                  </a:moveTo>
                  <a:cubicBezTo>
                    <a:pt x="0" y="146"/>
                    <a:pt x="31" y="177"/>
                    <a:pt x="70" y="177"/>
                  </a:cubicBezTo>
                  <a:cubicBezTo>
                    <a:pt x="108" y="177"/>
                    <a:pt x="140" y="146"/>
                    <a:pt x="140" y="108"/>
                  </a:cubicBezTo>
                  <a:cubicBezTo>
                    <a:pt x="140" y="85"/>
                    <a:pt x="129" y="64"/>
                    <a:pt x="111" y="51"/>
                  </a:cubicBezTo>
                  <a:cubicBezTo>
                    <a:pt x="113" y="47"/>
                    <a:pt x="113" y="42"/>
                    <a:pt x="113" y="38"/>
                  </a:cubicBezTo>
                  <a:cubicBezTo>
                    <a:pt x="112" y="16"/>
                    <a:pt x="91" y="0"/>
                    <a:pt x="67" y="1"/>
                  </a:cubicBezTo>
                  <a:cubicBezTo>
                    <a:pt x="43" y="2"/>
                    <a:pt x="24" y="21"/>
                    <a:pt x="25" y="43"/>
                  </a:cubicBezTo>
                  <a:cubicBezTo>
                    <a:pt x="25" y="46"/>
                    <a:pt x="26" y="49"/>
                    <a:pt x="27" y="52"/>
                  </a:cubicBezTo>
                  <a:cubicBezTo>
                    <a:pt x="11" y="65"/>
                    <a:pt x="0" y="85"/>
                    <a:pt x="0" y="108"/>
                  </a:cubicBezTo>
                  <a:close/>
                  <a:moveTo>
                    <a:pt x="50" y="79"/>
                  </a:moveTo>
                  <a:cubicBezTo>
                    <a:pt x="50" y="79"/>
                    <a:pt x="54" y="103"/>
                    <a:pt x="79" y="104"/>
                  </a:cubicBezTo>
                  <a:cubicBezTo>
                    <a:pt x="108" y="105"/>
                    <a:pt x="119" y="117"/>
                    <a:pt x="116" y="135"/>
                  </a:cubicBezTo>
                  <a:cubicBezTo>
                    <a:pt x="107" y="151"/>
                    <a:pt x="90" y="161"/>
                    <a:pt x="70" y="161"/>
                  </a:cubicBezTo>
                  <a:cubicBezTo>
                    <a:pt x="45" y="161"/>
                    <a:pt x="24" y="144"/>
                    <a:pt x="18" y="121"/>
                  </a:cubicBezTo>
                  <a:cubicBezTo>
                    <a:pt x="20" y="99"/>
                    <a:pt x="32" y="86"/>
                    <a:pt x="5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a:extLst>
              <a:ext uri="{FF2B5EF4-FFF2-40B4-BE49-F238E27FC236}">
                <a16:creationId xmlns:a16="http://schemas.microsoft.com/office/drawing/2014/main" id="{2355B5B8-9CCE-4EEA-B1F7-777FA2B380AD}"/>
              </a:ext>
            </a:extLst>
          </p:cNvPr>
          <p:cNvGrpSpPr/>
          <p:nvPr/>
        </p:nvGrpSpPr>
        <p:grpSpPr>
          <a:xfrm>
            <a:off x="3194993" y="3561837"/>
            <a:ext cx="741363" cy="1068388"/>
            <a:chOff x="5959475" y="2051051"/>
            <a:chExt cx="741363" cy="1068388"/>
          </a:xfrm>
          <a:solidFill>
            <a:srgbClr val="092F57"/>
          </a:solidFill>
        </p:grpSpPr>
        <p:sp>
          <p:nvSpPr>
            <p:cNvPr id="15" name="Freeform 77">
              <a:extLst>
                <a:ext uri="{FF2B5EF4-FFF2-40B4-BE49-F238E27FC236}">
                  <a16:creationId xmlns:a16="http://schemas.microsoft.com/office/drawing/2014/main" id="{24AA65FD-CAD5-4FC1-9B6F-2DA393249945}"/>
                </a:ext>
              </a:extLst>
            </p:cNvPr>
            <p:cNvSpPr>
              <a:spLocks/>
            </p:cNvSpPr>
            <p:nvPr/>
          </p:nvSpPr>
          <p:spPr bwMode="auto">
            <a:xfrm>
              <a:off x="6151563" y="2419351"/>
              <a:ext cx="549275" cy="700088"/>
            </a:xfrm>
            <a:custGeom>
              <a:avLst/>
              <a:gdLst>
                <a:gd name="T0" fmla="*/ 184 w 229"/>
                <a:gd name="T1" fmla="*/ 45 h 292"/>
                <a:gd name="T2" fmla="*/ 167 w 229"/>
                <a:gd name="T3" fmla="*/ 73 h 292"/>
                <a:gd name="T4" fmla="*/ 151 w 229"/>
                <a:gd name="T5" fmla="*/ 32 h 292"/>
                <a:gd name="T6" fmla="*/ 156 w 229"/>
                <a:gd name="T7" fmla="*/ 21 h 292"/>
                <a:gd name="T8" fmla="*/ 165 w 229"/>
                <a:gd name="T9" fmla="*/ 27 h 292"/>
                <a:gd name="T10" fmla="*/ 167 w 229"/>
                <a:gd name="T11" fmla="*/ 28 h 292"/>
                <a:gd name="T12" fmla="*/ 164 w 229"/>
                <a:gd name="T13" fmla="*/ 9 h 292"/>
                <a:gd name="T14" fmla="*/ 163 w 229"/>
                <a:gd name="T15" fmla="*/ 2 h 292"/>
                <a:gd name="T16" fmla="*/ 157 w 229"/>
                <a:gd name="T17" fmla="*/ 4 h 292"/>
                <a:gd name="T18" fmla="*/ 139 w 229"/>
                <a:gd name="T19" fmla="*/ 9 h 292"/>
                <a:gd name="T20" fmla="*/ 129 w 229"/>
                <a:gd name="T21" fmla="*/ 1 h 292"/>
                <a:gd name="T22" fmla="*/ 125 w 229"/>
                <a:gd name="T23" fmla="*/ 4 h 292"/>
                <a:gd name="T24" fmla="*/ 120 w 229"/>
                <a:gd name="T25" fmla="*/ 26 h 292"/>
                <a:gd name="T26" fmla="*/ 130 w 229"/>
                <a:gd name="T27" fmla="*/ 21 h 292"/>
                <a:gd name="T28" fmla="*/ 137 w 229"/>
                <a:gd name="T29" fmla="*/ 32 h 292"/>
                <a:gd name="T30" fmla="*/ 121 w 229"/>
                <a:gd name="T31" fmla="*/ 74 h 292"/>
                <a:gd name="T32" fmla="*/ 96 w 229"/>
                <a:gd name="T33" fmla="*/ 26 h 292"/>
                <a:gd name="T34" fmla="*/ 95 w 229"/>
                <a:gd name="T35" fmla="*/ 26 h 292"/>
                <a:gd name="T36" fmla="*/ 47 w 229"/>
                <a:gd name="T37" fmla="*/ 58 h 292"/>
                <a:gd name="T38" fmla="*/ 8 w 229"/>
                <a:gd name="T39" fmla="*/ 17 h 292"/>
                <a:gd name="T40" fmla="*/ 28 w 229"/>
                <a:gd name="T41" fmla="*/ 89 h 292"/>
                <a:gd name="T42" fmla="*/ 49 w 229"/>
                <a:gd name="T43" fmla="*/ 96 h 292"/>
                <a:gd name="T44" fmla="*/ 78 w 229"/>
                <a:gd name="T45" fmla="*/ 80 h 292"/>
                <a:gd name="T46" fmla="*/ 82 w 229"/>
                <a:gd name="T47" fmla="*/ 162 h 292"/>
                <a:gd name="T48" fmla="*/ 144 w 229"/>
                <a:gd name="T49" fmla="*/ 292 h 292"/>
                <a:gd name="T50" fmla="*/ 204 w 229"/>
                <a:gd name="T51" fmla="*/ 169 h 292"/>
                <a:gd name="T52" fmla="*/ 225 w 229"/>
                <a:gd name="T53" fmla="*/ 165 h 292"/>
                <a:gd name="T54" fmla="*/ 229 w 229"/>
                <a:gd name="T55" fmla="*/ 135 h 292"/>
                <a:gd name="T56" fmla="*/ 225 w 229"/>
                <a:gd name="T57" fmla="*/ 75 h 292"/>
                <a:gd name="T58" fmla="*/ 220 w 229"/>
                <a:gd name="T59" fmla="*/ 53 h 292"/>
                <a:gd name="T60" fmla="*/ 218 w 229"/>
                <a:gd name="T61" fmla="*/ 46 h 292"/>
                <a:gd name="T62" fmla="*/ 194 w 229"/>
                <a:gd name="T63" fmla="*/ 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9" h="292">
                  <a:moveTo>
                    <a:pt x="194" y="27"/>
                  </a:moveTo>
                  <a:cubicBezTo>
                    <a:pt x="184" y="45"/>
                    <a:pt x="184" y="45"/>
                    <a:pt x="184" y="45"/>
                  </a:cubicBezTo>
                  <a:cubicBezTo>
                    <a:pt x="171" y="67"/>
                    <a:pt x="171" y="67"/>
                    <a:pt x="171" y="67"/>
                  </a:cubicBezTo>
                  <a:cubicBezTo>
                    <a:pt x="167" y="73"/>
                    <a:pt x="167" y="73"/>
                    <a:pt x="167" y="73"/>
                  </a:cubicBezTo>
                  <a:cubicBezTo>
                    <a:pt x="151" y="37"/>
                    <a:pt x="151" y="37"/>
                    <a:pt x="151" y="37"/>
                  </a:cubicBezTo>
                  <a:cubicBezTo>
                    <a:pt x="150" y="36"/>
                    <a:pt x="150" y="34"/>
                    <a:pt x="151" y="32"/>
                  </a:cubicBezTo>
                  <a:cubicBezTo>
                    <a:pt x="153" y="27"/>
                    <a:pt x="153" y="27"/>
                    <a:pt x="153" y="27"/>
                  </a:cubicBezTo>
                  <a:cubicBezTo>
                    <a:pt x="156" y="21"/>
                    <a:pt x="156" y="21"/>
                    <a:pt x="156" y="21"/>
                  </a:cubicBezTo>
                  <a:cubicBezTo>
                    <a:pt x="156" y="20"/>
                    <a:pt x="158" y="20"/>
                    <a:pt x="159" y="21"/>
                  </a:cubicBezTo>
                  <a:cubicBezTo>
                    <a:pt x="165" y="27"/>
                    <a:pt x="165" y="27"/>
                    <a:pt x="165" y="27"/>
                  </a:cubicBezTo>
                  <a:cubicBezTo>
                    <a:pt x="166" y="27"/>
                    <a:pt x="166" y="27"/>
                    <a:pt x="166" y="28"/>
                  </a:cubicBezTo>
                  <a:cubicBezTo>
                    <a:pt x="166" y="28"/>
                    <a:pt x="166" y="28"/>
                    <a:pt x="167" y="28"/>
                  </a:cubicBezTo>
                  <a:cubicBezTo>
                    <a:pt x="167" y="28"/>
                    <a:pt x="168" y="27"/>
                    <a:pt x="168" y="26"/>
                  </a:cubicBezTo>
                  <a:cubicBezTo>
                    <a:pt x="164" y="9"/>
                    <a:pt x="164" y="9"/>
                    <a:pt x="164" y="9"/>
                  </a:cubicBezTo>
                  <a:cubicBezTo>
                    <a:pt x="163" y="4"/>
                    <a:pt x="163" y="4"/>
                    <a:pt x="163" y="4"/>
                  </a:cubicBezTo>
                  <a:cubicBezTo>
                    <a:pt x="163" y="2"/>
                    <a:pt x="163" y="2"/>
                    <a:pt x="163" y="2"/>
                  </a:cubicBezTo>
                  <a:cubicBezTo>
                    <a:pt x="163" y="0"/>
                    <a:pt x="160" y="0"/>
                    <a:pt x="159" y="2"/>
                  </a:cubicBezTo>
                  <a:cubicBezTo>
                    <a:pt x="158" y="2"/>
                    <a:pt x="158" y="3"/>
                    <a:pt x="157" y="4"/>
                  </a:cubicBezTo>
                  <a:cubicBezTo>
                    <a:pt x="155" y="6"/>
                    <a:pt x="152" y="8"/>
                    <a:pt x="149" y="9"/>
                  </a:cubicBezTo>
                  <a:cubicBezTo>
                    <a:pt x="146" y="10"/>
                    <a:pt x="142" y="10"/>
                    <a:pt x="139" y="9"/>
                  </a:cubicBezTo>
                  <a:cubicBezTo>
                    <a:pt x="136" y="8"/>
                    <a:pt x="133" y="6"/>
                    <a:pt x="131" y="4"/>
                  </a:cubicBezTo>
                  <a:cubicBezTo>
                    <a:pt x="130" y="3"/>
                    <a:pt x="130" y="2"/>
                    <a:pt x="129" y="1"/>
                  </a:cubicBezTo>
                  <a:cubicBezTo>
                    <a:pt x="128" y="0"/>
                    <a:pt x="126" y="0"/>
                    <a:pt x="125" y="2"/>
                  </a:cubicBezTo>
                  <a:cubicBezTo>
                    <a:pt x="125" y="4"/>
                    <a:pt x="125" y="4"/>
                    <a:pt x="125" y="4"/>
                  </a:cubicBezTo>
                  <a:cubicBezTo>
                    <a:pt x="124" y="9"/>
                    <a:pt x="124" y="9"/>
                    <a:pt x="124" y="9"/>
                  </a:cubicBezTo>
                  <a:cubicBezTo>
                    <a:pt x="120" y="26"/>
                    <a:pt x="120" y="26"/>
                    <a:pt x="120" y="26"/>
                  </a:cubicBezTo>
                  <a:cubicBezTo>
                    <a:pt x="120" y="27"/>
                    <a:pt x="122" y="28"/>
                    <a:pt x="123" y="27"/>
                  </a:cubicBezTo>
                  <a:cubicBezTo>
                    <a:pt x="130" y="21"/>
                    <a:pt x="130" y="21"/>
                    <a:pt x="130" y="21"/>
                  </a:cubicBezTo>
                  <a:cubicBezTo>
                    <a:pt x="131" y="20"/>
                    <a:pt x="132" y="20"/>
                    <a:pt x="133" y="21"/>
                  </a:cubicBezTo>
                  <a:cubicBezTo>
                    <a:pt x="137" y="32"/>
                    <a:pt x="137" y="32"/>
                    <a:pt x="137" y="32"/>
                  </a:cubicBezTo>
                  <a:cubicBezTo>
                    <a:pt x="138" y="34"/>
                    <a:pt x="138" y="36"/>
                    <a:pt x="137" y="37"/>
                  </a:cubicBezTo>
                  <a:cubicBezTo>
                    <a:pt x="121" y="74"/>
                    <a:pt x="121" y="74"/>
                    <a:pt x="121" y="74"/>
                  </a:cubicBezTo>
                  <a:cubicBezTo>
                    <a:pt x="118" y="69"/>
                    <a:pt x="116" y="65"/>
                    <a:pt x="114" y="61"/>
                  </a:cubicBezTo>
                  <a:cubicBezTo>
                    <a:pt x="108" y="48"/>
                    <a:pt x="101" y="36"/>
                    <a:pt x="96" y="26"/>
                  </a:cubicBezTo>
                  <a:cubicBezTo>
                    <a:pt x="96" y="26"/>
                    <a:pt x="96" y="25"/>
                    <a:pt x="96" y="25"/>
                  </a:cubicBezTo>
                  <a:cubicBezTo>
                    <a:pt x="95" y="26"/>
                    <a:pt x="95" y="26"/>
                    <a:pt x="95" y="26"/>
                  </a:cubicBezTo>
                  <a:cubicBezTo>
                    <a:pt x="94" y="27"/>
                    <a:pt x="93" y="27"/>
                    <a:pt x="92" y="28"/>
                  </a:cubicBezTo>
                  <a:cubicBezTo>
                    <a:pt x="47" y="58"/>
                    <a:pt x="47" y="58"/>
                    <a:pt x="47" y="58"/>
                  </a:cubicBezTo>
                  <a:cubicBezTo>
                    <a:pt x="22" y="21"/>
                    <a:pt x="22" y="21"/>
                    <a:pt x="22" y="21"/>
                  </a:cubicBezTo>
                  <a:cubicBezTo>
                    <a:pt x="19" y="17"/>
                    <a:pt x="13" y="15"/>
                    <a:pt x="8" y="17"/>
                  </a:cubicBezTo>
                  <a:cubicBezTo>
                    <a:pt x="2" y="20"/>
                    <a:pt x="0" y="26"/>
                    <a:pt x="3" y="32"/>
                  </a:cubicBezTo>
                  <a:cubicBezTo>
                    <a:pt x="28" y="89"/>
                    <a:pt x="28" y="89"/>
                    <a:pt x="28" y="89"/>
                  </a:cubicBezTo>
                  <a:cubicBezTo>
                    <a:pt x="28" y="89"/>
                    <a:pt x="28" y="89"/>
                    <a:pt x="28" y="89"/>
                  </a:cubicBezTo>
                  <a:cubicBezTo>
                    <a:pt x="32" y="97"/>
                    <a:pt x="41" y="99"/>
                    <a:pt x="49" y="96"/>
                  </a:cubicBezTo>
                  <a:cubicBezTo>
                    <a:pt x="51" y="95"/>
                    <a:pt x="51" y="95"/>
                    <a:pt x="51" y="95"/>
                  </a:cubicBezTo>
                  <a:cubicBezTo>
                    <a:pt x="78" y="80"/>
                    <a:pt x="78" y="80"/>
                    <a:pt x="78" y="80"/>
                  </a:cubicBezTo>
                  <a:cubicBezTo>
                    <a:pt x="78" y="113"/>
                    <a:pt x="78" y="113"/>
                    <a:pt x="78" y="113"/>
                  </a:cubicBezTo>
                  <a:cubicBezTo>
                    <a:pt x="78" y="129"/>
                    <a:pt x="79" y="146"/>
                    <a:pt x="82" y="162"/>
                  </a:cubicBezTo>
                  <a:cubicBezTo>
                    <a:pt x="89" y="209"/>
                    <a:pt x="101" y="249"/>
                    <a:pt x="135" y="288"/>
                  </a:cubicBezTo>
                  <a:cubicBezTo>
                    <a:pt x="138" y="291"/>
                    <a:pt x="141" y="292"/>
                    <a:pt x="144" y="292"/>
                  </a:cubicBezTo>
                  <a:cubicBezTo>
                    <a:pt x="147" y="292"/>
                    <a:pt x="150" y="291"/>
                    <a:pt x="152" y="288"/>
                  </a:cubicBezTo>
                  <a:cubicBezTo>
                    <a:pt x="185" y="251"/>
                    <a:pt x="197" y="213"/>
                    <a:pt x="204" y="169"/>
                  </a:cubicBezTo>
                  <a:cubicBezTo>
                    <a:pt x="206" y="171"/>
                    <a:pt x="208" y="173"/>
                    <a:pt x="211" y="173"/>
                  </a:cubicBezTo>
                  <a:cubicBezTo>
                    <a:pt x="217" y="175"/>
                    <a:pt x="223" y="171"/>
                    <a:pt x="225" y="165"/>
                  </a:cubicBezTo>
                  <a:cubicBezTo>
                    <a:pt x="225" y="164"/>
                    <a:pt x="225" y="164"/>
                    <a:pt x="225" y="164"/>
                  </a:cubicBezTo>
                  <a:cubicBezTo>
                    <a:pt x="227" y="154"/>
                    <a:pt x="228" y="145"/>
                    <a:pt x="229" y="135"/>
                  </a:cubicBezTo>
                  <a:cubicBezTo>
                    <a:pt x="229" y="125"/>
                    <a:pt x="229" y="115"/>
                    <a:pt x="229" y="105"/>
                  </a:cubicBezTo>
                  <a:cubicBezTo>
                    <a:pt x="228" y="95"/>
                    <a:pt x="227" y="85"/>
                    <a:pt x="225" y="75"/>
                  </a:cubicBezTo>
                  <a:cubicBezTo>
                    <a:pt x="224" y="70"/>
                    <a:pt x="223" y="65"/>
                    <a:pt x="222" y="60"/>
                  </a:cubicBezTo>
                  <a:cubicBezTo>
                    <a:pt x="221" y="58"/>
                    <a:pt x="221" y="55"/>
                    <a:pt x="220" y="53"/>
                  </a:cubicBezTo>
                  <a:cubicBezTo>
                    <a:pt x="219" y="49"/>
                    <a:pt x="219" y="49"/>
                    <a:pt x="219" y="49"/>
                  </a:cubicBezTo>
                  <a:cubicBezTo>
                    <a:pt x="218" y="46"/>
                    <a:pt x="218" y="46"/>
                    <a:pt x="218" y="46"/>
                  </a:cubicBezTo>
                  <a:cubicBezTo>
                    <a:pt x="217" y="43"/>
                    <a:pt x="216" y="41"/>
                    <a:pt x="215" y="39"/>
                  </a:cubicBezTo>
                  <a:cubicBezTo>
                    <a:pt x="210" y="32"/>
                    <a:pt x="203" y="27"/>
                    <a:pt x="19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Oval 78">
              <a:extLst>
                <a:ext uri="{FF2B5EF4-FFF2-40B4-BE49-F238E27FC236}">
                  <a16:creationId xmlns:a16="http://schemas.microsoft.com/office/drawing/2014/main" id="{31BB758F-F3D8-4601-B739-1DF990AC270E}"/>
                </a:ext>
              </a:extLst>
            </p:cNvPr>
            <p:cNvSpPr>
              <a:spLocks noChangeArrowheads="1"/>
            </p:cNvSpPr>
            <p:nvPr/>
          </p:nvSpPr>
          <p:spPr bwMode="auto">
            <a:xfrm>
              <a:off x="6350000" y="2109788"/>
              <a:ext cx="288925" cy="285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9">
              <a:extLst>
                <a:ext uri="{FF2B5EF4-FFF2-40B4-BE49-F238E27FC236}">
                  <a16:creationId xmlns:a16="http://schemas.microsoft.com/office/drawing/2014/main" id="{771E05A7-68BF-4052-9882-952E448B68A3}"/>
                </a:ext>
              </a:extLst>
            </p:cNvPr>
            <p:cNvSpPr>
              <a:spLocks noEditPoints="1"/>
            </p:cNvSpPr>
            <p:nvPr/>
          </p:nvSpPr>
          <p:spPr bwMode="auto">
            <a:xfrm>
              <a:off x="6048375" y="2154238"/>
              <a:ext cx="174625" cy="285750"/>
            </a:xfrm>
            <a:custGeom>
              <a:avLst/>
              <a:gdLst>
                <a:gd name="T0" fmla="*/ 5 w 73"/>
                <a:gd name="T1" fmla="*/ 50 h 119"/>
                <a:gd name="T2" fmla="*/ 9 w 73"/>
                <a:gd name="T3" fmla="*/ 56 h 119"/>
                <a:gd name="T4" fmla="*/ 9 w 73"/>
                <a:gd name="T5" fmla="*/ 56 h 119"/>
                <a:gd name="T6" fmla="*/ 9 w 73"/>
                <a:gd name="T7" fmla="*/ 56 h 119"/>
                <a:gd name="T8" fmla="*/ 10 w 73"/>
                <a:gd name="T9" fmla="*/ 56 h 119"/>
                <a:gd name="T10" fmla="*/ 17 w 73"/>
                <a:gd name="T11" fmla="*/ 71 h 119"/>
                <a:gd name="T12" fmla="*/ 17 w 73"/>
                <a:gd name="T13" fmla="*/ 79 h 119"/>
                <a:gd name="T14" fmla="*/ 12 w 73"/>
                <a:gd name="T15" fmla="*/ 87 h 119"/>
                <a:gd name="T16" fmla="*/ 12 w 73"/>
                <a:gd name="T17" fmla="*/ 92 h 119"/>
                <a:gd name="T18" fmla="*/ 12 w 73"/>
                <a:gd name="T19" fmla="*/ 99 h 119"/>
                <a:gd name="T20" fmla="*/ 14 w 73"/>
                <a:gd name="T21" fmla="*/ 105 h 119"/>
                <a:gd name="T22" fmla="*/ 17 w 73"/>
                <a:gd name="T23" fmla="*/ 110 h 119"/>
                <a:gd name="T24" fmla="*/ 21 w 73"/>
                <a:gd name="T25" fmla="*/ 112 h 119"/>
                <a:gd name="T26" fmla="*/ 33 w 73"/>
                <a:gd name="T27" fmla="*/ 119 h 119"/>
                <a:gd name="T28" fmla="*/ 37 w 73"/>
                <a:gd name="T29" fmla="*/ 119 h 119"/>
                <a:gd name="T30" fmla="*/ 48 w 73"/>
                <a:gd name="T31" fmla="*/ 112 h 119"/>
                <a:gd name="T32" fmla="*/ 52 w 73"/>
                <a:gd name="T33" fmla="*/ 110 h 119"/>
                <a:gd name="T34" fmla="*/ 55 w 73"/>
                <a:gd name="T35" fmla="*/ 105 h 119"/>
                <a:gd name="T36" fmla="*/ 58 w 73"/>
                <a:gd name="T37" fmla="*/ 99 h 119"/>
                <a:gd name="T38" fmla="*/ 58 w 73"/>
                <a:gd name="T39" fmla="*/ 92 h 119"/>
                <a:gd name="T40" fmla="*/ 58 w 73"/>
                <a:gd name="T41" fmla="*/ 87 h 119"/>
                <a:gd name="T42" fmla="*/ 52 w 73"/>
                <a:gd name="T43" fmla="*/ 79 h 119"/>
                <a:gd name="T44" fmla="*/ 52 w 73"/>
                <a:gd name="T45" fmla="*/ 71 h 119"/>
                <a:gd name="T46" fmla="*/ 60 w 73"/>
                <a:gd name="T47" fmla="*/ 56 h 119"/>
                <a:gd name="T48" fmla="*/ 66 w 73"/>
                <a:gd name="T49" fmla="*/ 45 h 119"/>
                <a:gd name="T50" fmla="*/ 46 w 73"/>
                <a:gd name="T51" fmla="*/ 2 h 119"/>
                <a:gd name="T52" fmla="*/ 35 w 73"/>
                <a:gd name="T53" fmla="*/ 0 h 119"/>
                <a:gd name="T54" fmla="*/ 3 w 73"/>
                <a:gd name="T55" fmla="*/ 22 h 119"/>
                <a:gd name="T56" fmla="*/ 3 w 73"/>
                <a:gd name="T57" fmla="*/ 46 h 119"/>
                <a:gd name="T58" fmla="*/ 5 w 73"/>
                <a:gd name="T59" fmla="*/ 50 h 119"/>
                <a:gd name="T60" fmla="*/ 49 w 73"/>
                <a:gd name="T61" fmla="*/ 94 h 119"/>
                <a:gd name="T62" fmla="*/ 49 w 73"/>
                <a:gd name="T63" fmla="*/ 101 h 119"/>
                <a:gd name="T64" fmla="*/ 48 w 73"/>
                <a:gd name="T65" fmla="*/ 102 h 119"/>
                <a:gd name="T66" fmla="*/ 45 w 73"/>
                <a:gd name="T67" fmla="*/ 105 h 119"/>
                <a:gd name="T68" fmla="*/ 44 w 73"/>
                <a:gd name="T69" fmla="*/ 106 h 119"/>
                <a:gd name="T70" fmla="*/ 42 w 73"/>
                <a:gd name="T71" fmla="*/ 106 h 119"/>
                <a:gd name="T72" fmla="*/ 41 w 73"/>
                <a:gd name="T73" fmla="*/ 106 h 119"/>
                <a:gd name="T74" fmla="*/ 41 w 73"/>
                <a:gd name="T75" fmla="*/ 107 h 119"/>
                <a:gd name="T76" fmla="*/ 37 w 73"/>
                <a:gd name="T77" fmla="*/ 112 h 119"/>
                <a:gd name="T78" fmla="*/ 33 w 73"/>
                <a:gd name="T79" fmla="*/ 112 h 119"/>
                <a:gd name="T80" fmla="*/ 28 w 73"/>
                <a:gd name="T81" fmla="*/ 107 h 119"/>
                <a:gd name="T82" fmla="*/ 28 w 73"/>
                <a:gd name="T83" fmla="*/ 106 h 119"/>
                <a:gd name="T84" fmla="*/ 28 w 73"/>
                <a:gd name="T85" fmla="*/ 106 h 119"/>
                <a:gd name="T86" fmla="*/ 25 w 73"/>
                <a:gd name="T87" fmla="*/ 106 h 119"/>
                <a:gd name="T88" fmla="*/ 24 w 73"/>
                <a:gd name="T89" fmla="*/ 105 h 119"/>
                <a:gd name="T90" fmla="*/ 21 w 73"/>
                <a:gd name="T91" fmla="*/ 102 h 119"/>
                <a:gd name="T92" fmla="*/ 21 w 73"/>
                <a:gd name="T93" fmla="*/ 101 h 119"/>
                <a:gd name="T94" fmla="*/ 21 w 73"/>
                <a:gd name="T95" fmla="*/ 94 h 119"/>
                <a:gd name="T96" fmla="*/ 21 w 73"/>
                <a:gd name="T97" fmla="*/ 90 h 119"/>
                <a:gd name="T98" fmla="*/ 21 w 73"/>
                <a:gd name="T99" fmla="*/ 89 h 119"/>
                <a:gd name="T100" fmla="*/ 48 w 73"/>
                <a:gd name="T101" fmla="*/ 89 h 119"/>
                <a:gd name="T102" fmla="*/ 49 w 73"/>
                <a:gd name="T103" fmla="*/ 90 h 119"/>
                <a:gd name="T104" fmla="*/ 49 w 73"/>
                <a:gd name="T105" fmla="*/ 9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119">
                  <a:moveTo>
                    <a:pt x="5" y="50"/>
                  </a:moveTo>
                  <a:cubicBezTo>
                    <a:pt x="6" y="52"/>
                    <a:pt x="8" y="54"/>
                    <a:pt x="9" y="56"/>
                  </a:cubicBezTo>
                  <a:cubicBezTo>
                    <a:pt x="9" y="56"/>
                    <a:pt x="9" y="56"/>
                    <a:pt x="9" y="56"/>
                  </a:cubicBezTo>
                  <a:cubicBezTo>
                    <a:pt x="9" y="56"/>
                    <a:pt x="9" y="56"/>
                    <a:pt x="9" y="56"/>
                  </a:cubicBezTo>
                  <a:cubicBezTo>
                    <a:pt x="9" y="56"/>
                    <a:pt x="9" y="56"/>
                    <a:pt x="10" y="56"/>
                  </a:cubicBezTo>
                  <a:cubicBezTo>
                    <a:pt x="11" y="58"/>
                    <a:pt x="15" y="64"/>
                    <a:pt x="17" y="71"/>
                  </a:cubicBezTo>
                  <a:cubicBezTo>
                    <a:pt x="17" y="79"/>
                    <a:pt x="17" y="79"/>
                    <a:pt x="17" y="79"/>
                  </a:cubicBezTo>
                  <a:cubicBezTo>
                    <a:pt x="14" y="80"/>
                    <a:pt x="12" y="84"/>
                    <a:pt x="12" y="87"/>
                  </a:cubicBezTo>
                  <a:cubicBezTo>
                    <a:pt x="12" y="92"/>
                    <a:pt x="12" y="92"/>
                    <a:pt x="12" y="92"/>
                  </a:cubicBezTo>
                  <a:cubicBezTo>
                    <a:pt x="12" y="99"/>
                    <a:pt x="12" y="99"/>
                    <a:pt x="12" y="99"/>
                  </a:cubicBezTo>
                  <a:cubicBezTo>
                    <a:pt x="12" y="101"/>
                    <a:pt x="12" y="104"/>
                    <a:pt x="14" y="105"/>
                  </a:cubicBezTo>
                  <a:cubicBezTo>
                    <a:pt x="17" y="110"/>
                    <a:pt x="17" y="110"/>
                    <a:pt x="17" y="110"/>
                  </a:cubicBezTo>
                  <a:cubicBezTo>
                    <a:pt x="18" y="111"/>
                    <a:pt x="20" y="112"/>
                    <a:pt x="21" y="112"/>
                  </a:cubicBezTo>
                  <a:cubicBezTo>
                    <a:pt x="24" y="117"/>
                    <a:pt x="28" y="119"/>
                    <a:pt x="33" y="119"/>
                  </a:cubicBezTo>
                  <a:cubicBezTo>
                    <a:pt x="37" y="119"/>
                    <a:pt x="37" y="119"/>
                    <a:pt x="37" y="119"/>
                  </a:cubicBezTo>
                  <a:cubicBezTo>
                    <a:pt x="42" y="119"/>
                    <a:pt x="46" y="117"/>
                    <a:pt x="48" y="112"/>
                  </a:cubicBezTo>
                  <a:cubicBezTo>
                    <a:pt x="50" y="112"/>
                    <a:pt x="51" y="111"/>
                    <a:pt x="52" y="110"/>
                  </a:cubicBezTo>
                  <a:cubicBezTo>
                    <a:pt x="55" y="105"/>
                    <a:pt x="55" y="105"/>
                    <a:pt x="55" y="105"/>
                  </a:cubicBezTo>
                  <a:cubicBezTo>
                    <a:pt x="57" y="104"/>
                    <a:pt x="58" y="101"/>
                    <a:pt x="58" y="99"/>
                  </a:cubicBezTo>
                  <a:cubicBezTo>
                    <a:pt x="58" y="92"/>
                    <a:pt x="58" y="92"/>
                    <a:pt x="58" y="92"/>
                  </a:cubicBezTo>
                  <a:cubicBezTo>
                    <a:pt x="58" y="87"/>
                    <a:pt x="58" y="87"/>
                    <a:pt x="58" y="87"/>
                  </a:cubicBezTo>
                  <a:cubicBezTo>
                    <a:pt x="58" y="84"/>
                    <a:pt x="55" y="80"/>
                    <a:pt x="52" y="79"/>
                  </a:cubicBezTo>
                  <a:cubicBezTo>
                    <a:pt x="52" y="71"/>
                    <a:pt x="52" y="71"/>
                    <a:pt x="52" y="71"/>
                  </a:cubicBezTo>
                  <a:cubicBezTo>
                    <a:pt x="54" y="64"/>
                    <a:pt x="58" y="59"/>
                    <a:pt x="60" y="56"/>
                  </a:cubicBezTo>
                  <a:cubicBezTo>
                    <a:pt x="62" y="53"/>
                    <a:pt x="65" y="50"/>
                    <a:pt x="66" y="45"/>
                  </a:cubicBezTo>
                  <a:cubicBezTo>
                    <a:pt x="73" y="28"/>
                    <a:pt x="64" y="9"/>
                    <a:pt x="46" y="2"/>
                  </a:cubicBezTo>
                  <a:cubicBezTo>
                    <a:pt x="42" y="1"/>
                    <a:pt x="39" y="0"/>
                    <a:pt x="35" y="0"/>
                  </a:cubicBezTo>
                  <a:cubicBezTo>
                    <a:pt x="21" y="0"/>
                    <a:pt x="8" y="9"/>
                    <a:pt x="3" y="22"/>
                  </a:cubicBezTo>
                  <a:cubicBezTo>
                    <a:pt x="0" y="30"/>
                    <a:pt x="0" y="38"/>
                    <a:pt x="3" y="46"/>
                  </a:cubicBezTo>
                  <a:cubicBezTo>
                    <a:pt x="4" y="47"/>
                    <a:pt x="4" y="49"/>
                    <a:pt x="5" y="50"/>
                  </a:cubicBezTo>
                  <a:close/>
                  <a:moveTo>
                    <a:pt x="49" y="94"/>
                  </a:moveTo>
                  <a:cubicBezTo>
                    <a:pt x="49" y="101"/>
                    <a:pt x="49" y="101"/>
                    <a:pt x="49" y="101"/>
                  </a:cubicBezTo>
                  <a:cubicBezTo>
                    <a:pt x="49" y="101"/>
                    <a:pt x="49" y="101"/>
                    <a:pt x="48" y="102"/>
                  </a:cubicBezTo>
                  <a:cubicBezTo>
                    <a:pt x="45" y="105"/>
                    <a:pt x="45" y="105"/>
                    <a:pt x="45" y="105"/>
                  </a:cubicBezTo>
                  <a:cubicBezTo>
                    <a:pt x="45" y="106"/>
                    <a:pt x="45" y="106"/>
                    <a:pt x="44" y="106"/>
                  </a:cubicBezTo>
                  <a:cubicBezTo>
                    <a:pt x="42" y="106"/>
                    <a:pt x="42" y="106"/>
                    <a:pt x="42" y="106"/>
                  </a:cubicBezTo>
                  <a:cubicBezTo>
                    <a:pt x="41" y="106"/>
                    <a:pt x="41" y="106"/>
                    <a:pt x="41" y="106"/>
                  </a:cubicBezTo>
                  <a:cubicBezTo>
                    <a:pt x="41" y="107"/>
                    <a:pt x="41" y="107"/>
                    <a:pt x="41" y="107"/>
                  </a:cubicBezTo>
                  <a:cubicBezTo>
                    <a:pt x="41" y="110"/>
                    <a:pt x="39" y="112"/>
                    <a:pt x="37" y="112"/>
                  </a:cubicBezTo>
                  <a:cubicBezTo>
                    <a:pt x="33" y="112"/>
                    <a:pt x="33" y="112"/>
                    <a:pt x="33" y="112"/>
                  </a:cubicBezTo>
                  <a:cubicBezTo>
                    <a:pt x="31" y="112"/>
                    <a:pt x="28" y="110"/>
                    <a:pt x="28" y="107"/>
                  </a:cubicBezTo>
                  <a:cubicBezTo>
                    <a:pt x="28" y="106"/>
                    <a:pt x="28" y="106"/>
                    <a:pt x="28" y="106"/>
                  </a:cubicBezTo>
                  <a:cubicBezTo>
                    <a:pt x="28" y="106"/>
                    <a:pt x="28" y="106"/>
                    <a:pt x="28" y="106"/>
                  </a:cubicBezTo>
                  <a:cubicBezTo>
                    <a:pt x="25" y="106"/>
                    <a:pt x="25" y="106"/>
                    <a:pt x="25" y="106"/>
                  </a:cubicBezTo>
                  <a:cubicBezTo>
                    <a:pt x="25" y="106"/>
                    <a:pt x="25" y="106"/>
                    <a:pt x="24" y="105"/>
                  </a:cubicBezTo>
                  <a:cubicBezTo>
                    <a:pt x="21" y="102"/>
                    <a:pt x="21" y="102"/>
                    <a:pt x="21" y="102"/>
                  </a:cubicBezTo>
                  <a:cubicBezTo>
                    <a:pt x="21" y="101"/>
                    <a:pt x="21" y="101"/>
                    <a:pt x="21" y="101"/>
                  </a:cubicBezTo>
                  <a:cubicBezTo>
                    <a:pt x="21" y="94"/>
                    <a:pt x="21" y="94"/>
                    <a:pt x="21" y="94"/>
                  </a:cubicBezTo>
                  <a:cubicBezTo>
                    <a:pt x="21" y="90"/>
                    <a:pt x="21" y="90"/>
                    <a:pt x="21" y="90"/>
                  </a:cubicBezTo>
                  <a:cubicBezTo>
                    <a:pt x="21" y="89"/>
                    <a:pt x="21" y="89"/>
                    <a:pt x="21" y="89"/>
                  </a:cubicBezTo>
                  <a:cubicBezTo>
                    <a:pt x="48" y="89"/>
                    <a:pt x="48" y="89"/>
                    <a:pt x="48" y="89"/>
                  </a:cubicBezTo>
                  <a:cubicBezTo>
                    <a:pt x="49" y="89"/>
                    <a:pt x="49" y="89"/>
                    <a:pt x="49" y="90"/>
                  </a:cubicBezTo>
                  <a:lnTo>
                    <a:pt x="49"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0">
              <a:extLst>
                <a:ext uri="{FF2B5EF4-FFF2-40B4-BE49-F238E27FC236}">
                  <a16:creationId xmlns:a16="http://schemas.microsoft.com/office/drawing/2014/main" id="{66FD0781-2FA1-466F-8EAD-052C03506EE1}"/>
                </a:ext>
              </a:extLst>
            </p:cNvPr>
            <p:cNvSpPr>
              <a:spLocks/>
            </p:cNvSpPr>
            <p:nvPr/>
          </p:nvSpPr>
          <p:spPr bwMode="auto">
            <a:xfrm>
              <a:off x="6119813" y="2051051"/>
              <a:ext cx="23813" cy="55563"/>
            </a:xfrm>
            <a:custGeom>
              <a:avLst/>
              <a:gdLst>
                <a:gd name="T0" fmla="*/ 5 w 10"/>
                <a:gd name="T1" fmla="*/ 23 h 23"/>
                <a:gd name="T2" fmla="*/ 10 w 10"/>
                <a:gd name="T3" fmla="*/ 18 h 23"/>
                <a:gd name="T4" fmla="*/ 10 w 10"/>
                <a:gd name="T5" fmla="*/ 5 h 23"/>
                <a:gd name="T6" fmla="*/ 5 w 10"/>
                <a:gd name="T7" fmla="*/ 0 h 23"/>
                <a:gd name="T8" fmla="*/ 0 w 10"/>
                <a:gd name="T9" fmla="*/ 5 h 23"/>
                <a:gd name="T10" fmla="*/ 0 w 10"/>
                <a:gd name="T11" fmla="*/ 18 h 23"/>
                <a:gd name="T12" fmla="*/ 5 w 1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5" y="23"/>
                  </a:moveTo>
                  <a:cubicBezTo>
                    <a:pt x="7" y="23"/>
                    <a:pt x="10" y="21"/>
                    <a:pt x="10" y="18"/>
                  </a:cubicBezTo>
                  <a:cubicBezTo>
                    <a:pt x="10" y="5"/>
                    <a:pt x="10" y="5"/>
                    <a:pt x="10" y="5"/>
                  </a:cubicBezTo>
                  <a:cubicBezTo>
                    <a:pt x="10" y="3"/>
                    <a:pt x="7" y="0"/>
                    <a:pt x="5" y="0"/>
                  </a:cubicBezTo>
                  <a:cubicBezTo>
                    <a:pt x="2" y="0"/>
                    <a:pt x="0" y="3"/>
                    <a:pt x="0" y="5"/>
                  </a:cubicBezTo>
                  <a:cubicBezTo>
                    <a:pt x="0" y="18"/>
                    <a:pt x="0" y="18"/>
                    <a:pt x="0" y="18"/>
                  </a:cubicBezTo>
                  <a:cubicBezTo>
                    <a:pt x="0" y="21"/>
                    <a:pt x="2" y="23"/>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1">
              <a:extLst>
                <a:ext uri="{FF2B5EF4-FFF2-40B4-BE49-F238E27FC236}">
                  <a16:creationId xmlns:a16="http://schemas.microsoft.com/office/drawing/2014/main" id="{440F2A3D-4992-4ACB-A162-84E311779BBF}"/>
                </a:ext>
              </a:extLst>
            </p:cNvPr>
            <p:cNvSpPr>
              <a:spLocks/>
            </p:cNvSpPr>
            <p:nvPr/>
          </p:nvSpPr>
          <p:spPr bwMode="auto">
            <a:xfrm>
              <a:off x="6226175" y="2116138"/>
              <a:ext cx="50800" cy="46038"/>
            </a:xfrm>
            <a:custGeom>
              <a:avLst/>
              <a:gdLst>
                <a:gd name="T0" fmla="*/ 5 w 21"/>
                <a:gd name="T1" fmla="*/ 19 h 19"/>
                <a:gd name="T2" fmla="*/ 8 w 21"/>
                <a:gd name="T3" fmla="*/ 18 h 19"/>
                <a:gd name="T4" fmla="*/ 19 w 21"/>
                <a:gd name="T5" fmla="*/ 10 h 19"/>
                <a:gd name="T6" fmla="*/ 20 w 21"/>
                <a:gd name="T7" fmla="*/ 3 h 19"/>
                <a:gd name="T8" fmla="*/ 13 w 21"/>
                <a:gd name="T9" fmla="*/ 2 h 19"/>
                <a:gd name="T10" fmla="*/ 3 w 21"/>
                <a:gd name="T11" fmla="*/ 10 h 19"/>
                <a:gd name="T12" fmla="*/ 1 w 21"/>
                <a:gd name="T13" fmla="*/ 17 h 19"/>
                <a:gd name="T14" fmla="*/ 5 w 2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5" y="19"/>
                  </a:moveTo>
                  <a:cubicBezTo>
                    <a:pt x="7" y="19"/>
                    <a:pt x="8" y="18"/>
                    <a:pt x="8" y="18"/>
                  </a:cubicBezTo>
                  <a:cubicBezTo>
                    <a:pt x="19" y="10"/>
                    <a:pt x="19" y="10"/>
                    <a:pt x="19" y="10"/>
                  </a:cubicBezTo>
                  <a:cubicBezTo>
                    <a:pt x="21" y="8"/>
                    <a:pt x="21" y="5"/>
                    <a:pt x="20" y="3"/>
                  </a:cubicBezTo>
                  <a:cubicBezTo>
                    <a:pt x="18" y="1"/>
                    <a:pt x="15" y="0"/>
                    <a:pt x="13" y="2"/>
                  </a:cubicBezTo>
                  <a:cubicBezTo>
                    <a:pt x="3" y="10"/>
                    <a:pt x="3" y="10"/>
                    <a:pt x="3" y="10"/>
                  </a:cubicBezTo>
                  <a:cubicBezTo>
                    <a:pt x="0" y="11"/>
                    <a:pt x="0" y="14"/>
                    <a:pt x="1" y="17"/>
                  </a:cubicBezTo>
                  <a:cubicBezTo>
                    <a:pt x="2" y="18"/>
                    <a:pt x="4"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2">
              <a:extLst>
                <a:ext uri="{FF2B5EF4-FFF2-40B4-BE49-F238E27FC236}">
                  <a16:creationId xmlns:a16="http://schemas.microsoft.com/office/drawing/2014/main" id="{100A8580-4332-47C0-8B02-44AC07835C82}"/>
                </a:ext>
              </a:extLst>
            </p:cNvPr>
            <p:cNvSpPr>
              <a:spLocks/>
            </p:cNvSpPr>
            <p:nvPr/>
          </p:nvSpPr>
          <p:spPr bwMode="auto">
            <a:xfrm>
              <a:off x="6245225" y="2252663"/>
              <a:ext cx="57150" cy="36513"/>
            </a:xfrm>
            <a:custGeom>
              <a:avLst/>
              <a:gdLst>
                <a:gd name="T0" fmla="*/ 1 w 24"/>
                <a:gd name="T1" fmla="*/ 5 h 15"/>
                <a:gd name="T2" fmla="*/ 5 w 24"/>
                <a:gd name="T3" fmla="*/ 11 h 15"/>
                <a:gd name="T4" fmla="*/ 17 w 24"/>
                <a:gd name="T5" fmla="*/ 15 h 15"/>
                <a:gd name="T6" fmla="*/ 18 w 24"/>
                <a:gd name="T7" fmla="*/ 15 h 15"/>
                <a:gd name="T8" fmla="*/ 23 w 24"/>
                <a:gd name="T9" fmla="*/ 11 h 15"/>
                <a:gd name="T10" fmla="*/ 19 w 24"/>
                <a:gd name="T11" fmla="*/ 5 h 15"/>
                <a:gd name="T12" fmla="*/ 7 w 24"/>
                <a:gd name="T13" fmla="*/ 1 h 15"/>
                <a:gd name="T14" fmla="*/ 1 w 24"/>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5">
                  <a:moveTo>
                    <a:pt x="1" y="5"/>
                  </a:moveTo>
                  <a:cubicBezTo>
                    <a:pt x="0" y="7"/>
                    <a:pt x="2" y="10"/>
                    <a:pt x="5" y="11"/>
                  </a:cubicBezTo>
                  <a:cubicBezTo>
                    <a:pt x="17" y="15"/>
                    <a:pt x="17" y="15"/>
                    <a:pt x="17" y="15"/>
                  </a:cubicBezTo>
                  <a:cubicBezTo>
                    <a:pt x="17" y="15"/>
                    <a:pt x="18" y="15"/>
                    <a:pt x="18" y="15"/>
                  </a:cubicBezTo>
                  <a:cubicBezTo>
                    <a:pt x="20" y="15"/>
                    <a:pt x="22" y="13"/>
                    <a:pt x="23" y="11"/>
                  </a:cubicBezTo>
                  <a:cubicBezTo>
                    <a:pt x="24" y="9"/>
                    <a:pt x="22" y="6"/>
                    <a:pt x="19" y="5"/>
                  </a:cubicBezTo>
                  <a:cubicBezTo>
                    <a:pt x="7" y="1"/>
                    <a:pt x="7" y="1"/>
                    <a:pt x="7" y="1"/>
                  </a:cubicBezTo>
                  <a:cubicBezTo>
                    <a:pt x="5" y="0"/>
                    <a:pt x="2" y="2"/>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3">
              <a:extLst>
                <a:ext uri="{FF2B5EF4-FFF2-40B4-BE49-F238E27FC236}">
                  <a16:creationId xmlns:a16="http://schemas.microsoft.com/office/drawing/2014/main" id="{19E766CC-EE7C-43EA-A901-964D65E3ABBB}"/>
                </a:ext>
              </a:extLst>
            </p:cNvPr>
            <p:cNvSpPr>
              <a:spLocks/>
            </p:cNvSpPr>
            <p:nvPr/>
          </p:nvSpPr>
          <p:spPr bwMode="auto">
            <a:xfrm>
              <a:off x="5986463" y="2116138"/>
              <a:ext cx="49213" cy="46038"/>
            </a:xfrm>
            <a:custGeom>
              <a:avLst/>
              <a:gdLst>
                <a:gd name="T0" fmla="*/ 2 w 21"/>
                <a:gd name="T1" fmla="*/ 10 h 19"/>
                <a:gd name="T2" fmla="*/ 12 w 21"/>
                <a:gd name="T3" fmla="*/ 18 h 19"/>
                <a:gd name="T4" fmla="*/ 15 w 21"/>
                <a:gd name="T5" fmla="*/ 19 h 19"/>
                <a:gd name="T6" fmla="*/ 19 w 21"/>
                <a:gd name="T7" fmla="*/ 17 h 19"/>
                <a:gd name="T8" fmla="*/ 18 w 21"/>
                <a:gd name="T9" fmla="*/ 10 h 19"/>
                <a:gd name="T10" fmla="*/ 8 w 21"/>
                <a:gd name="T11" fmla="*/ 2 h 19"/>
                <a:gd name="T12" fmla="*/ 1 w 21"/>
                <a:gd name="T13" fmla="*/ 3 h 19"/>
                <a:gd name="T14" fmla="*/ 2 w 21"/>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2" y="10"/>
                  </a:moveTo>
                  <a:cubicBezTo>
                    <a:pt x="12" y="18"/>
                    <a:pt x="12" y="18"/>
                    <a:pt x="12" y="18"/>
                  </a:cubicBezTo>
                  <a:cubicBezTo>
                    <a:pt x="13" y="18"/>
                    <a:pt x="14" y="19"/>
                    <a:pt x="15" y="19"/>
                  </a:cubicBezTo>
                  <a:cubicBezTo>
                    <a:pt x="17" y="19"/>
                    <a:pt x="18" y="18"/>
                    <a:pt x="19" y="17"/>
                  </a:cubicBezTo>
                  <a:cubicBezTo>
                    <a:pt x="21" y="14"/>
                    <a:pt x="21" y="11"/>
                    <a:pt x="18" y="10"/>
                  </a:cubicBezTo>
                  <a:cubicBezTo>
                    <a:pt x="8" y="2"/>
                    <a:pt x="8" y="2"/>
                    <a:pt x="8" y="2"/>
                  </a:cubicBezTo>
                  <a:cubicBezTo>
                    <a:pt x="6" y="0"/>
                    <a:pt x="3" y="1"/>
                    <a:pt x="1" y="3"/>
                  </a:cubicBezTo>
                  <a:cubicBezTo>
                    <a:pt x="0" y="5"/>
                    <a:pt x="0" y="8"/>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4">
              <a:extLst>
                <a:ext uri="{FF2B5EF4-FFF2-40B4-BE49-F238E27FC236}">
                  <a16:creationId xmlns:a16="http://schemas.microsoft.com/office/drawing/2014/main" id="{0AB519AA-FB40-48B9-91B6-26503854B9E7}"/>
                </a:ext>
              </a:extLst>
            </p:cNvPr>
            <p:cNvSpPr>
              <a:spLocks/>
            </p:cNvSpPr>
            <p:nvPr/>
          </p:nvSpPr>
          <p:spPr bwMode="auto">
            <a:xfrm>
              <a:off x="5959475" y="2252663"/>
              <a:ext cx="55563" cy="36513"/>
            </a:xfrm>
            <a:custGeom>
              <a:avLst/>
              <a:gdLst>
                <a:gd name="T0" fmla="*/ 6 w 23"/>
                <a:gd name="T1" fmla="*/ 15 h 15"/>
                <a:gd name="T2" fmla="*/ 7 w 23"/>
                <a:gd name="T3" fmla="*/ 15 h 15"/>
                <a:gd name="T4" fmla="*/ 19 w 23"/>
                <a:gd name="T5" fmla="*/ 11 h 15"/>
                <a:gd name="T6" fmla="*/ 23 w 23"/>
                <a:gd name="T7" fmla="*/ 5 h 15"/>
                <a:gd name="T8" fmla="*/ 16 w 23"/>
                <a:gd name="T9" fmla="*/ 1 h 15"/>
                <a:gd name="T10" fmla="*/ 4 w 23"/>
                <a:gd name="T11" fmla="*/ 5 h 15"/>
                <a:gd name="T12" fmla="*/ 1 w 23"/>
                <a:gd name="T13" fmla="*/ 11 h 15"/>
                <a:gd name="T14" fmla="*/ 6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6" y="15"/>
                  </a:moveTo>
                  <a:cubicBezTo>
                    <a:pt x="6" y="15"/>
                    <a:pt x="7" y="15"/>
                    <a:pt x="7" y="15"/>
                  </a:cubicBezTo>
                  <a:cubicBezTo>
                    <a:pt x="19" y="11"/>
                    <a:pt x="19" y="11"/>
                    <a:pt x="19" y="11"/>
                  </a:cubicBezTo>
                  <a:cubicBezTo>
                    <a:pt x="22" y="10"/>
                    <a:pt x="23" y="7"/>
                    <a:pt x="23" y="5"/>
                  </a:cubicBezTo>
                  <a:cubicBezTo>
                    <a:pt x="22" y="2"/>
                    <a:pt x="19" y="0"/>
                    <a:pt x="16" y="1"/>
                  </a:cubicBezTo>
                  <a:cubicBezTo>
                    <a:pt x="4" y="5"/>
                    <a:pt x="4" y="5"/>
                    <a:pt x="4" y="5"/>
                  </a:cubicBezTo>
                  <a:cubicBezTo>
                    <a:pt x="2" y="6"/>
                    <a:pt x="0" y="9"/>
                    <a:pt x="1" y="11"/>
                  </a:cubicBezTo>
                  <a:cubicBezTo>
                    <a:pt x="2" y="13"/>
                    <a:pt x="4" y="15"/>
                    <a:pt x="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CB12FF29-8A23-4098-8B2F-588E6EC8A0CB}"/>
              </a:ext>
            </a:extLst>
          </p:cNvPr>
          <p:cNvGrpSpPr/>
          <p:nvPr/>
        </p:nvGrpSpPr>
        <p:grpSpPr>
          <a:xfrm>
            <a:off x="5329018" y="5079255"/>
            <a:ext cx="893763" cy="1068844"/>
            <a:chOff x="2305050" y="2046288"/>
            <a:chExt cx="1004888" cy="1201737"/>
          </a:xfrm>
          <a:solidFill>
            <a:srgbClr val="092F57"/>
          </a:solidFill>
        </p:grpSpPr>
        <p:sp>
          <p:nvSpPr>
            <p:cNvPr id="24" name="Freeform 59">
              <a:extLst>
                <a:ext uri="{FF2B5EF4-FFF2-40B4-BE49-F238E27FC236}">
                  <a16:creationId xmlns:a16="http://schemas.microsoft.com/office/drawing/2014/main" id="{613A41C6-689C-418A-BED0-2C1B775A88DC}"/>
                </a:ext>
              </a:extLst>
            </p:cNvPr>
            <p:cNvSpPr>
              <a:spLocks/>
            </p:cNvSpPr>
            <p:nvPr/>
          </p:nvSpPr>
          <p:spPr bwMode="auto">
            <a:xfrm>
              <a:off x="2435225" y="2373313"/>
              <a:ext cx="763588" cy="874712"/>
            </a:xfrm>
            <a:custGeom>
              <a:avLst/>
              <a:gdLst>
                <a:gd name="T0" fmla="*/ 302 w 328"/>
                <a:gd name="T1" fmla="*/ 5 h 376"/>
                <a:gd name="T2" fmla="*/ 276 w 328"/>
                <a:gd name="T3" fmla="*/ 25 h 376"/>
                <a:gd name="T4" fmla="*/ 250 w 328"/>
                <a:gd name="T5" fmla="*/ 45 h 376"/>
                <a:gd name="T6" fmla="*/ 228 w 328"/>
                <a:gd name="T7" fmla="*/ 62 h 376"/>
                <a:gd name="T8" fmla="*/ 220 w 328"/>
                <a:gd name="T9" fmla="*/ 77 h 376"/>
                <a:gd name="T10" fmla="*/ 193 w 328"/>
                <a:gd name="T11" fmla="*/ 122 h 376"/>
                <a:gd name="T12" fmla="*/ 189 w 328"/>
                <a:gd name="T13" fmla="*/ 128 h 376"/>
                <a:gd name="T14" fmla="*/ 171 w 328"/>
                <a:gd name="T15" fmla="*/ 88 h 376"/>
                <a:gd name="T16" fmla="*/ 171 w 328"/>
                <a:gd name="T17" fmla="*/ 83 h 376"/>
                <a:gd name="T18" fmla="*/ 176 w 328"/>
                <a:gd name="T19" fmla="*/ 70 h 376"/>
                <a:gd name="T20" fmla="*/ 179 w 328"/>
                <a:gd name="T21" fmla="*/ 70 h 376"/>
                <a:gd name="T22" fmla="*/ 187 w 328"/>
                <a:gd name="T23" fmla="*/ 77 h 376"/>
                <a:gd name="T24" fmla="*/ 190 w 328"/>
                <a:gd name="T25" fmla="*/ 75 h 376"/>
                <a:gd name="T26" fmla="*/ 186 w 328"/>
                <a:gd name="T27" fmla="*/ 56 h 376"/>
                <a:gd name="T28" fmla="*/ 185 w 328"/>
                <a:gd name="T29" fmla="*/ 50 h 376"/>
                <a:gd name="T30" fmla="*/ 184 w 328"/>
                <a:gd name="T31" fmla="*/ 49 h 376"/>
                <a:gd name="T32" fmla="*/ 180 w 328"/>
                <a:gd name="T33" fmla="*/ 48 h 376"/>
                <a:gd name="T34" fmla="*/ 178 w 328"/>
                <a:gd name="T35" fmla="*/ 50 h 376"/>
                <a:gd name="T36" fmla="*/ 169 w 328"/>
                <a:gd name="T37" fmla="*/ 56 h 376"/>
                <a:gd name="T38" fmla="*/ 158 w 328"/>
                <a:gd name="T39" fmla="*/ 56 h 376"/>
                <a:gd name="T40" fmla="*/ 148 w 328"/>
                <a:gd name="T41" fmla="*/ 50 h 376"/>
                <a:gd name="T42" fmla="*/ 146 w 328"/>
                <a:gd name="T43" fmla="*/ 48 h 376"/>
                <a:gd name="T44" fmla="*/ 142 w 328"/>
                <a:gd name="T45" fmla="*/ 49 h 376"/>
                <a:gd name="T46" fmla="*/ 142 w 328"/>
                <a:gd name="T47" fmla="*/ 50 h 376"/>
                <a:gd name="T48" fmla="*/ 140 w 328"/>
                <a:gd name="T49" fmla="*/ 56 h 376"/>
                <a:gd name="T50" fmla="*/ 136 w 328"/>
                <a:gd name="T51" fmla="*/ 75 h 376"/>
                <a:gd name="T52" fmla="*/ 139 w 328"/>
                <a:gd name="T53" fmla="*/ 77 h 376"/>
                <a:gd name="T54" fmla="*/ 147 w 328"/>
                <a:gd name="T55" fmla="*/ 70 h 376"/>
                <a:gd name="T56" fmla="*/ 150 w 328"/>
                <a:gd name="T57" fmla="*/ 70 h 376"/>
                <a:gd name="T58" fmla="*/ 156 w 328"/>
                <a:gd name="T59" fmla="*/ 83 h 376"/>
                <a:gd name="T60" fmla="*/ 156 w 328"/>
                <a:gd name="T61" fmla="*/ 88 h 376"/>
                <a:gd name="T62" fmla="*/ 137 w 328"/>
                <a:gd name="T63" fmla="*/ 129 h 376"/>
                <a:gd name="T64" fmla="*/ 134 w 328"/>
                <a:gd name="T65" fmla="*/ 124 h 376"/>
                <a:gd name="T66" fmla="*/ 108 w 328"/>
                <a:gd name="T67" fmla="*/ 75 h 376"/>
                <a:gd name="T68" fmla="*/ 103 w 328"/>
                <a:gd name="T69" fmla="*/ 64 h 376"/>
                <a:gd name="T70" fmla="*/ 78 w 328"/>
                <a:gd name="T71" fmla="*/ 45 h 376"/>
                <a:gd name="T72" fmla="*/ 52 w 328"/>
                <a:gd name="T73" fmla="*/ 25 h 376"/>
                <a:gd name="T74" fmla="*/ 26 w 328"/>
                <a:gd name="T75" fmla="*/ 5 h 376"/>
                <a:gd name="T76" fmla="*/ 7 w 328"/>
                <a:gd name="T77" fmla="*/ 5 h 376"/>
                <a:gd name="T78" fmla="*/ 5 w 328"/>
                <a:gd name="T79" fmla="*/ 26 h 376"/>
                <a:gd name="T80" fmla="*/ 27 w 328"/>
                <a:gd name="T81" fmla="*/ 52 h 376"/>
                <a:gd name="T82" fmla="*/ 48 w 328"/>
                <a:gd name="T83" fmla="*/ 77 h 376"/>
                <a:gd name="T84" fmla="*/ 70 w 328"/>
                <a:gd name="T85" fmla="*/ 101 h 376"/>
                <a:gd name="T86" fmla="*/ 81 w 328"/>
                <a:gd name="T87" fmla="*/ 114 h 376"/>
                <a:gd name="T88" fmla="*/ 89 w 328"/>
                <a:gd name="T89" fmla="*/ 122 h 376"/>
                <a:gd name="T90" fmla="*/ 89 w 328"/>
                <a:gd name="T91" fmla="*/ 174 h 376"/>
                <a:gd name="T92" fmla="*/ 93 w 328"/>
                <a:gd name="T93" fmla="*/ 229 h 376"/>
                <a:gd name="T94" fmla="*/ 153 w 328"/>
                <a:gd name="T95" fmla="*/ 372 h 376"/>
                <a:gd name="T96" fmla="*/ 163 w 328"/>
                <a:gd name="T97" fmla="*/ 376 h 376"/>
                <a:gd name="T98" fmla="*/ 172 w 328"/>
                <a:gd name="T99" fmla="*/ 372 h 376"/>
                <a:gd name="T100" fmla="*/ 233 w 328"/>
                <a:gd name="T101" fmla="*/ 229 h 376"/>
                <a:gd name="T102" fmla="*/ 237 w 328"/>
                <a:gd name="T103" fmla="*/ 174 h 376"/>
                <a:gd name="T104" fmla="*/ 237 w 328"/>
                <a:gd name="T105" fmla="*/ 124 h 376"/>
                <a:gd name="T106" fmla="*/ 247 w 328"/>
                <a:gd name="T107" fmla="*/ 114 h 376"/>
                <a:gd name="T108" fmla="*/ 258 w 328"/>
                <a:gd name="T109" fmla="*/ 101 h 376"/>
                <a:gd name="T110" fmla="*/ 280 w 328"/>
                <a:gd name="T111" fmla="*/ 77 h 376"/>
                <a:gd name="T112" fmla="*/ 301 w 328"/>
                <a:gd name="T113" fmla="*/ 52 h 376"/>
                <a:gd name="T114" fmla="*/ 323 w 328"/>
                <a:gd name="T115" fmla="*/ 26 h 376"/>
                <a:gd name="T116" fmla="*/ 323 w 328"/>
                <a:gd name="T117" fmla="*/ 8 h 376"/>
                <a:gd name="T118" fmla="*/ 302 w 328"/>
                <a:gd name="T119" fmla="*/ 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376">
                  <a:moveTo>
                    <a:pt x="302" y="5"/>
                  </a:moveTo>
                  <a:cubicBezTo>
                    <a:pt x="293" y="11"/>
                    <a:pt x="285" y="18"/>
                    <a:pt x="276" y="25"/>
                  </a:cubicBezTo>
                  <a:cubicBezTo>
                    <a:pt x="267" y="31"/>
                    <a:pt x="258" y="38"/>
                    <a:pt x="250" y="45"/>
                  </a:cubicBezTo>
                  <a:cubicBezTo>
                    <a:pt x="243" y="51"/>
                    <a:pt x="235" y="56"/>
                    <a:pt x="228" y="62"/>
                  </a:cubicBezTo>
                  <a:cubicBezTo>
                    <a:pt x="220" y="77"/>
                    <a:pt x="220" y="77"/>
                    <a:pt x="220" y="77"/>
                  </a:cubicBezTo>
                  <a:cubicBezTo>
                    <a:pt x="193" y="122"/>
                    <a:pt x="193" y="122"/>
                    <a:pt x="193" y="122"/>
                  </a:cubicBezTo>
                  <a:cubicBezTo>
                    <a:pt x="189" y="128"/>
                    <a:pt x="189" y="128"/>
                    <a:pt x="189" y="128"/>
                  </a:cubicBezTo>
                  <a:cubicBezTo>
                    <a:pt x="171" y="88"/>
                    <a:pt x="171" y="88"/>
                    <a:pt x="171" y="88"/>
                  </a:cubicBezTo>
                  <a:cubicBezTo>
                    <a:pt x="170" y="86"/>
                    <a:pt x="170" y="84"/>
                    <a:pt x="171" y="83"/>
                  </a:cubicBezTo>
                  <a:cubicBezTo>
                    <a:pt x="176" y="70"/>
                    <a:pt x="176" y="70"/>
                    <a:pt x="176" y="70"/>
                  </a:cubicBezTo>
                  <a:cubicBezTo>
                    <a:pt x="177" y="69"/>
                    <a:pt x="178" y="69"/>
                    <a:pt x="179" y="70"/>
                  </a:cubicBezTo>
                  <a:cubicBezTo>
                    <a:pt x="187" y="77"/>
                    <a:pt x="187" y="77"/>
                    <a:pt x="187" y="77"/>
                  </a:cubicBezTo>
                  <a:cubicBezTo>
                    <a:pt x="188" y="78"/>
                    <a:pt x="191" y="77"/>
                    <a:pt x="190" y="75"/>
                  </a:cubicBezTo>
                  <a:cubicBezTo>
                    <a:pt x="186" y="56"/>
                    <a:pt x="186" y="56"/>
                    <a:pt x="186" y="56"/>
                  </a:cubicBezTo>
                  <a:cubicBezTo>
                    <a:pt x="185" y="50"/>
                    <a:pt x="185" y="50"/>
                    <a:pt x="185" y="50"/>
                  </a:cubicBezTo>
                  <a:cubicBezTo>
                    <a:pt x="184" y="49"/>
                    <a:pt x="184" y="49"/>
                    <a:pt x="184" y="49"/>
                  </a:cubicBezTo>
                  <a:cubicBezTo>
                    <a:pt x="184" y="47"/>
                    <a:pt x="181" y="46"/>
                    <a:pt x="180" y="48"/>
                  </a:cubicBezTo>
                  <a:cubicBezTo>
                    <a:pt x="179" y="49"/>
                    <a:pt x="179" y="50"/>
                    <a:pt x="178" y="50"/>
                  </a:cubicBezTo>
                  <a:cubicBezTo>
                    <a:pt x="175" y="53"/>
                    <a:pt x="172" y="55"/>
                    <a:pt x="169" y="56"/>
                  </a:cubicBezTo>
                  <a:cubicBezTo>
                    <a:pt x="165" y="57"/>
                    <a:pt x="161" y="57"/>
                    <a:pt x="158" y="56"/>
                  </a:cubicBezTo>
                  <a:cubicBezTo>
                    <a:pt x="154" y="55"/>
                    <a:pt x="151" y="53"/>
                    <a:pt x="148" y="50"/>
                  </a:cubicBezTo>
                  <a:cubicBezTo>
                    <a:pt x="148" y="49"/>
                    <a:pt x="147" y="49"/>
                    <a:pt x="146" y="48"/>
                  </a:cubicBezTo>
                  <a:cubicBezTo>
                    <a:pt x="145" y="46"/>
                    <a:pt x="142" y="47"/>
                    <a:pt x="142" y="49"/>
                  </a:cubicBezTo>
                  <a:cubicBezTo>
                    <a:pt x="142" y="50"/>
                    <a:pt x="142" y="50"/>
                    <a:pt x="142" y="50"/>
                  </a:cubicBezTo>
                  <a:cubicBezTo>
                    <a:pt x="140" y="56"/>
                    <a:pt x="140" y="56"/>
                    <a:pt x="140" y="56"/>
                  </a:cubicBezTo>
                  <a:cubicBezTo>
                    <a:pt x="136" y="75"/>
                    <a:pt x="136" y="75"/>
                    <a:pt x="136" y="75"/>
                  </a:cubicBezTo>
                  <a:cubicBezTo>
                    <a:pt x="136" y="77"/>
                    <a:pt x="138" y="78"/>
                    <a:pt x="139" y="77"/>
                  </a:cubicBezTo>
                  <a:cubicBezTo>
                    <a:pt x="147" y="70"/>
                    <a:pt x="147" y="70"/>
                    <a:pt x="147" y="70"/>
                  </a:cubicBezTo>
                  <a:cubicBezTo>
                    <a:pt x="148" y="69"/>
                    <a:pt x="150" y="69"/>
                    <a:pt x="150" y="70"/>
                  </a:cubicBezTo>
                  <a:cubicBezTo>
                    <a:pt x="156" y="83"/>
                    <a:pt x="156" y="83"/>
                    <a:pt x="156" y="83"/>
                  </a:cubicBezTo>
                  <a:cubicBezTo>
                    <a:pt x="156" y="84"/>
                    <a:pt x="156" y="86"/>
                    <a:pt x="156" y="88"/>
                  </a:cubicBezTo>
                  <a:cubicBezTo>
                    <a:pt x="137" y="129"/>
                    <a:pt x="137" y="129"/>
                    <a:pt x="137" y="129"/>
                  </a:cubicBezTo>
                  <a:cubicBezTo>
                    <a:pt x="136" y="128"/>
                    <a:pt x="135" y="126"/>
                    <a:pt x="134" y="124"/>
                  </a:cubicBezTo>
                  <a:cubicBezTo>
                    <a:pt x="126" y="108"/>
                    <a:pt x="117" y="90"/>
                    <a:pt x="108" y="75"/>
                  </a:cubicBezTo>
                  <a:cubicBezTo>
                    <a:pt x="106" y="71"/>
                    <a:pt x="105" y="68"/>
                    <a:pt x="103" y="64"/>
                  </a:cubicBezTo>
                  <a:cubicBezTo>
                    <a:pt x="95" y="58"/>
                    <a:pt x="86" y="51"/>
                    <a:pt x="78" y="45"/>
                  </a:cubicBezTo>
                  <a:cubicBezTo>
                    <a:pt x="70" y="38"/>
                    <a:pt x="61" y="31"/>
                    <a:pt x="52" y="25"/>
                  </a:cubicBezTo>
                  <a:cubicBezTo>
                    <a:pt x="43" y="18"/>
                    <a:pt x="35" y="11"/>
                    <a:pt x="26" y="5"/>
                  </a:cubicBezTo>
                  <a:cubicBezTo>
                    <a:pt x="20" y="0"/>
                    <a:pt x="13" y="0"/>
                    <a:pt x="7" y="5"/>
                  </a:cubicBezTo>
                  <a:cubicBezTo>
                    <a:pt x="1" y="11"/>
                    <a:pt x="0" y="20"/>
                    <a:pt x="5" y="26"/>
                  </a:cubicBezTo>
                  <a:cubicBezTo>
                    <a:pt x="12" y="35"/>
                    <a:pt x="19" y="43"/>
                    <a:pt x="27" y="52"/>
                  </a:cubicBezTo>
                  <a:cubicBezTo>
                    <a:pt x="34" y="60"/>
                    <a:pt x="41" y="68"/>
                    <a:pt x="48" y="77"/>
                  </a:cubicBezTo>
                  <a:cubicBezTo>
                    <a:pt x="56" y="85"/>
                    <a:pt x="63" y="93"/>
                    <a:pt x="70" y="101"/>
                  </a:cubicBezTo>
                  <a:cubicBezTo>
                    <a:pt x="81" y="114"/>
                    <a:pt x="81" y="114"/>
                    <a:pt x="81" y="114"/>
                  </a:cubicBezTo>
                  <a:cubicBezTo>
                    <a:pt x="89" y="122"/>
                    <a:pt x="89" y="122"/>
                    <a:pt x="89" y="122"/>
                  </a:cubicBezTo>
                  <a:cubicBezTo>
                    <a:pt x="89" y="174"/>
                    <a:pt x="89" y="174"/>
                    <a:pt x="89" y="174"/>
                  </a:cubicBezTo>
                  <a:cubicBezTo>
                    <a:pt x="89" y="192"/>
                    <a:pt x="90" y="211"/>
                    <a:pt x="93" y="229"/>
                  </a:cubicBezTo>
                  <a:cubicBezTo>
                    <a:pt x="101" y="283"/>
                    <a:pt x="115" y="327"/>
                    <a:pt x="153" y="372"/>
                  </a:cubicBezTo>
                  <a:cubicBezTo>
                    <a:pt x="156" y="374"/>
                    <a:pt x="159" y="376"/>
                    <a:pt x="163" y="376"/>
                  </a:cubicBezTo>
                  <a:cubicBezTo>
                    <a:pt x="166" y="376"/>
                    <a:pt x="170" y="374"/>
                    <a:pt x="172" y="372"/>
                  </a:cubicBezTo>
                  <a:cubicBezTo>
                    <a:pt x="211" y="328"/>
                    <a:pt x="224" y="283"/>
                    <a:pt x="233" y="229"/>
                  </a:cubicBezTo>
                  <a:cubicBezTo>
                    <a:pt x="236" y="211"/>
                    <a:pt x="237" y="192"/>
                    <a:pt x="237" y="174"/>
                  </a:cubicBezTo>
                  <a:cubicBezTo>
                    <a:pt x="237" y="124"/>
                    <a:pt x="237" y="124"/>
                    <a:pt x="237" y="124"/>
                  </a:cubicBezTo>
                  <a:cubicBezTo>
                    <a:pt x="247" y="114"/>
                    <a:pt x="247" y="114"/>
                    <a:pt x="247" y="114"/>
                  </a:cubicBezTo>
                  <a:cubicBezTo>
                    <a:pt x="258" y="101"/>
                    <a:pt x="258" y="101"/>
                    <a:pt x="258" y="101"/>
                  </a:cubicBezTo>
                  <a:cubicBezTo>
                    <a:pt x="265" y="93"/>
                    <a:pt x="272" y="85"/>
                    <a:pt x="280" y="77"/>
                  </a:cubicBezTo>
                  <a:cubicBezTo>
                    <a:pt x="287" y="68"/>
                    <a:pt x="294" y="60"/>
                    <a:pt x="301" y="52"/>
                  </a:cubicBezTo>
                  <a:cubicBezTo>
                    <a:pt x="309" y="43"/>
                    <a:pt x="316" y="35"/>
                    <a:pt x="323" y="26"/>
                  </a:cubicBezTo>
                  <a:cubicBezTo>
                    <a:pt x="327" y="21"/>
                    <a:pt x="328" y="13"/>
                    <a:pt x="323" y="8"/>
                  </a:cubicBezTo>
                  <a:cubicBezTo>
                    <a:pt x="318" y="1"/>
                    <a:pt x="309" y="0"/>
                    <a:pt x="30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Oval 60">
              <a:extLst>
                <a:ext uri="{FF2B5EF4-FFF2-40B4-BE49-F238E27FC236}">
                  <a16:creationId xmlns:a16="http://schemas.microsoft.com/office/drawing/2014/main" id="{AD54BD26-872B-4FD0-9010-D8188D6F9BCB}"/>
                </a:ext>
              </a:extLst>
            </p:cNvPr>
            <p:cNvSpPr>
              <a:spLocks noChangeArrowheads="1"/>
            </p:cNvSpPr>
            <p:nvPr/>
          </p:nvSpPr>
          <p:spPr bwMode="auto">
            <a:xfrm>
              <a:off x="2654300" y="2139950"/>
              <a:ext cx="315913" cy="314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1">
              <a:extLst>
                <a:ext uri="{FF2B5EF4-FFF2-40B4-BE49-F238E27FC236}">
                  <a16:creationId xmlns:a16="http://schemas.microsoft.com/office/drawing/2014/main" id="{C7553881-15E0-46D7-89F2-AAB65492F1B9}"/>
                </a:ext>
              </a:extLst>
            </p:cNvPr>
            <p:cNvSpPr>
              <a:spLocks/>
            </p:cNvSpPr>
            <p:nvPr/>
          </p:nvSpPr>
          <p:spPr bwMode="auto">
            <a:xfrm>
              <a:off x="2305050" y="2046288"/>
              <a:ext cx="223838" cy="303212"/>
            </a:xfrm>
            <a:custGeom>
              <a:avLst/>
              <a:gdLst>
                <a:gd name="T0" fmla="*/ 3 w 96"/>
                <a:gd name="T1" fmla="*/ 130 h 130"/>
                <a:gd name="T2" fmla="*/ 92 w 96"/>
                <a:gd name="T3" fmla="*/ 130 h 130"/>
                <a:gd name="T4" fmla="*/ 96 w 96"/>
                <a:gd name="T5" fmla="*/ 126 h 130"/>
                <a:gd name="T6" fmla="*/ 96 w 96"/>
                <a:gd name="T7" fmla="*/ 104 h 130"/>
                <a:gd name="T8" fmla="*/ 91 w 96"/>
                <a:gd name="T9" fmla="*/ 99 h 130"/>
                <a:gd name="T10" fmla="*/ 89 w 96"/>
                <a:gd name="T11" fmla="*/ 99 h 130"/>
                <a:gd name="T12" fmla="*/ 89 w 96"/>
                <a:gd name="T13" fmla="*/ 99 h 130"/>
                <a:gd name="T14" fmla="*/ 89 w 96"/>
                <a:gd name="T15" fmla="*/ 99 h 130"/>
                <a:gd name="T16" fmla="*/ 81 w 96"/>
                <a:gd name="T17" fmla="*/ 101 h 130"/>
                <a:gd name="T18" fmla="*/ 63 w 96"/>
                <a:gd name="T19" fmla="*/ 84 h 130"/>
                <a:gd name="T20" fmla="*/ 81 w 96"/>
                <a:gd name="T21" fmla="*/ 66 h 130"/>
                <a:gd name="T22" fmla="*/ 86 w 96"/>
                <a:gd name="T23" fmla="*/ 67 h 130"/>
                <a:gd name="T24" fmla="*/ 93 w 96"/>
                <a:gd name="T25" fmla="*/ 67 h 130"/>
                <a:gd name="T26" fmla="*/ 96 w 96"/>
                <a:gd name="T27" fmla="*/ 63 h 130"/>
                <a:gd name="T28" fmla="*/ 96 w 96"/>
                <a:gd name="T29" fmla="*/ 37 h 130"/>
                <a:gd name="T30" fmla="*/ 92 w 96"/>
                <a:gd name="T31" fmla="*/ 33 h 130"/>
                <a:gd name="T32" fmla="*/ 88 w 96"/>
                <a:gd name="T33" fmla="*/ 33 h 130"/>
                <a:gd name="T34" fmla="*/ 70 w 96"/>
                <a:gd name="T35" fmla="*/ 33 h 130"/>
                <a:gd name="T36" fmla="*/ 64 w 96"/>
                <a:gd name="T37" fmla="*/ 28 h 130"/>
                <a:gd name="T38" fmla="*/ 64 w 96"/>
                <a:gd name="T39" fmla="*/ 25 h 130"/>
                <a:gd name="T40" fmla="*/ 66 w 96"/>
                <a:gd name="T41" fmla="*/ 18 h 130"/>
                <a:gd name="T42" fmla="*/ 48 w 96"/>
                <a:gd name="T43" fmla="*/ 0 h 130"/>
                <a:gd name="T44" fmla="*/ 30 w 96"/>
                <a:gd name="T45" fmla="*/ 18 h 130"/>
                <a:gd name="T46" fmla="*/ 32 w 96"/>
                <a:gd name="T47" fmla="*/ 26 h 130"/>
                <a:gd name="T48" fmla="*/ 32 w 96"/>
                <a:gd name="T49" fmla="*/ 26 h 130"/>
                <a:gd name="T50" fmla="*/ 32 w 96"/>
                <a:gd name="T51" fmla="*/ 26 h 130"/>
                <a:gd name="T52" fmla="*/ 32 w 96"/>
                <a:gd name="T53" fmla="*/ 28 h 130"/>
                <a:gd name="T54" fmla="*/ 27 w 96"/>
                <a:gd name="T55" fmla="*/ 33 h 130"/>
                <a:gd name="T56" fmla="*/ 8 w 96"/>
                <a:gd name="T57" fmla="*/ 33 h 130"/>
                <a:gd name="T58" fmla="*/ 3 w 96"/>
                <a:gd name="T59" fmla="*/ 33 h 130"/>
                <a:gd name="T60" fmla="*/ 0 w 96"/>
                <a:gd name="T61" fmla="*/ 37 h 130"/>
                <a:gd name="T62" fmla="*/ 0 w 96"/>
                <a:gd name="T63" fmla="*/ 126 h 130"/>
                <a:gd name="T64" fmla="*/ 3 w 96"/>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130">
                  <a:moveTo>
                    <a:pt x="3" y="130"/>
                  </a:moveTo>
                  <a:cubicBezTo>
                    <a:pt x="92" y="130"/>
                    <a:pt x="92" y="130"/>
                    <a:pt x="92" y="130"/>
                  </a:cubicBezTo>
                  <a:cubicBezTo>
                    <a:pt x="94" y="130"/>
                    <a:pt x="96" y="128"/>
                    <a:pt x="96" y="126"/>
                  </a:cubicBezTo>
                  <a:cubicBezTo>
                    <a:pt x="96" y="104"/>
                    <a:pt x="96" y="104"/>
                    <a:pt x="96" y="104"/>
                  </a:cubicBezTo>
                  <a:cubicBezTo>
                    <a:pt x="96" y="101"/>
                    <a:pt x="93" y="99"/>
                    <a:pt x="91" y="99"/>
                  </a:cubicBezTo>
                  <a:cubicBezTo>
                    <a:pt x="89" y="99"/>
                    <a:pt x="89" y="99"/>
                    <a:pt x="89" y="99"/>
                  </a:cubicBezTo>
                  <a:cubicBezTo>
                    <a:pt x="89" y="99"/>
                    <a:pt x="89" y="99"/>
                    <a:pt x="89" y="99"/>
                  </a:cubicBezTo>
                  <a:cubicBezTo>
                    <a:pt x="89" y="99"/>
                    <a:pt x="89" y="99"/>
                    <a:pt x="89" y="99"/>
                  </a:cubicBezTo>
                  <a:cubicBezTo>
                    <a:pt x="87" y="101"/>
                    <a:pt x="84" y="101"/>
                    <a:pt x="81" y="101"/>
                  </a:cubicBezTo>
                  <a:cubicBezTo>
                    <a:pt x="71" y="101"/>
                    <a:pt x="63" y="93"/>
                    <a:pt x="63" y="84"/>
                  </a:cubicBezTo>
                  <a:cubicBezTo>
                    <a:pt x="63" y="74"/>
                    <a:pt x="71" y="66"/>
                    <a:pt x="81" y="66"/>
                  </a:cubicBezTo>
                  <a:cubicBezTo>
                    <a:pt x="83" y="66"/>
                    <a:pt x="84" y="66"/>
                    <a:pt x="86" y="67"/>
                  </a:cubicBezTo>
                  <a:cubicBezTo>
                    <a:pt x="88" y="67"/>
                    <a:pt x="91" y="69"/>
                    <a:pt x="93" y="67"/>
                  </a:cubicBezTo>
                  <a:cubicBezTo>
                    <a:pt x="95" y="66"/>
                    <a:pt x="96" y="65"/>
                    <a:pt x="96" y="63"/>
                  </a:cubicBezTo>
                  <a:cubicBezTo>
                    <a:pt x="96" y="37"/>
                    <a:pt x="96" y="37"/>
                    <a:pt x="96" y="37"/>
                  </a:cubicBezTo>
                  <a:cubicBezTo>
                    <a:pt x="96" y="35"/>
                    <a:pt x="94" y="33"/>
                    <a:pt x="92" y="33"/>
                  </a:cubicBezTo>
                  <a:cubicBezTo>
                    <a:pt x="88" y="33"/>
                    <a:pt x="88" y="33"/>
                    <a:pt x="88" y="33"/>
                  </a:cubicBezTo>
                  <a:cubicBezTo>
                    <a:pt x="70" y="33"/>
                    <a:pt x="70" y="33"/>
                    <a:pt x="70" y="33"/>
                  </a:cubicBezTo>
                  <a:cubicBezTo>
                    <a:pt x="67" y="33"/>
                    <a:pt x="64" y="31"/>
                    <a:pt x="64" y="28"/>
                  </a:cubicBezTo>
                  <a:cubicBezTo>
                    <a:pt x="63" y="27"/>
                    <a:pt x="64" y="26"/>
                    <a:pt x="64" y="25"/>
                  </a:cubicBezTo>
                  <a:cubicBezTo>
                    <a:pt x="65" y="23"/>
                    <a:pt x="66" y="20"/>
                    <a:pt x="66" y="18"/>
                  </a:cubicBezTo>
                  <a:cubicBezTo>
                    <a:pt x="66" y="8"/>
                    <a:pt x="58" y="0"/>
                    <a:pt x="48" y="0"/>
                  </a:cubicBezTo>
                  <a:cubicBezTo>
                    <a:pt x="38" y="0"/>
                    <a:pt x="30" y="8"/>
                    <a:pt x="30" y="18"/>
                  </a:cubicBezTo>
                  <a:cubicBezTo>
                    <a:pt x="30" y="21"/>
                    <a:pt x="31" y="24"/>
                    <a:pt x="32" y="26"/>
                  </a:cubicBezTo>
                  <a:cubicBezTo>
                    <a:pt x="32" y="26"/>
                    <a:pt x="32" y="26"/>
                    <a:pt x="32" y="26"/>
                  </a:cubicBezTo>
                  <a:cubicBezTo>
                    <a:pt x="32" y="26"/>
                    <a:pt x="32" y="26"/>
                    <a:pt x="32" y="26"/>
                  </a:cubicBezTo>
                  <a:cubicBezTo>
                    <a:pt x="32" y="28"/>
                    <a:pt x="32" y="28"/>
                    <a:pt x="32" y="28"/>
                  </a:cubicBezTo>
                  <a:cubicBezTo>
                    <a:pt x="32" y="31"/>
                    <a:pt x="30" y="33"/>
                    <a:pt x="27" y="33"/>
                  </a:cubicBezTo>
                  <a:cubicBezTo>
                    <a:pt x="8" y="33"/>
                    <a:pt x="8" y="33"/>
                    <a:pt x="8" y="33"/>
                  </a:cubicBezTo>
                  <a:cubicBezTo>
                    <a:pt x="3" y="33"/>
                    <a:pt x="3" y="33"/>
                    <a:pt x="3" y="33"/>
                  </a:cubicBezTo>
                  <a:cubicBezTo>
                    <a:pt x="1" y="33"/>
                    <a:pt x="0" y="35"/>
                    <a:pt x="0" y="37"/>
                  </a:cubicBezTo>
                  <a:cubicBezTo>
                    <a:pt x="0" y="126"/>
                    <a:pt x="0" y="126"/>
                    <a:pt x="0" y="126"/>
                  </a:cubicBezTo>
                  <a:cubicBezTo>
                    <a:pt x="0" y="128"/>
                    <a:pt x="1" y="130"/>
                    <a:pt x="3"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62">
              <a:extLst>
                <a:ext uri="{FF2B5EF4-FFF2-40B4-BE49-F238E27FC236}">
                  <a16:creationId xmlns:a16="http://schemas.microsoft.com/office/drawing/2014/main" id="{632C0572-B544-4A93-95A7-558F1CA40D49}"/>
                </a:ext>
              </a:extLst>
            </p:cNvPr>
            <p:cNvSpPr>
              <a:spLocks/>
            </p:cNvSpPr>
            <p:nvPr/>
          </p:nvSpPr>
          <p:spPr bwMode="auto">
            <a:xfrm>
              <a:off x="3009900" y="2119313"/>
              <a:ext cx="300038" cy="225425"/>
            </a:xfrm>
            <a:custGeom>
              <a:avLst/>
              <a:gdLst>
                <a:gd name="T0" fmla="*/ 125 w 129"/>
                <a:gd name="T1" fmla="*/ 0 h 97"/>
                <a:gd name="T2" fmla="*/ 103 w 129"/>
                <a:gd name="T3" fmla="*/ 0 h 97"/>
                <a:gd name="T4" fmla="*/ 98 w 129"/>
                <a:gd name="T5" fmla="*/ 6 h 97"/>
                <a:gd name="T6" fmla="*/ 98 w 129"/>
                <a:gd name="T7" fmla="*/ 7 h 97"/>
                <a:gd name="T8" fmla="*/ 98 w 129"/>
                <a:gd name="T9" fmla="*/ 7 h 97"/>
                <a:gd name="T10" fmla="*/ 98 w 129"/>
                <a:gd name="T11" fmla="*/ 7 h 97"/>
                <a:gd name="T12" fmla="*/ 101 w 129"/>
                <a:gd name="T13" fmla="*/ 16 h 97"/>
                <a:gd name="T14" fmla="*/ 83 w 129"/>
                <a:gd name="T15" fmla="*/ 33 h 97"/>
                <a:gd name="T16" fmla="*/ 65 w 129"/>
                <a:gd name="T17" fmla="*/ 16 h 97"/>
                <a:gd name="T18" fmla="*/ 66 w 129"/>
                <a:gd name="T19" fmla="*/ 11 h 97"/>
                <a:gd name="T20" fmla="*/ 67 w 129"/>
                <a:gd name="T21" fmla="*/ 4 h 97"/>
                <a:gd name="T22" fmla="*/ 62 w 129"/>
                <a:gd name="T23" fmla="*/ 0 h 97"/>
                <a:gd name="T24" fmla="*/ 36 w 129"/>
                <a:gd name="T25" fmla="*/ 0 h 97"/>
                <a:gd name="T26" fmla="*/ 33 w 129"/>
                <a:gd name="T27" fmla="*/ 4 h 97"/>
                <a:gd name="T28" fmla="*/ 33 w 129"/>
                <a:gd name="T29" fmla="*/ 5 h 97"/>
                <a:gd name="T30" fmla="*/ 33 w 129"/>
                <a:gd name="T31" fmla="*/ 13 h 97"/>
                <a:gd name="T32" fmla="*/ 33 w 129"/>
                <a:gd name="T33" fmla="*/ 27 h 97"/>
                <a:gd name="T34" fmla="*/ 28 w 129"/>
                <a:gd name="T35" fmla="*/ 33 h 97"/>
                <a:gd name="T36" fmla="*/ 24 w 129"/>
                <a:gd name="T37" fmla="*/ 32 h 97"/>
                <a:gd name="T38" fmla="*/ 17 w 129"/>
                <a:gd name="T39" fmla="*/ 31 h 97"/>
                <a:gd name="T40" fmla="*/ 0 w 129"/>
                <a:gd name="T41" fmla="*/ 49 h 97"/>
                <a:gd name="T42" fmla="*/ 17 w 129"/>
                <a:gd name="T43" fmla="*/ 66 h 97"/>
                <a:gd name="T44" fmla="*/ 25 w 129"/>
                <a:gd name="T45" fmla="*/ 64 h 97"/>
                <a:gd name="T46" fmla="*/ 26 w 129"/>
                <a:gd name="T47" fmla="*/ 64 h 97"/>
                <a:gd name="T48" fmla="*/ 26 w 129"/>
                <a:gd name="T49" fmla="*/ 64 h 97"/>
                <a:gd name="T50" fmla="*/ 27 w 129"/>
                <a:gd name="T51" fmla="*/ 64 h 97"/>
                <a:gd name="T52" fmla="*/ 33 w 129"/>
                <a:gd name="T53" fmla="*/ 70 h 97"/>
                <a:gd name="T54" fmla="*/ 33 w 129"/>
                <a:gd name="T55" fmla="*/ 84 h 97"/>
                <a:gd name="T56" fmla="*/ 33 w 129"/>
                <a:gd name="T57" fmla="*/ 92 h 97"/>
                <a:gd name="T58" fmla="*/ 33 w 129"/>
                <a:gd name="T59" fmla="*/ 93 h 97"/>
                <a:gd name="T60" fmla="*/ 36 w 129"/>
                <a:gd name="T61" fmla="*/ 97 h 97"/>
                <a:gd name="T62" fmla="*/ 62 w 129"/>
                <a:gd name="T63" fmla="*/ 97 h 97"/>
                <a:gd name="T64" fmla="*/ 67 w 129"/>
                <a:gd name="T65" fmla="*/ 94 h 97"/>
                <a:gd name="T66" fmla="*/ 66 w 129"/>
                <a:gd name="T67" fmla="*/ 87 h 97"/>
                <a:gd name="T68" fmla="*/ 65 w 129"/>
                <a:gd name="T69" fmla="*/ 82 h 97"/>
                <a:gd name="T70" fmla="*/ 83 w 129"/>
                <a:gd name="T71" fmla="*/ 64 h 97"/>
                <a:gd name="T72" fmla="*/ 101 w 129"/>
                <a:gd name="T73" fmla="*/ 82 h 97"/>
                <a:gd name="T74" fmla="*/ 98 w 129"/>
                <a:gd name="T75" fmla="*/ 90 h 97"/>
                <a:gd name="T76" fmla="*/ 98 w 129"/>
                <a:gd name="T77" fmla="*/ 90 h 97"/>
                <a:gd name="T78" fmla="*/ 98 w 129"/>
                <a:gd name="T79" fmla="*/ 90 h 97"/>
                <a:gd name="T80" fmla="*/ 98 w 129"/>
                <a:gd name="T81" fmla="*/ 91 h 97"/>
                <a:gd name="T82" fmla="*/ 103 w 129"/>
                <a:gd name="T83" fmla="*/ 97 h 97"/>
                <a:gd name="T84" fmla="*/ 125 w 129"/>
                <a:gd name="T85" fmla="*/ 97 h 97"/>
                <a:gd name="T86" fmla="*/ 129 w 129"/>
                <a:gd name="T87" fmla="*/ 93 h 97"/>
                <a:gd name="T88" fmla="*/ 129 w 129"/>
                <a:gd name="T89" fmla="*/ 4 h 97"/>
                <a:gd name="T90" fmla="*/ 125 w 129"/>
                <a:gd name="T9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97">
                  <a:moveTo>
                    <a:pt x="125" y="0"/>
                  </a:moveTo>
                  <a:cubicBezTo>
                    <a:pt x="103" y="0"/>
                    <a:pt x="103" y="0"/>
                    <a:pt x="103" y="0"/>
                  </a:cubicBezTo>
                  <a:cubicBezTo>
                    <a:pt x="101" y="1"/>
                    <a:pt x="98" y="3"/>
                    <a:pt x="98" y="6"/>
                  </a:cubicBezTo>
                  <a:cubicBezTo>
                    <a:pt x="98" y="7"/>
                    <a:pt x="98" y="7"/>
                    <a:pt x="98" y="7"/>
                  </a:cubicBezTo>
                  <a:cubicBezTo>
                    <a:pt x="98" y="7"/>
                    <a:pt x="98" y="7"/>
                    <a:pt x="98" y="7"/>
                  </a:cubicBezTo>
                  <a:cubicBezTo>
                    <a:pt x="98" y="7"/>
                    <a:pt x="98" y="7"/>
                    <a:pt x="98" y="7"/>
                  </a:cubicBezTo>
                  <a:cubicBezTo>
                    <a:pt x="100" y="10"/>
                    <a:pt x="101" y="13"/>
                    <a:pt x="101" y="16"/>
                  </a:cubicBezTo>
                  <a:cubicBezTo>
                    <a:pt x="101" y="25"/>
                    <a:pt x="93" y="33"/>
                    <a:pt x="83" y="33"/>
                  </a:cubicBezTo>
                  <a:cubicBezTo>
                    <a:pt x="73" y="33"/>
                    <a:pt x="65" y="25"/>
                    <a:pt x="65" y="16"/>
                  </a:cubicBezTo>
                  <a:cubicBezTo>
                    <a:pt x="65" y="14"/>
                    <a:pt x="65" y="12"/>
                    <a:pt x="66" y="11"/>
                  </a:cubicBezTo>
                  <a:cubicBezTo>
                    <a:pt x="67" y="8"/>
                    <a:pt x="68" y="6"/>
                    <a:pt x="67" y="4"/>
                  </a:cubicBezTo>
                  <a:cubicBezTo>
                    <a:pt x="66" y="2"/>
                    <a:pt x="64" y="1"/>
                    <a:pt x="62" y="0"/>
                  </a:cubicBezTo>
                  <a:cubicBezTo>
                    <a:pt x="36" y="0"/>
                    <a:pt x="36" y="0"/>
                    <a:pt x="36" y="0"/>
                  </a:cubicBezTo>
                  <a:cubicBezTo>
                    <a:pt x="34" y="0"/>
                    <a:pt x="33" y="2"/>
                    <a:pt x="33" y="4"/>
                  </a:cubicBezTo>
                  <a:cubicBezTo>
                    <a:pt x="33" y="5"/>
                    <a:pt x="33" y="5"/>
                    <a:pt x="33" y="5"/>
                  </a:cubicBezTo>
                  <a:cubicBezTo>
                    <a:pt x="33" y="11"/>
                    <a:pt x="33" y="7"/>
                    <a:pt x="33" y="13"/>
                  </a:cubicBezTo>
                  <a:cubicBezTo>
                    <a:pt x="33" y="27"/>
                    <a:pt x="33" y="27"/>
                    <a:pt x="33" y="27"/>
                  </a:cubicBezTo>
                  <a:cubicBezTo>
                    <a:pt x="33" y="30"/>
                    <a:pt x="30" y="32"/>
                    <a:pt x="28" y="33"/>
                  </a:cubicBezTo>
                  <a:cubicBezTo>
                    <a:pt x="26" y="33"/>
                    <a:pt x="25" y="33"/>
                    <a:pt x="24" y="32"/>
                  </a:cubicBezTo>
                  <a:cubicBezTo>
                    <a:pt x="22" y="31"/>
                    <a:pt x="20" y="31"/>
                    <a:pt x="17" y="31"/>
                  </a:cubicBezTo>
                  <a:cubicBezTo>
                    <a:pt x="7" y="31"/>
                    <a:pt x="0" y="39"/>
                    <a:pt x="0" y="49"/>
                  </a:cubicBezTo>
                  <a:cubicBezTo>
                    <a:pt x="0" y="58"/>
                    <a:pt x="7" y="66"/>
                    <a:pt x="17" y="66"/>
                  </a:cubicBezTo>
                  <a:cubicBezTo>
                    <a:pt x="20" y="66"/>
                    <a:pt x="23" y="66"/>
                    <a:pt x="25" y="64"/>
                  </a:cubicBezTo>
                  <a:cubicBezTo>
                    <a:pt x="26" y="64"/>
                    <a:pt x="26" y="64"/>
                    <a:pt x="26" y="64"/>
                  </a:cubicBezTo>
                  <a:cubicBezTo>
                    <a:pt x="26" y="64"/>
                    <a:pt x="26" y="64"/>
                    <a:pt x="26" y="64"/>
                  </a:cubicBezTo>
                  <a:cubicBezTo>
                    <a:pt x="27" y="64"/>
                    <a:pt x="27" y="64"/>
                    <a:pt x="27" y="64"/>
                  </a:cubicBezTo>
                  <a:cubicBezTo>
                    <a:pt x="30" y="64"/>
                    <a:pt x="33" y="67"/>
                    <a:pt x="33" y="70"/>
                  </a:cubicBezTo>
                  <a:cubicBezTo>
                    <a:pt x="33" y="84"/>
                    <a:pt x="33" y="84"/>
                    <a:pt x="33" y="84"/>
                  </a:cubicBezTo>
                  <a:cubicBezTo>
                    <a:pt x="33" y="91"/>
                    <a:pt x="33" y="86"/>
                    <a:pt x="33" y="92"/>
                  </a:cubicBezTo>
                  <a:cubicBezTo>
                    <a:pt x="33" y="93"/>
                    <a:pt x="33" y="93"/>
                    <a:pt x="33" y="93"/>
                  </a:cubicBezTo>
                  <a:cubicBezTo>
                    <a:pt x="33" y="95"/>
                    <a:pt x="34" y="97"/>
                    <a:pt x="36" y="97"/>
                  </a:cubicBezTo>
                  <a:cubicBezTo>
                    <a:pt x="62" y="97"/>
                    <a:pt x="62" y="97"/>
                    <a:pt x="62" y="97"/>
                  </a:cubicBezTo>
                  <a:cubicBezTo>
                    <a:pt x="64" y="97"/>
                    <a:pt x="66" y="96"/>
                    <a:pt x="67" y="94"/>
                  </a:cubicBezTo>
                  <a:cubicBezTo>
                    <a:pt x="68" y="92"/>
                    <a:pt x="67" y="89"/>
                    <a:pt x="66" y="87"/>
                  </a:cubicBezTo>
                  <a:cubicBezTo>
                    <a:pt x="65" y="85"/>
                    <a:pt x="65" y="83"/>
                    <a:pt x="65" y="82"/>
                  </a:cubicBezTo>
                  <a:cubicBezTo>
                    <a:pt x="65" y="72"/>
                    <a:pt x="73" y="64"/>
                    <a:pt x="83" y="64"/>
                  </a:cubicBezTo>
                  <a:cubicBezTo>
                    <a:pt x="93" y="64"/>
                    <a:pt x="101" y="72"/>
                    <a:pt x="101" y="82"/>
                  </a:cubicBezTo>
                  <a:cubicBezTo>
                    <a:pt x="101" y="85"/>
                    <a:pt x="100" y="87"/>
                    <a:pt x="98" y="90"/>
                  </a:cubicBezTo>
                  <a:cubicBezTo>
                    <a:pt x="98" y="90"/>
                    <a:pt x="98" y="90"/>
                    <a:pt x="98" y="90"/>
                  </a:cubicBezTo>
                  <a:cubicBezTo>
                    <a:pt x="98" y="90"/>
                    <a:pt x="98" y="90"/>
                    <a:pt x="98" y="90"/>
                  </a:cubicBezTo>
                  <a:cubicBezTo>
                    <a:pt x="98" y="91"/>
                    <a:pt x="98" y="91"/>
                    <a:pt x="98" y="91"/>
                  </a:cubicBezTo>
                  <a:cubicBezTo>
                    <a:pt x="98" y="94"/>
                    <a:pt x="101" y="97"/>
                    <a:pt x="103" y="97"/>
                  </a:cubicBezTo>
                  <a:cubicBezTo>
                    <a:pt x="125" y="97"/>
                    <a:pt x="125" y="97"/>
                    <a:pt x="125" y="97"/>
                  </a:cubicBezTo>
                  <a:cubicBezTo>
                    <a:pt x="127" y="97"/>
                    <a:pt x="129" y="95"/>
                    <a:pt x="129" y="93"/>
                  </a:cubicBezTo>
                  <a:cubicBezTo>
                    <a:pt x="129" y="4"/>
                    <a:pt x="129" y="4"/>
                    <a:pt x="129" y="4"/>
                  </a:cubicBezTo>
                  <a:cubicBezTo>
                    <a:pt x="129" y="2"/>
                    <a:pt x="127" y="0"/>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906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200556"/>
            <a:ext cx="11602331" cy="513496"/>
          </a:xfrm>
        </p:spPr>
        <p:txBody>
          <a:bodyPr>
            <a:normAutofit/>
          </a:bodyPr>
          <a:lstStyle/>
          <a:p>
            <a:r>
              <a:rPr lang="en-US" dirty="0">
                <a:solidFill>
                  <a:srgbClr val="092F57"/>
                </a:solidFill>
                <a:latin typeface="Arial" panose="020B0604020202020204" pitchFamily="34" charset="0"/>
                <a:cs typeface="Arial" panose="020B0604020202020204" pitchFamily="34" charset="0"/>
              </a:rPr>
              <a:t>Upcoming Due Dates by Cohort</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28</a:t>
            </a:fld>
            <a:endParaRPr lang="en-US" dirty="0"/>
          </a:p>
        </p:txBody>
      </p:sp>
      <p:graphicFrame>
        <p:nvGraphicFramePr>
          <p:cNvPr id="7" name="Table 6">
            <a:extLst>
              <a:ext uri="{FF2B5EF4-FFF2-40B4-BE49-F238E27FC236}">
                <a16:creationId xmlns:a16="http://schemas.microsoft.com/office/drawing/2014/main" id="{48E02EAD-8B3C-45D6-AD01-DB12BA384480}"/>
              </a:ext>
            </a:extLst>
          </p:cNvPr>
          <p:cNvGraphicFramePr>
            <a:graphicFrameLocks noGrp="1"/>
          </p:cNvGraphicFramePr>
          <p:nvPr>
            <p:extLst>
              <p:ext uri="{D42A27DB-BD31-4B8C-83A1-F6EECF244321}">
                <p14:modId xmlns:p14="http://schemas.microsoft.com/office/powerpoint/2010/main" val="3844941562"/>
              </p:ext>
            </p:extLst>
          </p:nvPr>
        </p:nvGraphicFramePr>
        <p:xfrm>
          <a:off x="142239" y="827314"/>
          <a:ext cx="11127749" cy="4465122"/>
        </p:xfrm>
        <a:graphic>
          <a:graphicData uri="http://schemas.openxmlformats.org/drawingml/2006/table">
            <a:tbl>
              <a:tblPr>
                <a:tableStyleId>{5DA37D80-6434-44D0-A028-1B22A696006F}</a:tableStyleId>
              </a:tblPr>
              <a:tblGrid>
                <a:gridCol w="865280">
                  <a:extLst>
                    <a:ext uri="{9D8B030D-6E8A-4147-A177-3AD203B41FA5}">
                      <a16:colId xmlns:a16="http://schemas.microsoft.com/office/drawing/2014/main" val="587372168"/>
                    </a:ext>
                  </a:extLst>
                </a:gridCol>
                <a:gridCol w="890653">
                  <a:extLst>
                    <a:ext uri="{9D8B030D-6E8A-4147-A177-3AD203B41FA5}">
                      <a16:colId xmlns:a16="http://schemas.microsoft.com/office/drawing/2014/main" val="3152823592"/>
                    </a:ext>
                  </a:extLst>
                </a:gridCol>
                <a:gridCol w="927765">
                  <a:extLst>
                    <a:ext uri="{9D8B030D-6E8A-4147-A177-3AD203B41FA5}">
                      <a16:colId xmlns:a16="http://schemas.microsoft.com/office/drawing/2014/main" val="1875628723"/>
                    </a:ext>
                  </a:extLst>
                </a:gridCol>
                <a:gridCol w="1317428">
                  <a:extLst>
                    <a:ext uri="{9D8B030D-6E8A-4147-A177-3AD203B41FA5}">
                      <a16:colId xmlns:a16="http://schemas.microsoft.com/office/drawing/2014/main" val="804508505"/>
                    </a:ext>
                  </a:extLst>
                </a:gridCol>
                <a:gridCol w="1428761">
                  <a:extLst>
                    <a:ext uri="{9D8B030D-6E8A-4147-A177-3AD203B41FA5}">
                      <a16:colId xmlns:a16="http://schemas.microsoft.com/office/drawing/2014/main" val="1614354371"/>
                    </a:ext>
                  </a:extLst>
                </a:gridCol>
                <a:gridCol w="1235360">
                  <a:extLst>
                    <a:ext uri="{9D8B030D-6E8A-4147-A177-3AD203B41FA5}">
                      <a16:colId xmlns:a16="http://schemas.microsoft.com/office/drawing/2014/main" val="4268849325"/>
                    </a:ext>
                  </a:extLst>
                </a:gridCol>
                <a:gridCol w="1249085">
                  <a:extLst>
                    <a:ext uri="{9D8B030D-6E8A-4147-A177-3AD203B41FA5}">
                      <a16:colId xmlns:a16="http://schemas.microsoft.com/office/drawing/2014/main" val="843839883"/>
                    </a:ext>
                  </a:extLst>
                </a:gridCol>
                <a:gridCol w="1005840">
                  <a:extLst>
                    <a:ext uri="{9D8B030D-6E8A-4147-A177-3AD203B41FA5}">
                      <a16:colId xmlns:a16="http://schemas.microsoft.com/office/drawing/2014/main" val="2918547053"/>
                    </a:ext>
                  </a:extLst>
                </a:gridCol>
                <a:gridCol w="965200">
                  <a:extLst>
                    <a:ext uri="{9D8B030D-6E8A-4147-A177-3AD203B41FA5}">
                      <a16:colId xmlns:a16="http://schemas.microsoft.com/office/drawing/2014/main" val="3300473998"/>
                    </a:ext>
                  </a:extLst>
                </a:gridCol>
                <a:gridCol w="1242377">
                  <a:extLst>
                    <a:ext uri="{9D8B030D-6E8A-4147-A177-3AD203B41FA5}">
                      <a16:colId xmlns:a16="http://schemas.microsoft.com/office/drawing/2014/main" val="2038398858"/>
                    </a:ext>
                  </a:extLst>
                </a:gridCol>
              </a:tblGrid>
              <a:tr h="1041010">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Cohort</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Agencies</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COA Due Date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Finance Configurations Due*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Procurement Configuration Due*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Conversion Program Mapping</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Conversion Data Mapping </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Interface Functional Specifications Due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Interface Technical Specifications Due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Interface Development Due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6819" marR="6819" marT="6819" marB="0" anchor="ctr">
                    <a:solidFill>
                      <a:schemeClr val="tx1">
                        <a:lumMod val="90000"/>
                        <a:lumOff val="10000"/>
                      </a:schemeClr>
                    </a:solidFill>
                  </a:tcPr>
                </a:tc>
                <a:extLst>
                  <a:ext uri="{0D108BD9-81ED-4DB2-BD59-A6C34878D82A}">
                    <a16:rowId xmlns:a16="http://schemas.microsoft.com/office/drawing/2014/main" val="992678468"/>
                  </a:ext>
                </a:extLst>
              </a:tr>
              <a:tr h="415159">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13</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5/15/2020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5/15/2020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5/15/2020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5/29/2020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5/29/2020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6/30/2020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8/15/2020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9/30/2020</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831796014"/>
                  </a:ext>
                </a:extLst>
              </a:tr>
              <a:tr h="454395">
                <a:tc>
                  <a:txBody>
                    <a:bodyPr/>
                    <a:lstStyle/>
                    <a:p>
                      <a:pPr algn="ctr" fontAlgn="ctr"/>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17</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6/15/2020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6/30/2020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7/15/2020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7/30/2020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6/30/2020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9/15/2020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10/30/2020</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3140707095"/>
                  </a:ext>
                </a:extLst>
              </a:tr>
              <a:tr h="454395">
                <a:tc>
                  <a:txBody>
                    <a:bodyPr/>
                    <a:lstStyle/>
                    <a:p>
                      <a:pPr algn="ctr" fontAlgn="ctr"/>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14</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7/15/2020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7/30/2020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8/31/2020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8/31/2020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6/30/2020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10/15/2020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11/15/2020</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3243502122"/>
                  </a:ext>
                </a:extLst>
              </a:tr>
              <a:tr h="454395">
                <a:tc>
                  <a:txBody>
                    <a:bodyPr/>
                    <a:lstStyle/>
                    <a:p>
                      <a:pPr algn="ctr" fontAlgn="ctr"/>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7/30/2020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8/30/2020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9/15/2020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9/30/2020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3022983768"/>
                  </a:ext>
                </a:extLst>
              </a:tr>
              <a:tr h="454395">
                <a:tc>
                  <a:txBody>
                    <a:bodyPr/>
                    <a:lstStyle/>
                    <a:p>
                      <a:pPr algn="ctr" fontAlgn="ctr"/>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14</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8/30/2020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9/15/2020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9/30/2020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10/15/2020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4083964569"/>
                  </a:ext>
                </a:extLst>
              </a:tr>
              <a:tr h="454395">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6</a:t>
                      </a:r>
                    </a:p>
                  </a:txBody>
                  <a:tcPr marL="6819" marR="6819" marT="6819" marB="0" anchor="ctr"/>
                </a:tc>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15</a:t>
                      </a:r>
                    </a:p>
                  </a:txBody>
                  <a:tcPr marL="6819" marR="6819" marT="6819" marB="0" anchor="ctr"/>
                </a:tc>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9/15/2020</a:t>
                      </a:r>
                    </a:p>
                  </a:txBody>
                  <a:tcPr marL="6819" marR="6819" marT="6819" marB="0" anchor="ctr"/>
                </a:tc>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9/30/2020</a:t>
                      </a:r>
                    </a:p>
                  </a:txBody>
                  <a:tcPr marL="6819" marR="6819" marT="6819" marB="0" anchor="ctr"/>
                </a:tc>
                <a:tc>
                  <a:txBody>
                    <a:bodyPr/>
                    <a:lstStyle/>
                    <a:p>
                      <a:pPr algn="ctr" fontAlgn="ctr"/>
                      <a:r>
                        <a:rPr lang="EN-US" sz="1400" b="1" u="none" strike="noStrike" dirty="0">
                          <a:effectLst/>
                        </a:rPr>
                        <a:t>10/15/2020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10/31/2020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1980897870"/>
                  </a:ext>
                </a:extLst>
              </a:tr>
              <a:tr h="736978">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7</a:t>
                      </a:r>
                    </a:p>
                  </a:txBody>
                  <a:tcPr marL="6819" marR="6819" marT="6819" marB="0" anchor="ctr"/>
                </a:tc>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7</a:t>
                      </a:r>
                    </a:p>
                  </a:txBody>
                  <a:tcPr marL="6819" marR="6819" marT="6819" marB="0" anchor="ctr"/>
                </a:tc>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9/30/2020</a:t>
                      </a:r>
                    </a:p>
                  </a:txBody>
                  <a:tcPr marL="6819" marR="6819" marT="6819" marB="0" anchor="ctr"/>
                </a:tc>
                <a:tc>
                  <a:txBody>
                    <a:bodyPr/>
                    <a:lstStyle/>
                    <a:p>
                      <a:pPr marL="0" algn="ctr" defTabSz="914400" rtl="0" eaLnBrk="1" fontAlgn="ctr" latinLnBrk="0" hangingPunct="1"/>
                      <a:r>
                        <a:rPr lang="EN-US" sz="1400" b="1" u="none" strike="noStrike" kern="1200" dirty="0">
                          <a:solidFill>
                            <a:srgbClr val="092F57"/>
                          </a:solidFill>
                          <a:effectLst/>
                          <a:latin typeface="+mn-lt"/>
                          <a:ea typeface="+mn-ea"/>
                          <a:cs typeface="+mn-cs"/>
                        </a:rPr>
                        <a:t>10/15/2020</a:t>
                      </a:r>
                    </a:p>
                  </a:txBody>
                  <a:tcPr marL="6819" marR="6819" marT="6819" marB="0" anchor="ctr"/>
                </a:tc>
                <a:tc>
                  <a:txBody>
                    <a:bodyPr/>
                    <a:lstStyle/>
                    <a:p>
                      <a:pPr algn="ctr" fontAlgn="ctr"/>
                      <a:r>
                        <a:rPr lang="EN-US" sz="1400" b="1" u="none" strike="noStrike" dirty="0">
                          <a:effectLst/>
                        </a:rPr>
                        <a:t>10/31/2020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11/15/2020</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tc>
                  <a:txBody>
                    <a:bodyPr/>
                    <a:lstStyle/>
                    <a:p>
                      <a:pPr algn="ctr" fontAlgn="ctr"/>
                      <a:r>
                        <a:rPr lang="en-US" sz="1400" b="1" u="none" strike="noStrike" dirty="0">
                          <a:effectLst/>
                        </a:rPr>
                        <a:t>N/A</a:t>
                      </a:r>
                      <a:endParaRPr lang="en-US" sz="1400" b="1" i="0" u="none" strike="noStrike" dirty="0">
                        <a:solidFill>
                          <a:srgbClr val="000000"/>
                        </a:solidFill>
                        <a:effectLst/>
                        <a:latin typeface="Calibri" panose="020F0502020204030204" pitchFamily="34" charset="0"/>
                      </a:endParaRPr>
                    </a:p>
                  </a:txBody>
                  <a:tcPr marL="6819" marR="6819" marT="6819" marB="0" anchor="ctr"/>
                </a:tc>
                <a:extLst>
                  <a:ext uri="{0D108BD9-81ED-4DB2-BD59-A6C34878D82A}">
                    <a16:rowId xmlns:a16="http://schemas.microsoft.com/office/drawing/2014/main" val="2574777482"/>
                  </a:ext>
                </a:extLst>
              </a:tr>
            </a:tbl>
          </a:graphicData>
        </a:graphic>
      </p:graphicFrame>
      <p:sp>
        <p:nvSpPr>
          <p:cNvPr id="8" name="TextBox 7">
            <a:extLst>
              <a:ext uri="{FF2B5EF4-FFF2-40B4-BE49-F238E27FC236}">
                <a16:creationId xmlns:a16="http://schemas.microsoft.com/office/drawing/2014/main" id="{D155B867-EFDD-43C7-B748-1EE69FCFB881}"/>
              </a:ext>
            </a:extLst>
          </p:cNvPr>
          <p:cNvSpPr txBox="1"/>
          <p:nvPr/>
        </p:nvSpPr>
        <p:spPr>
          <a:xfrm>
            <a:off x="345831" y="5414706"/>
            <a:ext cx="1169376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project team will be leading the creation of all configurations, you will be asked to crosswalk current data into a predefined format. Nobody at your agency will be required to gain training on the conversion of data or building interfaces.</a:t>
            </a:r>
          </a:p>
        </p:txBody>
      </p:sp>
    </p:spTree>
    <p:extLst>
      <p:ext uri="{BB962C8B-B14F-4D97-AF65-F5344CB8AC3E}">
        <p14:creationId xmlns:p14="http://schemas.microsoft.com/office/powerpoint/2010/main" val="267303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926080"/>
            <a:ext cx="6492240" cy="3063240"/>
          </a:xfrm>
        </p:spPr>
        <p:txBody>
          <a:bodyPr>
            <a:normAutofit/>
          </a:bodyPr>
          <a:lstStyle/>
          <a:p>
            <a:pPr algn="ctr"/>
            <a:r>
              <a:rPr lang="en-US" sz="4500" dirty="0">
                <a:solidFill>
                  <a:srgbClr val="092F57"/>
                </a:solidFill>
              </a:rPr>
              <a:t>Questions</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29</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29</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5468BB0-0368-4388-AD55-42D1DFADAB10}"/>
              </a:ext>
            </a:extLst>
          </p:cNvPr>
          <p:cNvGrpSpPr/>
          <p:nvPr/>
        </p:nvGrpSpPr>
        <p:grpSpPr>
          <a:xfrm>
            <a:off x="1009651" y="2470151"/>
            <a:ext cx="2057399" cy="2057395"/>
            <a:chOff x="2314575" y="2084388"/>
            <a:chExt cx="958851" cy="958849"/>
          </a:xfrm>
          <a:solidFill>
            <a:schemeClr val="bg1"/>
          </a:solidFill>
        </p:grpSpPr>
        <p:sp>
          <p:nvSpPr>
            <p:cNvPr id="9" name="Freeform 43">
              <a:extLst>
                <a:ext uri="{FF2B5EF4-FFF2-40B4-BE49-F238E27FC236}">
                  <a16:creationId xmlns:a16="http://schemas.microsoft.com/office/drawing/2014/main" id="{E0010227-8755-4F97-A1D5-1C8987875210}"/>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4">
              <a:extLst>
                <a:ext uri="{FF2B5EF4-FFF2-40B4-BE49-F238E27FC236}">
                  <a16:creationId xmlns:a16="http://schemas.microsoft.com/office/drawing/2014/main" id="{B4C40C8B-E0F8-41AA-BD57-364E28EE7256}"/>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60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FA086-2495-4565-B5F6-4EC3BE861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0FF0233D-DF1D-4894-80C8-234E9A817890}"/>
              </a:ext>
            </a:extLst>
          </p:cNvPr>
          <p:cNvSpPr/>
          <p:nvPr/>
        </p:nvSpPr>
        <p:spPr>
          <a:xfrm>
            <a:off x="0" y="0"/>
            <a:ext cx="4652730" cy="6329238"/>
          </a:xfrm>
          <a:prstGeom prst="rect">
            <a:avLst/>
          </a:prstGeom>
          <a:gradFill flip="none" rotWithShape="1">
            <a:gsLst>
              <a:gs pos="43000">
                <a:schemeClr val="accent2">
                  <a:alpha val="80000"/>
                </a:scheme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FA7D-C3AE-4BB8-A325-6962849857CB}"/>
              </a:ext>
            </a:extLst>
          </p:cNvPr>
          <p:cNvSpPr>
            <a:spLocks noGrp="1"/>
          </p:cNvSpPr>
          <p:nvPr>
            <p:ph type="title"/>
          </p:nvPr>
        </p:nvSpPr>
        <p:spPr>
          <a:xfrm>
            <a:off x="1207185" y="2500363"/>
            <a:ext cx="2238360" cy="664256"/>
          </a:xfrm>
        </p:spPr>
        <p:txBody>
          <a:bodyPr>
            <a:normAutofit/>
          </a:bodyPr>
          <a:lstStyle/>
          <a:p>
            <a:r>
              <a:rPr lang="en-US" sz="3600" b="1" dirty="0">
                <a:solidFill>
                  <a:schemeClr val="bg1"/>
                </a:solidFill>
              </a:rPr>
              <a:t>AGENDA</a:t>
            </a:r>
          </a:p>
        </p:txBody>
      </p:sp>
      <p:sp>
        <p:nvSpPr>
          <p:cNvPr id="8" name="Text Placeholder 7">
            <a:extLst>
              <a:ext uri="{FF2B5EF4-FFF2-40B4-BE49-F238E27FC236}">
                <a16:creationId xmlns:a16="http://schemas.microsoft.com/office/drawing/2014/main" id="{E7AC143D-BD6C-4288-AA91-F461064BF7B4}"/>
              </a:ext>
            </a:extLst>
          </p:cNvPr>
          <p:cNvSpPr txBox="1">
            <a:spLocks/>
          </p:cNvSpPr>
          <p:nvPr/>
        </p:nvSpPr>
        <p:spPr>
          <a:xfrm>
            <a:off x="4891265" y="1484152"/>
            <a:ext cx="5888495" cy="336093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ClrTx/>
              <a:buFont typeface="Arial" panose="020B0604020202020204" pitchFamily="34" charset="0"/>
              <a:buChar char="•"/>
            </a:pPr>
            <a:r>
              <a:rPr lang="en-US" sz="2800" dirty="0">
                <a:solidFill>
                  <a:schemeClr val="accent2"/>
                </a:solidFill>
              </a:rPr>
              <a:t>Agency Advocate Introduction</a:t>
            </a:r>
          </a:p>
          <a:p>
            <a:pPr marL="228600" indent="-228600">
              <a:buClrTx/>
              <a:buFont typeface="Arial" panose="020B0604020202020204" pitchFamily="34" charset="0"/>
              <a:buChar char="•"/>
            </a:pPr>
            <a:r>
              <a:rPr lang="en-US" sz="2800" dirty="0">
                <a:solidFill>
                  <a:schemeClr val="accent2"/>
                </a:solidFill>
              </a:rPr>
              <a:t>Introduction to Agency Cohorts</a:t>
            </a:r>
          </a:p>
          <a:p>
            <a:pPr marL="228600" indent="-228600">
              <a:buClrTx/>
              <a:buFont typeface="Arial" panose="020B0604020202020204" pitchFamily="34" charset="0"/>
              <a:buChar char="•"/>
            </a:pPr>
            <a:r>
              <a:rPr lang="en-US" sz="2800" dirty="0">
                <a:solidFill>
                  <a:schemeClr val="accent2"/>
                </a:solidFill>
              </a:rPr>
              <a:t>Cohort Overview</a:t>
            </a:r>
          </a:p>
          <a:p>
            <a:pPr marL="228600" indent="-228600">
              <a:buClrTx/>
              <a:buFont typeface="Arial" panose="020B0604020202020204" pitchFamily="34" charset="0"/>
              <a:buChar char="•"/>
            </a:pPr>
            <a:r>
              <a:rPr lang="en-US" sz="2800" dirty="0">
                <a:solidFill>
                  <a:schemeClr val="accent2"/>
                </a:solidFill>
              </a:rPr>
              <a:t>Luma Timeline and Upcoming Activities</a:t>
            </a:r>
          </a:p>
          <a:p>
            <a:pPr marL="228600" indent="-228600">
              <a:buClrTx/>
              <a:buFont typeface="Arial" panose="020B0604020202020204" pitchFamily="34" charset="0"/>
              <a:buChar char="•"/>
            </a:pPr>
            <a:r>
              <a:rPr lang="en-US" sz="2800" dirty="0">
                <a:solidFill>
                  <a:schemeClr val="accent2"/>
                </a:solidFill>
              </a:rPr>
              <a:t>Questions</a:t>
            </a:r>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2452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53152" y="1675350"/>
            <a:ext cx="6492240" cy="769614"/>
          </a:xfrm>
        </p:spPr>
        <p:txBody>
          <a:bodyPr>
            <a:normAutofit/>
          </a:bodyPr>
          <a:lstStyle/>
          <a:p>
            <a:pPr algn="ctr"/>
            <a:r>
              <a:rPr lang="en-US" sz="4500" dirty="0">
                <a:solidFill>
                  <a:srgbClr val="092F57"/>
                </a:solidFill>
              </a:rPr>
              <a:t>Thank You for Coming!</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30</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30</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230783" y="2381906"/>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CBA7B9-816F-480F-912D-B98D3357CE2A}"/>
              </a:ext>
            </a:extLst>
          </p:cNvPr>
          <p:cNvSpPr txBox="1"/>
          <p:nvPr/>
        </p:nvSpPr>
        <p:spPr>
          <a:xfrm>
            <a:off x="5230782" y="2505670"/>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Sheena Coles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208-332-8703</a:t>
            </a:r>
          </a:p>
        </p:txBody>
      </p:sp>
      <p:sp>
        <p:nvSpPr>
          <p:cNvPr id="8" name="TextBox 7">
            <a:extLst>
              <a:ext uri="{FF2B5EF4-FFF2-40B4-BE49-F238E27FC236}">
                <a16:creationId xmlns:a16="http://schemas.microsoft.com/office/drawing/2014/main" id="{83D3BAE2-BAE0-4842-92DF-174D3C430C56}"/>
              </a:ext>
            </a:extLst>
          </p:cNvPr>
          <p:cNvSpPr txBox="1"/>
          <p:nvPr/>
        </p:nvSpPr>
        <p:spPr>
          <a:xfrm>
            <a:off x="8608305" y="2444963"/>
            <a:ext cx="273708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Mackenzie Smith</a:t>
            </a:r>
          </a:p>
          <a:p>
            <a:r>
              <a:rPr lang="en-US" dirty="0">
                <a:latin typeface="Arial" panose="020B0604020202020204" pitchFamily="34" charset="0"/>
                <a:cs typeface="Arial" panose="020B0604020202020204" pitchFamily="34" charset="0"/>
                <a:hlinkClick r:id="rId3"/>
              </a:rPr>
              <a:t>msmith@sco.Idaho.gov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208-332-8712</a:t>
            </a:r>
            <a:r>
              <a:rPr lang="en-US" dirty="0"/>
              <a:t>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72D9E7-B66E-45FB-9B80-93AC382A16EE}"/>
              </a:ext>
            </a:extLst>
          </p:cNvPr>
          <p:cNvSpPr txBox="1"/>
          <p:nvPr/>
        </p:nvSpPr>
        <p:spPr>
          <a:xfrm>
            <a:off x="6871687" y="5240545"/>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4"/>
              </a:rPr>
              <a:t>luma@sco.idaho.gov</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816E2E-A978-40DF-B050-B8A910D5F523}"/>
              </a:ext>
            </a:extLst>
          </p:cNvPr>
          <p:cNvSpPr txBox="1"/>
          <p:nvPr/>
        </p:nvSpPr>
        <p:spPr>
          <a:xfrm>
            <a:off x="5230782" y="3436711"/>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Heath Ribordy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hribordy@sco.Idaho.gov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BB48C5-C0FA-4FC6-BD21-BFF41143D628}"/>
              </a:ext>
            </a:extLst>
          </p:cNvPr>
          <p:cNvSpPr txBox="1"/>
          <p:nvPr/>
        </p:nvSpPr>
        <p:spPr>
          <a:xfrm>
            <a:off x="8608305" y="346601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D735BF0-E91D-4234-924C-08701AF9C1AE}"/>
              </a:ext>
            </a:extLst>
          </p:cNvPr>
          <p:cNvSpPr txBox="1"/>
          <p:nvPr/>
        </p:nvSpPr>
        <p:spPr>
          <a:xfrm>
            <a:off x="5230782" y="4259320"/>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79DFCFE-1246-4DB0-95DC-3242CD38A8FD}"/>
              </a:ext>
            </a:extLst>
          </p:cNvPr>
          <p:cNvSpPr txBox="1"/>
          <p:nvPr/>
        </p:nvSpPr>
        <p:spPr>
          <a:xfrm>
            <a:off x="8630467"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9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648200" y="3542211"/>
            <a:ext cx="6677297" cy="2476500"/>
          </a:xfrm>
        </p:spPr>
        <p:txBody>
          <a:bodyPr>
            <a:normAutofit/>
          </a:bodyPr>
          <a:lstStyle/>
          <a:p>
            <a:pPr algn="ctr"/>
            <a:r>
              <a:rPr lang="en-US" sz="4800" dirty="0">
                <a:solidFill>
                  <a:schemeClr val="accent2"/>
                </a:solidFill>
              </a:rPr>
              <a:t>Agency Advocates</a:t>
            </a:r>
            <a:endParaRPr lang="en-US" sz="45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4</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1015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Graphic 3" descr="Group brainstorm">
            <a:extLst>
              <a:ext uri="{FF2B5EF4-FFF2-40B4-BE49-F238E27FC236}">
                <a16:creationId xmlns:a16="http://schemas.microsoft.com/office/drawing/2014/main" id="{EFB7ED0D-4829-4DD9-8AB7-CDED3F3E71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383" y="2780210"/>
            <a:ext cx="2152072" cy="2152072"/>
          </a:xfrm>
          <a:prstGeom prst="rect">
            <a:avLst/>
          </a:prstGeom>
        </p:spPr>
      </p:pic>
    </p:spTree>
    <p:extLst>
      <p:ext uri="{BB962C8B-B14F-4D97-AF65-F5344CB8AC3E}">
        <p14:creationId xmlns:p14="http://schemas.microsoft.com/office/powerpoint/2010/main" val="21396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915920" y="152400"/>
            <a:ext cx="9001760" cy="738664"/>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Heath Ribordy</a:t>
            </a:r>
            <a:endParaRPr lang="en-US" sz="4200" b="1"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5</a:t>
            </a:fld>
            <a:endParaRPr lang="en-US" dirty="0"/>
          </a:p>
        </p:txBody>
      </p:sp>
      <p:pic>
        <p:nvPicPr>
          <p:cNvPr id="62" name="Picture 61">
            <a:extLst>
              <a:ext uri="{FF2B5EF4-FFF2-40B4-BE49-F238E27FC236}">
                <a16:creationId xmlns:a16="http://schemas.microsoft.com/office/drawing/2014/main" id="{67CF6386-49FE-4D19-A8E1-5277786B3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9" y="273892"/>
            <a:ext cx="1860263" cy="2323574"/>
          </a:xfrm>
          <a:prstGeom prst="rect">
            <a:avLst/>
          </a:prstGeom>
        </p:spPr>
      </p:pic>
      <p:graphicFrame>
        <p:nvGraphicFramePr>
          <p:cNvPr id="13" name="Table 12">
            <a:extLst>
              <a:ext uri="{FF2B5EF4-FFF2-40B4-BE49-F238E27FC236}">
                <a16:creationId xmlns:a16="http://schemas.microsoft.com/office/drawing/2014/main" id="{0F10A2A6-6D12-44EF-A31B-1A9A62778389}"/>
              </a:ext>
            </a:extLst>
          </p:cNvPr>
          <p:cNvGraphicFramePr>
            <a:graphicFrameLocks noGrp="1"/>
          </p:cNvGraphicFramePr>
          <p:nvPr>
            <p:extLst>
              <p:ext uri="{D42A27DB-BD31-4B8C-83A1-F6EECF244321}">
                <p14:modId xmlns:p14="http://schemas.microsoft.com/office/powerpoint/2010/main" val="3258571761"/>
              </p:ext>
            </p:extLst>
          </p:nvPr>
        </p:nvGraphicFramePr>
        <p:xfrm>
          <a:off x="3029807" y="2292234"/>
          <a:ext cx="8128000" cy="3708400"/>
        </p:xfrm>
        <a:graphic>
          <a:graphicData uri="http://schemas.openxmlformats.org/drawingml/2006/table">
            <a:tbl>
              <a:tblPr firstRow="1" bandRow="1">
                <a:tableStyleId>{69CF1AB2-1976-4502-BF36-3FF5EA218861}</a:tableStyleId>
              </a:tblPr>
              <a:tblGrid>
                <a:gridCol w="4064000">
                  <a:extLst>
                    <a:ext uri="{9D8B030D-6E8A-4147-A177-3AD203B41FA5}">
                      <a16:colId xmlns:a16="http://schemas.microsoft.com/office/drawing/2014/main" val="1868706268"/>
                    </a:ext>
                  </a:extLst>
                </a:gridCol>
                <a:gridCol w="4064000">
                  <a:extLst>
                    <a:ext uri="{9D8B030D-6E8A-4147-A177-3AD203B41FA5}">
                      <a16:colId xmlns:a16="http://schemas.microsoft.com/office/drawing/2014/main" val="3018387037"/>
                    </a:ext>
                  </a:extLst>
                </a:gridCol>
              </a:tblGrid>
              <a:tr h="370840">
                <a:tc>
                  <a:txBody>
                    <a:bodyPr/>
                    <a:lstStyle/>
                    <a:p>
                      <a:r>
                        <a:rPr lang="EN-US" sz="1600" b="0" dirty="0">
                          <a:latin typeface="Arial" panose="020B0604020202020204" pitchFamily="34" charset="0"/>
                          <a:cs typeface="Arial" panose="020B0604020202020204" pitchFamily="34" charset="0"/>
                        </a:rPr>
                        <a:t>Board of Accounting</a:t>
                      </a:r>
                    </a:p>
                  </a:txBody>
                  <a:tcPr/>
                </a:tc>
                <a:tc>
                  <a:txBody>
                    <a:bodyPr/>
                    <a:lstStyle/>
                    <a:p>
                      <a:r>
                        <a:rPr lang="EN-US" sz="1600" b="0" dirty="0">
                          <a:latin typeface="Arial" panose="020B0604020202020204" pitchFamily="34" charset="0"/>
                          <a:cs typeface="Arial" panose="020B0604020202020204" pitchFamily="34" charset="0"/>
                        </a:rPr>
                        <a:t>Commission on Aging</a:t>
                      </a:r>
                    </a:p>
                  </a:txBody>
                  <a:tcPr/>
                </a:tc>
                <a:extLst>
                  <a:ext uri="{0D108BD9-81ED-4DB2-BD59-A6C34878D82A}">
                    <a16:rowId xmlns:a16="http://schemas.microsoft.com/office/drawing/2014/main" val="556262370"/>
                  </a:ext>
                </a:extLst>
              </a:tr>
              <a:tr h="370840">
                <a:tc>
                  <a:txBody>
                    <a:bodyPr/>
                    <a:lstStyle/>
                    <a:p>
                      <a:r>
                        <a:rPr lang="EN-US" sz="1600" dirty="0">
                          <a:latin typeface="Arial" panose="020B0604020202020204" pitchFamily="34" charset="0"/>
                          <a:cs typeface="Arial" panose="020B0604020202020204" pitchFamily="34" charset="0"/>
                        </a:rPr>
                        <a:t>Department of Agriculture</a:t>
                      </a:r>
                    </a:p>
                  </a:txBody>
                  <a:tcPr/>
                </a:tc>
                <a:tc>
                  <a:txBody>
                    <a:bodyPr/>
                    <a:lstStyle/>
                    <a:p>
                      <a:r>
                        <a:rPr lang="EN-US" sz="1600" dirty="0">
                          <a:latin typeface="Arial" panose="020B0604020202020204" pitchFamily="34" charset="0"/>
                          <a:cs typeface="Arial" panose="020B0604020202020204" pitchFamily="34" charset="0"/>
                        </a:rPr>
                        <a:t>Division of Career-Technical Education</a:t>
                      </a:r>
                    </a:p>
                  </a:txBody>
                  <a:tcPr/>
                </a:tc>
                <a:extLst>
                  <a:ext uri="{0D108BD9-81ED-4DB2-BD59-A6C34878D82A}">
                    <a16:rowId xmlns:a16="http://schemas.microsoft.com/office/drawing/2014/main" val="3588863199"/>
                  </a:ext>
                </a:extLst>
              </a:tr>
              <a:tr h="370840">
                <a:tc>
                  <a:txBody>
                    <a:bodyPr/>
                    <a:lstStyle/>
                    <a:p>
                      <a:r>
                        <a:rPr lang="EN-US" sz="1600" dirty="0">
                          <a:latin typeface="Arial" panose="020B0604020202020204" pitchFamily="34" charset="0"/>
                          <a:cs typeface="Arial" panose="020B0604020202020204" pitchFamily="34" charset="0"/>
                        </a:rPr>
                        <a:t>Department of Education</a:t>
                      </a:r>
                    </a:p>
                  </a:txBody>
                  <a:tcPr/>
                </a:tc>
                <a:tc>
                  <a:txBody>
                    <a:bodyPr/>
                    <a:lstStyle/>
                    <a:p>
                      <a:r>
                        <a:rPr lang="EN-US" sz="1600" dirty="0">
                          <a:latin typeface="Arial" panose="020B0604020202020204" pitchFamily="34" charset="0"/>
                          <a:cs typeface="Arial" panose="020B0604020202020204" pitchFamily="34" charset="0"/>
                        </a:rPr>
                        <a:t>Department of Finance</a:t>
                      </a:r>
                    </a:p>
                  </a:txBody>
                  <a:tcPr/>
                </a:tc>
                <a:extLst>
                  <a:ext uri="{0D108BD9-81ED-4DB2-BD59-A6C34878D82A}">
                    <a16:rowId xmlns:a16="http://schemas.microsoft.com/office/drawing/2014/main" val="467044442"/>
                  </a:ext>
                </a:extLst>
              </a:tr>
              <a:tr h="370840">
                <a:tc>
                  <a:txBody>
                    <a:bodyPr/>
                    <a:lstStyle/>
                    <a:p>
                      <a:r>
                        <a:rPr lang="EN-US" sz="1600" dirty="0">
                          <a:latin typeface="Arial" panose="020B0604020202020204" pitchFamily="34" charset="0"/>
                          <a:cs typeface="Arial" panose="020B0604020202020204" pitchFamily="34" charset="0"/>
                        </a:rPr>
                        <a:t>Division of Financial Management</a:t>
                      </a:r>
                    </a:p>
                  </a:txBody>
                  <a:tcPr/>
                </a:tc>
                <a:tc>
                  <a:txBody>
                    <a:bodyPr/>
                    <a:lstStyle/>
                    <a:p>
                      <a:r>
                        <a:rPr lang="EN-US" sz="1600" dirty="0">
                          <a:latin typeface="Arial" panose="020B0604020202020204" pitchFamily="34" charset="0"/>
                          <a:cs typeface="Arial" panose="020B0604020202020204" pitchFamily="34" charset="0"/>
                        </a:rPr>
                        <a:t>Health District 2</a:t>
                      </a:r>
                    </a:p>
                  </a:txBody>
                  <a:tcPr/>
                </a:tc>
                <a:extLst>
                  <a:ext uri="{0D108BD9-81ED-4DB2-BD59-A6C34878D82A}">
                    <a16:rowId xmlns:a16="http://schemas.microsoft.com/office/drawing/2014/main" val="3957686651"/>
                  </a:ext>
                </a:extLst>
              </a:tr>
              <a:tr h="370840">
                <a:tc>
                  <a:txBody>
                    <a:bodyPr/>
                    <a:lstStyle/>
                    <a:p>
                      <a:r>
                        <a:rPr lang="EN-US" sz="1600" dirty="0">
                          <a:latin typeface="Arial" panose="020B0604020202020204" pitchFamily="34" charset="0"/>
                          <a:cs typeface="Arial" panose="020B0604020202020204" pitchFamily="34" charset="0"/>
                        </a:rPr>
                        <a:t>Health District 4</a:t>
                      </a:r>
                    </a:p>
                  </a:txBody>
                  <a:tcPr/>
                </a:tc>
                <a:tc>
                  <a:txBody>
                    <a:bodyPr/>
                    <a:lstStyle/>
                    <a:p>
                      <a:r>
                        <a:rPr lang="EN-US" sz="1600" dirty="0">
                          <a:latin typeface="Arial" panose="020B0604020202020204" pitchFamily="34" charset="0"/>
                          <a:cs typeface="Arial" panose="020B0604020202020204" pitchFamily="34" charset="0"/>
                        </a:rPr>
                        <a:t>Health District 5</a:t>
                      </a:r>
                    </a:p>
                  </a:txBody>
                  <a:tcPr/>
                </a:tc>
                <a:extLst>
                  <a:ext uri="{0D108BD9-81ED-4DB2-BD59-A6C34878D82A}">
                    <a16:rowId xmlns:a16="http://schemas.microsoft.com/office/drawing/2014/main" val="195424374"/>
                  </a:ext>
                </a:extLst>
              </a:tr>
              <a:tr h="370840">
                <a:tc>
                  <a:txBody>
                    <a:bodyPr/>
                    <a:lstStyle/>
                    <a:p>
                      <a:r>
                        <a:rPr lang="EN-US" sz="1600" dirty="0">
                          <a:latin typeface="Arial" panose="020B0604020202020204" pitchFamily="34" charset="0"/>
                          <a:cs typeface="Arial" panose="020B0604020202020204" pitchFamily="34" charset="0"/>
                        </a:rPr>
                        <a:t>Health District 7</a:t>
                      </a:r>
                    </a:p>
                  </a:txBody>
                  <a:tcPr/>
                </a:tc>
                <a:tc>
                  <a:txBody>
                    <a:bodyPr/>
                    <a:lstStyle/>
                    <a:p>
                      <a:r>
                        <a:rPr lang="EN-US" sz="1600" dirty="0">
                          <a:latin typeface="Arial" panose="020B0604020202020204" pitchFamily="34" charset="0"/>
                          <a:cs typeface="Arial" panose="020B0604020202020204" pitchFamily="34" charset="0"/>
                        </a:rPr>
                        <a:t>Division of Human Resources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71648246"/>
                  </a:ext>
                </a:extLst>
              </a:tr>
              <a:tr h="370840">
                <a:tc>
                  <a:txBody>
                    <a:bodyPr/>
                    <a:lstStyle/>
                    <a:p>
                      <a:r>
                        <a:rPr lang="EN-US" sz="1600" dirty="0">
                          <a:latin typeface="Arial" panose="020B0604020202020204" pitchFamily="34" charset="0"/>
                          <a:cs typeface="Arial" panose="020B0604020202020204" pitchFamily="34" charset="0"/>
                        </a:rPr>
                        <a:t>Independent Living Council</a:t>
                      </a:r>
                    </a:p>
                  </a:txBody>
                  <a:tcPr/>
                </a:tc>
                <a:tc>
                  <a:txBody>
                    <a:bodyPr/>
                    <a:lstStyle/>
                    <a:p>
                      <a:r>
                        <a:rPr lang="EN-US" sz="1600" dirty="0">
                          <a:latin typeface="Arial" panose="020B0604020202020204" pitchFamily="34" charset="0"/>
                          <a:cs typeface="Arial" panose="020B0604020202020204" pitchFamily="34" charset="0"/>
                        </a:rPr>
                        <a:t>Department of Lands</a:t>
                      </a:r>
                    </a:p>
                  </a:txBody>
                  <a:tcPr/>
                </a:tc>
                <a:extLst>
                  <a:ext uri="{0D108BD9-81ED-4DB2-BD59-A6C34878D82A}">
                    <a16:rowId xmlns:a16="http://schemas.microsoft.com/office/drawing/2014/main" val="3621529151"/>
                  </a:ext>
                </a:extLst>
              </a:tr>
              <a:tr h="370840">
                <a:tc>
                  <a:txBody>
                    <a:bodyPr/>
                    <a:lstStyle/>
                    <a:p>
                      <a:r>
                        <a:rPr lang="EN-US" sz="1600" dirty="0">
                          <a:latin typeface="Arial" panose="020B0604020202020204" pitchFamily="34" charset="0"/>
                          <a:cs typeface="Arial" panose="020B0604020202020204" pitchFamily="34" charset="0"/>
                        </a:rPr>
                        <a:t>Outfitters and Guides Licensing Board</a:t>
                      </a:r>
                    </a:p>
                  </a:txBody>
                  <a:tcPr/>
                </a:tc>
                <a:tc>
                  <a:txBody>
                    <a:bodyPr/>
                    <a:lstStyle/>
                    <a:p>
                      <a:r>
                        <a:rPr lang="EN-US" sz="1600" dirty="0">
                          <a:latin typeface="Arial" panose="020B0604020202020204" pitchFamily="34" charset="0"/>
                          <a:cs typeface="Arial" panose="020B0604020202020204" pitchFamily="34" charset="0"/>
                        </a:rPr>
                        <a:t>Department of Parks and Recreation</a:t>
                      </a:r>
                    </a:p>
                  </a:txBody>
                  <a:tcPr/>
                </a:tc>
                <a:extLst>
                  <a:ext uri="{0D108BD9-81ED-4DB2-BD59-A6C34878D82A}">
                    <a16:rowId xmlns:a16="http://schemas.microsoft.com/office/drawing/2014/main" val="2016237524"/>
                  </a:ext>
                </a:extLst>
              </a:tr>
              <a:tr h="370840">
                <a:tc>
                  <a:txBody>
                    <a:bodyPr/>
                    <a:lstStyle/>
                    <a:p>
                      <a:r>
                        <a:rPr lang="EN-US" sz="1600" dirty="0">
                          <a:latin typeface="Arial" panose="020B0604020202020204" pitchFamily="34" charset="0"/>
                          <a:cs typeface="Arial" panose="020B0604020202020204" pitchFamily="34" charset="0"/>
                        </a:rPr>
                        <a:t>Board of Pharmacy</a:t>
                      </a:r>
                    </a:p>
                  </a:txBody>
                  <a:tcPr/>
                </a:tc>
                <a:tc>
                  <a:txBody>
                    <a:bodyPr/>
                    <a:lstStyle/>
                    <a:p>
                      <a:r>
                        <a:rPr lang="EN-US" sz="1600" dirty="0">
                          <a:latin typeface="Arial" panose="020B0604020202020204" pitchFamily="34" charset="0"/>
                          <a:cs typeface="Arial" panose="020B0604020202020204" pitchFamily="34" charset="0"/>
                        </a:rPr>
                        <a:t>Veterans Services</a:t>
                      </a:r>
                    </a:p>
                  </a:txBody>
                  <a:tcPr/>
                </a:tc>
                <a:extLst>
                  <a:ext uri="{0D108BD9-81ED-4DB2-BD59-A6C34878D82A}">
                    <a16:rowId xmlns:a16="http://schemas.microsoft.com/office/drawing/2014/main" val="446337656"/>
                  </a:ext>
                </a:extLst>
              </a:tr>
              <a:tr h="370840">
                <a:tc>
                  <a:txBody>
                    <a:bodyPr/>
                    <a:lstStyle/>
                    <a:p>
                      <a:r>
                        <a:rPr lang="EN-US" sz="1600" dirty="0">
                          <a:latin typeface="Arial" panose="020B0604020202020204" pitchFamily="34" charset="0"/>
                          <a:cs typeface="Arial" panose="020B0604020202020204" pitchFamily="34" charset="0"/>
                        </a:rPr>
                        <a:t>Division of Vocational Rehabilitation</a:t>
                      </a:r>
                    </a:p>
                  </a:txBody>
                  <a:tcPr/>
                </a:tc>
                <a:tc>
                  <a:txBody>
                    <a:bodyPr/>
                    <a:lstStyle/>
                    <a:p>
                      <a:r>
                        <a:rPr lang="EN-US" sz="1600" dirty="0">
                          <a:latin typeface="Arial" panose="020B0604020202020204" pitchFamily="34" charset="0"/>
                          <a:cs typeface="Arial" panose="020B0604020202020204" pitchFamily="34" charset="0"/>
                        </a:rPr>
                        <a:t>Board of Veterinary Medicine</a:t>
                      </a:r>
                    </a:p>
                  </a:txBody>
                  <a:tcPr/>
                </a:tc>
                <a:extLst>
                  <a:ext uri="{0D108BD9-81ED-4DB2-BD59-A6C34878D82A}">
                    <a16:rowId xmlns:a16="http://schemas.microsoft.com/office/drawing/2014/main" val="1527886129"/>
                  </a:ext>
                </a:extLst>
              </a:tr>
            </a:tbl>
          </a:graphicData>
        </a:graphic>
      </p:graphicFrame>
      <p:sp>
        <p:nvSpPr>
          <p:cNvPr id="14" name="TextBox 13">
            <a:extLst>
              <a:ext uri="{FF2B5EF4-FFF2-40B4-BE49-F238E27FC236}">
                <a16:creationId xmlns:a16="http://schemas.microsoft.com/office/drawing/2014/main" id="{9AED9465-822B-4D38-96AB-422EC916991A}"/>
              </a:ext>
            </a:extLst>
          </p:cNvPr>
          <p:cNvSpPr txBox="1"/>
          <p:nvPr/>
        </p:nvSpPr>
        <p:spPr>
          <a:xfrm>
            <a:off x="2915920" y="924105"/>
            <a:ext cx="9001761" cy="1200329"/>
          </a:xfrm>
          <a:prstGeom prst="rect">
            <a:avLst/>
          </a:prstGeom>
          <a:noFill/>
          <a:ln>
            <a:noFill/>
          </a:ln>
        </p:spPr>
        <p:txBody>
          <a:bodyPr wrap="square" rtlCol="0">
            <a:spAutoFit/>
          </a:bodyPr>
          <a:lstStyle/>
          <a:p>
            <a:pPr lvl="0">
              <a:defRPr/>
            </a:pPr>
            <a:r>
              <a:rPr lang="en-US" dirty="0">
                <a:solidFill>
                  <a:srgbClr val="E34237"/>
                </a:solidFill>
              </a:rPr>
              <a:t>Heath recently moved to Idaho from Texas where he served as the Director of Agency Services at The Central Texas Food Bank. After moving to Idaho, Heath became the Director of Partnerships and Programs for The Idaho Foodbank. He is excited to join the public sector and believes the experience gained in the non-profit world will benefit him as an Agency Advocate.</a:t>
            </a:r>
            <a:endParaRPr kumimoji="0" lang="en-US" sz="2000" b="0" i="0" u="none" strike="noStrike" kern="1200" cap="none" spc="0" normalizeH="0" baseline="0" noProof="0" dirty="0">
              <a:ln>
                <a:noFill/>
              </a:ln>
              <a:solidFill>
                <a:srgbClr val="E34237"/>
              </a:solidFill>
              <a:effectLst/>
              <a:uLnTx/>
              <a:uFillTx/>
              <a:latin typeface="Calibri" panose="020F0502020204030204"/>
            </a:endParaRPr>
          </a:p>
        </p:txBody>
      </p:sp>
      <p:sp>
        <p:nvSpPr>
          <p:cNvPr id="3" name="TextBox 2">
            <a:extLst>
              <a:ext uri="{FF2B5EF4-FFF2-40B4-BE49-F238E27FC236}">
                <a16:creationId xmlns:a16="http://schemas.microsoft.com/office/drawing/2014/main" id="{99037CDD-8AEF-423F-8D2E-11B7E2C40988}"/>
              </a:ext>
            </a:extLst>
          </p:cNvPr>
          <p:cNvSpPr txBox="1"/>
          <p:nvPr/>
        </p:nvSpPr>
        <p:spPr>
          <a:xfrm>
            <a:off x="602054" y="2630507"/>
            <a:ext cx="23525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Email: </a:t>
            </a:r>
            <a:r>
              <a:rPr lang="en-US" sz="1400" dirty="0">
                <a:latin typeface="Arial" panose="020B0604020202020204" pitchFamily="34" charset="0"/>
                <a:cs typeface="Arial" panose="020B0604020202020204" pitchFamily="34" charset="0"/>
                <a:hlinkClick r:id="rId4"/>
              </a:rPr>
              <a:t>hribordy@sco.Idaho.gov</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07605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915920" y="152400"/>
            <a:ext cx="9001760" cy="738664"/>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Danielle Blackmer</a:t>
            </a:r>
            <a:endParaRPr lang="en-US" sz="4200" b="1"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6</a:t>
            </a:fld>
            <a:endParaRPr lang="en-US" dirty="0"/>
          </a:p>
        </p:txBody>
      </p:sp>
      <p:sp>
        <p:nvSpPr>
          <p:cNvPr id="14" name="TextBox 13">
            <a:extLst>
              <a:ext uri="{FF2B5EF4-FFF2-40B4-BE49-F238E27FC236}">
                <a16:creationId xmlns:a16="http://schemas.microsoft.com/office/drawing/2014/main" id="{91D03E4F-F434-4FE2-B239-BC26DAF6DD1D}"/>
              </a:ext>
            </a:extLst>
          </p:cNvPr>
          <p:cNvSpPr txBox="1"/>
          <p:nvPr/>
        </p:nvSpPr>
        <p:spPr>
          <a:xfrm>
            <a:off x="2915920" y="924105"/>
            <a:ext cx="9115647" cy="1200329"/>
          </a:xfrm>
          <a:prstGeom prst="rect">
            <a:avLst/>
          </a:prstGeom>
          <a:noFill/>
          <a:ln>
            <a:noFill/>
          </a:ln>
        </p:spPr>
        <p:txBody>
          <a:bodyPr wrap="square" rtlCol="0" anchor="t">
            <a:spAutoFit/>
          </a:bodyPr>
          <a:lstStyle/>
          <a:p>
            <a:pPr lvl="0">
              <a:defRPr/>
            </a:pPr>
            <a:r>
              <a:rPr lang="en-US" dirty="0">
                <a:solidFill>
                  <a:srgbClr val="E34237"/>
                </a:solidFill>
              </a:rPr>
              <a:t>Danielle was employed by the State Controller's Office as a front office assistant when she applied for the Agency Advocate position. She </a:t>
            </a:r>
            <a:r>
              <a:rPr lang="EN-US" dirty="0">
                <a:solidFill>
                  <a:srgbClr val="E34237"/>
                </a:solidFill>
              </a:rPr>
              <a:t>recently obtained</a:t>
            </a:r>
            <a:r>
              <a:rPr lang="en-US" dirty="0">
                <a:solidFill>
                  <a:srgbClr val="E34237"/>
                </a:solidFill>
              </a:rPr>
              <a:t> her Bachelor's degree in Criminal Justice with a minor in Psychology at Boise State University. She is excited to utilize her background to help agencies prepare for the changes coming with Luma.</a:t>
            </a:r>
            <a:endParaRPr kumimoji="0" lang="en-US" sz="2000" b="0" i="0" u="none" strike="noStrike" kern="1200" cap="none" spc="0" normalizeH="0" baseline="0" noProof="0" dirty="0">
              <a:ln>
                <a:noFill/>
              </a:ln>
              <a:solidFill>
                <a:srgbClr val="E34237"/>
              </a:solidFill>
              <a:effectLst/>
              <a:uLnTx/>
              <a:uFillTx/>
              <a:latin typeface="Calibri" panose="020F0502020204030204"/>
            </a:endParaRPr>
          </a:p>
        </p:txBody>
      </p:sp>
      <p:graphicFrame>
        <p:nvGraphicFramePr>
          <p:cNvPr id="16" name="Table 15">
            <a:extLst>
              <a:ext uri="{FF2B5EF4-FFF2-40B4-BE49-F238E27FC236}">
                <a16:creationId xmlns:a16="http://schemas.microsoft.com/office/drawing/2014/main" id="{DBF575F0-5317-4EEE-92AE-AC78BD20A28E}"/>
              </a:ext>
            </a:extLst>
          </p:cNvPr>
          <p:cNvGraphicFramePr>
            <a:graphicFrameLocks noGrp="1"/>
          </p:cNvGraphicFramePr>
          <p:nvPr>
            <p:extLst>
              <p:ext uri="{D42A27DB-BD31-4B8C-83A1-F6EECF244321}">
                <p14:modId xmlns:p14="http://schemas.microsoft.com/office/powerpoint/2010/main" val="1518005000"/>
              </p:ext>
            </p:extLst>
          </p:nvPr>
        </p:nvGraphicFramePr>
        <p:xfrm>
          <a:off x="3055065" y="2305050"/>
          <a:ext cx="8267606" cy="3708400"/>
        </p:xfrm>
        <a:graphic>
          <a:graphicData uri="http://schemas.openxmlformats.org/drawingml/2006/table">
            <a:tbl>
              <a:tblPr firstRow="1" bandRow="1">
                <a:tableStyleId>{69CF1AB2-1976-4502-BF36-3FF5EA218861}</a:tableStyleId>
              </a:tblPr>
              <a:tblGrid>
                <a:gridCol w="4133803">
                  <a:extLst>
                    <a:ext uri="{9D8B030D-6E8A-4147-A177-3AD203B41FA5}">
                      <a16:colId xmlns:a16="http://schemas.microsoft.com/office/drawing/2014/main" val="1868706268"/>
                    </a:ext>
                  </a:extLst>
                </a:gridCol>
                <a:gridCol w="4133803">
                  <a:extLst>
                    <a:ext uri="{9D8B030D-6E8A-4147-A177-3AD203B41FA5}">
                      <a16:colId xmlns:a16="http://schemas.microsoft.com/office/drawing/2014/main" val="3018387037"/>
                    </a:ext>
                  </a:extLst>
                </a:gridCol>
              </a:tblGrid>
              <a:tr h="370840">
                <a:tc>
                  <a:txBody>
                    <a:bodyPr/>
                    <a:lstStyle/>
                    <a:p>
                      <a:r>
                        <a:rPr lang="EN-US" sz="1600" b="0" dirty="0">
                          <a:latin typeface="Arial" panose="020B0604020202020204" pitchFamily="34" charset="0"/>
                          <a:cs typeface="Arial" panose="020B0604020202020204" pitchFamily="34" charset="0"/>
                        </a:rPr>
                        <a:t>Bureau of Occupational Licenses</a:t>
                      </a:r>
                    </a:p>
                  </a:txBody>
                  <a:tcPr/>
                </a:tc>
                <a:tc>
                  <a:txBody>
                    <a:bodyPr/>
                    <a:lstStyle/>
                    <a:p>
                      <a:r>
                        <a:rPr lang="EN-US" sz="1600" b="0" dirty="0">
                          <a:latin typeface="Arial" panose="020B0604020202020204" pitchFamily="34" charset="0"/>
                          <a:cs typeface="Arial" panose="020B0604020202020204" pitchFamily="34" charset="0"/>
                        </a:rPr>
                        <a:t>Idaho State Treasurer's Office</a:t>
                      </a:r>
                    </a:p>
                  </a:txBody>
                  <a:tcPr/>
                </a:tc>
                <a:extLst>
                  <a:ext uri="{0D108BD9-81ED-4DB2-BD59-A6C34878D82A}">
                    <a16:rowId xmlns:a16="http://schemas.microsoft.com/office/drawing/2014/main" val="556262370"/>
                  </a:ext>
                </a:extLst>
              </a:tr>
              <a:tr h="370840">
                <a:tc>
                  <a:txBody>
                    <a:bodyPr/>
                    <a:lstStyle/>
                    <a:p>
                      <a:r>
                        <a:rPr lang="EN-US" sz="1600" dirty="0">
                          <a:latin typeface="Arial" panose="020B0604020202020204" pitchFamily="34" charset="0"/>
                          <a:cs typeface="Arial" panose="020B0604020202020204" pitchFamily="34" charset="0"/>
                        </a:rPr>
                        <a:t>Commission of Pardons and Parole</a:t>
                      </a:r>
                    </a:p>
                  </a:txBody>
                  <a:tcPr/>
                </a:tc>
                <a:tc>
                  <a:txBody>
                    <a:bodyPr/>
                    <a:lstStyle/>
                    <a:p>
                      <a:r>
                        <a:rPr lang="EN-US" sz="1600" dirty="0">
                          <a:latin typeface="Arial" panose="020B0604020202020204" pitchFamily="34" charset="0"/>
                          <a:cs typeface="Arial" panose="020B0604020202020204" pitchFamily="34" charset="0"/>
                        </a:rPr>
                        <a:t>Judicial Branch</a:t>
                      </a:r>
                    </a:p>
                  </a:txBody>
                  <a:tcPr/>
                </a:tc>
                <a:extLst>
                  <a:ext uri="{0D108BD9-81ED-4DB2-BD59-A6C34878D82A}">
                    <a16:rowId xmlns:a16="http://schemas.microsoft.com/office/drawing/2014/main" val="3588863199"/>
                  </a:ext>
                </a:extLst>
              </a:tr>
              <a:tr h="370840">
                <a:tc>
                  <a:txBody>
                    <a:bodyPr/>
                    <a:lstStyle/>
                    <a:p>
                      <a:r>
                        <a:rPr lang="EN-US" sz="1600" dirty="0">
                          <a:latin typeface="Arial" panose="020B0604020202020204" pitchFamily="34" charset="0"/>
                          <a:cs typeface="Arial" panose="020B0604020202020204" pitchFamily="34" charset="0"/>
                        </a:rPr>
                        <a:t>Department of Administration</a:t>
                      </a:r>
                    </a:p>
                  </a:txBody>
                  <a:tcPr/>
                </a:tc>
                <a:tc>
                  <a:txBody>
                    <a:bodyPr/>
                    <a:lstStyle/>
                    <a:p>
                      <a:r>
                        <a:rPr lang="EN-US" sz="1600" dirty="0">
                          <a:latin typeface="Arial" panose="020B0604020202020204" pitchFamily="34" charset="0"/>
                          <a:cs typeface="Arial" panose="020B0604020202020204" pitchFamily="34" charset="0"/>
                        </a:rPr>
                        <a:t>Office of the Attorney General</a:t>
                      </a:r>
                    </a:p>
                  </a:txBody>
                  <a:tcPr/>
                </a:tc>
                <a:extLst>
                  <a:ext uri="{0D108BD9-81ED-4DB2-BD59-A6C34878D82A}">
                    <a16:rowId xmlns:a16="http://schemas.microsoft.com/office/drawing/2014/main" val="467044442"/>
                  </a:ext>
                </a:extLst>
              </a:tr>
              <a:tr h="370840">
                <a:tc>
                  <a:txBody>
                    <a:bodyPr/>
                    <a:lstStyle/>
                    <a:p>
                      <a:r>
                        <a:rPr lang="EN-US" sz="1600" dirty="0">
                          <a:latin typeface="Arial" panose="020B0604020202020204" pitchFamily="34" charset="0"/>
                          <a:cs typeface="Arial" panose="020B0604020202020204" pitchFamily="34" charset="0"/>
                        </a:rPr>
                        <a:t>Health District 1</a:t>
                      </a:r>
                    </a:p>
                  </a:txBody>
                  <a:tcPr/>
                </a:tc>
                <a:tc>
                  <a:txBody>
                    <a:bodyPr/>
                    <a:lstStyle/>
                    <a:p>
                      <a:r>
                        <a:rPr lang="EN-US" sz="1600" dirty="0">
                          <a:latin typeface="Arial" panose="020B0604020202020204" pitchFamily="34" charset="0"/>
                          <a:cs typeface="Arial" panose="020B0604020202020204" pitchFamily="34" charset="0"/>
                        </a:rPr>
                        <a:t>Office of Drug Policy</a:t>
                      </a:r>
                    </a:p>
                  </a:txBody>
                  <a:tcPr/>
                </a:tc>
                <a:extLst>
                  <a:ext uri="{0D108BD9-81ED-4DB2-BD59-A6C34878D82A}">
                    <a16:rowId xmlns:a16="http://schemas.microsoft.com/office/drawing/2014/main" val="3957686651"/>
                  </a:ext>
                </a:extLst>
              </a:tr>
              <a:tr h="370840">
                <a:tc>
                  <a:txBody>
                    <a:bodyPr/>
                    <a:lstStyle/>
                    <a:p>
                      <a:r>
                        <a:rPr lang="EN-US" sz="1600" dirty="0">
                          <a:latin typeface="Arial" panose="020B0604020202020204" pitchFamily="34" charset="0"/>
                          <a:cs typeface="Arial" panose="020B0604020202020204" pitchFamily="34" charset="0"/>
                        </a:rPr>
                        <a:t>Health District 3</a:t>
                      </a:r>
                    </a:p>
                  </a:txBody>
                  <a:tcPr/>
                </a:tc>
                <a:tc>
                  <a:txBody>
                    <a:bodyPr/>
                    <a:lstStyle/>
                    <a:p>
                      <a:r>
                        <a:rPr lang="EN-US" sz="1600" dirty="0">
                          <a:latin typeface="Arial" panose="020B0604020202020204" pitchFamily="34" charset="0"/>
                          <a:cs typeface="Arial" panose="020B0604020202020204" pitchFamily="34" charset="0"/>
                        </a:rPr>
                        <a:t>Office of Energy and Mineral Resources</a:t>
                      </a:r>
                    </a:p>
                  </a:txBody>
                  <a:tcPr/>
                </a:tc>
                <a:extLst>
                  <a:ext uri="{0D108BD9-81ED-4DB2-BD59-A6C34878D82A}">
                    <a16:rowId xmlns:a16="http://schemas.microsoft.com/office/drawing/2014/main" val="195424374"/>
                  </a:ext>
                </a:extLst>
              </a:tr>
              <a:tr h="370840">
                <a:tc>
                  <a:txBody>
                    <a:bodyPr/>
                    <a:lstStyle/>
                    <a:p>
                      <a:r>
                        <a:rPr lang="EN-US" sz="1600" dirty="0">
                          <a:latin typeface="Arial" panose="020B0604020202020204" pitchFamily="34" charset="0"/>
                          <a:cs typeface="Arial" panose="020B0604020202020204" pitchFamily="34" charset="0"/>
                        </a:rPr>
                        <a:t>Health District 6</a:t>
                      </a:r>
                    </a:p>
                  </a:txBody>
                  <a:tcPr/>
                </a:tc>
                <a:tc>
                  <a:txBody>
                    <a:bodyPr/>
                    <a:lstStyle/>
                    <a:p>
                      <a:r>
                        <a:rPr lang="EN-US" sz="1600" dirty="0">
                          <a:latin typeface="Arial" panose="020B0604020202020204" pitchFamily="34" charset="0"/>
                          <a:cs typeface="Arial" panose="020B0604020202020204" pitchFamily="34" charset="0"/>
                        </a:rPr>
                        <a:t>Office of Species Conservation</a:t>
                      </a:r>
                    </a:p>
                  </a:txBody>
                  <a:tcPr/>
                </a:tc>
                <a:extLst>
                  <a:ext uri="{0D108BD9-81ED-4DB2-BD59-A6C34878D82A}">
                    <a16:rowId xmlns:a16="http://schemas.microsoft.com/office/drawing/2014/main" val="871648246"/>
                  </a:ext>
                </a:extLst>
              </a:tr>
              <a:tr h="370840">
                <a:tc>
                  <a:txBody>
                    <a:bodyPr/>
                    <a:lstStyle/>
                    <a:p>
                      <a:r>
                        <a:rPr lang="EN-US" sz="1600" dirty="0">
                          <a:latin typeface="Arial" panose="020B0604020202020204" pitchFamily="34" charset="0"/>
                          <a:cs typeface="Arial" panose="020B0604020202020204" pitchFamily="34" charset="0"/>
                        </a:rPr>
                        <a:t>Idaho Correctional Industries</a:t>
                      </a:r>
                    </a:p>
                  </a:txBody>
                  <a:tcPr/>
                </a:tc>
                <a:tc>
                  <a:txBody>
                    <a:bodyPr/>
                    <a:lstStyle/>
                    <a:p>
                      <a:r>
                        <a:rPr lang="EN-US" sz="1600" dirty="0">
                          <a:latin typeface="Arial" panose="020B0604020202020204" pitchFamily="34" charset="0"/>
                          <a:cs typeface="Arial" panose="020B0604020202020204" pitchFamily="34" charset="0"/>
                        </a:rPr>
                        <a:t>Racing Commission</a:t>
                      </a:r>
                    </a:p>
                  </a:txBody>
                  <a:tcPr/>
                </a:tc>
                <a:extLst>
                  <a:ext uri="{0D108BD9-81ED-4DB2-BD59-A6C34878D82A}">
                    <a16:rowId xmlns:a16="http://schemas.microsoft.com/office/drawing/2014/main" val="3621529151"/>
                  </a:ext>
                </a:extLst>
              </a:tr>
              <a:tr h="370840">
                <a:tc>
                  <a:txBody>
                    <a:bodyPr/>
                    <a:lstStyle/>
                    <a:p>
                      <a:r>
                        <a:rPr lang="EN-US" sz="1600" dirty="0">
                          <a:latin typeface="Arial" panose="020B0604020202020204" pitchFamily="34" charset="0"/>
                          <a:cs typeface="Arial" panose="020B0604020202020204" pitchFamily="34" charset="0"/>
                        </a:rPr>
                        <a:t>Idaho Department of Corrections</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State Appellate Public Defender's Office</a:t>
                      </a:r>
                    </a:p>
                  </a:txBody>
                  <a:tcPr/>
                </a:tc>
                <a:extLst>
                  <a:ext uri="{0D108BD9-81ED-4DB2-BD59-A6C34878D82A}">
                    <a16:rowId xmlns:a16="http://schemas.microsoft.com/office/drawing/2014/main" val="2016237524"/>
                  </a:ext>
                </a:extLst>
              </a:tr>
              <a:tr h="370840">
                <a:tc>
                  <a:txBody>
                    <a:bodyPr/>
                    <a:lstStyle/>
                    <a:p>
                      <a:r>
                        <a:rPr lang="EN-US" sz="1600" dirty="0">
                          <a:latin typeface="Arial" panose="020B0604020202020204" pitchFamily="34" charset="0"/>
                          <a:cs typeface="Arial" panose="020B0604020202020204" pitchFamily="34" charset="0"/>
                        </a:rPr>
                        <a:t>Idaho Department of Juvenile Corrections</a:t>
                      </a:r>
                    </a:p>
                  </a:txBody>
                  <a:tcPr/>
                </a:tc>
                <a:tc>
                  <a:txBody>
                    <a:bodyPr/>
                    <a:lstStyle/>
                    <a:p>
                      <a:r>
                        <a:rPr lang="EN-US" sz="1600" dirty="0">
                          <a:latin typeface="Arial" panose="020B0604020202020204" pitchFamily="34" charset="0"/>
                          <a:cs typeface="Arial" panose="020B0604020202020204" pitchFamily="34" charset="0"/>
                        </a:rPr>
                        <a:t>State Brand Inspector</a:t>
                      </a:r>
                    </a:p>
                  </a:txBody>
                  <a:tcPr/>
                </a:tc>
                <a:extLst>
                  <a:ext uri="{0D108BD9-81ED-4DB2-BD59-A6C34878D82A}">
                    <a16:rowId xmlns:a16="http://schemas.microsoft.com/office/drawing/2014/main" val="446337656"/>
                  </a:ext>
                </a:extLst>
              </a:tr>
              <a:tr h="370840">
                <a:tc>
                  <a:txBody>
                    <a:bodyPr/>
                    <a:lstStyle/>
                    <a:p>
                      <a:r>
                        <a:rPr lang="EN-US" sz="1600" dirty="0">
                          <a:latin typeface="Arial" panose="020B0604020202020204" pitchFamily="34" charset="0"/>
                          <a:cs typeface="Arial" panose="020B0604020202020204" pitchFamily="34" charset="0"/>
                        </a:rPr>
                        <a:t>Idaho State Police</a:t>
                      </a:r>
                    </a:p>
                  </a:txBody>
                  <a:tcPr/>
                </a:tc>
                <a:tc>
                  <a:txBody>
                    <a:bodyPr/>
                    <a:lstStyle/>
                    <a:p>
                      <a:r>
                        <a:rPr lang="EN-US" sz="1600" dirty="0">
                          <a:latin typeface="Arial" panose="020B0604020202020204" pitchFamily="34" charset="0"/>
                          <a:cs typeface="Arial" panose="020B0604020202020204" pitchFamily="34" charset="0"/>
                        </a:rPr>
                        <a:t>State Public Defense Commission </a:t>
                      </a:r>
                    </a:p>
                  </a:txBody>
                  <a:tcPr/>
                </a:tc>
                <a:extLst>
                  <a:ext uri="{0D108BD9-81ED-4DB2-BD59-A6C34878D82A}">
                    <a16:rowId xmlns:a16="http://schemas.microsoft.com/office/drawing/2014/main" val="1527886129"/>
                  </a:ext>
                </a:extLst>
              </a:tr>
            </a:tbl>
          </a:graphicData>
        </a:graphic>
      </p:graphicFrame>
      <p:pic>
        <p:nvPicPr>
          <p:cNvPr id="6" name="Picture 5">
            <a:extLst>
              <a:ext uri="{FF2B5EF4-FFF2-40B4-BE49-F238E27FC236}">
                <a16:creationId xmlns:a16="http://schemas.microsoft.com/office/drawing/2014/main" id="{A6E10636-9002-4A31-B305-95964CEB1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21" y="257961"/>
            <a:ext cx="2182557" cy="3407959"/>
          </a:xfrm>
          <a:prstGeom prst="rect">
            <a:avLst/>
          </a:prstGeom>
        </p:spPr>
      </p:pic>
      <p:sp>
        <p:nvSpPr>
          <p:cNvPr id="7" name="TextBox 6">
            <a:extLst>
              <a:ext uri="{FF2B5EF4-FFF2-40B4-BE49-F238E27FC236}">
                <a16:creationId xmlns:a16="http://schemas.microsoft.com/office/drawing/2014/main" id="{CE5D2047-4883-426E-AA70-1F9D26539FAD}"/>
              </a:ext>
            </a:extLst>
          </p:cNvPr>
          <p:cNvSpPr txBox="1"/>
          <p:nvPr/>
        </p:nvSpPr>
        <p:spPr>
          <a:xfrm>
            <a:off x="602054" y="2630507"/>
            <a:ext cx="23525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Email: </a:t>
            </a:r>
            <a:r>
              <a:rPr lang="en-US" sz="1400" dirty="0">
                <a:latin typeface="Arial" panose="020B0604020202020204" pitchFamily="34" charset="0"/>
                <a:cs typeface="Arial" panose="020B0604020202020204" pitchFamily="34" charset="0"/>
                <a:hlinkClick r:id="rId4"/>
              </a:rPr>
              <a:t>dblackmer@sco.Idaho.gov</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94924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915920" y="152400"/>
            <a:ext cx="9001760" cy="738664"/>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Chris Lehosit</a:t>
            </a:r>
            <a:endParaRPr lang="en-US" sz="4200" b="1"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7</a:t>
            </a:fld>
            <a:endParaRPr lang="en-US" dirty="0"/>
          </a:p>
        </p:txBody>
      </p:sp>
      <p:sp>
        <p:nvSpPr>
          <p:cNvPr id="56" name="TextBox 55">
            <a:extLst>
              <a:ext uri="{FF2B5EF4-FFF2-40B4-BE49-F238E27FC236}">
                <a16:creationId xmlns:a16="http://schemas.microsoft.com/office/drawing/2014/main" id="{4A4637F0-DE9A-455F-A909-A4DEDF31FF13}"/>
              </a:ext>
            </a:extLst>
          </p:cNvPr>
          <p:cNvSpPr txBox="1"/>
          <p:nvPr/>
        </p:nvSpPr>
        <p:spPr>
          <a:xfrm>
            <a:off x="306926" y="831129"/>
            <a:ext cx="11334307"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DE897663-E4C4-48E7-84FA-04A812035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77" y="334733"/>
            <a:ext cx="1747783" cy="2326759"/>
          </a:xfrm>
          <a:prstGeom prst="rect">
            <a:avLst/>
          </a:prstGeom>
        </p:spPr>
      </p:pic>
      <p:sp>
        <p:nvSpPr>
          <p:cNvPr id="14" name="TextBox 13">
            <a:extLst>
              <a:ext uri="{FF2B5EF4-FFF2-40B4-BE49-F238E27FC236}">
                <a16:creationId xmlns:a16="http://schemas.microsoft.com/office/drawing/2014/main" id="{DBF0F82E-402B-44E1-B332-9520904DA47D}"/>
              </a:ext>
            </a:extLst>
          </p:cNvPr>
          <p:cNvSpPr txBox="1"/>
          <p:nvPr/>
        </p:nvSpPr>
        <p:spPr>
          <a:xfrm>
            <a:off x="3029807" y="924105"/>
            <a:ext cx="8855268" cy="923330"/>
          </a:xfrm>
          <a:prstGeom prst="rect">
            <a:avLst/>
          </a:prstGeom>
          <a:noFill/>
          <a:ln>
            <a:noFill/>
          </a:ln>
        </p:spPr>
        <p:txBody>
          <a:bodyPr wrap="square" rtlCol="0" anchor="t">
            <a:spAutoFit/>
          </a:bodyPr>
          <a:lstStyle/>
          <a:p>
            <a:pPr lvl="0">
              <a:defRPr/>
            </a:pPr>
            <a:r>
              <a:rPr lang="EN-US" dirty="0">
                <a:solidFill>
                  <a:srgbClr val="E34237"/>
                </a:solidFill>
              </a:rPr>
              <a:t>Chris joins the Luma team after working with the Meridian Library District and managing the Overland Park Cinema. With his experience building engagement opportunities at the library, he is excited to take on the new task of helping agencies engage with the Luma project.</a:t>
            </a:r>
            <a:endParaRPr kumimoji="0" lang="EN-US" sz="2000" b="0" i="0" u="none" strike="noStrike" kern="1200" cap="none" spc="0" normalizeH="0" baseline="0" noProof="0" dirty="0">
              <a:ln>
                <a:noFill/>
              </a:ln>
              <a:solidFill>
                <a:srgbClr val="E34237"/>
              </a:solidFill>
              <a:effectLst/>
              <a:uLnTx/>
              <a:uFillTx/>
              <a:latin typeface="Calibri" panose="020F0502020204030204"/>
            </a:endParaRPr>
          </a:p>
        </p:txBody>
      </p:sp>
      <p:graphicFrame>
        <p:nvGraphicFramePr>
          <p:cNvPr id="15" name="Table 14">
            <a:extLst>
              <a:ext uri="{FF2B5EF4-FFF2-40B4-BE49-F238E27FC236}">
                <a16:creationId xmlns:a16="http://schemas.microsoft.com/office/drawing/2014/main" id="{19E6413D-7755-4F59-83D1-2FCDC105D3E9}"/>
              </a:ext>
            </a:extLst>
          </p:cNvPr>
          <p:cNvGraphicFramePr>
            <a:graphicFrameLocks noGrp="1"/>
          </p:cNvGraphicFramePr>
          <p:nvPr>
            <p:extLst>
              <p:ext uri="{D42A27DB-BD31-4B8C-83A1-F6EECF244321}">
                <p14:modId xmlns:p14="http://schemas.microsoft.com/office/powerpoint/2010/main" val="1439414826"/>
              </p:ext>
            </p:extLst>
          </p:nvPr>
        </p:nvGraphicFramePr>
        <p:xfrm>
          <a:off x="3028950" y="1914525"/>
          <a:ext cx="8648700" cy="4287519"/>
        </p:xfrm>
        <a:graphic>
          <a:graphicData uri="http://schemas.openxmlformats.org/drawingml/2006/table">
            <a:tbl>
              <a:tblPr firstRow="1" bandRow="1">
                <a:tableStyleId>{69CF1AB2-1976-4502-BF36-3FF5EA218861}</a:tableStyleId>
              </a:tblPr>
              <a:tblGrid>
                <a:gridCol w="4486275">
                  <a:extLst>
                    <a:ext uri="{9D8B030D-6E8A-4147-A177-3AD203B41FA5}">
                      <a16:colId xmlns:a16="http://schemas.microsoft.com/office/drawing/2014/main" val="1868706268"/>
                    </a:ext>
                  </a:extLst>
                </a:gridCol>
                <a:gridCol w="4162425">
                  <a:extLst>
                    <a:ext uri="{9D8B030D-6E8A-4147-A177-3AD203B41FA5}">
                      <a16:colId xmlns:a16="http://schemas.microsoft.com/office/drawing/2014/main" val="3018387037"/>
                    </a:ext>
                  </a:extLst>
                </a:gridCol>
              </a:tblGrid>
              <a:tr h="371475">
                <a:tc>
                  <a:txBody>
                    <a:bodyPr/>
                    <a:lstStyle/>
                    <a:p>
                      <a:r>
                        <a:rPr lang="EN-US" sz="1600" b="0" dirty="0">
                          <a:latin typeface="Arial" panose="020B0604020202020204" pitchFamily="34" charset="0"/>
                          <a:cs typeface="Arial" panose="020B0604020202020204" pitchFamily="34" charset="0"/>
                        </a:rPr>
                        <a:t>Code Commission</a:t>
                      </a:r>
                    </a:p>
                  </a:txBody>
                  <a:tcPr/>
                </a:tc>
                <a:tc>
                  <a:txBody>
                    <a:bodyPr/>
                    <a:lstStyle/>
                    <a:p>
                      <a:r>
                        <a:rPr lang="EN-US" sz="1600" b="0" dirty="0">
                          <a:latin typeface="Arial" panose="020B0604020202020204" pitchFamily="34" charset="0"/>
                          <a:cs typeface="Arial" panose="020B0604020202020204" pitchFamily="34" charset="0"/>
                        </a:rPr>
                        <a:t>Commission for the Blind and Visually Impaired</a:t>
                      </a:r>
                    </a:p>
                  </a:txBody>
                  <a:tcPr/>
                </a:tc>
                <a:extLst>
                  <a:ext uri="{0D108BD9-81ED-4DB2-BD59-A6C34878D82A}">
                    <a16:rowId xmlns:a16="http://schemas.microsoft.com/office/drawing/2014/main" val="556262370"/>
                  </a:ext>
                </a:extLst>
              </a:tr>
              <a:tr h="370840">
                <a:tc>
                  <a:txBody>
                    <a:bodyPr/>
                    <a:lstStyle/>
                    <a:p>
                      <a:r>
                        <a:rPr lang="EN-US" sz="1600" dirty="0">
                          <a:latin typeface="Arial" panose="020B0604020202020204" pitchFamily="34" charset="0"/>
                          <a:cs typeface="Arial" panose="020B0604020202020204" pitchFamily="34" charset="0"/>
                        </a:rPr>
                        <a:t>Soil and Water Commission Conservation</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Board of Dentistry</a:t>
                      </a:r>
                    </a:p>
                  </a:txBody>
                  <a:tcPr/>
                </a:tc>
                <a:extLst>
                  <a:ext uri="{0D108BD9-81ED-4DB2-BD59-A6C34878D82A}">
                    <a16:rowId xmlns:a16="http://schemas.microsoft.com/office/drawing/2014/main" val="3588863199"/>
                  </a:ext>
                </a:extLst>
              </a:tr>
              <a:tr h="370840">
                <a:tc>
                  <a:txBody>
                    <a:bodyPr/>
                    <a:lstStyle/>
                    <a:p>
                      <a:r>
                        <a:rPr lang="EN-US" sz="1600" dirty="0">
                          <a:latin typeface="Arial" panose="020B0604020202020204" pitchFamily="34" charset="0"/>
                          <a:cs typeface="Arial" panose="020B0604020202020204" pitchFamily="34" charset="0"/>
                        </a:rPr>
                        <a:t>Department of Environmental Quality </a:t>
                      </a:r>
                    </a:p>
                  </a:txBody>
                  <a:tcPr/>
                </a:tc>
                <a:tc>
                  <a:txBody>
                    <a:bodyPr/>
                    <a:lstStyle/>
                    <a:p>
                      <a:r>
                        <a:rPr lang="EN-US" sz="1600" dirty="0">
                          <a:latin typeface="Arial" panose="020B0604020202020204" pitchFamily="34" charset="0"/>
                          <a:cs typeface="Arial" panose="020B0604020202020204" pitchFamily="34" charset="0"/>
                        </a:rPr>
                        <a:t>Department of Fish and Game</a:t>
                      </a:r>
                    </a:p>
                  </a:txBody>
                  <a:tcPr/>
                </a:tc>
                <a:extLst>
                  <a:ext uri="{0D108BD9-81ED-4DB2-BD59-A6C34878D82A}">
                    <a16:rowId xmlns:a16="http://schemas.microsoft.com/office/drawing/2014/main" val="467044442"/>
                  </a:ext>
                </a:extLst>
              </a:tr>
              <a:tr h="370840">
                <a:tc>
                  <a:txBody>
                    <a:bodyPr/>
                    <a:lstStyle/>
                    <a:p>
                      <a:r>
                        <a:rPr lang="EN-US" sz="1600" dirty="0">
                          <a:latin typeface="Arial" panose="020B0604020202020204" pitchFamily="34" charset="0"/>
                          <a:cs typeface="Arial" panose="020B0604020202020204" pitchFamily="34" charset="0"/>
                        </a:rPr>
                        <a:t>Office of the Governor</a:t>
                      </a:r>
                    </a:p>
                  </a:txBody>
                  <a:tcPr/>
                </a:tc>
                <a:tc>
                  <a:txBody>
                    <a:bodyPr/>
                    <a:lstStyle/>
                    <a:p>
                      <a:r>
                        <a:rPr lang="EN-US" sz="1600" dirty="0">
                          <a:latin typeface="Arial" panose="020B0604020202020204" pitchFamily="34" charset="0"/>
                          <a:cs typeface="Arial" panose="020B0604020202020204" pitchFamily="34" charset="0"/>
                        </a:rPr>
                        <a:t>Department of Health and Welfare</a:t>
                      </a:r>
                    </a:p>
                  </a:txBody>
                  <a:tcPr/>
                </a:tc>
                <a:extLst>
                  <a:ext uri="{0D108BD9-81ED-4DB2-BD59-A6C34878D82A}">
                    <a16:rowId xmlns:a16="http://schemas.microsoft.com/office/drawing/2014/main" val="3957686651"/>
                  </a:ext>
                </a:extLst>
              </a:tr>
              <a:tr h="370840">
                <a:tc>
                  <a:txBody>
                    <a:bodyPr/>
                    <a:lstStyle/>
                    <a:p>
                      <a:r>
                        <a:rPr lang="EN-US" sz="1600" dirty="0">
                          <a:latin typeface="Arial" panose="020B0604020202020204" pitchFamily="34" charset="0"/>
                          <a:cs typeface="Arial" panose="020B0604020202020204" pitchFamily="34" charset="0"/>
                        </a:rPr>
                        <a:t>Idaho Commission on Hispanic Affairs</a:t>
                      </a:r>
                    </a:p>
                  </a:txBody>
                  <a:tcPr/>
                </a:tc>
                <a:tc>
                  <a:txBody>
                    <a:bodyPr/>
                    <a:lstStyle/>
                    <a:p>
                      <a:r>
                        <a:rPr lang="EN-US" sz="1600" dirty="0">
                          <a:latin typeface="Arial" panose="020B0604020202020204" pitchFamily="34" charset="0"/>
                          <a:cs typeface="Arial" panose="020B0604020202020204" pitchFamily="34" charset="0"/>
                        </a:rPr>
                        <a:t>House of Representatives </a:t>
                      </a:r>
                    </a:p>
                  </a:txBody>
                  <a:tcPr/>
                </a:tc>
                <a:extLst>
                  <a:ext uri="{0D108BD9-81ED-4DB2-BD59-A6C34878D82A}">
                    <a16:rowId xmlns:a16="http://schemas.microsoft.com/office/drawing/2014/main" val="195424374"/>
                  </a:ext>
                </a:extLst>
              </a:tr>
              <a:tr h="370840">
                <a:tc>
                  <a:txBody>
                    <a:bodyPr/>
                    <a:lstStyle/>
                    <a:p>
                      <a:r>
                        <a:rPr lang="EN-US" sz="1600" dirty="0">
                          <a:latin typeface="Arial" panose="020B0604020202020204" pitchFamily="34" charset="0"/>
                          <a:cs typeface="Arial" panose="020B0604020202020204" pitchFamily="34" charset="0"/>
                        </a:rPr>
                        <a:t>Office of Information and Technology Services</a:t>
                      </a:r>
                    </a:p>
                  </a:txBody>
                  <a:tcPr/>
                </a:tc>
                <a:tc>
                  <a:txBody>
                    <a:bodyPr/>
                    <a:lstStyle/>
                    <a:p>
                      <a:r>
                        <a:rPr lang="EN-US" sz="1600" dirty="0">
                          <a:latin typeface="Arial" panose="020B0604020202020204" pitchFamily="34" charset="0"/>
                          <a:cs typeface="Arial" panose="020B0604020202020204" pitchFamily="34" charset="0"/>
                        </a:rPr>
                        <a:t>State Insurance Fund</a:t>
                      </a:r>
                    </a:p>
                  </a:txBody>
                  <a:tcPr/>
                </a:tc>
                <a:extLst>
                  <a:ext uri="{0D108BD9-81ED-4DB2-BD59-A6C34878D82A}">
                    <a16:rowId xmlns:a16="http://schemas.microsoft.com/office/drawing/2014/main" val="871648246"/>
                  </a:ext>
                </a:extLst>
              </a:tr>
              <a:tr h="370840">
                <a:tc>
                  <a:txBody>
                    <a:bodyPr/>
                    <a:lstStyle/>
                    <a:p>
                      <a:r>
                        <a:rPr lang="EN-US" sz="1600" dirty="0">
                          <a:latin typeface="Arial" panose="020B0604020202020204" pitchFamily="34" charset="0"/>
                          <a:cs typeface="Arial" panose="020B0604020202020204" pitchFamily="34" charset="0"/>
                        </a:rPr>
                        <a:t>Department of Insurance</a:t>
                      </a:r>
                    </a:p>
                  </a:txBody>
                  <a:tcPr/>
                </a:tc>
                <a:tc>
                  <a:txBody>
                    <a:bodyPr/>
                    <a:lstStyle/>
                    <a:p>
                      <a:r>
                        <a:rPr lang="EN-US" sz="1600" dirty="0">
                          <a:latin typeface="Arial" panose="020B0604020202020204" pitchFamily="34" charset="0"/>
                          <a:cs typeface="Arial" panose="020B0604020202020204" pitchFamily="34" charset="0"/>
                        </a:rPr>
                        <a:t>Lava Hot Springs Foundation</a:t>
                      </a:r>
                    </a:p>
                  </a:txBody>
                  <a:tcPr/>
                </a:tc>
                <a:extLst>
                  <a:ext uri="{0D108BD9-81ED-4DB2-BD59-A6C34878D82A}">
                    <a16:rowId xmlns:a16="http://schemas.microsoft.com/office/drawing/2014/main" val="3621529151"/>
                  </a:ext>
                </a:extLst>
              </a:tr>
              <a:tr h="370840">
                <a:tc>
                  <a:txBody>
                    <a:bodyPr/>
                    <a:lstStyle/>
                    <a:p>
                      <a:r>
                        <a:rPr lang="EN-US" sz="1600" dirty="0">
                          <a:latin typeface="Arial" panose="020B0604020202020204" pitchFamily="34" charset="0"/>
                          <a:cs typeface="Arial" panose="020B0604020202020204" pitchFamily="34" charset="0"/>
                        </a:rPr>
                        <a:t>Legislative Services Office</a:t>
                      </a:r>
                    </a:p>
                  </a:txBody>
                  <a:tcPr/>
                </a:tc>
                <a:tc>
                  <a:txBody>
                    <a:bodyPr/>
                    <a:lstStyle/>
                    <a:p>
                      <a:r>
                        <a:rPr lang="EN-US" sz="1600" dirty="0">
                          <a:latin typeface="Arial" panose="020B0604020202020204" pitchFamily="34" charset="0"/>
                          <a:cs typeface="Arial" panose="020B0604020202020204" pitchFamily="34" charset="0"/>
                        </a:rPr>
                        <a:t>Idaho Commission for Libraries</a:t>
                      </a:r>
                    </a:p>
                  </a:txBody>
                  <a:tcPr/>
                </a:tc>
                <a:extLst>
                  <a:ext uri="{0D108BD9-81ED-4DB2-BD59-A6C34878D82A}">
                    <a16:rowId xmlns:a16="http://schemas.microsoft.com/office/drawing/2014/main" val="2016237524"/>
                  </a:ext>
                </a:extLst>
              </a:tr>
              <a:tr h="370840">
                <a:tc>
                  <a:txBody>
                    <a:bodyPr/>
                    <a:lstStyle/>
                    <a:p>
                      <a:r>
                        <a:rPr lang="EN-US" sz="1600" dirty="0">
                          <a:latin typeface="Arial" panose="020B0604020202020204" pitchFamily="34" charset="0"/>
                          <a:cs typeface="Arial" panose="020B0604020202020204" pitchFamily="34" charset="0"/>
                        </a:rPr>
                        <a:t>Office of the Lieutenant Governor</a:t>
                      </a:r>
                    </a:p>
                  </a:txBody>
                  <a:tcPr/>
                </a:tc>
                <a:tc>
                  <a:txBody>
                    <a:bodyPr/>
                    <a:lstStyle/>
                    <a:p>
                      <a:r>
                        <a:rPr lang="EN-US" sz="1600" dirty="0">
                          <a:latin typeface="Arial" panose="020B0604020202020204" pitchFamily="34" charset="0"/>
                          <a:cs typeface="Arial" panose="020B0604020202020204" pitchFamily="34" charset="0"/>
                        </a:rPr>
                        <a:t>Board of Medicine</a:t>
                      </a:r>
                    </a:p>
                  </a:txBody>
                  <a:tcPr/>
                </a:tc>
                <a:extLst>
                  <a:ext uri="{0D108BD9-81ED-4DB2-BD59-A6C34878D82A}">
                    <a16:rowId xmlns:a16="http://schemas.microsoft.com/office/drawing/2014/main" val="446337656"/>
                  </a:ext>
                </a:extLst>
              </a:tr>
              <a:tr h="370840">
                <a:tc>
                  <a:txBody>
                    <a:bodyPr/>
                    <a:lstStyle/>
                    <a:p>
                      <a:r>
                        <a:rPr lang="EN-US" sz="1600" dirty="0">
                          <a:latin typeface="Arial" panose="020B0604020202020204" pitchFamily="34" charset="0"/>
                          <a:cs typeface="Arial" panose="020B0604020202020204" pitchFamily="34" charset="0"/>
                        </a:rPr>
                        <a:t>Board of Nursing</a:t>
                      </a:r>
                    </a:p>
                  </a:txBody>
                  <a:tcPr/>
                </a:tc>
                <a:tc>
                  <a:txBody>
                    <a:bodyPr/>
                    <a:lstStyle/>
                    <a:p>
                      <a:r>
                        <a:rPr lang="EN-US" sz="1600" dirty="0">
                          <a:latin typeface="Arial" panose="020B0604020202020204" pitchFamily="34" charset="0"/>
                          <a:cs typeface="Arial" panose="020B0604020202020204" pitchFamily="34" charset="0"/>
                        </a:rPr>
                        <a:t>Idaho Public Television</a:t>
                      </a:r>
                    </a:p>
                  </a:txBody>
                  <a:tcPr/>
                </a:tc>
                <a:extLst>
                  <a:ext uri="{0D108BD9-81ED-4DB2-BD59-A6C34878D82A}">
                    <a16:rowId xmlns:a16="http://schemas.microsoft.com/office/drawing/2014/main" val="1527886129"/>
                  </a:ext>
                </a:extLst>
              </a:tr>
              <a:tr h="370839">
                <a:tc>
                  <a:txBody>
                    <a:bodyPr/>
                    <a:lstStyle/>
                    <a:p>
                      <a:r>
                        <a:rPr lang="EN-US" sz="1600" dirty="0">
                          <a:latin typeface="Arial" panose="020B0604020202020204" pitchFamily="34" charset="0"/>
                          <a:cs typeface="Arial" panose="020B0604020202020204" pitchFamily="34" charset="0"/>
                        </a:rPr>
                        <a:t>Idaho Senate</a:t>
                      </a:r>
                    </a:p>
                  </a:txBody>
                  <a:tcPr/>
                </a:tc>
                <a:tc>
                  <a:txBody>
                    <a:bodyPr/>
                    <a:lstStyle/>
                    <a:p>
                      <a:r>
                        <a:rPr lang="EN-US" sz="1600" dirty="0">
                          <a:latin typeface="Arial" panose="020B0604020202020204" pitchFamily="34" charset="0"/>
                          <a:cs typeface="Arial" panose="020B0604020202020204" pitchFamily="34" charset="0"/>
                        </a:rPr>
                        <a:t>Water Resources</a:t>
                      </a:r>
                    </a:p>
                  </a:txBody>
                  <a:tcPr/>
                </a:tc>
                <a:extLst>
                  <a:ext uri="{0D108BD9-81ED-4DB2-BD59-A6C34878D82A}">
                    <a16:rowId xmlns:a16="http://schemas.microsoft.com/office/drawing/2014/main" val="3481222463"/>
                  </a:ext>
                </a:extLst>
              </a:tr>
            </a:tbl>
          </a:graphicData>
        </a:graphic>
      </p:graphicFrame>
      <p:sp>
        <p:nvSpPr>
          <p:cNvPr id="8" name="TextBox 7">
            <a:extLst>
              <a:ext uri="{FF2B5EF4-FFF2-40B4-BE49-F238E27FC236}">
                <a16:creationId xmlns:a16="http://schemas.microsoft.com/office/drawing/2014/main" id="{51A55CDF-961A-46C4-A4BE-BBEF21EDBAB1}"/>
              </a:ext>
            </a:extLst>
          </p:cNvPr>
          <p:cNvSpPr txBox="1"/>
          <p:nvPr/>
        </p:nvSpPr>
        <p:spPr>
          <a:xfrm>
            <a:off x="602054" y="2630507"/>
            <a:ext cx="23525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Email: </a:t>
            </a:r>
            <a:r>
              <a:rPr lang="en-US" sz="1400" dirty="0">
                <a:latin typeface="Arial" panose="020B0604020202020204" pitchFamily="34" charset="0"/>
                <a:cs typeface="Arial" panose="020B0604020202020204" pitchFamily="34" charset="0"/>
                <a:hlinkClick r:id="rId4"/>
              </a:rPr>
              <a:t>clehosit@sco.Idaho.gov</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486971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2895600" y="152400"/>
            <a:ext cx="9022080" cy="738664"/>
          </a:xfrm>
          <a:prstGeom prst="rect">
            <a:avLst/>
          </a:prstGeom>
          <a:noFill/>
        </p:spPr>
        <p:txBody>
          <a:bodyPr wrap="square" rtlCol="0">
            <a:spAutoFit/>
          </a:bodyPr>
          <a:lstStyle/>
          <a:p>
            <a:r>
              <a:rPr lang="en-US" sz="4200" b="1" dirty="0">
                <a:latin typeface="Arial" panose="020B0604020202020204" pitchFamily="34" charset="0"/>
                <a:cs typeface="Arial" panose="020B0604020202020204" pitchFamily="34" charset="0"/>
              </a:rPr>
              <a:t>Tina Fuller</a:t>
            </a:r>
            <a:endParaRPr lang="en-US" sz="4200" b="1"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D022635-65FD-435E-B316-CF583F9A46B8}"/>
              </a:ext>
            </a:extLst>
          </p:cNvPr>
          <p:cNvSpPr>
            <a:spLocks noGrp="1"/>
          </p:cNvSpPr>
          <p:nvPr>
            <p:ph type="sldNum" sz="quarter" idx="16"/>
          </p:nvPr>
        </p:nvSpPr>
        <p:spPr>
          <a:xfrm>
            <a:off x="8610600" y="6457950"/>
            <a:ext cx="2743200" cy="365125"/>
          </a:xfrm>
        </p:spPr>
        <p:txBody>
          <a:bodyPr/>
          <a:lstStyle/>
          <a:p>
            <a:fld id="{DE393ED9-3FAE-4C9F-B5CF-D8F31E5991EB}" type="slidenum">
              <a:rPr lang="en-US" smtClean="0"/>
              <a:pPr/>
              <a:t>8</a:t>
            </a:fld>
            <a:endParaRPr lang="en-US" dirty="0"/>
          </a:p>
        </p:txBody>
      </p:sp>
      <p:sp>
        <p:nvSpPr>
          <p:cNvPr id="56" name="TextBox 55">
            <a:extLst>
              <a:ext uri="{FF2B5EF4-FFF2-40B4-BE49-F238E27FC236}">
                <a16:creationId xmlns:a16="http://schemas.microsoft.com/office/drawing/2014/main" id="{4A4637F0-DE9A-455F-A909-A4DEDF31FF13}"/>
              </a:ext>
            </a:extLst>
          </p:cNvPr>
          <p:cNvSpPr txBox="1"/>
          <p:nvPr/>
        </p:nvSpPr>
        <p:spPr>
          <a:xfrm>
            <a:off x="2895600" y="823625"/>
            <a:ext cx="9022081" cy="1200329"/>
          </a:xfrm>
          <a:prstGeom prst="rect">
            <a:avLst/>
          </a:prstGeom>
          <a:noFill/>
          <a:ln>
            <a:noFill/>
          </a:ln>
        </p:spPr>
        <p:txBody>
          <a:bodyPr wrap="square" rtlCol="0">
            <a:spAutoFit/>
          </a:bodyPr>
          <a:lstStyle/>
          <a:p>
            <a:pPr lvl="0">
              <a:defRPr/>
            </a:pPr>
            <a:r>
              <a:rPr lang="en-US" dirty="0">
                <a:solidFill>
                  <a:srgbClr val="E34237"/>
                </a:solidFill>
              </a:rPr>
              <a:t>Tina comes to the project from the Ada County Sheriff's Office where she served as a Geographic Information Systems (GIS) analyst shortly after the office went live with a new Computer Aided Dispatching (CAD) software program. She is excited to utilize her experience with the implementation and sustainment of the CAD program to benefit the Luma system. </a:t>
            </a:r>
            <a:endParaRPr kumimoji="0" lang="en-US" sz="2000" b="0" i="0" u="none" strike="noStrike" kern="1200" cap="none" spc="0" normalizeH="0" baseline="0" noProof="0" dirty="0">
              <a:ln>
                <a:noFill/>
              </a:ln>
              <a:solidFill>
                <a:srgbClr val="E34237"/>
              </a:solidFill>
              <a:effectLst/>
              <a:uLnTx/>
              <a:uFillTx/>
              <a:latin typeface="Calibri" panose="020F0502020204030204"/>
            </a:endParaRPr>
          </a:p>
        </p:txBody>
      </p:sp>
      <p:pic>
        <p:nvPicPr>
          <p:cNvPr id="61" name="Picture 60">
            <a:extLst>
              <a:ext uri="{FF2B5EF4-FFF2-40B4-BE49-F238E27FC236}">
                <a16:creationId xmlns:a16="http://schemas.microsoft.com/office/drawing/2014/main" id="{0B28FC59-1580-4FDE-9385-319DCB721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8" y="277377"/>
            <a:ext cx="1852652" cy="2387081"/>
          </a:xfrm>
          <a:prstGeom prst="rect">
            <a:avLst/>
          </a:prstGeom>
        </p:spPr>
      </p:pic>
      <p:graphicFrame>
        <p:nvGraphicFramePr>
          <p:cNvPr id="3" name="Table 2"/>
          <p:cNvGraphicFramePr/>
          <p:nvPr>
            <p:extLst>
              <p:ext uri="{D42A27DB-BD31-4B8C-83A1-F6EECF244321}">
                <p14:modId xmlns:p14="http://schemas.microsoft.com/office/powerpoint/2010/main" val="2316285741"/>
              </p:ext>
            </p:extLst>
          </p:nvPr>
        </p:nvGraphicFramePr>
        <p:xfrm>
          <a:off x="2984360" y="2023072"/>
          <a:ext cx="8933320" cy="4252341"/>
        </p:xfrm>
        <a:graphic>
          <a:graphicData uri="http://schemas.openxmlformats.org/drawingml/2006/table">
            <a:tbl>
              <a:tblPr firstRow="1" bandRow="1">
                <a:tableStyleId>{69CF1AB2-1976-4502-BF36-3FF5EA218861}</a:tableStyleId>
              </a:tblPr>
              <a:tblGrid>
                <a:gridCol w="4293612">
                  <a:extLst>
                    <a:ext uri="{9D8B030D-6E8A-4147-A177-3AD203B41FA5}">
                      <a16:colId xmlns:a16="http://schemas.microsoft.com/office/drawing/2014/main" val="4172391077"/>
                    </a:ext>
                  </a:extLst>
                </a:gridCol>
                <a:gridCol w="4639708">
                  <a:extLst>
                    <a:ext uri="{9D8B030D-6E8A-4147-A177-3AD203B41FA5}">
                      <a16:colId xmlns:a16="http://schemas.microsoft.com/office/drawing/2014/main" val="3500064804"/>
                    </a:ext>
                  </a:extLst>
                </a:gridCol>
              </a:tblGrid>
              <a:tr h="364109">
                <a:tc>
                  <a:txBody>
                    <a:bodyPr/>
                    <a:lstStyle/>
                    <a:p>
                      <a:pPr marL="0" algn="l" rtl="0" eaLnBrk="1" hangingPunct="1">
                        <a:spcBef>
                          <a:spcPts val="0"/>
                        </a:spcBef>
                        <a:spcAft>
                          <a:spcPts val="0"/>
                        </a:spcAft>
                      </a:pPr>
                      <a:r>
                        <a:rPr lang="en-US" sz="1600" b="0" kern="1200" dirty="0">
                          <a:effectLst/>
                          <a:latin typeface="Arial" panose="020B0604020202020204" pitchFamily="34" charset="0"/>
                          <a:cs typeface="Arial" panose="020B0604020202020204" pitchFamily="34" charset="0"/>
                        </a:rPr>
                        <a:t> </a:t>
                      </a:r>
                      <a:r>
                        <a:rPr lang="EN-US" sz="1600" b="0" kern="1200" dirty="0">
                          <a:effectLst/>
                          <a:latin typeface="Arial" panose="020B0604020202020204" pitchFamily="34" charset="0"/>
                          <a:cs typeface="Arial" panose="020B0604020202020204" pitchFamily="34" charset="0"/>
                        </a:rPr>
                        <a:t>Idaho Commission on the Arts</a:t>
                      </a:r>
                      <a:endParaRPr lang="EN-US" b="0"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rtl="0" eaLnBrk="1" fontAlgn="auto" hangingPunct="1">
                        <a:spcBef>
                          <a:spcPts val="0"/>
                        </a:spcBef>
                        <a:spcAft>
                          <a:spcPts val="0"/>
                        </a:spcAft>
                      </a:pPr>
                      <a:r>
                        <a:rPr lang="en-US" sz="1600" b="0" kern="1200" dirty="0">
                          <a:effectLst/>
                          <a:latin typeface="Arial" panose="020B0604020202020204" pitchFamily="34" charset="0"/>
                          <a:cs typeface="Arial" panose="020B0604020202020204" pitchFamily="34" charset="0"/>
                        </a:rPr>
                        <a:t> </a:t>
                      </a:r>
                      <a:r>
                        <a:rPr lang="EN-US" sz="1600" b="0" kern="1200" dirty="0">
                          <a:effectLst/>
                          <a:latin typeface="Arial" panose="020B0604020202020204" pitchFamily="34" charset="0"/>
                          <a:cs typeface="Arial" panose="020B0604020202020204" pitchFamily="34" charset="0"/>
                        </a:rPr>
                        <a:t>Military Division</a:t>
                      </a:r>
                      <a:endParaRPr lang="EN-US" b="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94177282"/>
                  </a:ext>
                </a:extLst>
              </a:tr>
              <a:tr h="364109">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Division of Building Safety</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Office of Performance Evaluations</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05561392"/>
                  </a:ext>
                </a:extLst>
              </a:tr>
              <a:tr h="391033">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Commerce</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PERSI (Public Employees Retirement System of Idaho)</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29931023"/>
                  </a:ext>
                </a:extLst>
              </a:tr>
              <a:tr h="364109">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State Board of Education</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Public Utilities Commission</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74095430"/>
                  </a:ext>
                </a:extLst>
              </a:tr>
              <a:tr h="364109">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Endowment Fund Investment Board</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Real Estate Commission </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95428626"/>
                  </a:ext>
                </a:extLst>
              </a:tr>
              <a:tr h="431038">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Professional Board of Engineers and Land Surveyors </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STEM Action Center</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51346870"/>
                  </a:ext>
                </a:extLst>
              </a:tr>
              <a:tr h="364109">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State Historical Society</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Tax Appeals</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76127029"/>
                  </a:ext>
                </a:extLst>
              </a:tr>
              <a:tr h="364109">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Industrial Commission</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Tax Commission</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76670929"/>
                  </a:ext>
                </a:extLst>
              </a:tr>
              <a:tr h="364109">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Department of Labor</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Department of Transportation</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05129262"/>
                  </a:ext>
                </a:extLst>
              </a:tr>
              <a:tr h="364109">
                <a:tc>
                  <a:txBody>
                    <a:bodyPr/>
                    <a:lstStyle/>
                    <a:p>
                      <a:pPr marL="0" marR="0" indent="0" algn="l" rtl="0" eaLnBrk="1" fontAlgn="auto"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State Liquor Division</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algn="l" rtl="0" eaLnBrk="1"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Workforce Development Council</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4026054"/>
                  </a:ext>
                </a:extLst>
              </a:tr>
              <a:tr h="364109">
                <a:tc>
                  <a:txBody>
                    <a:bodyPr/>
                    <a:lstStyle/>
                    <a:p>
                      <a:pPr marL="0" marR="0" indent="0" algn="l" rtl="0" eaLnBrk="1" fontAlgn="auto"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Idaho State Lottery Commission</a:t>
                      </a:r>
                      <a:endParaRPr lang="EN-US"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rtl="0" eaLnBrk="1" fontAlgn="auto" hangingPunct="1">
                        <a:spcBef>
                          <a:spcPts val="0"/>
                        </a:spcBef>
                        <a:spcAft>
                          <a:spcPts val="0"/>
                        </a:spcAft>
                      </a:pPr>
                      <a:r>
                        <a:rPr lang="en-US" sz="1600" kern="1200" dirty="0">
                          <a:effectLst/>
                          <a:latin typeface="Arial" panose="020B0604020202020204" pitchFamily="34" charset="0"/>
                          <a:cs typeface="Arial" panose="020B0604020202020204" pitchFamily="34" charset="0"/>
                        </a:rPr>
                        <a:t> </a:t>
                      </a:r>
                      <a:r>
                        <a:rPr lang="EN-US" sz="1600" kern="1200" dirty="0">
                          <a:effectLst/>
                          <a:latin typeface="Arial" panose="020B0604020202020204" pitchFamily="34" charset="0"/>
                          <a:cs typeface="Arial" panose="020B0604020202020204" pitchFamily="34" charset="0"/>
                        </a:rPr>
                        <a:t>Secretary of the State</a:t>
                      </a:r>
                      <a:endParaRPr lang="EN-US"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01698295"/>
                  </a:ext>
                </a:extLst>
              </a:tr>
            </a:tbl>
          </a:graphicData>
        </a:graphic>
      </p:graphicFrame>
      <p:sp>
        <p:nvSpPr>
          <p:cNvPr id="4" name="TextBox 3"/>
          <p:cNvSpPr txBox="1"/>
          <p:nvPr/>
        </p:nvSpPr>
        <p:spPr>
          <a:xfrm>
            <a:off x="5706110" y="4371975"/>
            <a:ext cx="3048000" cy="369332"/>
          </a:xfrm>
          <a:prstGeom prst="rect">
            <a:avLst/>
          </a:prstGeom>
        </p:spPr>
        <p:txBody>
          <a:bodyPr rtlCol="0">
            <a:spAutoFit/>
          </a:bodyPr>
          <a:lstStyle/>
          <a:p>
            <a:endParaRPr lang="en-US" dirty="0"/>
          </a:p>
        </p:txBody>
      </p:sp>
      <p:sp>
        <p:nvSpPr>
          <p:cNvPr id="8" name="TextBox 7">
            <a:extLst>
              <a:ext uri="{FF2B5EF4-FFF2-40B4-BE49-F238E27FC236}">
                <a16:creationId xmlns:a16="http://schemas.microsoft.com/office/drawing/2014/main" id="{831F9010-F092-4316-9C99-E12310F18BF6}"/>
              </a:ext>
            </a:extLst>
          </p:cNvPr>
          <p:cNvSpPr txBox="1"/>
          <p:nvPr/>
        </p:nvSpPr>
        <p:spPr>
          <a:xfrm>
            <a:off x="602054" y="2630507"/>
            <a:ext cx="23525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Email: </a:t>
            </a:r>
            <a:r>
              <a:rPr lang="en-US" sz="1400" dirty="0">
                <a:latin typeface="Arial" panose="020B0604020202020204" pitchFamily="34" charset="0"/>
                <a:cs typeface="Arial" panose="020B0604020202020204" pitchFamily="34" charset="0"/>
                <a:hlinkClick r:id="rId4"/>
              </a:rPr>
              <a:t>tfuller@sco.Idaho.gov</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03624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648200" y="3542211"/>
            <a:ext cx="6677297" cy="2476500"/>
          </a:xfrm>
        </p:spPr>
        <p:txBody>
          <a:bodyPr>
            <a:normAutofit/>
          </a:bodyPr>
          <a:lstStyle/>
          <a:p>
            <a:pPr algn="ctr"/>
            <a:r>
              <a:rPr lang="en-US" sz="4800" dirty="0">
                <a:solidFill>
                  <a:schemeClr val="accent2"/>
                </a:solidFill>
              </a:rPr>
              <a:t>Introduction to Cohorts</a:t>
            </a:r>
            <a:endParaRPr lang="en-US" sz="45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9</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1015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Group 6">
            <a:extLst>
              <a:ext uri="{FF2B5EF4-FFF2-40B4-BE49-F238E27FC236}">
                <a16:creationId xmlns:a16="http://schemas.microsoft.com/office/drawing/2014/main" id="{6D7C4194-52BD-40D8-A380-E78D689848EC}"/>
              </a:ext>
            </a:extLst>
          </p:cNvPr>
          <p:cNvGrpSpPr>
            <a:grpSpLocks noChangeAspect="1"/>
          </p:cNvGrpSpPr>
          <p:nvPr/>
        </p:nvGrpSpPr>
        <p:grpSpPr bwMode="auto">
          <a:xfrm>
            <a:off x="1200150" y="3365075"/>
            <a:ext cx="1549001" cy="1355098"/>
            <a:chOff x="1397" y="443"/>
            <a:chExt cx="695" cy="608"/>
          </a:xfrm>
          <a:solidFill>
            <a:schemeClr val="bg1"/>
          </a:solidFill>
        </p:grpSpPr>
        <p:sp>
          <p:nvSpPr>
            <p:cNvPr id="21" name="Oval 7">
              <a:extLst>
                <a:ext uri="{FF2B5EF4-FFF2-40B4-BE49-F238E27FC236}">
                  <a16:creationId xmlns:a16="http://schemas.microsoft.com/office/drawing/2014/main" id="{9F1C7F25-6014-4450-9F16-B7313AAE8F7C}"/>
                </a:ext>
              </a:extLst>
            </p:cNvPr>
            <p:cNvSpPr>
              <a:spLocks noChangeArrowheads="1"/>
            </p:cNvSpPr>
            <p:nvPr/>
          </p:nvSpPr>
          <p:spPr bwMode="auto">
            <a:xfrm>
              <a:off x="1657" y="443"/>
              <a:ext cx="174" cy="1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6FBA82FF-D170-4F78-BB81-D7F4696A136A}"/>
                </a:ext>
              </a:extLst>
            </p:cNvPr>
            <p:cNvSpPr>
              <a:spLocks/>
            </p:cNvSpPr>
            <p:nvPr/>
          </p:nvSpPr>
          <p:spPr bwMode="auto">
            <a:xfrm>
              <a:off x="1630" y="633"/>
              <a:ext cx="228" cy="108"/>
            </a:xfrm>
            <a:custGeom>
              <a:avLst/>
              <a:gdLst>
                <a:gd name="T0" fmla="*/ 86 w 167"/>
                <a:gd name="T1" fmla="*/ 49 h 79"/>
                <a:gd name="T2" fmla="*/ 99 w 167"/>
                <a:gd name="T3" fmla="*/ 79 h 79"/>
                <a:gd name="T4" fmla="*/ 167 w 167"/>
                <a:gd name="T5" fmla="*/ 79 h 79"/>
                <a:gd name="T6" fmla="*/ 127 w 167"/>
                <a:gd name="T7" fmla="*/ 17 h 79"/>
                <a:gd name="T8" fmla="*/ 106 w 167"/>
                <a:gd name="T9" fmla="*/ 8 h 79"/>
                <a:gd name="T10" fmla="*/ 106 w 167"/>
                <a:gd name="T11" fmla="*/ 0 h 79"/>
                <a:gd name="T12" fmla="*/ 61 w 167"/>
                <a:gd name="T13" fmla="*/ 0 h 79"/>
                <a:gd name="T14" fmla="*/ 61 w 167"/>
                <a:gd name="T15" fmla="*/ 8 h 79"/>
                <a:gd name="T16" fmla="*/ 40 w 167"/>
                <a:gd name="T17" fmla="*/ 17 h 79"/>
                <a:gd name="T18" fmla="*/ 0 w 167"/>
                <a:gd name="T19" fmla="*/ 79 h 79"/>
                <a:gd name="T20" fmla="*/ 66 w 167"/>
                <a:gd name="T21" fmla="*/ 79 h 79"/>
                <a:gd name="T22" fmla="*/ 79 w 167"/>
                <a:gd name="T23" fmla="*/ 49 h 79"/>
                <a:gd name="T24" fmla="*/ 79 w 167"/>
                <a:gd name="T25" fmla="*/ 47 h 79"/>
                <a:gd name="T26" fmla="*/ 67 w 167"/>
                <a:gd name="T27" fmla="*/ 33 h 79"/>
                <a:gd name="T28" fmla="*/ 74 w 167"/>
                <a:gd name="T29" fmla="*/ 20 h 79"/>
                <a:gd name="T30" fmla="*/ 91 w 167"/>
                <a:gd name="T31" fmla="*/ 20 h 79"/>
                <a:gd name="T32" fmla="*/ 98 w 167"/>
                <a:gd name="T33" fmla="*/ 33 h 79"/>
                <a:gd name="T34" fmla="*/ 86 w 167"/>
                <a:gd name="T35" fmla="*/ 47 h 79"/>
                <a:gd name="T36" fmla="*/ 86 w 167"/>
                <a:gd name="T3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79">
                  <a:moveTo>
                    <a:pt x="86" y="49"/>
                  </a:moveTo>
                  <a:cubicBezTo>
                    <a:pt x="99" y="79"/>
                    <a:pt x="99" y="79"/>
                    <a:pt x="99" y="79"/>
                  </a:cubicBezTo>
                  <a:cubicBezTo>
                    <a:pt x="167" y="79"/>
                    <a:pt x="167" y="79"/>
                    <a:pt x="167" y="79"/>
                  </a:cubicBezTo>
                  <a:cubicBezTo>
                    <a:pt x="167" y="52"/>
                    <a:pt x="151" y="28"/>
                    <a:pt x="127" y="17"/>
                  </a:cubicBezTo>
                  <a:cubicBezTo>
                    <a:pt x="106" y="8"/>
                    <a:pt x="106" y="8"/>
                    <a:pt x="106" y="8"/>
                  </a:cubicBezTo>
                  <a:cubicBezTo>
                    <a:pt x="106" y="0"/>
                    <a:pt x="106" y="0"/>
                    <a:pt x="106" y="0"/>
                  </a:cubicBezTo>
                  <a:cubicBezTo>
                    <a:pt x="61" y="0"/>
                    <a:pt x="61" y="0"/>
                    <a:pt x="61" y="0"/>
                  </a:cubicBezTo>
                  <a:cubicBezTo>
                    <a:pt x="61" y="8"/>
                    <a:pt x="61" y="8"/>
                    <a:pt x="61" y="8"/>
                  </a:cubicBezTo>
                  <a:cubicBezTo>
                    <a:pt x="40" y="17"/>
                    <a:pt x="40" y="17"/>
                    <a:pt x="40" y="17"/>
                  </a:cubicBezTo>
                  <a:cubicBezTo>
                    <a:pt x="16" y="28"/>
                    <a:pt x="0" y="52"/>
                    <a:pt x="0" y="79"/>
                  </a:cubicBezTo>
                  <a:cubicBezTo>
                    <a:pt x="66" y="79"/>
                    <a:pt x="66" y="79"/>
                    <a:pt x="66" y="79"/>
                  </a:cubicBezTo>
                  <a:cubicBezTo>
                    <a:pt x="79" y="49"/>
                    <a:pt x="79" y="49"/>
                    <a:pt x="79" y="49"/>
                  </a:cubicBezTo>
                  <a:cubicBezTo>
                    <a:pt x="79" y="47"/>
                    <a:pt x="79" y="47"/>
                    <a:pt x="79" y="47"/>
                  </a:cubicBezTo>
                  <a:cubicBezTo>
                    <a:pt x="67" y="33"/>
                    <a:pt x="67" y="33"/>
                    <a:pt x="67" y="33"/>
                  </a:cubicBezTo>
                  <a:cubicBezTo>
                    <a:pt x="74" y="20"/>
                    <a:pt x="74" y="20"/>
                    <a:pt x="74" y="20"/>
                  </a:cubicBezTo>
                  <a:cubicBezTo>
                    <a:pt x="91" y="20"/>
                    <a:pt x="91" y="20"/>
                    <a:pt x="91" y="20"/>
                  </a:cubicBezTo>
                  <a:cubicBezTo>
                    <a:pt x="98" y="33"/>
                    <a:pt x="98" y="33"/>
                    <a:pt x="98" y="33"/>
                  </a:cubicBezTo>
                  <a:cubicBezTo>
                    <a:pt x="86" y="47"/>
                    <a:pt x="86" y="47"/>
                    <a:pt x="86" y="47"/>
                  </a:cubicBezTo>
                  <a:lnTo>
                    <a:pt x="86"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Oval 9">
              <a:extLst>
                <a:ext uri="{FF2B5EF4-FFF2-40B4-BE49-F238E27FC236}">
                  <a16:creationId xmlns:a16="http://schemas.microsoft.com/office/drawing/2014/main" id="{19B8B1C0-6C21-4BFE-8894-A89F23D93D1E}"/>
                </a:ext>
              </a:extLst>
            </p:cNvPr>
            <p:cNvSpPr>
              <a:spLocks noChangeArrowheads="1"/>
            </p:cNvSpPr>
            <p:nvPr/>
          </p:nvSpPr>
          <p:spPr bwMode="auto">
            <a:xfrm>
              <a:off x="1425" y="749"/>
              <a:ext cx="173" cy="1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id="{1AE8665B-D4E3-4670-BB28-E441B5CF2FDA}"/>
                </a:ext>
              </a:extLst>
            </p:cNvPr>
            <p:cNvSpPr>
              <a:spLocks/>
            </p:cNvSpPr>
            <p:nvPr/>
          </p:nvSpPr>
          <p:spPr bwMode="auto">
            <a:xfrm>
              <a:off x="1397" y="939"/>
              <a:ext cx="229" cy="108"/>
            </a:xfrm>
            <a:custGeom>
              <a:avLst/>
              <a:gdLst>
                <a:gd name="T0" fmla="*/ 75 w 167"/>
                <a:gd name="T1" fmla="*/ 20 h 79"/>
                <a:gd name="T2" fmla="*/ 91 w 167"/>
                <a:gd name="T3" fmla="*/ 20 h 79"/>
                <a:gd name="T4" fmla="*/ 98 w 167"/>
                <a:gd name="T5" fmla="*/ 34 h 79"/>
                <a:gd name="T6" fmla="*/ 86 w 167"/>
                <a:gd name="T7" fmla="*/ 47 h 79"/>
                <a:gd name="T8" fmla="*/ 86 w 167"/>
                <a:gd name="T9" fmla="*/ 50 h 79"/>
                <a:gd name="T10" fmla="*/ 99 w 167"/>
                <a:gd name="T11" fmla="*/ 79 h 79"/>
                <a:gd name="T12" fmla="*/ 167 w 167"/>
                <a:gd name="T13" fmla="*/ 79 h 79"/>
                <a:gd name="T14" fmla="*/ 127 w 167"/>
                <a:gd name="T15" fmla="*/ 17 h 79"/>
                <a:gd name="T16" fmla="*/ 106 w 167"/>
                <a:gd name="T17" fmla="*/ 8 h 79"/>
                <a:gd name="T18" fmla="*/ 106 w 167"/>
                <a:gd name="T19" fmla="*/ 0 h 79"/>
                <a:gd name="T20" fmla="*/ 61 w 167"/>
                <a:gd name="T21" fmla="*/ 0 h 79"/>
                <a:gd name="T22" fmla="*/ 61 w 167"/>
                <a:gd name="T23" fmla="*/ 8 h 79"/>
                <a:gd name="T24" fmla="*/ 40 w 167"/>
                <a:gd name="T25" fmla="*/ 17 h 79"/>
                <a:gd name="T26" fmla="*/ 0 w 167"/>
                <a:gd name="T27" fmla="*/ 79 h 79"/>
                <a:gd name="T28" fmla="*/ 66 w 167"/>
                <a:gd name="T29" fmla="*/ 79 h 79"/>
                <a:gd name="T30" fmla="*/ 79 w 167"/>
                <a:gd name="T31" fmla="*/ 50 h 79"/>
                <a:gd name="T32" fmla="*/ 79 w 167"/>
                <a:gd name="T33" fmla="*/ 47 h 79"/>
                <a:gd name="T34" fmla="*/ 67 w 167"/>
                <a:gd name="T35" fmla="*/ 34 h 79"/>
                <a:gd name="T36" fmla="*/ 75 w 167"/>
                <a:gd name="T3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79">
                  <a:moveTo>
                    <a:pt x="75" y="20"/>
                  </a:moveTo>
                  <a:cubicBezTo>
                    <a:pt x="91" y="20"/>
                    <a:pt x="91" y="20"/>
                    <a:pt x="91" y="20"/>
                  </a:cubicBezTo>
                  <a:cubicBezTo>
                    <a:pt x="98" y="34"/>
                    <a:pt x="98" y="34"/>
                    <a:pt x="98" y="34"/>
                  </a:cubicBezTo>
                  <a:cubicBezTo>
                    <a:pt x="86" y="47"/>
                    <a:pt x="86" y="47"/>
                    <a:pt x="86" y="47"/>
                  </a:cubicBezTo>
                  <a:cubicBezTo>
                    <a:pt x="86" y="50"/>
                    <a:pt x="86" y="50"/>
                    <a:pt x="86" y="50"/>
                  </a:cubicBezTo>
                  <a:cubicBezTo>
                    <a:pt x="99" y="79"/>
                    <a:pt x="99" y="79"/>
                    <a:pt x="99" y="79"/>
                  </a:cubicBezTo>
                  <a:cubicBezTo>
                    <a:pt x="167" y="79"/>
                    <a:pt x="167" y="79"/>
                    <a:pt x="167" y="79"/>
                  </a:cubicBezTo>
                  <a:cubicBezTo>
                    <a:pt x="167" y="52"/>
                    <a:pt x="151" y="28"/>
                    <a:pt x="127" y="17"/>
                  </a:cubicBezTo>
                  <a:cubicBezTo>
                    <a:pt x="106" y="8"/>
                    <a:pt x="106" y="8"/>
                    <a:pt x="106" y="8"/>
                  </a:cubicBezTo>
                  <a:cubicBezTo>
                    <a:pt x="106" y="0"/>
                    <a:pt x="106" y="0"/>
                    <a:pt x="106" y="0"/>
                  </a:cubicBezTo>
                  <a:cubicBezTo>
                    <a:pt x="61" y="0"/>
                    <a:pt x="61" y="0"/>
                    <a:pt x="61" y="0"/>
                  </a:cubicBezTo>
                  <a:cubicBezTo>
                    <a:pt x="61" y="8"/>
                    <a:pt x="61" y="8"/>
                    <a:pt x="61" y="8"/>
                  </a:cubicBezTo>
                  <a:cubicBezTo>
                    <a:pt x="40" y="17"/>
                    <a:pt x="40" y="17"/>
                    <a:pt x="40" y="17"/>
                  </a:cubicBezTo>
                  <a:cubicBezTo>
                    <a:pt x="16" y="28"/>
                    <a:pt x="0" y="52"/>
                    <a:pt x="0" y="79"/>
                  </a:cubicBezTo>
                  <a:cubicBezTo>
                    <a:pt x="66" y="79"/>
                    <a:pt x="66" y="79"/>
                    <a:pt x="66" y="79"/>
                  </a:cubicBezTo>
                  <a:cubicBezTo>
                    <a:pt x="79" y="50"/>
                    <a:pt x="79" y="50"/>
                    <a:pt x="79" y="50"/>
                  </a:cubicBezTo>
                  <a:cubicBezTo>
                    <a:pt x="79" y="47"/>
                    <a:pt x="79" y="47"/>
                    <a:pt x="79" y="47"/>
                  </a:cubicBezTo>
                  <a:cubicBezTo>
                    <a:pt x="67" y="34"/>
                    <a:pt x="67" y="34"/>
                    <a:pt x="67" y="34"/>
                  </a:cubicBezTo>
                  <a:lnTo>
                    <a:pt x="7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6857BE04-BD13-4E41-803B-12BAC800E4A0}"/>
                </a:ext>
              </a:extLst>
            </p:cNvPr>
            <p:cNvSpPr>
              <a:spLocks/>
            </p:cNvSpPr>
            <p:nvPr/>
          </p:nvSpPr>
          <p:spPr bwMode="auto">
            <a:xfrm>
              <a:off x="1604" y="767"/>
              <a:ext cx="269" cy="233"/>
            </a:xfrm>
            <a:custGeom>
              <a:avLst/>
              <a:gdLst>
                <a:gd name="T0" fmla="*/ 161 w 197"/>
                <a:gd name="T1" fmla="*/ 166 h 171"/>
                <a:gd name="T2" fmla="*/ 165 w 197"/>
                <a:gd name="T3" fmla="*/ 168 h 171"/>
                <a:gd name="T4" fmla="*/ 176 w 197"/>
                <a:gd name="T5" fmla="*/ 166 h 171"/>
                <a:gd name="T6" fmla="*/ 195 w 197"/>
                <a:gd name="T7" fmla="*/ 138 h 171"/>
                <a:gd name="T8" fmla="*/ 192 w 197"/>
                <a:gd name="T9" fmla="*/ 126 h 171"/>
                <a:gd name="T10" fmla="*/ 188 w 197"/>
                <a:gd name="T11" fmla="*/ 124 h 171"/>
                <a:gd name="T12" fmla="*/ 177 w 197"/>
                <a:gd name="T13" fmla="*/ 126 h 171"/>
                <a:gd name="T14" fmla="*/ 175 w 197"/>
                <a:gd name="T15" fmla="*/ 129 h 171"/>
                <a:gd name="T16" fmla="*/ 112 w 197"/>
                <a:gd name="T17" fmla="*/ 89 h 171"/>
                <a:gd name="T18" fmla="*/ 112 w 197"/>
                <a:gd name="T19" fmla="*/ 22 h 171"/>
                <a:gd name="T20" fmla="*/ 119 w 197"/>
                <a:gd name="T21" fmla="*/ 22 h 171"/>
                <a:gd name="T22" fmla="*/ 127 w 197"/>
                <a:gd name="T23" fmla="*/ 13 h 171"/>
                <a:gd name="T24" fmla="*/ 127 w 197"/>
                <a:gd name="T25" fmla="*/ 9 h 171"/>
                <a:gd name="T26" fmla="*/ 122 w 197"/>
                <a:gd name="T27" fmla="*/ 1 h 171"/>
                <a:gd name="T28" fmla="*/ 119 w 197"/>
                <a:gd name="T29" fmla="*/ 0 h 171"/>
                <a:gd name="T30" fmla="*/ 81 w 197"/>
                <a:gd name="T31" fmla="*/ 0 h 171"/>
                <a:gd name="T32" fmla="*/ 80 w 197"/>
                <a:gd name="T33" fmla="*/ 0 h 171"/>
                <a:gd name="T34" fmla="*/ 71 w 197"/>
                <a:gd name="T35" fmla="*/ 9 h 171"/>
                <a:gd name="T36" fmla="*/ 71 w 197"/>
                <a:gd name="T37" fmla="*/ 13 h 171"/>
                <a:gd name="T38" fmla="*/ 80 w 197"/>
                <a:gd name="T39" fmla="*/ 22 h 171"/>
                <a:gd name="T40" fmla="*/ 87 w 197"/>
                <a:gd name="T41" fmla="*/ 22 h 171"/>
                <a:gd name="T42" fmla="*/ 87 w 197"/>
                <a:gd name="T43" fmla="*/ 89 h 171"/>
                <a:gd name="T44" fmla="*/ 23 w 197"/>
                <a:gd name="T45" fmla="*/ 129 h 171"/>
                <a:gd name="T46" fmla="*/ 21 w 197"/>
                <a:gd name="T47" fmla="*/ 126 h 171"/>
                <a:gd name="T48" fmla="*/ 9 w 197"/>
                <a:gd name="T49" fmla="*/ 124 h 171"/>
                <a:gd name="T50" fmla="*/ 5 w 197"/>
                <a:gd name="T51" fmla="*/ 126 h 171"/>
                <a:gd name="T52" fmla="*/ 3 w 197"/>
                <a:gd name="T53" fmla="*/ 138 h 171"/>
                <a:gd name="T54" fmla="*/ 21 w 197"/>
                <a:gd name="T55" fmla="*/ 166 h 171"/>
                <a:gd name="T56" fmla="*/ 33 w 197"/>
                <a:gd name="T57" fmla="*/ 168 h 171"/>
                <a:gd name="T58" fmla="*/ 37 w 197"/>
                <a:gd name="T59" fmla="*/ 166 h 171"/>
                <a:gd name="T60" fmla="*/ 39 w 197"/>
                <a:gd name="T61" fmla="*/ 154 h 171"/>
                <a:gd name="T62" fmla="*/ 36 w 197"/>
                <a:gd name="T63" fmla="*/ 150 h 171"/>
                <a:gd name="T64" fmla="*/ 99 w 197"/>
                <a:gd name="T65" fmla="*/ 111 h 171"/>
                <a:gd name="T66" fmla="*/ 162 w 197"/>
                <a:gd name="T67" fmla="*/ 150 h 171"/>
                <a:gd name="T68" fmla="*/ 158 w 197"/>
                <a:gd name="T69" fmla="*/ 154 h 171"/>
                <a:gd name="T70" fmla="*/ 161 w 197"/>
                <a:gd name="T71" fmla="*/ 16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71">
                  <a:moveTo>
                    <a:pt x="161" y="166"/>
                  </a:moveTo>
                  <a:cubicBezTo>
                    <a:pt x="165" y="168"/>
                    <a:pt x="165" y="168"/>
                    <a:pt x="165" y="168"/>
                  </a:cubicBezTo>
                  <a:cubicBezTo>
                    <a:pt x="169" y="171"/>
                    <a:pt x="174" y="170"/>
                    <a:pt x="176" y="166"/>
                  </a:cubicBezTo>
                  <a:cubicBezTo>
                    <a:pt x="195" y="138"/>
                    <a:pt x="195" y="138"/>
                    <a:pt x="195" y="138"/>
                  </a:cubicBezTo>
                  <a:cubicBezTo>
                    <a:pt x="197" y="134"/>
                    <a:pt x="196" y="129"/>
                    <a:pt x="192" y="126"/>
                  </a:cubicBezTo>
                  <a:cubicBezTo>
                    <a:pt x="188" y="124"/>
                    <a:pt x="188" y="124"/>
                    <a:pt x="188" y="124"/>
                  </a:cubicBezTo>
                  <a:cubicBezTo>
                    <a:pt x="185" y="121"/>
                    <a:pt x="179" y="122"/>
                    <a:pt x="177" y="126"/>
                  </a:cubicBezTo>
                  <a:cubicBezTo>
                    <a:pt x="175" y="129"/>
                    <a:pt x="175" y="129"/>
                    <a:pt x="175" y="129"/>
                  </a:cubicBezTo>
                  <a:cubicBezTo>
                    <a:pt x="112" y="89"/>
                    <a:pt x="112" y="89"/>
                    <a:pt x="112" y="89"/>
                  </a:cubicBezTo>
                  <a:cubicBezTo>
                    <a:pt x="112" y="22"/>
                    <a:pt x="112" y="22"/>
                    <a:pt x="112" y="22"/>
                  </a:cubicBezTo>
                  <a:cubicBezTo>
                    <a:pt x="119" y="22"/>
                    <a:pt x="119" y="22"/>
                    <a:pt x="119" y="22"/>
                  </a:cubicBezTo>
                  <a:cubicBezTo>
                    <a:pt x="124" y="22"/>
                    <a:pt x="127" y="18"/>
                    <a:pt x="127" y="13"/>
                  </a:cubicBezTo>
                  <a:cubicBezTo>
                    <a:pt x="127" y="9"/>
                    <a:pt x="127" y="9"/>
                    <a:pt x="127" y="9"/>
                  </a:cubicBezTo>
                  <a:cubicBezTo>
                    <a:pt x="127" y="5"/>
                    <a:pt x="125" y="2"/>
                    <a:pt x="122" y="1"/>
                  </a:cubicBezTo>
                  <a:cubicBezTo>
                    <a:pt x="121" y="1"/>
                    <a:pt x="120" y="0"/>
                    <a:pt x="119" y="0"/>
                  </a:cubicBezTo>
                  <a:cubicBezTo>
                    <a:pt x="81" y="0"/>
                    <a:pt x="81" y="0"/>
                    <a:pt x="81" y="0"/>
                  </a:cubicBezTo>
                  <a:cubicBezTo>
                    <a:pt x="80" y="0"/>
                    <a:pt x="80" y="0"/>
                    <a:pt x="80" y="0"/>
                  </a:cubicBezTo>
                  <a:cubicBezTo>
                    <a:pt x="75" y="0"/>
                    <a:pt x="71" y="4"/>
                    <a:pt x="71" y="9"/>
                  </a:cubicBezTo>
                  <a:cubicBezTo>
                    <a:pt x="71" y="13"/>
                    <a:pt x="71" y="13"/>
                    <a:pt x="71" y="13"/>
                  </a:cubicBezTo>
                  <a:cubicBezTo>
                    <a:pt x="71" y="18"/>
                    <a:pt x="75" y="22"/>
                    <a:pt x="80" y="22"/>
                  </a:cubicBezTo>
                  <a:cubicBezTo>
                    <a:pt x="87" y="22"/>
                    <a:pt x="87" y="22"/>
                    <a:pt x="87" y="22"/>
                  </a:cubicBezTo>
                  <a:cubicBezTo>
                    <a:pt x="87" y="89"/>
                    <a:pt x="87" y="89"/>
                    <a:pt x="87" y="89"/>
                  </a:cubicBezTo>
                  <a:cubicBezTo>
                    <a:pt x="23" y="129"/>
                    <a:pt x="23" y="129"/>
                    <a:pt x="23" y="129"/>
                  </a:cubicBezTo>
                  <a:cubicBezTo>
                    <a:pt x="21" y="126"/>
                    <a:pt x="21" y="126"/>
                    <a:pt x="21" y="126"/>
                  </a:cubicBezTo>
                  <a:cubicBezTo>
                    <a:pt x="18" y="122"/>
                    <a:pt x="13" y="121"/>
                    <a:pt x="9" y="124"/>
                  </a:cubicBezTo>
                  <a:cubicBezTo>
                    <a:pt x="5" y="126"/>
                    <a:pt x="5" y="126"/>
                    <a:pt x="5" y="126"/>
                  </a:cubicBezTo>
                  <a:cubicBezTo>
                    <a:pt x="1" y="129"/>
                    <a:pt x="0" y="134"/>
                    <a:pt x="3" y="138"/>
                  </a:cubicBezTo>
                  <a:cubicBezTo>
                    <a:pt x="21" y="166"/>
                    <a:pt x="21" y="166"/>
                    <a:pt x="21" y="166"/>
                  </a:cubicBezTo>
                  <a:cubicBezTo>
                    <a:pt x="24" y="170"/>
                    <a:pt x="29" y="171"/>
                    <a:pt x="33" y="168"/>
                  </a:cubicBezTo>
                  <a:cubicBezTo>
                    <a:pt x="37" y="166"/>
                    <a:pt x="37" y="166"/>
                    <a:pt x="37" y="166"/>
                  </a:cubicBezTo>
                  <a:cubicBezTo>
                    <a:pt x="41" y="163"/>
                    <a:pt x="42" y="158"/>
                    <a:pt x="39" y="154"/>
                  </a:cubicBezTo>
                  <a:cubicBezTo>
                    <a:pt x="36" y="150"/>
                    <a:pt x="36" y="150"/>
                    <a:pt x="36" y="150"/>
                  </a:cubicBezTo>
                  <a:cubicBezTo>
                    <a:pt x="99" y="111"/>
                    <a:pt x="99" y="111"/>
                    <a:pt x="99" y="111"/>
                  </a:cubicBezTo>
                  <a:cubicBezTo>
                    <a:pt x="162" y="150"/>
                    <a:pt x="162" y="150"/>
                    <a:pt x="162" y="150"/>
                  </a:cubicBezTo>
                  <a:cubicBezTo>
                    <a:pt x="158" y="154"/>
                    <a:pt x="158" y="154"/>
                    <a:pt x="158" y="154"/>
                  </a:cubicBezTo>
                  <a:cubicBezTo>
                    <a:pt x="156" y="158"/>
                    <a:pt x="157" y="163"/>
                    <a:pt x="161"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2">
              <a:extLst>
                <a:ext uri="{FF2B5EF4-FFF2-40B4-BE49-F238E27FC236}">
                  <a16:creationId xmlns:a16="http://schemas.microsoft.com/office/drawing/2014/main" id="{05FCB93E-0588-4EA7-ABEE-900CE4A64440}"/>
                </a:ext>
              </a:extLst>
            </p:cNvPr>
            <p:cNvSpPr>
              <a:spLocks/>
            </p:cNvSpPr>
            <p:nvPr/>
          </p:nvSpPr>
          <p:spPr bwMode="auto">
            <a:xfrm>
              <a:off x="1851" y="959"/>
              <a:ext cx="241" cy="92"/>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
              <a:extLst>
                <a:ext uri="{FF2B5EF4-FFF2-40B4-BE49-F238E27FC236}">
                  <a16:creationId xmlns:a16="http://schemas.microsoft.com/office/drawing/2014/main" id="{42B26DD8-A92E-4E53-8058-A50432E217F9}"/>
                </a:ext>
              </a:extLst>
            </p:cNvPr>
            <p:cNvSpPr>
              <a:spLocks noEditPoints="1"/>
            </p:cNvSpPr>
            <p:nvPr/>
          </p:nvSpPr>
          <p:spPr bwMode="auto">
            <a:xfrm>
              <a:off x="1880" y="701"/>
              <a:ext cx="187" cy="236"/>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7703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F22E5-7532-4A1F-9BAE-77A6D51ABF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D8393B-27F4-441B-BD4B-4944306F2080}"/>
</file>

<file path=customXml/itemProps3.xml><?xml version="1.0" encoding="utf-8"?>
<ds:datastoreItem xmlns:ds="http://schemas.openxmlformats.org/officeDocument/2006/customXml" ds:itemID="{FE4719EF-6588-4D7D-A5AE-A2DBCE9694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26318</TotalTime>
  <Words>2365</Words>
  <Application>Microsoft Office PowerPoint</Application>
  <PresentationFormat>Widescreen</PresentationFormat>
  <Paragraphs>530</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lpstr>
      <vt:lpstr>PowerPoint Presentation</vt:lpstr>
      <vt:lpstr>Recorded Zoom Meeting</vt:lpstr>
      <vt:lpstr>AGENDA</vt:lpstr>
      <vt:lpstr>PowerPoint Presentation</vt:lpstr>
      <vt:lpstr>PowerPoint Presentation</vt:lpstr>
      <vt:lpstr>PowerPoint Presentation</vt:lpstr>
      <vt:lpstr>PowerPoint Presentation</vt:lpstr>
      <vt:lpstr>PowerPoint Presentation</vt:lpstr>
      <vt:lpstr>PowerPoint Presentation</vt:lpstr>
      <vt:lpstr>What are Cohorts?</vt:lpstr>
      <vt:lpstr>Why are Cohorts Necessary?</vt:lpstr>
      <vt:lpstr>PowerPoint Presentation</vt:lpstr>
      <vt:lpstr>Cohort 1</vt:lpstr>
      <vt:lpstr>Cohort 2</vt:lpstr>
      <vt:lpstr>Cohort 3</vt:lpstr>
      <vt:lpstr>Cohort 4</vt:lpstr>
      <vt:lpstr>Cohort 5</vt:lpstr>
      <vt:lpstr>Cohort 6</vt:lpstr>
      <vt:lpstr>Cohort 7</vt:lpstr>
      <vt:lpstr>PowerPoint Presentation</vt:lpstr>
      <vt:lpstr>Luma Project Timeline</vt:lpstr>
      <vt:lpstr>What are Sprints?</vt:lpstr>
      <vt:lpstr>What are Configurations?</vt:lpstr>
      <vt:lpstr>PowerPoint Presentation</vt:lpstr>
      <vt:lpstr>How will you Aid in Interface Building?</vt:lpstr>
      <vt:lpstr>What is Data Conversion?</vt:lpstr>
      <vt:lpstr>What are Workflows?</vt:lpstr>
      <vt:lpstr>Upcoming Due Dates by Cohort</vt:lpstr>
      <vt:lpstr>PowerPoint Presentation</vt:lpstr>
      <vt:lpstr>PowerPoint Presentation</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Sheena Coles</dc:creator>
  <cp:lastModifiedBy>Mackenzie Smith</cp:lastModifiedBy>
  <cp:revision>1105</cp:revision>
  <cp:lastPrinted>2018-11-28T15:56:21Z</cp:lastPrinted>
  <dcterms:created xsi:type="dcterms:W3CDTF">2018-07-17T21:10:59Z</dcterms:created>
  <dcterms:modified xsi:type="dcterms:W3CDTF">2020-05-12T18:15:41Z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Order">
    <vt:r8>60600</vt:r8>
  </property>
  <property fmtid="{D5CDD505-2E9C-101B-9397-08002B2CF9AE}" pid="4" name="_CopySource">
    <vt:lpwstr>https://consulting.global.deloitteonline.com/sites/projectluma/TF/OCM Team/Draft DEDs and Deliverables/Draft Deliverable_Leadership Alignment Strategy.pptx</vt:lpwstr>
  </property>
  <property fmtid="{D5CDD505-2E9C-101B-9397-08002B2CF9AE}" pid="5" name="xd_ProgID">
    <vt:lpwstr/>
  </property>
  <property fmtid="{D5CDD505-2E9C-101B-9397-08002B2CF9AE}" pid="6" name="TemplateUrl">
    <vt:lpwstr/>
  </property>
</Properties>
</file>