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0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  <p:sldMasterId id="2147483712" r:id="rId6"/>
    <p:sldMasterId id="2147483725" r:id="rId7"/>
    <p:sldMasterId id="2147483759" r:id="rId8"/>
    <p:sldMasterId id="2147483774" r:id="rId9"/>
    <p:sldMasterId id="2147483779" r:id="rId10"/>
    <p:sldMasterId id="2147483788" r:id="rId11"/>
  </p:sldMasterIdLst>
  <p:notesMasterIdLst>
    <p:notesMasterId r:id="rId29"/>
  </p:notesMasterIdLst>
  <p:handoutMasterIdLst>
    <p:handoutMasterId r:id="rId30"/>
  </p:handoutMasterIdLst>
  <p:sldIdLst>
    <p:sldId id="2147308545" r:id="rId12"/>
    <p:sldId id="12625" r:id="rId13"/>
    <p:sldId id="257" r:id="rId14"/>
    <p:sldId id="292" r:id="rId15"/>
    <p:sldId id="2147308547" r:id="rId16"/>
    <p:sldId id="12772" r:id="rId17"/>
    <p:sldId id="12785" r:id="rId18"/>
    <p:sldId id="2147308541" r:id="rId19"/>
    <p:sldId id="2147308542" r:id="rId20"/>
    <p:sldId id="2147308543" r:id="rId21"/>
    <p:sldId id="2147308544" r:id="rId22"/>
    <p:sldId id="287" r:id="rId23"/>
    <p:sldId id="2147308548" r:id="rId24"/>
    <p:sldId id="2147308532" r:id="rId25"/>
    <p:sldId id="2147308551" r:id="rId26"/>
    <p:sldId id="2147308549" r:id="rId27"/>
    <p:sldId id="2147308550" r:id="rId28"/>
  </p:sldIdLst>
  <p:sldSz cx="12192000" cy="6858000"/>
  <p:notesSz cx="6858000" cy="1543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mos, Almendra C" initials="OAC" lastIdx="5" clrIdx="0">
    <p:extLst>
      <p:ext uri="{19B8F6BF-5375-455C-9EA6-DF929625EA0E}">
        <p15:presenceInfo xmlns:p15="http://schemas.microsoft.com/office/powerpoint/2012/main" userId="S::alolmos@deloitte.com::4a30b274-cf63-43b5-b2f8-a8f18cb004ec" providerId="AD"/>
      </p:ext>
    </p:extLst>
  </p:cmAuthor>
  <p:cmAuthor id="2" name="Thompson, Kyle" initials="TK" lastIdx="38" clrIdx="1">
    <p:extLst>
      <p:ext uri="{19B8F6BF-5375-455C-9EA6-DF929625EA0E}">
        <p15:presenceInfo xmlns:p15="http://schemas.microsoft.com/office/powerpoint/2012/main" userId="S::kythompson@deloitte.com::169077e2-f7e8-4998-af9b-c9d12c246ceb" providerId="AD"/>
      </p:ext>
    </p:extLst>
  </p:cmAuthor>
  <p:cmAuthor id="3" name="Alex Doench" initials="AD" lastIdx="2" clrIdx="2">
    <p:extLst>
      <p:ext uri="{19B8F6BF-5375-455C-9EA6-DF929625EA0E}">
        <p15:presenceInfo xmlns:p15="http://schemas.microsoft.com/office/powerpoint/2012/main" userId="S-1-5-21-2580726161-2373991790-2172152126-7612" providerId="AD"/>
      </p:ext>
    </p:extLst>
  </p:cmAuthor>
  <p:cmAuthor id="4" name="Tina Fuller" initials="TF" lastIdx="1" clrIdx="3">
    <p:extLst>
      <p:ext uri="{19B8F6BF-5375-455C-9EA6-DF929625EA0E}">
        <p15:presenceInfo xmlns:p15="http://schemas.microsoft.com/office/powerpoint/2012/main" userId="Tina Fuller" providerId="None"/>
      </p:ext>
    </p:extLst>
  </p:cmAuthor>
  <p:cmAuthor id="5" name="Sheena Coles" initials="SC" lastIdx="8" clrIdx="4">
    <p:extLst>
      <p:ext uri="{19B8F6BF-5375-455C-9EA6-DF929625EA0E}">
        <p15:presenceInfo xmlns:p15="http://schemas.microsoft.com/office/powerpoint/2012/main" userId="S-1-5-21-2580726161-2373991790-2172152126-43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F57"/>
    <a:srgbClr val="FFC000"/>
    <a:srgbClr val="FFB81C"/>
    <a:srgbClr val="6CC24A"/>
    <a:srgbClr val="E14504"/>
    <a:srgbClr val="A1CAF5"/>
    <a:srgbClr val="076B9D"/>
    <a:srgbClr val="065D88"/>
    <a:srgbClr val="009BD2"/>
    <a:srgbClr val="098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31696" autoAdjust="0"/>
  </p:normalViewPr>
  <p:slideViewPr>
    <p:cSldViewPr snapToGrid="0">
      <p:cViewPr varScale="1">
        <p:scale>
          <a:sx n="60" d="100"/>
          <a:sy n="60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4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2-07-05T15:49:28.597" idx="7">
    <p:pos x="10" y="10"/>
    <p:text>Elijah</p:text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61ACCC-D81E-48CE-A769-EFAA3F323A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129EB-09A3-41D9-B9EC-058113F54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ED622-8C3F-4F7C-A915-8DA4DBC61E36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932B1-79AC-4FA4-94B3-47AD85709F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14AC9-E21D-4FF1-91BA-D40D037CA3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2AD46-3D39-4EE2-AA0D-AA309B8728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49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9FE7E-AB06-492F-8E8B-54EB5A5AB959}" type="datetimeFigureOut">
              <a:rPr lang="en-US"/>
              <a:t>9/20/2022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0A64D-9269-4E22-A82A-EB0CC43C8A49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3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0A64D-9269-4E22-A82A-EB0CC43C8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222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4378A-910F-4FDE-8275-B6FB7645E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81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8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 - </a:t>
            </a:r>
            <a:r>
              <a:rPr lang="en-US" sz="1200" b="1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Elijah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Update – </a:t>
            </a:r>
            <a:r>
              <a:rPr lang="en-US" sz="1200" b="1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Sheena/Scott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Update - </a:t>
            </a:r>
            <a:r>
              <a:rPr lang="en-US" sz="1200" b="1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Activities - </a:t>
            </a:r>
            <a:r>
              <a:rPr lang="en-US" sz="1200" b="1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– </a:t>
            </a:r>
            <a:r>
              <a:rPr lang="en-US" sz="1200" b="1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Krystal/Sara</a:t>
            </a:r>
          </a:p>
          <a:p>
            <a:pPr marL="285750" indent="-285750">
              <a:lnSpc>
                <a:spcPct val="150000"/>
              </a:lnSpc>
              <a:buClr>
                <a:srgbClr val="FFB81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 -  </a:t>
            </a:r>
            <a:r>
              <a:rPr lang="en-US" sz="1200" b="1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Sheena</a:t>
            </a:r>
            <a:r>
              <a:rPr lang="en-US" sz="1200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0A64D-9269-4E22-A82A-EB0CC43C8A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8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27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47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466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2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A64D-9269-4E22-A82A-EB0CC43C8A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65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99900-9158-4345-9C17-F55EB5CE59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9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91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0D1F-0A94-42F6-80FC-8862F462A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F7186-035D-49BF-BAF1-A77844EAB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D1C59-4AE7-4156-85D6-EB199502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27BB4-E106-418B-A873-61DE7469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E60E1-EFA5-4D79-A58C-5F661E09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8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2A89-8D22-4887-9744-2F020F50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9F274-32D0-47E1-A257-04FCBC72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4C454-4367-4D6B-A533-32CAF5A4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C7FAB-8197-4E36-9D61-EFB247F8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F3932-C4F6-4273-9532-2D5FBE78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4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AC72-9C38-48D5-91FF-2903FA2F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B28A-CEC3-405B-B0D0-856BA2504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56180-2139-4FC1-A51F-71CD47D52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24FC8-20D0-4230-96C8-5986BCE93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D2061-CF6E-43A9-B7D5-CD118AB3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95C4D-E507-4C47-9BCF-94F0DFA2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3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07A0-13E7-4820-9552-4DAC5D50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8B9F8-B3B9-44CA-ABA7-10C505052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4B122-01BC-42EE-9B5A-D93FB6056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9B4D3-8E18-46CF-9A48-37C62F165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9BF4E-FF0E-4748-A293-C7B04A8CB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8B61C0-761C-46EC-B798-41C674A8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14F536-FC6B-4B9C-8997-57F43818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CBD3DC-1B75-4D7E-AE78-51AAFC2A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65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A355-9168-4605-A098-1FC4C634A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333BC-5CE8-4A36-99BE-78C5BFAE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DC99B-816C-4F2B-AA1C-D8333A48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F7467-F470-4807-8787-A17ED504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6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917875-15AF-43A2-AB59-3134461A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CB7B5-7B94-41C3-B496-CC5BC863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213D8-2D88-4181-9560-89038516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5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1EBF7-752B-4F40-B6A4-B113AFD8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071A4-915B-4692-BBE9-FA18957AE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350ED-C235-4E7E-AECD-BA5A074C6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601A3-0DA9-4F7E-ACD3-E49ED0F9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B2F19-79AD-4A58-A28D-FC28F1CB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F5977-0E78-4B39-83A3-0B64A75B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A2B8-AFB2-4A6D-9709-88BC1584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49840-7926-4112-8E5F-A69915FA3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6CA13-F3E5-4213-A958-1E86B16B3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C6ABE-78B2-446E-BC01-0B54236E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5504D-8764-4B59-96F4-02610927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A7FFA-56E7-4691-A328-183143FE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26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84C4-A48D-4152-9259-2729822F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30B0D-AD8B-4A94-9A8B-24383365D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C964D-02D9-4D17-9D53-6B2523741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7A6F1-ECE9-4AA7-B24A-4FDA8497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5892F-FFE5-411D-97D9-D6218A70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41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A408E-3910-44EE-BC9E-DFC302F4E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F2547-793B-431F-8D9C-A5A4E1909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430F9-0D13-4D89-8AF7-3E0F9F99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36167-933A-46F8-8EE2-17F4E67E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6BB41-0104-489F-9ADD-2BDCD01C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2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3ADA-05A7-435C-92E8-5F81AFD7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AC05-3AB5-4232-99FE-578F1BED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565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0DF6-448A-4A5A-B0C0-1D827179A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6E0E2-509B-465F-A482-4FDFA3F72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D4C42-1004-4BC6-B8EE-2BAD9E4D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1298B-8264-4061-AA33-0F6CBB30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6398A-A0E1-4B9B-9B16-B8F80F70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15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61B9-0A23-423F-8E17-5772AD23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BBA64-ECDF-4A67-916F-D8A60F77D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FE3AF-53C7-4065-A425-C521603B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C516C-F362-4041-8D67-C8D072A6E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46651-40E5-4F51-98F4-359672DC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04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A906-4B59-4B41-BEF0-77E80CB1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F9476-7A85-4055-A233-39C16D94A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0E4C8-2BE2-4617-96C1-FDF0BAA1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205AC-2C05-42A4-9965-499C4C5D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A0655-5914-4F10-9763-50CF72D1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52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CC328-0CDD-41DA-9F24-1BA8242B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350A4-2F2D-4FAA-BEA2-868B39981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23E71-DC06-49B6-9835-AFA07611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49E1A-24B3-490D-BFBB-06F92582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A4887-3E64-49C8-A62C-B4EE0646E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62063-237A-4329-81D3-B9017F84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3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9A69-7294-43D5-8318-A9C5DB11A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14CAB-93EF-4802-81DF-0BB48E6A4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9A9A4-1921-4F9B-B3FF-BD5BEC195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4466D-B16B-401A-8433-C7B98051F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09674-2247-49CF-8E1D-F03FBD4C3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FB61E-D641-45A6-B3C9-B0F776FF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FF3E0-496F-47E7-99FD-C0868101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FC2AB5-E017-47ED-8330-B7043F59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75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5AC8-18DD-4C83-B331-E238D7323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E5E03-4E8F-418B-8AA2-336B97F3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43F2D-F330-4B72-8EA5-9093E432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1EFA-39AB-4199-BFEF-905C4C66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23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5449E-A57A-435B-A486-7B34D464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90D6D-C4AE-47FF-861F-7B710EB5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FB005-792F-46BD-A05F-949B13D4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97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2E26-FEAE-4255-8231-280719F8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76CB2-4071-49DF-80BF-244D9DF13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DB64F-8F1B-4099-9336-7D6FBE823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EE50E-6584-4AC4-971F-4241318C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274AE-E9B6-4EB6-A654-36B5CDE1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288AD-DD6A-4819-B565-DB70470E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77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6E7B-4C16-4C6E-9605-E84CB5E6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61FD32-1CA1-47B7-8DF1-688D91EF3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75726-970D-4BB1-B55D-495F60DC8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40429-EE25-4FFF-AA0B-767AE817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E14D9-2174-4F5D-953E-0EF2DC12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D073B-C5BD-4940-B366-A4B29966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49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0761-23B2-4C83-85FC-24B489D5D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E94F1-5B1C-4497-A468-206D89213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BFC8-14C5-4802-8A39-9479CB1D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CC8A9-19BE-49F3-B004-40C38FD6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4A43B-576C-4D39-BA12-5441AB51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4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1E0E-BAA0-49A7-ACB6-2B6879FF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B5FBF-DD91-46CF-BA92-173D98DB4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366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C213A-7C54-4AD1-B155-C741994F5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D622B-DE48-49FF-9DBD-5D2EEB7C9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B831-9723-4744-B425-E70616F34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68AB2-2CB6-4597-B8FE-2D6C32733E7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A0227-3CE7-4708-8C48-EEF1490B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046A9-BD49-4821-B362-FCA642A3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78FB39-F5A2-4BB1-A4BB-308C3008C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54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60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02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1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54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19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55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84EFA6-864B-440D-97C6-805A9428459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EAE8A-F015-4D72-A4AF-B6628FF1ED33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035FA-D6FA-4E71-B7DF-0CADA766C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8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582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7FE5-5568-4A14-8D26-CD9D7168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626B-928A-478D-BEA9-0762F5195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78883-62FF-4860-ABBD-D3A0A4AA1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696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36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60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107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3ADA-05A7-435C-92E8-5F81AFD7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AC05-3AB5-4232-99FE-578F1BED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162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1E0E-BAA0-49A7-ACB6-2B6879FF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B5FBF-DD91-46CF-BA92-173D98DB4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2290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7FE5-5568-4A14-8D26-CD9D7168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626B-928A-478D-BEA9-0762F5195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78883-62FF-4860-ABBD-D3A0A4AA1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851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BD94-466A-4BA4-BAE6-A150567B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3FF7-1A9A-4F76-A2CF-6DD251DA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E7619-8583-4673-B72A-3BE3EB3E6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8A72A-9F25-4700-A44E-E2A87BDC1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A7D5E-F949-493A-B413-F4D904CF8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6929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D88B-C590-4B4C-B718-ED93DA51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9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9E05F9-6FEC-4405-B5F3-88A01C0BDA5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8038"/>
            <a:ext cx="10515600" cy="0"/>
          </a:xfrm>
          <a:prstGeom prst="line">
            <a:avLst/>
          </a:prstGeom>
          <a:ln w="28575">
            <a:solidFill>
              <a:srgbClr val="09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284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7711CE-015E-47BD-8613-12DC1DF7EC0D}"/>
              </a:ext>
            </a:extLst>
          </p:cNvPr>
          <p:cNvSpPr/>
          <p:nvPr userDrawn="1"/>
        </p:nvSpPr>
        <p:spPr>
          <a:xfrm>
            <a:off x="0" y="168676"/>
            <a:ext cx="10333608" cy="1145220"/>
          </a:xfrm>
          <a:prstGeom prst="rect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7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BD94-466A-4BA4-BAE6-A150567B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3FF7-1A9A-4F76-A2CF-6DD251DA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E7619-8583-4673-B72A-3BE3EB3E6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8A72A-9F25-4700-A44E-E2A87BDC1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A7D5E-F949-493A-B413-F4D904CF8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554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D5F48B-9FEE-4D3D-A340-5073C730B7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633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D19023-4BB9-4C48-826E-348CDAC8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02687" cy="63419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D69650E-84A0-44D1-A7E4-9F7F202A620E}"/>
              </a:ext>
            </a:extLst>
          </p:cNvPr>
          <p:cNvSpPr/>
          <p:nvPr userDrawn="1"/>
        </p:nvSpPr>
        <p:spPr>
          <a:xfrm>
            <a:off x="-10686" y="0"/>
            <a:ext cx="12213371" cy="6341902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C516C6-55B0-4FD9-9126-3E19CB1EF465}"/>
              </a:ext>
            </a:extLst>
          </p:cNvPr>
          <p:cNvCxnSpPr/>
          <p:nvPr userDrawn="1"/>
        </p:nvCxnSpPr>
        <p:spPr>
          <a:xfrm>
            <a:off x="3288038" y="2973668"/>
            <a:ext cx="5797118" cy="0"/>
          </a:xfrm>
          <a:prstGeom prst="line">
            <a:avLst/>
          </a:prstGeom>
          <a:ln w="19050">
            <a:solidFill>
              <a:srgbClr val="FFB8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ED488FB-AB51-45C8-A333-82910D51B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56700"/>
          <a:stretch/>
        </p:blipFill>
        <p:spPr>
          <a:xfrm>
            <a:off x="-1" y="4576510"/>
            <a:ext cx="12192001" cy="1629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BBAD6-57D1-40DF-B2C0-32593B5E3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7385" t="15682" r="2464" b="57878"/>
          <a:stretch/>
        </p:blipFill>
        <p:spPr>
          <a:xfrm>
            <a:off x="5666584" y="5162955"/>
            <a:ext cx="289932" cy="325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49A30-B870-4427-A0D6-0AB091B9CB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6951" t="44956" r="5068" b="34501"/>
          <a:stretch/>
        </p:blipFill>
        <p:spPr>
          <a:xfrm>
            <a:off x="5666584" y="5525595"/>
            <a:ext cx="258708" cy="254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5A8C57-B244-4F33-9480-6E89AE581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5481" t="64779" r="17778" b="15758"/>
          <a:stretch/>
        </p:blipFill>
        <p:spPr>
          <a:xfrm>
            <a:off x="5500023" y="5767052"/>
            <a:ext cx="240867" cy="240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664B1-CAFD-4023-AD61-FA377197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760" t="74102" r="34809" b="7877"/>
          <a:stretch/>
        </p:blipFill>
        <p:spPr>
          <a:xfrm>
            <a:off x="5260420" y="5889050"/>
            <a:ext cx="236406" cy="223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F2C98C-50FC-43C6-9562-B9F2191E2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0" t="37659" r="56919" b="59008"/>
          <a:stretch/>
        </p:blipFill>
        <p:spPr>
          <a:xfrm>
            <a:off x="5046852" y="5874092"/>
            <a:ext cx="217130" cy="22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48477-9097-4197-8514-17A0EBF2E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6788" r="58590" b="60440"/>
          <a:stretch/>
        </p:blipFill>
        <p:spPr>
          <a:xfrm>
            <a:off x="4862900" y="5813250"/>
            <a:ext cx="196112" cy="190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B05A27-2D44-49CB-8F1A-BCF6BD9FB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6" t="32561" r="60406" b="65019"/>
          <a:stretch/>
        </p:blipFill>
        <p:spPr>
          <a:xfrm>
            <a:off x="4660941" y="5526023"/>
            <a:ext cx="176525" cy="165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69BC26-9FAD-429E-B484-325590F25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34854" r="59902" b="62687"/>
          <a:stretch/>
        </p:blipFill>
        <p:spPr>
          <a:xfrm>
            <a:off x="4742369" y="5679204"/>
            <a:ext cx="154879" cy="16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8197C-AFEA-41CF-970E-A94F76787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30252" r="60665" b="67456"/>
          <a:stretch/>
        </p:blipFill>
        <p:spPr>
          <a:xfrm>
            <a:off x="4650739" y="5360951"/>
            <a:ext cx="157163" cy="1571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80B613-1CB1-4ECA-A39B-FC26AA925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8" t="28022" r="60751" b="69895"/>
          <a:stretch/>
        </p:blipFill>
        <p:spPr>
          <a:xfrm>
            <a:off x="4647934" y="5211106"/>
            <a:ext cx="147638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0306DA-D392-4990-828D-4DA3F1890EBF}"/>
              </a:ext>
            </a:extLst>
          </p:cNvPr>
          <p:cNvGrpSpPr/>
          <p:nvPr userDrawn="1"/>
        </p:nvGrpSpPr>
        <p:grpSpPr>
          <a:xfrm>
            <a:off x="0" y="0"/>
            <a:ext cx="5719568" cy="6337301"/>
            <a:chOff x="0" y="0"/>
            <a:chExt cx="4850780" cy="63373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DE98DE-EA07-42FF-A5B5-21494F232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55" t="15260" b="26998"/>
            <a:stretch/>
          </p:blipFill>
          <p:spPr>
            <a:xfrm>
              <a:off x="0" y="1"/>
              <a:ext cx="4850780" cy="63373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8E3172-5D68-4471-ADEC-B483B835040F}"/>
                </a:ext>
              </a:extLst>
            </p:cNvPr>
            <p:cNvSpPr/>
            <p:nvPr/>
          </p:nvSpPr>
          <p:spPr>
            <a:xfrm>
              <a:off x="1" y="0"/>
              <a:ext cx="4850779" cy="6337301"/>
            </a:xfrm>
            <a:prstGeom prst="rect">
              <a:avLst/>
            </a:prstGeom>
            <a:gradFill flip="none" rotWithShape="1">
              <a:gsLst>
                <a:gs pos="43000">
                  <a:srgbClr val="092F57">
                    <a:alpha val="81000"/>
                  </a:srgbClr>
                </a:gs>
                <a:gs pos="100000">
                  <a:srgbClr val="FFB81C">
                    <a:alpha val="8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B1F3FF-BD57-430F-8CB2-750DC46DA321}"/>
              </a:ext>
            </a:extLst>
          </p:cNvPr>
          <p:cNvSpPr txBox="1"/>
          <p:nvPr userDrawn="1"/>
        </p:nvSpPr>
        <p:spPr>
          <a:xfrm>
            <a:off x="1679574" y="2690336"/>
            <a:ext cx="269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48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1516DB-F3B1-4B32-A39E-6B147397B6F9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92F57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ADD6E6-298B-4945-89C1-7100DCF7712E}"/>
              </a:ext>
            </a:extLst>
          </p:cNvPr>
          <p:cNvSpPr/>
          <p:nvPr userDrawn="1"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E14504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BB040-1BD5-416E-B06E-1D9E7D23E0A8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B81C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E7BD0-19E9-4F5B-9778-C5AC83726425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921785"/>
          </a:xfrm>
          <a:prstGeom prst="rect">
            <a:avLst/>
          </a:prstGeom>
          <a:solidFill>
            <a:srgbClr val="092F57"/>
          </a:solidFill>
          <a:ln w="12700" cap="rnd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20281508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812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512BCB-F087-4D87-B489-AD8943C94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56700"/>
          <a:stretch/>
        </p:blipFill>
        <p:spPr>
          <a:xfrm>
            <a:off x="-10686" y="4546208"/>
            <a:ext cx="12192001" cy="162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8CE205-460D-4CDA-9E02-0A33CABE4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385" t="15682" r="2464" b="57878"/>
          <a:stretch/>
        </p:blipFill>
        <p:spPr>
          <a:xfrm>
            <a:off x="5655899" y="5132653"/>
            <a:ext cx="289932" cy="325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D11AA2-979D-4181-AAF1-DA5FA3A71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6951" t="44956" r="5068" b="34501"/>
          <a:stretch/>
        </p:blipFill>
        <p:spPr>
          <a:xfrm>
            <a:off x="5655899" y="5495293"/>
            <a:ext cx="258708" cy="254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33D91B-8350-4076-B6B5-F86C2E646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5481" t="64779" r="17778" b="15758"/>
          <a:stretch/>
        </p:blipFill>
        <p:spPr>
          <a:xfrm>
            <a:off x="5489338" y="5736750"/>
            <a:ext cx="240867" cy="240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46EC00-B6BA-4A0C-93C4-BBA194945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8760" t="74102" r="34809" b="7877"/>
          <a:stretch/>
        </p:blipFill>
        <p:spPr>
          <a:xfrm>
            <a:off x="5249735" y="5858748"/>
            <a:ext cx="236406" cy="22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E5EBBF-0FF9-4D17-8509-05BAED195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0" t="37659" r="56919" b="59008"/>
          <a:stretch/>
        </p:blipFill>
        <p:spPr>
          <a:xfrm>
            <a:off x="5036167" y="5843790"/>
            <a:ext cx="217130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D8604F-7810-4835-83E1-6DEF10D27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6788" r="58590" b="60440"/>
          <a:stretch/>
        </p:blipFill>
        <p:spPr>
          <a:xfrm>
            <a:off x="4852215" y="5782948"/>
            <a:ext cx="196112" cy="190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6A13C4-709A-42D1-BEC2-EBA788377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6" t="32561" r="60406" b="65019"/>
          <a:stretch/>
        </p:blipFill>
        <p:spPr>
          <a:xfrm>
            <a:off x="4650256" y="5495721"/>
            <a:ext cx="176525" cy="165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47AB66-AB65-4BAC-A378-20A7C8A99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34854" r="59902" b="62687"/>
          <a:stretch/>
        </p:blipFill>
        <p:spPr>
          <a:xfrm>
            <a:off x="4731684" y="5648902"/>
            <a:ext cx="154879" cy="1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9F0716-7FC0-4F6B-8AA8-A321E4286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30252" r="60665" b="67456"/>
          <a:stretch/>
        </p:blipFill>
        <p:spPr>
          <a:xfrm>
            <a:off x="4640054" y="5330649"/>
            <a:ext cx="157163" cy="157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498F74-0F92-46A3-83CF-1AE7791D9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8" t="28022" r="60751" b="69895"/>
          <a:stretch/>
        </p:blipFill>
        <p:spPr>
          <a:xfrm>
            <a:off x="4637249" y="5180804"/>
            <a:ext cx="147638" cy="1428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1738565-E77A-4B74-B954-7FFAB4AF3461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DFA440-937D-4DAF-8003-F4C53E534504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39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33ADA-05A7-435C-92E8-5F81AFD7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FAC05-3AB5-4232-99FE-578F1BEDB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01260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61E0E-BAA0-49A7-ACB6-2B6879FF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B5FBF-DD91-46CF-BA92-173D98DB4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650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7FE5-5568-4A14-8D26-CD9D7168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626B-928A-478D-BEA9-0762F5195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78883-62FF-4860-ABBD-D3A0A4AA1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973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BD94-466A-4BA4-BAE6-A150567B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3FF7-1A9A-4F76-A2CF-6DD251DA2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E7619-8583-4673-B72A-3BE3EB3E6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8A72A-9F25-4700-A44E-E2A87BDC16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A7D5E-F949-493A-B413-F4D904CF8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15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D88B-C590-4B4C-B718-ED93DA51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9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9E05F9-6FEC-4405-B5F3-88A01C0BDA5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08038"/>
            <a:ext cx="10515600" cy="0"/>
          </a:xfrm>
          <a:prstGeom prst="line">
            <a:avLst/>
          </a:prstGeom>
          <a:ln w="28575">
            <a:solidFill>
              <a:srgbClr val="092F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7508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566647-212C-4B7B-99E5-832F30A2B5FF}"/>
              </a:ext>
            </a:extLst>
          </p:cNvPr>
          <p:cNvSpPr/>
          <p:nvPr userDrawn="1"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92F57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61B879-23DE-4E47-86D2-BE40FC60F9DF}"/>
              </a:ext>
            </a:extLst>
          </p:cNvPr>
          <p:cNvSpPr/>
          <p:nvPr userDrawn="1"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E14504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895D2-175A-4BB1-85E4-EE722FE8FDC6}"/>
              </a:ext>
            </a:extLst>
          </p:cNvPr>
          <p:cNvSpPr/>
          <p:nvPr userDrawn="1"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FB81C"/>
          </a:solidFill>
          <a:ln w="12700" cap="rnd" cmpd="sng" algn="ctr">
            <a:noFill/>
            <a:prstDash val="solid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BDE14-E9A9-4B4C-80BF-AF1989613A77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5"/>
            <a:ext cx="11300036" cy="898050"/>
          </a:xfrm>
          <a:prstGeom prst="rect">
            <a:avLst/>
          </a:prstGeom>
          <a:solidFill>
            <a:srgbClr val="092F57"/>
          </a:solidFill>
          <a:ln w="12700" cap="rnd" cmpd="sng" algn="ctr">
            <a:noFill/>
            <a:prstDash val="solid"/>
          </a:ln>
          <a:effectLst/>
        </p:spPr>
      </p:sp>
    </p:spTree>
    <p:extLst>
      <p:ext uri="{BB962C8B-B14F-4D97-AF65-F5344CB8AC3E}">
        <p14:creationId xmlns:p14="http://schemas.microsoft.com/office/powerpoint/2010/main" val="15707856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801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B8DC7-DA6F-4FDE-9730-BC84BDDE7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4039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9D41670E-6079-4673-94F7-13D388B1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64FDBC9E-A247-4D96-A048-C6507243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4FADEF-AB34-4FB7-8729-E8C2C3FD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86" y="913933"/>
            <a:ext cx="12202686" cy="1325563"/>
          </a:xfrm>
        </p:spPr>
        <p:txBody>
          <a:bodyPr>
            <a:normAutofit/>
          </a:bodyPr>
          <a:lstStyle>
            <a:lvl1pPr algn="ctr">
              <a:defRPr lang="en-US" sz="4505" kern="1200" dirty="0">
                <a:solidFill>
                  <a:srgbClr val="092F57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19B35-081C-4880-ACDC-C6D7E1E9DF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0684" y="3114490"/>
            <a:ext cx="12202685" cy="496888"/>
          </a:xfrm>
        </p:spPr>
        <p:txBody>
          <a:bodyPr>
            <a:normAutofit/>
          </a:bodyPr>
          <a:lstStyle>
            <a:lvl1pPr marL="0" indent="0" algn="ctr" defTabSz="411900" rtl="0" eaLnBrk="1" latinLnBrk="0" hangingPunct="1">
              <a:buNone/>
              <a:defRPr lang="en-US" sz="2162" kern="1200" dirty="0">
                <a:solidFill>
                  <a:srgbClr val="092F57"/>
                </a:solidFill>
                <a:latin typeface="Arial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DD, YYYY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D4D34D-C15E-4063-9821-7BD6B6FF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75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12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BEFEDE-F06A-4745-8B28-0562A9DCE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08" y="297707"/>
            <a:ext cx="10515600" cy="630167"/>
          </a:xfrm>
          <a:noFill/>
        </p:spPr>
        <p:txBody>
          <a:bodyPr>
            <a:normAutofit/>
          </a:bodyPr>
          <a:lstStyle>
            <a:lvl1pPr>
              <a:defRPr sz="2523" u="none">
                <a:solidFill>
                  <a:srgbClr val="092F5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31C603-900A-4107-8639-139A38F0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75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533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FD4F-52B0-45D4-83A0-95B7AE8D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540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0F70B-E8A8-4732-A7AB-83BA70AC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162">
                <a:solidFill>
                  <a:schemeClr val="tx1">
                    <a:tint val="75000"/>
                  </a:schemeClr>
                </a:solidFill>
              </a:defRPr>
            </a:lvl1pPr>
            <a:lvl2pPr marL="411900" indent="0">
              <a:buNone/>
              <a:defRPr sz="1802">
                <a:solidFill>
                  <a:schemeClr val="tx1">
                    <a:tint val="75000"/>
                  </a:schemeClr>
                </a:solidFill>
              </a:defRPr>
            </a:lvl2pPr>
            <a:lvl3pPr marL="823799" indent="0">
              <a:buNone/>
              <a:defRPr sz="1622">
                <a:solidFill>
                  <a:schemeClr val="tx1">
                    <a:tint val="75000"/>
                  </a:schemeClr>
                </a:solidFill>
              </a:defRPr>
            </a:lvl3pPr>
            <a:lvl4pPr marL="1235699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4pPr>
            <a:lvl5pPr marL="1647599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5pPr>
            <a:lvl6pPr marL="2059499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6pPr>
            <a:lvl7pPr marL="2471398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7pPr>
            <a:lvl8pPr marL="2883298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8pPr>
            <a:lvl9pPr marL="3295198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52829A-5A4D-44DD-AD20-1EFE6247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22B4E0-359C-4E2A-98DC-543C56E0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B215D3-DB0E-45B6-9FA1-8B0D4201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656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1D826-3FD3-40CC-9D68-F392DB69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7DF4D-66DF-4DB1-9C7E-1094544AB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A568F-5E27-4B48-8D06-6E2AFF399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EC5D5F0-ADDC-453F-B160-21534283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ADE70B-6170-4084-B010-251B5F3E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A4746C5-6B93-47EE-8A22-BDED5345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254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85E8-7639-4714-A239-06BD1835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FB97D-C645-4790-BFDF-B19A80168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162" b="1"/>
            </a:lvl1pPr>
            <a:lvl2pPr marL="411900" indent="0">
              <a:buNone/>
              <a:defRPr sz="1802" b="1"/>
            </a:lvl2pPr>
            <a:lvl3pPr marL="823799" indent="0">
              <a:buNone/>
              <a:defRPr sz="1622" b="1"/>
            </a:lvl3pPr>
            <a:lvl4pPr marL="1235699" indent="0">
              <a:buNone/>
              <a:defRPr sz="1441" b="1"/>
            </a:lvl4pPr>
            <a:lvl5pPr marL="1647599" indent="0">
              <a:buNone/>
              <a:defRPr sz="1441" b="1"/>
            </a:lvl5pPr>
            <a:lvl6pPr marL="2059499" indent="0">
              <a:buNone/>
              <a:defRPr sz="1441" b="1"/>
            </a:lvl6pPr>
            <a:lvl7pPr marL="2471398" indent="0">
              <a:buNone/>
              <a:defRPr sz="1441" b="1"/>
            </a:lvl7pPr>
            <a:lvl8pPr marL="2883298" indent="0">
              <a:buNone/>
              <a:defRPr sz="1441" b="1"/>
            </a:lvl8pPr>
            <a:lvl9pPr marL="3295198" indent="0">
              <a:buNone/>
              <a:defRPr sz="14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B55BB-78CE-408E-A70E-6F9C4A88A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8A8302-E2D6-41B1-9910-EEBAB7E8EC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162" b="1"/>
            </a:lvl1pPr>
            <a:lvl2pPr marL="411900" indent="0">
              <a:buNone/>
              <a:defRPr sz="1802" b="1"/>
            </a:lvl2pPr>
            <a:lvl3pPr marL="823799" indent="0">
              <a:buNone/>
              <a:defRPr sz="1622" b="1"/>
            </a:lvl3pPr>
            <a:lvl4pPr marL="1235699" indent="0">
              <a:buNone/>
              <a:defRPr sz="1441" b="1"/>
            </a:lvl4pPr>
            <a:lvl5pPr marL="1647599" indent="0">
              <a:buNone/>
              <a:defRPr sz="1441" b="1"/>
            </a:lvl5pPr>
            <a:lvl6pPr marL="2059499" indent="0">
              <a:buNone/>
              <a:defRPr sz="1441" b="1"/>
            </a:lvl6pPr>
            <a:lvl7pPr marL="2471398" indent="0">
              <a:buNone/>
              <a:defRPr sz="1441" b="1"/>
            </a:lvl7pPr>
            <a:lvl8pPr marL="2883298" indent="0">
              <a:buNone/>
              <a:defRPr sz="1441" b="1"/>
            </a:lvl8pPr>
            <a:lvl9pPr marL="3295198" indent="0">
              <a:buNone/>
              <a:defRPr sz="14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034A4-2B5C-4C25-8774-20D5D6F88C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23A5A3D-3C2E-4EB2-871D-368A75CFA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A4F324A-F848-4C58-A527-072CECE28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B59FCA9-336A-4C93-9D89-6229B077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435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A383-1B28-48E4-B2B8-1CE3D9EC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9D1006-C0D9-4565-906E-978B63B5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3DF32E-73E6-4FE9-9FBE-05FE2548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AAB08-7332-43C3-83B9-C1265B6DC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491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9D833-D42F-42B2-A7F8-662B7CE68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BBE03F-83B7-4B9A-9C68-FFDE863BC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B0C26-59B9-469C-838C-8250CE90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B3718742-54E9-45CA-BB78-21F55643C04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4554"/>
            <a:ext cx="10515600" cy="3705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4B054C-2CF7-44D0-B29F-EC3B8C918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4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0777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2AD7B-976B-48E1-A882-4095376D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6703B-33B1-4AE0-828A-A8E62860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31CC6-9864-412B-9592-15F256FA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B2448F2-0511-4FB2-8282-7063F4CD944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00250"/>
            <a:ext cx="10515600" cy="3981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0B4E89-1616-4BC9-AA75-0552A306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62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E75B-816E-488F-BE5F-36308929E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71C034-E574-4F11-A805-4454DA3F7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EEF1F-F6CE-4B81-B25F-A8991CC7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82620B-1249-4430-9374-7A4F5B8E1B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62175"/>
            <a:ext cx="10515600" cy="39909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49CFF41-EF83-4238-99FE-2196C976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44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87CD6B-87B3-4220-B96C-E1E8E506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5E464-2F2E-4CF7-9DEB-73366728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305850A-6981-40A0-8B0B-834FE45F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14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F4BE-B4F9-470A-B0D9-640DCAE95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8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716D8-D280-4390-A1B9-8AF36D2F0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2883"/>
            </a:lvl1pPr>
            <a:lvl2pPr>
              <a:defRPr sz="2523"/>
            </a:lvl2pPr>
            <a:lvl3pPr>
              <a:defRPr sz="2162"/>
            </a:lvl3pPr>
            <a:lvl4pPr>
              <a:defRPr sz="1802"/>
            </a:lvl4pPr>
            <a:lvl5pPr>
              <a:defRPr sz="1802"/>
            </a:lvl5pPr>
            <a:lvl6pPr>
              <a:defRPr sz="1802"/>
            </a:lvl6pPr>
            <a:lvl7pPr>
              <a:defRPr sz="1802"/>
            </a:lvl7pPr>
            <a:lvl8pPr>
              <a:defRPr sz="1802"/>
            </a:lvl8pPr>
            <a:lvl9pPr>
              <a:defRPr sz="18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E4411-500A-4F28-8F42-740F3C86D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41"/>
            </a:lvl1pPr>
            <a:lvl2pPr marL="411900" indent="0">
              <a:buNone/>
              <a:defRPr sz="1261"/>
            </a:lvl2pPr>
            <a:lvl3pPr marL="823799" indent="0">
              <a:buNone/>
              <a:defRPr sz="1081"/>
            </a:lvl3pPr>
            <a:lvl4pPr marL="1235699" indent="0">
              <a:buNone/>
              <a:defRPr sz="901"/>
            </a:lvl4pPr>
            <a:lvl5pPr marL="1647599" indent="0">
              <a:buNone/>
              <a:defRPr sz="901"/>
            </a:lvl5pPr>
            <a:lvl6pPr marL="2059499" indent="0">
              <a:buNone/>
              <a:defRPr sz="901"/>
            </a:lvl6pPr>
            <a:lvl7pPr marL="2471398" indent="0">
              <a:buNone/>
              <a:defRPr sz="901"/>
            </a:lvl7pPr>
            <a:lvl8pPr marL="2883298" indent="0">
              <a:buNone/>
              <a:defRPr sz="901"/>
            </a:lvl8pPr>
            <a:lvl9pPr marL="3295198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6B5C62D-D2EC-41B6-9209-EFF87977A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A51FC3-4A5A-47FA-B237-D18E30CD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732B1A-E0AF-45F8-A3DA-B12366E7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16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20B0-9E2E-4A3A-AF9F-D0B821C6F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8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BA943C-DC63-4452-8C50-51F3CEDD4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 marL="0" indent="0">
              <a:buNone/>
              <a:defRPr sz="2883"/>
            </a:lvl1pPr>
            <a:lvl2pPr marL="411900" indent="0">
              <a:buNone/>
              <a:defRPr sz="2523"/>
            </a:lvl2pPr>
            <a:lvl3pPr marL="823799" indent="0">
              <a:buNone/>
              <a:defRPr sz="2162"/>
            </a:lvl3pPr>
            <a:lvl4pPr marL="1235699" indent="0">
              <a:buNone/>
              <a:defRPr sz="1802"/>
            </a:lvl4pPr>
            <a:lvl5pPr marL="1647599" indent="0">
              <a:buNone/>
              <a:defRPr sz="1802"/>
            </a:lvl5pPr>
            <a:lvl6pPr marL="2059499" indent="0">
              <a:buNone/>
              <a:defRPr sz="1802"/>
            </a:lvl6pPr>
            <a:lvl7pPr marL="2471398" indent="0">
              <a:buNone/>
              <a:defRPr sz="1802"/>
            </a:lvl7pPr>
            <a:lvl8pPr marL="2883298" indent="0">
              <a:buNone/>
              <a:defRPr sz="1802"/>
            </a:lvl8pPr>
            <a:lvl9pPr marL="3295198" indent="0">
              <a:buNone/>
              <a:defRPr sz="1802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77790-694D-49C6-BC23-BB92C6945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41"/>
            </a:lvl1pPr>
            <a:lvl2pPr marL="411900" indent="0">
              <a:buNone/>
              <a:defRPr sz="1261"/>
            </a:lvl2pPr>
            <a:lvl3pPr marL="823799" indent="0">
              <a:buNone/>
              <a:defRPr sz="1081"/>
            </a:lvl3pPr>
            <a:lvl4pPr marL="1235699" indent="0">
              <a:buNone/>
              <a:defRPr sz="901"/>
            </a:lvl4pPr>
            <a:lvl5pPr marL="1647599" indent="0">
              <a:buNone/>
              <a:defRPr sz="901"/>
            </a:lvl5pPr>
            <a:lvl6pPr marL="2059499" indent="0">
              <a:buNone/>
              <a:defRPr sz="901"/>
            </a:lvl6pPr>
            <a:lvl7pPr marL="2471398" indent="0">
              <a:buNone/>
              <a:defRPr sz="901"/>
            </a:lvl7pPr>
            <a:lvl8pPr marL="2883298" indent="0">
              <a:buNone/>
              <a:defRPr sz="901"/>
            </a:lvl8pPr>
            <a:lvl9pPr marL="3295198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DB550D9-9ECD-426A-947E-52E9B7CF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7D327E0-885C-4D7D-AC72-A41554B8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2015301-32FD-4951-9235-D4365736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410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739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08933-E77E-4E47-AF85-0CC5E95E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00B9A5-2298-4C39-AB8D-38A6158CE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B6991B8-5145-43BA-A2DC-6F46C263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1536E4-64D5-4070-A952-6B0CB000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BEEF9-0985-43A0-8D21-E7926748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75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025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DDD38B-6987-4EC2-A9BB-E4B0C583B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EF15C-8A98-4E2C-A825-1DADA6B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49A218-6645-466C-A5CD-5C3E3F94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186C79-C8F5-4A38-AA34-640B06334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11D3DD4-C319-4F8B-A870-1A1B56AC5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8375" y="6422071"/>
            <a:ext cx="418322" cy="401638"/>
          </a:xfrm>
          <a:prstGeom prst="rect">
            <a:avLst/>
          </a:prstGeom>
        </p:spPr>
        <p:txBody>
          <a:bodyPr anchor="ctr" anchorCtr="1"/>
          <a:lstStyle>
            <a:lvl1pPr algn="r">
              <a:defRPr sz="90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393ED9-3FAE-4C9F-B5CF-D8F31E5991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59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6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C04A-3DC3-486C-B3AA-3DD22D557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7671C-0045-4237-8224-96514BE87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A61F5-AB02-46C9-AB93-B1CD7D3B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707DF-F7F5-4F3B-9825-CD2B0A1C8432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A666B-5AF7-4822-9169-97DFFB8F7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C09E4-E802-4942-AAFA-734012D7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756AF-89EE-46CB-865A-40A1458A14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5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089D-2D54-4A5B-B3E6-8FBF8493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97693-1369-41A3-9423-9ED48683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E0A9-EF9D-4719-A487-2E7BC88920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FEF332-1C65-4F7C-885C-FD7E646062BF}"/>
              </a:ext>
            </a:extLst>
          </p:cNvPr>
          <p:cNvSpPr/>
          <p:nvPr userDrawn="1"/>
        </p:nvSpPr>
        <p:spPr>
          <a:xfrm>
            <a:off x="152400" y="0"/>
            <a:ext cx="4916245" cy="68580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420CF-83D5-41B2-A093-0291B91DDB83}"/>
              </a:ext>
            </a:extLst>
          </p:cNvPr>
          <p:cNvSpPr/>
          <p:nvPr userDrawn="1"/>
        </p:nvSpPr>
        <p:spPr>
          <a:xfrm>
            <a:off x="0" y="0"/>
            <a:ext cx="4916245" cy="6858000"/>
          </a:xfrm>
          <a:prstGeom prst="rect">
            <a:avLst/>
          </a:prstGeom>
          <a:solidFill>
            <a:srgbClr val="09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81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22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147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089D-2D54-4A5B-B3E6-8FBF8493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97693-1369-41A3-9423-9ED48683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E0A9-EF9D-4719-A487-2E7BC889200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0" y="6326716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4EE0A9-EF9D-4719-A487-2E7BC88920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4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089D-2D54-4A5B-B3E6-8FBF8493A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97693-1369-41A3-9423-9ED48683F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E58DD-C903-4FC4-A5B6-82235288C166}"/>
              </a:ext>
            </a:extLst>
          </p:cNvPr>
          <p:cNvSpPr/>
          <p:nvPr userDrawn="1"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C23F6-5D31-44A5-92E0-74E7678142B2}"/>
              </a:ext>
            </a:extLst>
          </p:cNvPr>
          <p:cNvSpPr/>
          <p:nvPr userDrawn="1"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F6FE2-8B96-4FA8-B615-F3FCAB72B97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24" y="6262871"/>
            <a:ext cx="758952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2F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1450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2F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06377-BEC5-43B9-9FC6-92ECD967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63D57-93E5-4557-9915-BFB65D6BA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427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</p:sldLayoutIdLst>
  <p:hf hdr="0" ftr="0" dt="0"/>
  <p:txStyles>
    <p:titleStyle>
      <a:lvl1pPr algn="l" defTabSz="823799" rtl="0" eaLnBrk="1" latinLnBrk="0" hangingPunct="1">
        <a:lnSpc>
          <a:spcPct val="90000"/>
        </a:lnSpc>
        <a:spcBef>
          <a:spcPct val="0"/>
        </a:spcBef>
        <a:buNone/>
        <a:defRPr sz="3964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05950" indent="-205950" algn="l" defTabSz="823799" rtl="0" eaLnBrk="1" latinLnBrk="0" hangingPunct="1">
        <a:lnSpc>
          <a:spcPct val="90000"/>
        </a:lnSpc>
        <a:spcBef>
          <a:spcPts val="901"/>
        </a:spcBef>
        <a:buFont typeface="Arial" panose="020B0604020202020204" pitchFamily="34" charset="0"/>
        <a:buChar char="•"/>
        <a:defRPr sz="252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17850" indent="-205950" algn="l" defTabSz="823799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29749" indent="-205950" algn="l" defTabSz="823799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1649" indent="-205950" algn="l" defTabSz="823799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53549" indent="-205950" algn="l" defTabSz="823799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65448" indent="-205950" algn="l" defTabSz="823799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2" kern="1200">
          <a:solidFill>
            <a:schemeClr val="tx1"/>
          </a:solidFill>
          <a:latin typeface="+mn-lt"/>
          <a:ea typeface="+mn-ea"/>
          <a:cs typeface="+mn-cs"/>
        </a:defRPr>
      </a:lvl6pPr>
      <a:lvl7pPr marL="2677348" indent="-205950" algn="l" defTabSz="823799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2" kern="1200">
          <a:solidFill>
            <a:schemeClr val="tx1"/>
          </a:solidFill>
          <a:latin typeface="+mn-lt"/>
          <a:ea typeface="+mn-ea"/>
          <a:cs typeface="+mn-cs"/>
        </a:defRPr>
      </a:lvl7pPr>
      <a:lvl8pPr marL="3089248" indent="-205950" algn="l" defTabSz="823799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2" kern="1200">
          <a:solidFill>
            <a:schemeClr val="tx1"/>
          </a:solidFill>
          <a:latin typeface="+mn-lt"/>
          <a:ea typeface="+mn-ea"/>
          <a:cs typeface="+mn-cs"/>
        </a:defRPr>
      </a:lvl8pPr>
      <a:lvl9pPr marL="3501148" indent="-205950" algn="l" defTabSz="823799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799" rtl="0" eaLnBrk="1" latinLnBrk="0" hangingPunct="1">
        <a:defRPr sz="1622" kern="1200">
          <a:solidFill>
            <a:schemeClr val="tx1"/>
          </a:solidFill>
          <a:latin typeface="+mn-lt"/>
          <a:ea typeface="+mn-ea"/>
          <a:cs typeface="+mn-cs"/>
        </a:defRPr>
      </a:lvl1pPr>
      <a:lvl2pPr marL="411900" algn="l" defTabSz="823799" rtl="0" eaLnBrk="1" latinLnBrk="0" hangingPunct="1">
        <a:defRPr sz="1622" kern="1200">
          <a:solidFill>
            <a:schemeClr val="tx1"/>
          </a:solidFill>
          <a:latin typeface="+mn-lt"/>
          <a:ea typeface="+mn-ea"/>
          <a:cs typeface="+mn-cs"/>
        </a:defRPr>
      </a:lvl2pPr>
      <a:lvl3pPr marL="823799" algn="l" defTabSz="823799" rtl="0" eaLnBrk="1" latinLnBrk="0" hangingPunct="1">
        <a:defRPr sz="1622" kern="1200">
          <a:solidFill>
            <a:schemeClr val="tx1"/>
          </a:solidFill>
          <a:latin typeface="+mn-lt"/>
          <a:ea typeface="+mn-ea"/>
          <a:cs typeface="+mn-cs"/>
        </a:defRPr>
      </a:lvl3pPr>
      <a:lvl4pPr marL="1235699" algn="l" defTabSz="823799" rtl="0" eaLnBrk="1" latinLnBrk="0" hangingPunct="1">
        <a:defRPr sz="1622" kern="1200">
          <a:solidFill>
            <a:schemeClr val="tx1"/>
          </a:solidFill>
          <a:latin typeface="+mn-lt"/>
          <a:ea typeface="+mn-ea"/>
          <a:cs typeface="+mn-cs"/>
        </a:defRPr>
      </a:lvl4pPr>
      <a:lvl5pPr marL="1647599" algn="l" defTabSz="823799" rtl="0" eaLnBrk="1" latinLnBrk="0" hangingPunct="1">
        <a:defRPr sz="1622" kern="1200">
          <a:solidFill>
            <a:schemeClr val="tx1"/>
          </a:solidFill>
          <a:latin typeface="+mn-lt"/>
          <a:ea typeface="+mn-ea"/>
          <a:cs typeface="+mn-cs"/>
        </a:defRPr>
      </a:lvl5pPr>
      <a:lvl6pPr marL="2059499" algn="l" defTabSz="823799" rtl="0" eaLnBrk="1" latinLnBrk="0" hangingPunct="1">
        <a:defRPr sz="1622" kern="1200">
          <a:solidFill>
            <a:schemeClr val="tx1"/>
          </a:solidFill>
          <a:latin typeface="+mn-lt"/>
          <a:ea typeface="+mn-ea"/>
          <a:cs typeface="+mn-cs"/>
        </a:defRPr>
      </a:lvl6pPr>
      <a:lvl7pPr marL="2471398" algn="l" defTabSz="823799" rtl="0" eaLnBrk="1" latinLnBrk="0" hangingPunct="1">
        <a:defRPr sz="1622" kern="1200">
          <a:solidFill>
            <a:schemeClr val="tx1"/>
          </a:solidFill>
          <a:latin typeface="+mn-lt"/>
          <a:ea typeface="+mn-ea"/>
          <a:cs typeface="+mn-cs"/>
        </a:defRPr>
      </a:lvl7pPr>
      <a:lvl8pPr marL="2883298" algn="l" defTabSz="823799" rtl="0" eaLnBrk="1" latinLnBrk="0" hangingPunct="1">
        <a:defRPr sz="1622" kern="1200">
          <a:solidFill>
            <a:schemeClr val="tx1"/>
          </a:solidFill>
          <a:latin typeface="+mn-lt"/>
          <a:ea typeface="+mn-ea"/>
          <a:cs typeface="+mn-cs"/>
        </a:defRPr>
      </a:lvl8pPr>
      <a:lvl9pPr marL="3295198" algn="l" defTabSz="823799" rtl="0" eaLnBrk="1" latinLnBrk="0" hangingPunct="1">
        <a:defRPr sz="16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files.slack.com/files-pri/T0LS3DURE-F03M9UB9FEH/titus-wincentsen-flbvzyqqom0-unsplash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martsheet.com/b/form/d45e5e423c28494f9134ca04c68dc33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dblackmer@sco.Idaho.gov" TargetMode="External"/><Relationship Id="rId7" Type="http://schemas.openxmlformats.org/officeDocument/2006/relationships/hyperlink" Target="mailto:adoench@sco.Idaho.gov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coles@sco.Idaho.gov" TargetMode="External"/><Relationship Id="rId5" Type="http://schemas.openxmlformats.org/officeDocument/2006/relationships/hyperlink" Target="mailto:estearns@sco.idaho.gov" TargetMode="External"/><Relationship Id="rId4" Type="http://schemas.openxmlformats.org/officeDocument/2006/relationships/hyperlink" Target="mailto:clehosit@sco.Idaho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CF5A3-830F-4320-8DB0-6BA0A4812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0"/>
          <a:stretch/>
        </p:blipFill>
        <p:spPr>
          <a:xfrm>
            <a:off x="-12827" y="0"/>
            <a:ext cx="12191999" cy="6340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543C50-80FD-4DA6-978B-4507572E0EED}"/>
              </a:ext>
            </a:extLst>
          </p:cNvPr>
          <p:cNvSpPr/>
          <p:nvPr/>
        </p:nvSpPr>
        <p:spPr>
          <a:xfrm>
            <a:off x="-6421" y="0"/>
            <a:ext cx="12206965" cy="6340922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F05CA-A3E3-4244-9047-A042A6D36E9B}"/>
              </a:ext>
            </a:extLst>
          </p:cNvPr>
          <p:cNvSpPr txBox="1"/>
          <p:nvPr/>
        </p:nvSpPr>
        <p:spPr>
          <a:xfrm>
            <a:off x="1120872" y="1390728"/>
            <a:ext cx="99502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Liaison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C1FFC-9FAD-4F8C-82A9-7EC83171ED2F}"/>
              </a:ext>
            </a:extLst>
          </p:cNvPr>
          <p:cNvSpPr txBox="1"/>
          <p:nvPr/>
        </p:nvSpPr>
        <p:spPr>
          <a:xfrm>
            <a:off x="1925399" y="3346741"/>
            <a:ext cx="834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September 7th, 2022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8BDC82-A243-4860-B5C9-2FA3E45735A4}"/>
              </a:ext>
            </a:extLst>
          </p:cNvPr>
          <p:cNvCxnSpPr/>
          <p:nvPr/>
        </p:nvCxnSpPr>
        <p:spPr>
          <a:xfrm>
            <a:off x="3277353" y="2943366"/>
            <a:ext cx="5797118" cy="0"/>
          </a:xfrm>
          <a:prstGeom prst="line">
            <a:avLst/>
          </a:prstGeom>
          <a:ln w="19050">
            <a:solidFill>
              <a:srgbClr val="FFB81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5688E1A-332F-48B2-A3F5-F8D628CAA1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56700"/>
          <a:stretch/>
        </p:blipFill>
        <p:spPr>
          <a:xfrm>
            <a:off x="-10686" y="4546208"/>
            <a:ext cx="12192001" cy="162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9CEC4-972D-447A-81E7-C8EE5BCD63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85" t="15682" r="2464" b="57878"/>
          <a:stretch/>
        </p:blipFill>
        <p:spPr>
          <a:xfrm>
            <a:off x="5655899" y="5132653"/>
            <a:ext cx="289932" cy="325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0F423-8EA4-4A47-B7AF-2816C0BD82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951" t="44956" r="5068" b="34501"/>
          <a:stretch/>
        </p:blipFill>
        <p:spPr>
          <a:xfrm>
            <a:off x="5655899" y="5495293"/>
            <a:ext cx="258708" cy="254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2C03C3-2F6D-45F7-A426-8F9F8AEDCE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481" t="64779" r="17778" b="15758"/>
          <a:stretch/>
        </p:blipFill>
        <p:spPr>
          <a:xfrm>
            <a:off x="5489338" y="5736750"/>
            <a:ext cx="240867" cy="240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1D8DA7-D461-4C0C-B045-414254C963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760" t="74102" r="34809" b="7877"/>
          <a:stretch/>
        </p:blipFill>
        <p:spPr>
          <a:xfrm>
            <a:off x="5249735" y="5858748"/>
            <a:ext cx="236406" cy="223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66155D-1783-44C5-AD35-EFEE188620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0" t="37659" r="56919" b="59008"/>
          <a:stretch/>
        </p:blipFill>
        <p:spPr>
          <a:xfrm>
            <a:off x="5036167" y="5843790"/>
            <a:ext cx="217130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24DD67-A119-4621-BE24-36B41129C7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6788" r="58590" b="60440"/>
          <a:stretch/>
        </p:blipFill>
        <p:spPr>
          <a:xfrm>
            <a:off x="4852215" y="5782948"/>
            <a:ext cx="196112" cy="190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7817DB-555F-4BA8-BC8A-179384973E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6" t="32561" r="60406" b="65019"/>
          <a:stretch/>
        </p:blipFill>
        <p:spPr>
          <a:xfrm>
            <a:off x="4650256" y="5495721"/>
            <a:ext cx="176525" cy="165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1F8236-A3E5-4945-9E24-59A100BD8D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34854" r="59902" b="62687"/>
          <a:stretch/>
        </p:blipFill>
        <p:spPr>
          <a:xfrm>
            <a:off x="4731684" y="5648902"/>
            <a:ext cx="154879" cy="1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AF4A79-22F9-4C11-A1EE-F9A368F9DB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30252" r="60665" b="67456"/>
          <a:stretch/>
        </p:blipFill>
        <p:spPr>
          <a:xfrm>
            <a:off x="4640054" y="5330649"/>
            <a:ext cx="157163" cy="157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169EDC-9B4B-4E64-804D-EBF83E1C40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8" t="28022" r="60751" b="69895"/>
          <a:stretch/>
        </p:blipFill>
        <p:spPr>
          <a:xfrm>
            <a:off x="4637249" y="5180804"/>
            <a:ext cx="147638" cy="1428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6D0DBD-A5CC-478B-A0A7-C43FC405A029}"/>
              </a:ext>
            </a:extLst>
          </p:cNvPr>
          <p:cNvSpPr/>
          <p:nvPr/>
        </p:nvSpPr>
        <p:spPr>
          <a:xfrm>
            <a:off x="-2140" y="6340923"/>
            <a:ext cx="12192000" cy="93995"/>
          </a:xfrm>
          <a:prstGeom prst="rect">
            <a:avLst/>
          </a:prstGeom>
          <a:solidFill>
            <a:srgbClr val="FFB81C"/>
          </a:solidFill>
          <a:ln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5A9692-3D14-467C-A0DE-3968BEF5FB78}"/>
              </a:ext>
            </a:extLst>
          </p:cNvPr>
          <p:cNvSpPr/>
          <p:nvPr/>
        </p:nvSpPr>
        <p:spPr>
          <a:xfrm>
            <a:off x="0" y="6407781"/>
            <a:ext cx="12192000" cy="444415"/>
          </a:xfrm>
          <a:prstGeom prst="rect">
            <a:avLst/>
          </a:prstGeom>
          <a:solidFill>
            <a:srgbClr val="092F57"/>
          </a:solidFill>
          <a:ln>
            <a:solidFill>
              <a:srgbClr val="092F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5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D860-EF96-4553-949B-F700B82A2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9649"/>
            <a:ext cx="10515600" cy="612775"/>
          </a:xfrm>
        </p:spPr>
        <p:txBody>
          <a:bodyPr>
            <a:normAutofit/>
          </a:bodyPr>
          <a:lstStyle/>
          <a:p>
            <a:pPr indent="111125"/>
            <a:r>
              <a:rPr lang="en-US" sz="3600" dirty="0">
                <a:solidFill>
                  <a:schemeClr val="bg1"/>
                </a:solidFill>
              </a:rPr>
              <a:t>Change Liaisons and ServiceNow Tickets</a:t>
            </a:r>
            <a:endParaRPr lang="en-US" sz="3600" u="none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FE7466-51D6-4E70-A2E3-FB1165FC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933" y="1323380"/>
            <a:ext cx="7883625" cy="46809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CE1685-2A1E-441E-BAEE-C04F754CD0CB}"/>
              </a:ext>
            </a:extLst>
          </p:cNvPr>
          <p:cNvSpPr/>
          <p:nvPr/>
        </p:nvSpPr>
        <p:spPr>
          <a:xfrm>
            <a:off x="3914887" y="4701092"/>
            <a:ext cx="3010989" cy="935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63B399-8D5D-42EA-9518-DC27F290C3AA}"/>
              </a:ext>
            </a:extLst>
          </p:cNvPr>
          <p:cNvSpPr txBox="1">
            <a:spLocks/>
          </p:cNvSpPr>
          <p:nvPr/>
        </p:nvSpPr>
        <p:spPr>
          <a:xfrm>
            <a:off x="798306" y="4894610"/>
            <a:ext cx="3010989" cy="739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Watch List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553A021-1A89-44BA-BB88-9A033183C85B}"/>
              </a:ext>
            </a:extLst>
          </p:cNvPr>
          <p:cNvSpPr/>
          <p:nvPr/>
        </p:nvSpPr>
        <p:spPr>
          <a:xfrm>
            <a:off x="2781684" y="4816777"/>
            <a:ext cx="1027611" cy="557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25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D860-EF96-4553-949B-F700B82A2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9649"/>
            <a:ext cx="10515600" cy="612775"/>
          </a:xfrm>
        </p:spPr>
        <p:txBody>
          <a:bodyPr>
            <a:normAutofit/>
          </a:bodyPr>
          <a:lstStyle/>
          <a:p>
            <a:pPr indent="111125"/>
            <a:r>
              <a:rPr lang="en-US" sz="3600" dirty="0">
                <a:solidFill>
                  <a:schemeClr val="bg1"/>
                </a:solidFill>
              </a:rPr>
              <a:t>Change Liaisons and ServiceNow Tickets</a:t>
            </a:r>
            <a:endParaRPr lang="en-US" sz="3600" u="none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027954-64B8-40EF-A9DE-7606F36840A9}"/>
              </a:ext>
            </a:extLst>
          </p:cNvPr>
          <p:cNvSpPr txBox="1">
            <a:spLocks/>
          </p:cNvSpPr>
          <p:nvPr/>
        </p:nvSpPr>
        <p:spPr>
          <a:xfrm>
            <a:off x="601532" y="180411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092F57"/>
                </a:solidFill>
              </a:rPr>
              <a:t>Defects identified in SIT will be worked by the functional team leads and invite agency personnel as needed.</a:t>
            </a:r>
          </a:p>
          <a:p>
            <a:r>
              <a:rPr lang="en-US" dirty="0">
                <a:solidFill>
                  <a:srgbClr val="092F57"/>
                </a:solidFill>
              </a:rPr>
              <a:t>Agency Change Liaisons can access the request and view status.</a:t>
            </a:r>
          </a:p>
          <a:p>
            <a:r>
              <a:rPr lang="en-US" dirty="0">
                <a:solidFill>
                  <a:srgbClr val="092F57"/>
                </a:solidFill>
              </a:rPr>
              <a:t>Agency CL’s can review and actively support based on comments entered.</a:t>
            </a:r>
          </a:p>
          <a:p>
            <a:pPr lvl="1"/>
            <a:r>
              <a:rPr lang="en-US" dirty="0">
                <a:solidFill>
                  <a:srgbClr val="092F57"/>
                </a:solidFill>
              </a:rPr>
              <a:t>Make sure to reply to emails from service request to include comments in ServiceNow</a:t>
            </a:r>
          </a:p>
        </p:txBody>
      </p:sp>
    </p:spTree>
    <p:extLst>
      <p:ext uri="{BB962C8B-B14F-4D97-AF65-F5344CB8AC3E}">
        <p14:creationId xmlns:p14="http://schemas.microsoft.com/office/powerpoint/2010/main" val="1107305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5E6E-AD0D-4AAC-BD0A-C77B12F258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8272" y="737062"/>
            <a:ext cx="10515600" cy="83185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GL Balance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A7A07-DCE1-425F-B666-BF1E04D978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2024155"/>
            <a:ext cx="10515600" cy="4351337"/>
          </a:xfrm>
        </p:spPr>
        <p:txBody>
          <a:bodyPr>
            <a:normAutofit/>
          </a:bodyPr>
          <a:lstStyle/>
          <a:p>
            <a:pPr lvl="2"/>
            <a:r>
              <a:rPr lang="en-US" dirty="0"/>
              <a:t>Identify who will do the validation in Luma</a:t>
            </a:r>
          </a:p>
          <a:p>
            <a:pPr lvl="3"/>
            <a:r>
              <a:rPr lang="en-US" dirty="0"/>
              <a:t>Send full name and email address by EOB 09/02/22</a:t>
            </a:r>
          </a:p>
          <a:p>
            <a:pPr lvl="3"/>
            <a:r>
              <a:rPr lang="en-US" dirty="0"/>
              <a:t>Individual will obtain role access to Luma on 09/07/22</a:t>
            </a:r>
          </a:p>
          <a:p>
            <a:pPr lvl="2"/>
            <a:r>
              <a:rPr lang="en-US" dirty="0"/>
              <a:t>Open office hours for questions and support</a:t>
            </a:r>
          </a:p>
          <a:p>
            <a:pPr lvl="3"/>
            <a:r>
              <a:rPr lang="en-US" dirty="0"/>
              <a:t>Friday 09/09/22 9:00-10:00 am</a:t>
            </a:r>
          </a:p>
          <a:p>
            <a:pPr lvl="3"/>
            <a:r>
              <a:rPr lang="en-US" dirty="0"/>
              <a:t>Friday 09/16/22 9:00-10:00 am</a:t>
            </a:r>
          </a:p>
          <a:p>
            <a:pPr lvl="2"/>
            <a:r>
              <a:rPr lang="en-US" dirty="0"/>
              <a:t>GL balance validation will be due by EOB 09/23/22</a:t>
            </a:r>
          </a:p>
          <a:p>
            <a:pPr lvl="3"/>
            <a:r>
              <a:rPr lang="en-US" dirty="0"/>
              <a:t>Sign off  -  Smart Sheet Digital Form: </a:t>
            </a:r>
            <a:r>
              <a:rPr lang="en-US" dirty="0">
                <a:hlinkClick r:id="rId3"/>
              </a:rPr>
              <a:t>https://app.smartsheet.com/b/form/d45e5e423c28494f9134ca04c68dc33d</a:t>
            </a:r>
            <a:endParaRPr lang="en-US" dirty="0"/>
          </a:p>
          <a:p>
            <a:pPr lvl="3"/>
            <a:r>
              <a:rPr lang="en-US" dirty="0"/>
              <a:t>Report roadblocks/issues/concerns via email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80511624-7498-41B2-B535-2CC3BEDAE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6646" y="2024155"/>
            <a:ext cx="313676" cy="313676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48F0A54-898A-4A27-B17D-5A22A44F7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0139" y="2337831"/>
            <a:ext cx="313676" cy="313676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EF9E75A-5004-4ACC-806B-42DC468AA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6219" y="2639643"/>
            <a:ext cx="313676" cy="3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1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10B5AB-5D10-48C8-9580-77F30EB2CC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7"/>
          <a:stretch/>
        </p:blipFill>
        <p:spPr>
          <a:xfrm>
            <a:off x="-1" y="0"/>
            <a:ext cx="12191999" cy="63669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66933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Luma Phase 2 Update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3714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1964A96A-BE07-44AC-A93C-B0C711F0853E}"/>
              </a:ext>
            </a:extLst>
          </p:cNvPr>
          <p:cNvCxnSpPr>
            <a:cxnSpLocks/>
          </p:cNvCxnSpPr>
          <p:nvPr/>
        </p:nvCxnSpPr>
        <p:spPr>
          <a:xfrm flipV="1">
            <a:off x="3292886" y="2576544"/>
            <a:ext cx="0" cy="301097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F04E07E-6BC1-4926-8160-486C9C857407}"/>
              </a:ext>
            </a:extLst>
          </p:cNvPr>
          <p:cNvSpPr/>
          <p:nvPr/>
        </p:nvSpPr>
        <p:spPr>
          <a:xfrm>
            <a:off x="3080786" y="5348015"/>
            <a:ext cx="1162445" cy="636700"/>
          </a:xfrm>
          <a:prstGeom prst="rect">
            <a:avLst/>
          </a:prstGeom>
          <a:pattFill prst="wdDnDiag">
            <a:fgClr>
              <a:srgbClr val="ED7D31"/>
            </a:fgClr>
            <a:bgClr>
              <a:schemeClr val="bg1"/>
            </a:bgClr>
          </a:patt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endParaRPr lang="en-US" sz="1441" spc="-19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3608A8F-2E5F-42F8-BA00-4760628C0419}"/>
              </a:ext>
            </a:extLst>
          </p:cNvPr>
          <p:cNvSpPr/>
          <p:nvPr/>
        </p:nvSpPr>
        <p:spPr>
          <a:xfrm>
            <a:off x="3085020" y="4670835"/>
            <a:ext cx="1162445" cy="636700"/>
          </a:xfrm>
          <a:prstGeom prst="rect">
            <a:avLst/>
          </a:prstGeom>
          <a:pattFill prst="wdDnDiag">
            <a:fgClr>
              <a:srgbClr val="ED7D31"/>
            </a:fgClr>
            <a:bgClr>
              <a:schemeClr val="bg1"/>
            </a:bgClr>
          </a:patt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endParaRPr lang="en-US" sz="1441" spc="-19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D6048F-4E19-4ABC-B55C-A6BB6060D84E}"/>
              </a:ext>
            </a:extLst>
          </p:cNvPr>
          <p:cNvSpPr txBox="1"/>
          <p:nvPr/>
        </p:nvSpPr>
        <p:spPr>
          <a:xfrm>
            <a:off x="-10970" y="751369"/>
            <a:ext cx="1678298" cy="785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88443">
              <a:defRPr/>
            </a:pPr>
            <a:r>
              <a:rPr lang="en-US" sz="162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2 (HCM)</a:t>
            </a:r>
          </a:p>
          <a:p>
            <a:pPr algn="ctr" defTabSz="588443"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7, 2022</a:t>
            </a:r>
          </a:p>
          <a:p>
            <a:pPr algn="ctr" defTabSz="588443">
              <a:defRPr/>
            </a:pPr>
            <a:endParaRPr lang="en-US" sz="144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0295E6C-AC01-44BB-BF10-0844244D5BE8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4236796" y="1777071"/>
            <a:ext cx="9324" cy="420497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53E07D3-520B-40D2-8301-BB2F1B015B6F}"/>
              </a:ext>
            </a:extLst>
          </p:cNvPr>
          <p:cNvSpPr/>
          <p:nvPr/>
        </p:nvSpPr>
        <p:spPr>
          <a:xfrm>
            <a:off x="3548329" y="1382842"/>
            <a:ext cx="1395582" cy="3942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8443"/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#2 Complete </a:t>
            </a:r>
          </a:p>
          <a:p>
            <a:pPr algn="ctr" defTabSz="588443"/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SIT 2 &amp; Pay Compare 1</a:t>
            </a: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6FA6D010-F783-45D9-8DEC-D97D73EBE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6" y="410766"/>
            <a:ext cx="1252324" cy="368330"/>
          </a:xfrm>
          <a:prstGeom prst="rect">
            <a:avLst/>
          </a:prstGeom>
        </p:spPr>
      </p:pic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1D691534-5F77-4B2B-A682-96E22B61B1DE}"/>
              </a:ext>
            </a:extLst>
          </p:cNvPr>
          <p:cNvSpPr/>
          <p:nvPr/>
        </p:nvSpPr>
        <p:spPr>
          <a:xfrm>
            <a:off x="10605928" y="1382842"/>
            <a:ext cx="1175619" cy="3942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8443"/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#5 Stable</a:t>
            </a:r>
          </a:p>
          <a:p>
            <a:pPr algn="ctr" defTabSz="588443"/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Operations</a:t>
            </a:r>
          </a:p>
        </p:txBody>
      </p:sp>
      <p:cxnSp>
        <p:nvCxnSpPr>
          <p:cNvPr id="33" name="Connector: Elbow 9">
            <a:extLst>
              <a:ext uri="{FF2B5EF4-FFF2-40B4-BE49-F238E27FC236}">
                <a16:creationId xmlns:a16="http://schemas.microsoft.com/office/drawing/2014/main" id="{8425DADB-744D-4874-B538-AC5C4D2CAB72}"/>
              </a:ext>
            </a:extLst>
          </p:cNvPr>
          <p:cNvCxnSpPr>
            <a:cxnSpLocks/>
            <a:stCxn id="34" idx="2"/>
            <a:endCxn id="24" idx="1"/>
          </p:cNvCxnSpPr>
          <p:nvPr/>
        </p:nvCxnSpPr>
        <p:spPr>
          <a:xfrm rot="16200000" flipH="1">
            <a:off x="2757086" y="4454086"/>
            <a:ext cx="522399" cy="547800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62986530-F819-44D6-AE0D-9C360E2A6B25}"/>
              </a:ext>
            </a:extLst>
          </p:cNvPr>
          <p:cNvCxnSpPr>
            <a:cxnSpLocks/>
          </p:cNvCxnSpPr>
          <p:nvPr/>
        </p:nvCxnSpPr>
        <p:spPr>
          <a:xfrm flipH="1" flipV="1">
            <a:off x="7347313" y="2480357"/>
            <a:ext cx="0" cy="140040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B1950D1-05AA-41E4-9077-B8926481B36A}"/>
              </a:ext>
            </a:extLst>
          </p:cNvPr>
          <p:cNvCxnSpPr>
            <a:cxnSpLocks/>
          </p:cNvCxnSpPr>
          <p:nvPr/>
        </p:nvCxnSpPr>
        <p:spPr>
          <a:xfrm flipV="1">
            <a:off x="7697530" y="2480357"/>
            <a:ext cx="1" cy="140040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8B0980-9F38-4622-9EAC-8843A8E762CE}"/>
              </a:ext>
            </a:extLst>
          </p:cNvPr>
          <p:cNvSpPr/>
          <p:nvPr/>
        </p:nvSpPr>
        <p:spPr>
          <a:xfrm>
            <a:off x="8559935" y="2606129"/>
            <a:ext cx="169893" cy="33759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2182232">
                  <a:custGeom>
                    <a:avLst/>
                    <a:gdLst>
                      <a:gd name="connsiteX0" fmla="*/ 0 w 587227"/>
                      <a:gd name="connsiteY0" fmla="*/ 0 h 843054"/>
                      <a:gd name="connsiteX1" fmla="*/ 587227 w 587227"/>
                      <a:gd name="connsiteY1" fmla="*/ 0 h 843054"/>
                      <a:gd name="connsiteX2" fmla="*/ 587227 w 587227"/>
                      <a:gd name="connsiteY2" fmla="*/ 413096 h 843054"/>
                      <a:gd name="connsiteX3" fmla="*/ 587227 w 587227"/>
                      <a:gd name="connsiteY3" fmla="*/ 843054 h 843054"/>
                      <a:gd name="connsiteX4" fmla="*/ 0 w 587227"/>
                      <a:gd name="connsiteY4" fmla="*/ 843054 h 843054"/>
                      <a:gd name="connsiteX5" fmla="*/ 0 w 587227"/>
                      <a:gd name="connsiteY5" fmla="*/ 446819 h 843054"/>
                      <a:gd name="connsiteX6" fmla="*/ 0 w 587227"/>
                      <a:gd name="connsiteY6" fmla="*/ 0 h 84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7227" h="843054" fill="none" extrusionOk="0">
                        <a:moveTo>
                          <a:pt x="0" y="0"/>
                        </a:moveTo>
                        <a:cubicBezTo>
                          <a:pt x="120785" y="-44010"/>
                          <a:pt x="427597" y="25836"/>
                          <a:pt x="587227" y="0"/>
                        </a:cubicBezTo>
                        <a:cubicBezTo>
                          <a:pt x="617575" y="117782"/>
                          <a:pt x="552513" y="288909"/>
                          <a:pt x="587227" y="413096"/>
                        </a:cubicBezTo>
                        <a:cubicBezTo>
                          <a:pt x="621941" y="537283"/>
                          <a:pt x="572877" y="721157"/>
                          <a:pt x="587227" y="843054"/>
                        </a:cubicBezTo>
                        <a:cubicBezTo>
                          <a:pt x="330254" y="866249"/>
                          <a:pt x="165748" y="794480"/>
                          <a:pt x="0" y="843054"/>
                        </a:cubicBezTo>
                        <a:cubicBezTo>
                          <a:pt x="-23597" y="690744"/>
                          <a:pt x="8632" y="526768"/>
                          <a:pt x="0" y="446819"/>
                        </a:cubicBezTo>
                        <a:cubicBezTo>
                          <a:pt x="-8632" y="366871"/>
                          <a:pt x="2236" y="116168"/>
                          <a:pt x="0" y="0"/>
                        </a:cubicBezTo>
                        <a:close/>
                      </a:path>
                      <a:path w="587227" h="843054" stroke="0" extrusionOk="0">
                        <a:moveTo>
                          <a:pt x="0" y="0"/>
                        </a:moveTo>
                        <a:cubicBezTo>
                          <a:pt x="154731" y="-30220"/>
                          <a:pt x="452065" y="38948"/>
                          <a:pt x="587227" y="0"/>
                        </a:cubicBezTo>
                        <a:cubicBezTo>
                          <a:pt x="628941" y="191245"/>
                          <a:pt x="578568" y="230978"/>
                          <a:pt x="587227" y="429958"/>
                        </a:cubicBezTo>
                        <a:cubicBezTo>
                          <a:pt x="595886" y="628938"/>
                          <a:pt x="541200" y="697123"/>
                          <a:pt x="587227" y="843054"/>
                        </a:cubicBezTo>
                        <a:cubicBezTo>
                          <a:pt x="423529" y="878375"/>
                          <a:pt x="163938" y="791723"/>
                          <a:pt x="0" y="843054"/>
                        </a:cubicBezTo>
                        <a:cubicBezTo>
                          <a:pt x="-4492" y="654023"/>
                          <a:pt x="30216" y="540649"/>
                          <a:pt x="0" y="446819"/>
                        </a:cubicBezTo>
                        <a:cubicBezTo>
                          <a:pt x="-30216" y="352989"/>
                          <a:pt x="47129" y="1708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126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Production Cut Over   Fri 3/17  to  Wed 3/23</a:t>
            </a:r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6D4C67A6-410A-4B6F-9B4E-DCDAD26774FF}"/>
              </a:ext>
            </a:extLst>
          </p:cNvPr>
          <p:cNvCxnSpPr>
            <a:cxnSpLocks/>
          </p:cNvCxnSpPr>
          <p:nvPr/>
        </p:nvCxnSpPr>
        <p:spPr>
          <a:xfrm flipV="1">
            <a:off x="4708369" y="2544048"/>
            <a:ext cx="0" cy="301097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368463F1-6A8C-4BD8-869F-64B6CC515EAB}"/>
              </a:ext>
            </a:extLst>
          </p:cNvPr>
          <p:cNvCxnSpPr>
            <a:cxnSpLocks/>
          </p:cNvCxnSpPr>
          <p:nvPr/>
        </p:nvCxnSpPr>
        <p:spPr>
          <a:xfrm flipV="1">
            <a:off x="5880396" y="2515179"/>
            <a:ext cx="0" cy="301097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A3D00847-4EFA-408C-B135-D27F1E45C1B5}"/>
              </a:ext>
            </a:extLst>
          </p:cNvPr>
          <p:cNvCxnSpPr>
            <a:cxnSpLocks/>
          </p:cNvCxnSpPr>
          <p:nvPr/>
        </p:nvCxnSpPr>
        <p:spPr>
          <a:xfrm flipV="1">
            <a:off x="6372394" y="2544048"/>
            <a:ext cx="0" cy="301097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989B91A7-B9EF-4E5F-8CF1-C65AB121845E}"/>
              </a:ext>
            </a:extLst>
          </p:cNvPr>
          <p:cNvCxnSpPr>
            <a:cxnSpLocks/>
          </p:cNvCxnSpPr>
          <p:nvPr/>
        </p:nvCxnSpPr>
        <p:spPr>
          <a:xfrm flipV="1">
            <a:off x="7286995" y="2515179"/>
            <a:ext cx="0" cy="301097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09795899-AA13-426B-BA94-F140800F05A3}"/>
              </a:ext>
            </a:extLst>
          </p:cNvPr>
          <p:cNvCxnSpPr>
            <a:cxnSpLocks/>
          </p:cNvCxnSpPr>
          <p:nvPr/>
        </p:nvCxnSpPr>
        <p:spPr>
          <a:xfrm flipH="1" flipV="1">
            <a:off x="5933620" y="2480357"/>
            <a:ext cx="0" cy="140040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5DF0EEC0-81D7-44EA-A206-334123EF7546}"/>
              </a:ext>
            </a:extLst>
          </p:cNvPr>
          <p:cNvCxnSpPr>
            <a:cxnSpLocks/>
          </p:cNvCxnSpPr>
          <p:nvPr/>
        </p:nvCxnSpPr>
        <p:spPr>
          <a:xfrm flipV="1">
            <a:off x="6290990" y="2480357"/>
            <a:ext cx="1" cy="140040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44C1C0E9-61DC-48DA-B36C-2893FD5F178A}"/>
              </a:ext>
            </a:extLst>
          </p:cNvPr>
          <p:cNvCxnSpPr>
            <a:cxnSpLocks/>
          </p:cNvCxnSpPr>
          <p:nvPr/>
        </p:nvCxnSpPr>
        <p:spPr>
          <a:xfrm flipH="1" flipV="1">
            <a:off x="4296800" y="2480357"/>
            <a:ext cx="0" cy="140040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A44F39D9-D20E-40D2-BA58-D0AF538BB8CA}"/>
              </a:ext>
            </a:extLst>
          </p:cNvPr>
          <p:cNvCxnSpPr>
            <a:cxnSpLocks/>
          </p:cNvCxnSpPr>
          <p:nvPr/>
        </p:nvCxnSpPr>
        <p:spPr>
          <a:xfrm flipV="1">
            <a:off x="4645587" y="2480357"/>
            <a:ext cx="1" cy="140040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1882244F-B9EA-4310-92F8-F3C76192C409}"/>
              </a:ext>
            </a:extLst>
          </p:cNvPr>
          <p:cNvCxnSpPr>
            <a:cxnSpLocks/>
          </p:cNvCxnSpPr>
          <p:nvPr/>
        </p:nvCxnSpPr>
        <p:spPr>
          <a:xfrm flipV="1">
            <a:off x="4242188" y="2606130"/>
            <a:ext cx="0" cy="3010970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9A45E9-98B5-4B48-B1BF-C04DA2D6C695}"/>
              </a:ext>
            </a:extLst>
          </p:cNvPr>
          <p:cNvCxnSpPr>
            <a:cxnSpLocks/>
          </p:cNvCxnSpPr>
          <p:nvPr/>
        </p:nvCxnSpPr>
        <p:spPr>
          <a:xfrm flipH="1" flipV="1">
            <a:off x="2464605" y="2606129"/>
            <a:ext cx="0" cy="1894658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890BF8A3-C5DA-4E7E-9D7F-7AAC1FF7373A}"/>
              </a:ext>
            </a:extLst>
          </p:cNvPr>
          <p:cNvCxnSpPr>
            <a:cxnSpLocks/>
          </p:cNvCxnSpPr>
          <p:nvPr/>
        </p:nvCxnSpPr>
        <p:spPr>
          <a:xfrm flipV="1">
            <a:off x="3024105" y="2607121"/>
            <a:ext cx="1" cy="1894658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FEB4F13-345E-4C23-B7CC-2085A882607E}"/>
              </a:ext>
            </a:extLst>
          </p:cNvPr>
          <p:cNvSpPr txBox="1"/>
          <p:nvPr/>
        </p:nvSpPr>
        <p:spPr>
          <a:xfrm>
            <a:off x="1800653" y="4160315"/>
            <a:ext cx="408825" cy="41188"/>
          </a:xfrm>
          <a:prstGeom prst="rect">
            <a:avLst/>
          </a:prstGeom>
          <a:solidFill>
            <a:schemeClr val="bg1"/>
          </a:solidFill>
          <a:ln w="63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defTabSz="588443">
              <a:defRPr/>
            </a:pPr>
            <a:endParaRPr lang="en-US" sz="1287" b="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27A32F-E0CC-405C-9F3E-5C82BD247D39}"/>
              </a:ext>
            </a:extLst>
          </p:cNvPr>
          <p:cNvSpPr/>
          <p:nvPr/>
        </p:nvSpPr>
        <p:spPr>
          <a:xfrm>
            <a:off x="985494" y="2288567"/>
            <a:ext cx="865688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244A90-9243-404D-BA0C-A0A216CE8FD0}"/>
              </a:ext>
            </a:extLst>
          </p:cNvPr>
          <p:cNvSpPr/>
          <p:nvPr/>
        </p:nvSpPr>
        <p:spPr>
          <a:xfrm>
            <a:off x="1876363" y="2288567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97A06B-E4F2-4BBA-9335-DCBFD68810D7}"/>
              </a:ext>
            </a:extLst>
          </p:cNvPr>
          <p:cNvSpPr/>
          <p:nvPr/>
        </p:nvSpPr>
        <p:spPr>
          <a:xfrm>
            <a:off x="2764957" y="2288567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9D49C8-1F3E-4321-A13E-23FA17068957}"/>
              </a:ext>
            </a:extLst>
          </p:cNvPr>
          <p:cNvSpPr/>
          <p:nvPr/>
        </p:nvSpPr>
        <p:spPr>
          <a:xfrm>
            <a:off x="3653550" y="2288567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E10287-8BA4-481D-B13D-B6CC27571219}"/>
              </a:ext>
            </a:extLst>
          </p:cNvPr>
          <p:cNvSpPr/>
          <p:nvPr/>
        </p:nvSpPr>
        <p:spPr>
          <a:xfrm>
            <a:off x="4543023" y="2288567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462A80-D798-4371-9EAF-3F2BEEAD0047}"/>
              </a:ext>
            </a:extLst>
          </p:cNvPr>
          <p:cNvSpPr/>
          <p:nvPr/>
        </p:nvSpPr>
        <p:spPr>
          <a:xfrm>
            <a:off x="981534" y="3703888"/>
            <a:ext cx="1437192" cy="766306"/>
          </a:xfrm>
          <a:prstGeom prst="rect">
            <a:avLst/>
          </a:prstGeom>
          <a:solidFill>
            <a:srgbClr val="EADCF4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294220">
              <a:lnSpc>
                <a:spcPct val="108000"/>
              </a:lnSpc>
              <a:defRPr/>
            </a:pPr>
            <a:r>
              <a:rPr lang="en-US" sz="128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 Delivery:</a:t>
            </a:r>
          </a:p>
          <a:p>
            <a:pPr algn="ctr" defTabSz="294220">
              <a:lnSpc>
                <a:spcPct val="108000"/>
              </a:lnSpc>
              <a:defRPr/>
            </a:pPr>
            <a:r>
              <a:rPr lang="en-US" sz="128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&gt;9 P&amp;G/COA </a:t>
            </a:r>
          </a:p>
          <a:p>
            <a:pPr algn="ctr" defTabSz="294220">
              <a:lnSpc>
                <a:spcPct val="108000"/>
              </a:lnSpc>
              <a:defRPr/>
            </a:pPr>
            <a:r>
              <a:rPr lang="en-US" sz="128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 structure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5DAF28-1EA6-400B-9A1B-6B1EDA28B16C}"/>
              </a:ext>
            </a:extLst>
          </p:cNvPr>
          <p:cNvSpPr/>
          <p:nvPr/>
        </p:nvSpPr>
        <p:spPr>
          <a:xfrm>
            <a:off x="3292187" y="5348015"/>
            <a:ext cx="949484" cy="63670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50659032">
                  <a:custGeom>
                    <a:avLst/>
                    <a:gdLst>
                      <a:gd name="connsiteX0" fmla="*/ 0 w 1475379"/>
                      <a:gd name="connsiteY0" fmla="*/ 0 h 706754"/>
                      <a:gd name="connsiteX1" fmla="*/ 491793 w 1475379"/>
                      <a:gd name="connsiteY1" fmla="*/ 0 h 706754"/>
                      <a:gd name="connsiteX2" fmla="*/ 998340 w 1475379"/>
                      <a:gd name="connsiteY2" fmla="*/ 0 h 706754"/>
                      <a:gd name="connsiteX3" fmla="*/ 1475379 w 1475379"/>
                      <a:gd name="connsiteY3" fmla="*/ 0 h 706754"/>
                      <a:gd name="connsiteX4" fmla="*/ 1475379 w 1475379"/>
                      <a:gd name="connsiteY4" fmla="*/ 367512 h 706754"/>
                      <a:gd name="connsiteX5" fmla="*/ 1475379 w 1475379"/>
                      <a:gd name="connsiteY5" fmla="*/ 706754 h 706754"/>
                      <a:gd name="connsiteX6" fmla="*/ 998340 w 1475379"/>
                      <a:gd name="connsiteY6" fmla="*/ 706754 h 706754"/>
                      <a:gd name="connsiteX7" fmla="*/ 506547 w 1475379"/>
                      <a:gd name="connsiteY7" fmla="*/ 706754 h 706754"/>
                      <a:gd name="connsiteX8" fmla="*/ 0 w 1475379"/>
                      <a:gd name="connsiteY8" fmla="*/ 706754 h 706754"/>
                      <a:gd name="connsiteX9" fmla="*/ 0 w 1475379"/>
                      <a:gd name="connsiteY9" fmla="*/ 367512 h 706754"/>
                      <a:gd name="connsiteX10" fmla="*/ 0 w 1475379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79" h="706754" fill="none" extrusionOk="0">
                        <a:moveTo>
                          <a:pt x="0" y="0"/>
                        </a:moveTo>
                        <a:cubicBezTo>
                          <a:pt x="193965" y="-50505"/>
                          <a:pt x="378143" y="6560"/>
                          <a:pt x="491793" y="0"/>
                        </a:cubicBezTo>
                        <a:cubicBezTo>
                          <a:pt x="605443" y="-6560"/>
                          <a:pt x="794310" y="31600"/>
                          <a:pt x="998340" y="0"/>
                        </a:cubicBezTo>
                        <a:cubicBezTo>
                          <a:pt x="1202370" y="-31600"/>
                          <a:pt x="1252921" y="41872"/>
                          <a:pt x="1475379" y="0"/>
                        </a:cubicBezTo>
                        <a:cubicBezTo>
                          <a:pt x="1484132" y="77961"/>
                          <a:pt x="1458225" y="276061"/>
                          <a:pt x="1475379" y="367512"/>
                        </a:cubicBezTo>
                        <a:cubicBezTo>
                          <a:pt x="1492533" y="458963"/>
                          <a:pt x="1438361" y="583171"/>
                          <a:pt x="1475379" y="706754"/>
                        </a:cubicBezTo>
                        <a:cubicBezTo>
                          <a:pt x="1320466" y="745899"/>
                          <a:pt x="1229692" y="657652"/>
                          <a:pt x="998340" y="706754"/>
                        </a:cubicBezTo>
                        <a:cubicBezTo>
                          <a:pt x="766988" y="755856"/>
                          <a:pt x="605865" y="682517"/>
                          <a:pt x="506547" y="706754"/>
                        </a:cubicBezTo>
                        <a:cubicBezTo>
                          <a:pt x="407229" y="730991"/>
                          <a:pt x="244079" y="657184"/>
                          <a:pt x="0" y="706754"/>
                        </a:cubicBezTo>
                        <a:cubicBezTo>
                          <a:pt x="-3498" y="579642"/>
                          <a:pt x="24727" y="484821"/>
                          <a:pt x="0" y="367512"/>
                        </a:cubicBezTo>
                        <a:cubicBezTo>
                          <a:pt x="-24727" y="250203"/>
                          <a:pt x="13678" y="131637"/>
                          <a:pt x="0" y="0"/>
                        </a:cubicBezTo>
                        <a:close/>
                      </a:path>
                      <a:path w="1475379" h="706754" stroke="0" extrusionOk="0">
                        <a:moveTo>
                          <a:pt x="0" y="0"/>
                        </a:moveTo>
                        <a:cubicBezTo>
                          <a:pt x="222681" y="-11856"/>
                          <a:pt x="308709" y="1110"/>
                          <a:pt x="447532" y="0"/>
                        </a:cubicBezTo>
                        <a:cubicBezTo>
                          <a:pt x="586355" y="-1110"/>
                          <a:pt x="767887" y="33268"/>
                          <a:pt x="924571" y="0"/>
                        </a:cubicBezTo>
                        <a:cubicBezTo>
                          <a:pt x="1081255" y="-33268"/>
                          <a:pt x="1342478" y="51890"/>
                          <a:pt x="1475379" y="0"/>
                        </a:cubicBezTo>
                        <a:cubicBezTo>
                          <a:pt x="1500968" y="98532"/>
                          <a:pt x="1464687" y="185150"/>
                          <a:pt x="1475379" y="339242"/>
                        </a:cubicBezTo>
                        <a:cubicBezTo>
                          <a:pt x="1486071" y="493334"/>
                          <a:pt x="1467413" y="601722"/>
                          <a:pt x="1475379" y="706754"/>
                        </a:cubicBezTo>
                        <a:cubicBezTo>
                          <a:pt x="1311466" y="735218"/>
                          <a:pt x="1089343" y="660009"/>
                          <a:pt x="954078" y="706754"/>
                        </a:cubicBezTo>
                        <a:cubicBezTo>
                          <a:pt x="818813" y="753499"/>
                          <a:pt x="677576" y="663607"/>
                          <a:pt x="432778" y="706754"/>
                        </a:cubicBezTo>
                        <a:cubicBezTo>
                          <a:pt x="187980" y="749901"/>
                          <a:pt x="159029" y="689684"/>
                          <a:pt x="0" y="706754"/>
                        </a:cubicBezTo>
                        <a:cubicBezTo>
                          <a:pt x="-14082" y="610622"/>
                          <a:pt x="26322" y="508049"/>
                          <a:pt x="0" y="374580"/>
                        </a:cubicBezTo>
                        <a:cubicBezTo>
                          <a:pt x="-26322" y="241111"/>
                          <a:pt x="1809" y="173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Pay/Time</a:t>
            </a:r>
          </a:p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Compare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26EC04-AB1E-4284-BD61-F6D408ABFE54}"/>
              </a:ext>
            </a:extLst>
          </p:cNvPr>
          <p:cNvSpPr/>
          <p:nvPr/>
        </p:nvSpPr>
        <p:spPr>
          <a:xfrm>
            <a:off x="3292186" y="4670835"/>
            <a:ext cx="949484" cy="63670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System Integration</a:t>
            </a:r>
          </a:p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Testing 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277583-A70C-405B-9E44-1FADDE22A1A4}"/>
              </a:ext>
            </a:extLst>
          </p:cNvPr>
          <p:cNvSpPr/>
          <p:nvPr/>
        </p:nvSpPr>
        <p:spPr>
          <a:xfrm>
            <a:off x="2464667" y="3707296"/>
            <a:ext cx="559438" cy="75949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2182232">
                  <a:custGeom>
                    <a:avLst/>
                    <a:gdLst>
                      <a:gd name="connsiteX0" fmla="*/ 0 w 587227"/>
                      <a:gd name="connsiteY0" fmla="*/ 0 h 843054"/>
                      <a:gd name="connsiteX1" fmla="*/ 587227 w 587227"/>
                      <a:gd name="connsiteY1" fmla="*/ 0 h 843054"/>
                      <a:gd name="connsiteX2" fmla="*/ 587227 w 587227"/>
                      <a:gd name="connsiteY2" fmla="*/ 413096 h 843054"/>
                      <a:gd name="connsiteX3" fmla="*/ 587227 w 587227"/>
                      <a:gd name="connsiteY3" fmla="*/ 843054 h 843054"/>
                      <a:gd name="connsiteX4" fmla="*/ 0 w 587227"/>
                      <a:gd name="connsiteY4" fmla="*/ 843054 h 843054"/>
                      <a:gd name="connsiteX5" fmla="*/ 0 w 587227"/>
                      <a:gd name="connsiteY5" fmla="*/ 446819 h 843054"/>
                      <a:gd name="connsiteX6" fmla="*/ 0 w 587227"/>
                      <a:gd name="connsiteY6" fmla="*/ 0 h 84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7227" h="843054" fill="none" extrusionOk="0">
                        <a:moveTo>
                          <a:pt x="0" y="0"/>
                        </a:moveTo>
                        <a:cubicBezTo>
                          <a:pt x="120785" y="-44010"/>
                          <a:pt x="427597" y="25836"/>
                          <a:pt x="587227" y="0"/>
                        </a:cubicBezTo>
                        <a:cubicBezTo>
                          <a:pt x="617575" y="117782"/>
                          <a:pt x="552513" y="288909"/>
                          <a:pt x="587227" y="413096"/>
                        </a:cubicBezTo>
                        <a:cubicBezTo>
                          <a:pt x="621941" y="537283"/>
                          <a:pt x="572877" y="721157"/>
                          <a:pt x="587227" y="843054"/>
                        </a:cubicBezTo>
                        <a:cubicBezTo>
                          <a:pt x="330254" y="866249"/>
                          <a:pt x="165748" y="794480"/>
                          <a:pt x="0" y="843054"/>
                        </a:cubicBezTo>
                        <a:cubicBezTo>
                          <a:pt x="-23597" y="690744"/>
                          <a:pt x="8632" y="526768"/>
                          <a:pt x="0" y="446819"/>
                        </a:cubicBezTo>
                        <a:cubicBezTo>
                          <a:pt x="-8632" y="366871"/>
                          <a:pt x="2236" y="116168"/>
                          <a:pt x="0" y="0"/>
                        </a:cubicBezTo>
                        <a:close/>
                      </a:path>
                      <a:path w="587227" h="843054" stroke="0" extrusionOk="0">
                        <a:moveTo>
                          <a:pt x="0" y="0"/>
                        </a:moveTo>
                        <a:cubicBezTo>
                          <a:pt x="154731" y="-30220"/>
                          <a:pt x="452065" y="38948"/>
                          <a:pt x="587227" y="0"/>
                        </a:cubicBezTo>
                        <a:cubicBezTo>
                          <a:pt x="628941" y="191245"/>
                          <a:pt x="578568" y="230978"/>
                          <a:pt x="587227" y="429958"/>
                        </a:cubicBezTo>
                        <a:cubicBezTo>
                          <a:pt x="595886" y="628938"/>
                          <a:pt x="541200" y="697123"/>
                          <a:pt x="587227" y="843054"/>
                        </a:cubicBezTo>
                        <a:cubicBezTo>
                          <a:pt x="423529" y="878375"/>
                          <a:pt x="163938" y="791723"/>
                          <a:pt x="0" y="843054"/>
                        </a:cubicBezTo>
                        <a:cubicBezTo>
                          <a:pt x="-4492" y="654023"/>
                          <a:pt x="30216" y="540649"/>
                          <a:pt x="0" y="446819"/>
                        </a:cubicBezTo>
                        <a:cubicBezTo>
                          <a:pt x="-30216" y="352989"/>
                          <a:pt x="47129" y="1708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MC 1</a:t>
            </a:r>
          </a:p>
          <a:p>
            <a:pPr algn="ctr" defTabSz="294220">
              <a:lnSpc>
                <a:spcPct val="85000"/>
              </a:lnSpc>
            </a:pPr>
            <a:r>
              <a:rPr lang="en-US" sz="126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Mock</a:t>
            </a:r>
          </a:p>
          <a:p>
            <a:pPr algn="ctr" defTabSz="294220">
              <a:lnSpc>
                <a:spcPct val="85000"/>
              </a:lnSpc>
            </a:pPr>
            <a:r>
              <a:rPr lang="en-US" sz="117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CutOver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70411BB-F7A6-4412-864D-A6D7A5A71D5F}"/>
              </a:ext>
            </a:extLst>
          </p:cNvPr>
          <p:cNvSpPr/>
          <p:nvPr/>
        </p:nvSpPr>
        <p:spPr>
          <a:xfrm>
            <a:off x="5431616" y="2288567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588FCDC-7E0C-47E6-8176-0DF8BC517731}"/>
              </a:ext>
            </a:extLst>
          </p:cNvPr>
          <p:cNvSpPr/>
          <p:nvPr/>
        </p:nvSpPr>
        <p:spPr>
          <a:xfrm>
            <a:off x="6320209" y="2288567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4BB808-981E-451F-AEFD-B7E46805B2EA}"/>
              </a:ext>
            </a:extLst>
          </p:cNvPr>
          <p:cNvSpPr/>
          <p:nvPr/>
        </p:nvSpPr>
        <p:spPr>
          <a:xfrm>
            <a:off x="7208801" y="2288567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FEB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258282F-0965-4C35-8426-D59D5D77AB46}"/>
              </a:ext>
            </a:extLst>
          </p:cNvPr>
          <p:cNvSpPr/>
          <p:nvPr/>
        </p:nvSpPr>
        <p:spPr>
          <a:xfrm>
            <a:off x="8097394" y="2288567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4940C9E-442B-48E9-A23D-E1AA1C51C592}"/>
              </a:ext>
            </a:extLst>
          </p:cNvPr>
          <p:cNvSpPr/>
          <p:nvPr/>
        </p:nvSpPr>
        <p:spPr>
          <a:xfrm>
            <a:off x="8985987" y="2288567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3DD1EF7-9F23-45AD-987B-C3726E938DCC}"/>
              </a:ext>
            </a:extLst>
          </p:cNvPr>
          <p:cNvSpPr/>
          <p:nvPr/>
        </p:nvSpPr>
        <p:spPr>
          <a:xfrm>
            <a:off x="4708369" y="5345342"/>
            <a:ext cx="1172027" cy="63670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50659032">
                  <a:custGeom>
                    <a:avLst/>
                    <a:gdLst>
                      <a:gd name="connsiteX0" fmla="*/ 0 w 1475379"/>
                      <a:gd name="connsiteY0" fmla="*/ 0 h 706754"/>
                      <a:gd name="connsiteX1" fmla="*/ 491793 w 1475379"/>
                      <a:gd name="connsiteY1" fmla="*/ 0 h 706754"/>
                      <a:gd name="connsiteX2" fmla="*/ 998340 w 1475379"/>
                      <a:gd name="connsiteY2" fmla="*/ 0 h 706754"/>
                      <a:gd name="connsiteX3" fmla="*/ 1475379 w 1475379"/>
                      <a:gd name="connsiteY3" fmla="*/ 0 h 706754"/>
                      <a:gd name="connsiteX4" fmla="*/ 1475379 w 1475379"/>
                      <a:gd name="connsiteY4" fmla="*/ 367512 h 706754"/>
                      <a:gd name="connsiteX5" fmla="*/ 1475379 w 1475379"/>
                      <a:gd name="connsiteY5" fmla="*/ 706754 h 706754"/>
                      <a:gd name="connsiteX6" fmla="*/ 998340 w 1475379"/>
                      <a:gd name="connsiteY6" fmla="*/ 706754 h 706754"/>
                      <a:gd name="connsiteX7" fmla="*/ 506547 w 1475379"/>
                      <a:gd name="connsiteY7" fmla="*/ 706754 h 706754"/>
                      <a:gd name="connsiteX8" fmla="*/ 0 w 1475379"/>
                      <a:gd name="connsiteY8" fmla="*/ 706754 h 706754"/>
                      <a:gd name="connsiteX9" fmla="*/ 0 w 1475379"/>
                      <a:gd name="connsiteY9" fmla="*/ 367512 h 706754"/>
                      <a:gd name="connsiteX10" fmla="*/ 0 w 1475379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79" h="706754" fill="none" extrusionOk="0">
                        <a:moveTo>
                          <a:pt x="0" y="0"/>
                        </a:moveTo>
                        <a:cubicBezTo>
                          <a:pt x="193965" y="-50505"/>
                          <a:pt x="378143" y="6560"/>
                          <a:pt x="491793" y="0"/>
                        </a:cubicBezTo>
                        <a:cubicBezTo>
                          <a:pt x="605443" y="-6560"/>
                          <a:pt x="794310" y="31600"/>
                          <a:pt x="998340" y="0"/>
                        </a:cubicBezTo>
                        <a:cubicBezTo>
                          <a:pt x="1202370" y="-31600"/>
                          <a:pt x="1252921" y="41872"/>
                          <a:pt x="1475379" y="0"/>
                        </a:cubicBezTo>
                        <a:cubicBezTo>
                          <a:pt x="1484132" y="77961"/>
                          <a:pt x="1458225" y="276061"/>
                          <a:pt x="1475379" y="367512"/>
                        </a:cubicBezTo>
                        <a:cubicBezTo>
                          <a:pt x="1492533" y="458963"/>
                          <a:pt x="1438361" y="583171"/>
                          <a:pt x="1475379" y="706754"/>
                        </a:cubicBezTo>
                        <a:cubicBezTo>
                          <a:pt x="1320466" y="745899"/>
                          <a:pt x="1229692" y="657652"/>
                          <a:pt x="998340" y="706754"/>
                        </a:cubicBezTo>
                        <a:cubicBezTo>
                          <a:pt x="766988" y="755856"/>
                          <a:pt x="605865" y="682517"/>
                          <a:pt x="506547" y="706754"/>
                        </a:cubicBezTo>
                        <a:cubicBezTo>
                          <a:pt x="407229" y="730991"/>
                          <a:pt x="244079" y="657184"/>
                          <a:pt x="0" y="706754"/>
                        </a:cubicBezTo>
                        <a:cubicBezTo>
                          <a:pt x="-3498" y="579642"/>
                          <a:pt x="24727" y="484821"/>
                          <a:pt x="0" y="367512"/>
                        </a:cubicBezTo>
                        <a:cubicBezTo>
                          <a:pt x="-24727" y="250203"/>
                          <a:pt x="13678" y="131637"/>
                          <a:pt x="0" y="0"/>
                        </a:cubicBezTo>
                        <a:close/>
                      </a:path>
                      <a:path w="1475379" h="706754" stroke="0" extrusionOk="0">
                        <a:moveTo>
                          <a:pt x="0" y="0"/>
                        </a:moveTo>
                        <a:cubicBezTo>
                          <a:pt x="222681" y="-11856"/>
                          <a:pt x="308709" y="1110"/>
                          <a:pt x="447532" y="0"/>
                        </a:cubicBezTo>
                        <a:cubicBezTo>
                          <a:pt x="586355" y="-1110"/>
                          <a:pt x="767887" y="33268"/>
                          <a:pt x="924571" y="0"/>
                        </a:cubicBezTo>
                        <a:cubicBezTo>
                          <a:pt x="1081255" y="-33268"/>
                          <a:pt x="1342478" y="51890"/>
                          <a:pt x="1475379" y="0"/>
                        </a:cubicBezTo>
                        <a:cubicBezTo>
                          <a:pt x="1500968" y="98532"/>
                          <a:pt x="1464687" y="185150"/>
                          <a:pt x="1475379" y="339242"/>
                        </a:cubicBezTo>
                        <a:cubicBezTo>
                          <a:pt x="1486071" y="493334"/>
                          <a:pt x="1467413" y="601722"/>
                          <a:pt x="1475379" y="706754"/>
                        </a:cubicBezTo>
                        <a:cubicBezTo>
                          <a:pt x="1311466" y="735218"/>
                          <a:pt x="1089343" y="660009"/>
                          <a:pt x="954078" y="706754"/>
                        </a:cubicBezTo>
                        <a:cubicBezTo>
                          <a:pt x="818813" y="753499"/>
                          <a:pt x="677576" y="663607"/>
                          <a:pt x="432778" y="706754"/>
                        </a:cubicBezTo>
                        <a:cubicBezTo>
                          <a:pt x="187980" y="749901"/>
                          <a:pt x="159029" y="689684"/>
                          <a:pt x="0" y="706754"/>
                        </a:cubicBezTo>
                        <a:cubicBezTo>
                          <a:pt x="-14082" y="610622"/>
                          <a:pt x="26322" y="508049"/>
                          <a:pt x="0" y="374580"/>
                        </a:cubicBezTo>
                        <a:cubicBezTo>
                          <a:pt x="-26322" y="241111"/>
                          <a:pt x="1809" y="173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Pay/Time</a:t>
            </a:r>
          </a:p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Compare 2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1BA207F-170F-4346-81AD-76D8E8A0FAE8}"/>
              </a:ext>
            </a:extLst>
          </p:cNvPr>
          <p:cNvSpPr/>
          <p:nvPr/>
        </p:nvSpPr>
        <p:spPr>
          <a:xfrm>
            <a:off x="4709715" y="4670835"/>
            <a:ext cx="1170682" cy="63670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System Integration</a:t>
            </a:r>
          </a:p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Testing 3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EFC033C-704E-4BD7-A31A-CAC15F7C0225}"/>
              </a:ext>
            </a:extLst>
          </p:cNvPr>
          <p:cNvSpPr/>
          <p:nvPr/>
        </p:nvSpPr>
        <p:spPr>
          <a:xfrm>
            <a:off x="4298173" y="3707296"/>
            <a:ext cx="349473" cy="75949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2182232">
                  <a:custGeom>
                    <a:avLst/>
                    <a:gdLst>
                      <a:gd name="connsiteX0" fmla="*/ 0 w 587227"/>
                      <a:gd name="connsiteY0" fmla="*/ 0 h 843054"/>
                      <a:gd name="connsiteX1" fmla="*/ 587227 w 587227"/>
                      <a:gd name="connsiteY1" fmla="*/ 0 h 843054"/>
                      <a:gd name="connsiteX2" fmla="*/ 587227 w 587227"/>
                      <a:gd name="connsiteY2" fmla="*/ 413096 h 843054"/>
                      <a:gd name="connsiteX3" fmla="*/ 587227 w 587227"/>
                      <a:gd name="connsiteY3" fmla="*/ 843054 h 843054"/>
                      <a:gd name="connsiteX4" fmla="*/ 0 w 587227"/>
                      <a:gd name="connsiteY4" fmla="*/ 843054 h 843054"/>
                      <a:gd name="connsiteX5" fmla="*/ 0 w 587227"/>
                      <a:gd name="connsiteY5" fmla="*/ 446819 h 843054"/>
                      <a:gd name="connsiteX6" fmla="*/ 0 w 587227"/>
                      <a:gd name="connsiteY6" fmla="*/ 0 h 84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7227" h="843054" fill="none" extrusionOk="0">
                        <a:moveTo>
                          <a:pt x="0" y="0"/>
                        </a:moveTo>
                        <a:cubicBezTo>
                          <a:pt x="120785" y="-44010"/>
                          <a:pt x="427597" y="25836"/>
                          <a:pt x="587227" y="0"/>
                        </a:cubicBezTo>
                        <a:cubicBezTo>
                          <a:pt x="617575" y="117782"/>
                          <a:pt x="552513" y="288909"/>
                          <a:pt x="587227" y="413096"/>
                        </a:cubicBezTo>
                        <a:cubicBezTo>
                          <a:pt x="621941" y="537283"/>
                          <a:pt x="572877" y="721157"/>
                          <a:pt x="587227" y="843054"/>
                        </a:cubicBezTo>
                        <a:cubicBezTo>
                          <a:pt x="330254" y="866249"/>
                          <a:pt x="165748" y="794480"/>
                          <a:pt x="0" y="843054"/>
                        </a:cubicBezTo>
                        <a:cubicBezTo>
                          <a:pt x="-23597" y="690744"/>
                          <a:pt x="8632" y="526768"/>
                          <a:pt x="0" y="446819"/>
                        </a:cubicBezTo>
                        <a:cubicBezTo>
                          <a:pt x="-8632" y="366871"/>
                          <a:pt x="2236" y="116168"/>
                          <a:pt x="0" y="0"/>
                        </a:cubicBezTo>
                        <a:close/>
                      </a:path>
                      <a:path w="587227" h="843054" stroke="0" extrusionOk="0">
                        <a:moveTo>
                          <a:pt x="0" y="0"/>
                        </a:moveTo>
                        <a:cubicBezTo>
                          <a:pt x="154731" y="-30220"/>
                          <a:pt x="452065" y="38948"/>
                          <a:pt x="587227" y="0"/>
                        </a:cubicBezTo>
                        <a:cubicBezTo>
                          <a:pt x="628941" y="191245"/>
                          <a:pt x="578568" y="230978"/>
                          <a:pt x="587227" y="429958"/>
                        </a:cubicBezTo>
                        <a:cubicBezTo>
                          <a:pt x="595886" y="628938"/>
                          <a:pt x="541200" y="697123"/>
                          <a:pt x="587227" y="843054"/>
                        </a:cubicBezTo>
                        <a:cubicBezTo>
                          <a:pt x="423529" y="878375"/>
                          <a:pt x="163938" y="791723"/>
                          <a:pt x="0" y="843054"/>
                        </a:cubicBezTo>
                        <a:cubicBezTo>
                          <a:pt x="-4492" y="654023"/>
                          <a:pt x="30216" y="540649"/>
                          <a:pt x="0" y="446819"/>
                        </a:cubicBezTo>
                        <a:cubicBezTo>
                          <a:pt x="-30216" y="352989"/>
                          <a:pt x="47129" y="1708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MC 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37FB2DC-56D2-446E-925B-EB2315702677}"/>
              </a:ext>
            </a:extLst>
          </p:cNvPr>
          <p:cNvSpPr/>
          <p:nvPr/>
        </p:nvSpPr>
        <p:spPr>
          <a:xfrm>
            <a:off x="5934192" y="3707296"/>
            <a:ext cx="357442" cy="75949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2182232">
                  <a:custGeom>
                    <a:avLst/>
                    <a:gdLst>
                      <a:gd name="connsiteX0" fmla="*/ 0 w 587227"/>
                      <a:gd name="connsiteY0" fmla="*/ 0 h 843054"/>
                      <a:gd name="connsiteX1" fmla="*/ 587227 w 587227"/>
                      <a:gd name="connsiteY1" fmla="*/ 0 h 843054"/>
                      <a:gd name="connsiteX2" fmla="*/ 587227 w 587227"/>
                      <a:gd name="connsiteY2" fmla="*/ 413096 h 843054"/>
                      <a:gd name="connsiteX3" fmla="*/ 587227 w 587227"/>
                      <a:gd name="connsiteY3" fmla="*/ 843054 h 843054"/>
                      <a:gd name="connsiteX4" fmla="*/ 0 w 587227"/>
                      <a:gd name="connsiteY4" fmla="*/ 843054 h 843054"/>
                      <a:gd name="connsiteX5" fmla="*/ 0 w 587227"/>
                      <a:gd name="connsiteY5" fmla="*/ 446819 h 843054"/>
                      <a:gd name="connsiteX6" fmla="*/ 0 w 587227"/>
                      <a:gd name="connsiteY6" fmla="*/ 0 h 84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7227" h="843054" fill="none" extrusionOk="0">
                        <a:moveTo>
                          <a:pt x="0" y="0"/>
                        </a:moveTo>
                        <a:cubicBezTo>
                          <a:pt x="120785" y="-44010"/>
                          <a:pt x="427597" y="25836"/>
                          <a:pt x="587227" y="0"/>
                        </a:cubicBezTo>
                        <a:cubicBezTo>
                          <a:pt x="617575" y="117782"/>
                          <a:pt x="552513" y="288909"/>
                          <a:pt x="587227" y="413096"/>
                        </a:cubicBezTo>
                        <a:cubicBezTo>
                          <a:pt x="621941" y="537283"/>
                          <a:pt x="572877" y="721157"/>
                          <a:pt x="587227" y="843054"/>
                        </a:cubicBezTo>
                        <a:cubicBezTo>
                          <a:pt x="330254" y="866249"/>
                          <a:pt x="165748" y="794480"/>
                          <a:pt x="0" y="843054"/>
                        </a:cubicBezTo>
                        <a:cubicBezTo>
                          <a:pt x="-23597" y="690744"/>
                          <a:pt x="8632" y="526768"/>
                          <a:pt x="0" y="446819"/>
                        </a:cubicBezTo>
                        <a:cubicBezTo>
                          <a:pt x="-8632" y="366871"/>
                          <a:pt x="2236" y="116168"/>
                          <a:pt x="0" y="0"/>
                        </a:cubicBezTo>
                        <a:close/>
                      </a:path>
                      <a:path w="587227" h="843054" stroke="0" extrusionOk="0">
                        <a:moveTo>
                          <a:pt x="0" y="0"/>
                        </a:moveTo>
                        <a:cubicBezTo>
                          <a:pt x="154731" y="-30220"/>
                          <a:pt x="452065" y="38948"/>
                          <a:pt x="587227" y="0"/>
                        </a:cubicBezTo>
                        <a:cubicBezTo>
                          <a:pt x="628941" y="191245"/>
                          <a:pt x="578568" y="230978"/>
                          <a:pt x="587227" y="429958"/>
                        </a:cubicBezTo>
                        <a:cubicBezTo>
                          <a:pt x="595886" y="628938"/>
                          <a:pt x="541200" y="697123"/>
                          <a:pt x="587227" y="843054"/>
                        </a:cubicBezTo>
                        <a:cubicBezTo>
                          <a:pt x="423529" y="878375"/>
                          <a:pt x="163938" y="791723"/>
                          <a:pt x="0" y="843054"/>
                        </a:cubicBezTo>
                        <a:cubicBezTo>
                          <a:pt x="-4492" y="654023"/>
                          <a:pt x="30216" y="540649"/>
                          <a:pt x="0" y="446819"/>
                        </a:cubicBezTo>
                        <a:cubicBezTo>
                          <a:pt x="-30216" y="352989"/>
                          <a:pt x="47129" y="1708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MC 3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4DECE7B-5B62-439A-B0C3-B1911581ECC6}"/>
              </a:ext>
            </a:extLst>
          </p:cNvPr>
          <p:cNvSpPr/>
          <p:nvPr/>
        </p:nvSpPr>
        <p:spPr>
          <a:xfrm>
            <a:off x="6373096" y="4154206"/>
            <a:ext cx="914134" cy="621302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UAT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53844F1-C8F9-42BB-9116-F29B3E27641D}"/>
              </a:ext>
            </a:extLst>
          </p:cNvPr>
          <p:cNvSpPr/>
          <p:nvPr/>
        </p:nvSpPr>
        <p:spPr>
          <a:xfrm>
            <a:off x="6373096" y="5345342"/>
            <a:ext cx="914134" cy="636700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Pay/Time</a:t>
            </a:r>
          </a:p>
          <a:p>
            <a:pPr algn="ctr" defTabSz="294220">
              <a:lnSpc>
                <a:spcPct val="85000"/>
              </a:lnSpc>
              <a:defRPr/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Compare 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A588408-5C84-49CA-ABD4-687A4B92092D}"/>
              </a:ext>
            </a:extLst>
          </p:cNvPr>
          <p:cNvSpPr/>
          <p:nvPr/>
        </p:nvSpPr>
        <p:spPr>
          <a:xfrm>
            <a:off x="1875290" y="2606893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17FC832-0FF3-490E-9853-CC16833F06C7}"/>
              </a:ext>
            </a:extLst>
          </p:cNvPr>
          <p:cNvSpPr/>
          <p:nvPr/>
        </p:nvSpPr>
        <p:spPr>
          <a:xfrm>
            <a:off x="2069438" y="2606893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BB6F7D-7DA8-4CA4-B26B-E5B54F1A7D3F}"/>
              </a:ext>
            </a:extLst>
          </p:cNvPr>
          <p:cNvSpPr/>
          <p:nvPr/>
        </p:nvSpPr>
        <p:spPr>
          <a:xfrm>
            <a:off x="2267894" y="2606893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5DD3075-F171-473D-85C6-BF3C6E9A8324}"/>
              </a:ext>
            </a:extLst>
          </p:cNvPr>
          <p:cNvSpPr/>
          <p:nvPr/>
        </p:nvSpPr>
        <p:spPr>
          <a:xfrm>
            <a:off x="1261661" y="2606893"/>
            <a:ext cx="139861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CD8AA84-8FE2-477B-8D6C-7582D381D927}"/>
              </a:ext>
            </a:extLst>
          </p:cNvPr>
          <p:cNvSpPr/>
          <p:nvPr/>
        </p:nvSpPr>
        <p:spPr>
          <a:xfrm>
            <a:off x="1460507" y="2606893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DC67DF-86F5-467C-B7D1-3ED9CD7CB8F8}"/>
              </a:ext>
            </a:extLst>
          </p:cNvPr>
          <p:cNvSpPr/>
          <p:nvPr/>
        </p:nvSpPr>
        <p:spPr>
          <a:xfrm>
            <a:off x="1655428" y="2606893"/>
            <a:ext cx="141661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2D6318D-84DB-4259-9CBE-1D1EF6FFBA13}"/>
              </a:ext>
            </a:extLst>
          </p:cNvPr>
          <p:cNvSpPr/>
          <p:nvPr/>
        </p:nvSpPr>
        <p:spPr>
          <a:xfrm>
            <a:off x="2464666" y="2606893"/>
            <a:ext cx="140040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22A4B6C-A91B-48B6-94B4-36AB34332222}"/>
              </a:ext>
            </a:extLst>
          </p:cNvPr>
          <p:cNvSpPr/>
          <p:nvPr/>
        </p:nvSpPr>
        <p:spPr>
          <a:xfrm>
            <a:off x="2658055" y="2606893"/>
            <a:ext cx="164625" cy="157927"/>
          </a:xfrm>
          <a:prstGeom prst="rect">
            <a:avLst/>
          </a:prstGeom>
          <a:solidFill>
            <a:srgbClr val="A1CAF5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75F2041-34AE-41FF-B90B-4074782D6CD2}"/>
              </a:ext>
            </a:extLst>
          </p:cNvPr>
          <p:cNvSpPr/>
          <p:nvPr/>
        </p:nvSpPr>
        <p:spPr>
          <a:xfrm>
            <a:off x="2883595" y="2606893"/>
            <a:ext cx="140511" cy="157927"/>
          </a:xfrm>
          <a:prstGeom prst="rect">
            <a:avLst/>
          </a:prstGeom>
          <a:gradFill>
            <a:gsLst>
              <a:gs pos="0">
                <a:srgbClr val="A1CAF5"/>
              </a:gs>
              <a:gs pos="47000">
                <a:srgbClr val="C7DFF9"/>
              </a:gs>
              <a:gs pos="60000">
                <a:schemeClr val="bg1"/>
              </a:gs>
            </a:gsLst>
            <a:lin ang="0" scaled="0"/>
          </a:gra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3DB29FE-EC17-46C7-A5B7-46EBCAA0B80A}"/>
              </a:ext>
            </a:extLst>
          </p:cNvPr>
          <p:cNvSpPr/>
          <p:nvPr/>
        </p:nvSpPr>
        <p:spPr>
          <a:xfrm>
            <a:off x="3085021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4160F68-D862-4016-8C8E-4B35A1009C73}"/>
              </a:ext>
            </a:extLst>
          </p:cNvPr>
          <p:cNvSpPr/>
          <p:nvPr/>
        </p:nvSpPr>
        <p:spPr>
          <a:xfrm>
            <a:off x="3286447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D54A4F1-EF14-46EB-BDED-55D94077EBD7}"/>
              </a:ext>
            </a:extLst>
          </p:cNvPr>
          <p:cNvSpPr/>
          <p:nvPr/>
        </p:nvSpPr>
        <p:spPr>
          <a:xfrm>
            <a:off x="3487873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4417404-51DB-4956-940E-8CCA855553D9}"/>
              </a:ext>
            </a:extLst>
          </p:cNvPr>
          <p:cNvSpPr/>
          <p:nvPr/>
        </p:nvSpPr>
        <p:spPr>
          <a:xfrm>
            <a:off x="3709884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D6C93F8-8C95-4471-94F5-B1A16035CD8D}"/>
              </a:ext>
            </a:extLst>
          </p:cNvPr>
          <p:cNvSpPr/>
          <p:nvPr/>
        </p:nvSpPr>
        <p:spPr>
          <a:xfrm>
            <a:off x="3905523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CA09242-51B3-484A-B3BB-59DC6A5CBFD7}"/>
              </a:ext>
            </a:extLst>
          </p:cNvPr>
          <p:cNvSpPr/>
          <p:nvPr/>
        </p:nvSpPr>
        <p:spPr>
          <a:xfrm>
            <a:off x="4101162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770AE59-9E99-4C70-98F1-20CC9F69CEA0}"/>
              </a:ext>
            </a:extLst>
          </p:cNvPr>
          <p:cNvSpPr/>
          <p:nvPr/>
        </p:nvSpPr>
        <p:spPr>
          <a:xfrm>
            <a:off x="4296800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445C74D0-0CA2-476F-BCE6-DDE641751C39}"/>
              </a:ext>
            </a:extLst>
          </p:cNvPr>
          <p:cNvSpPr/>
          <p:nvPr/>
        </p:nvSpPr>
        <p:spPr>
          <a:xfrm>
            <a:off x="4492441" y="2606893"/>
            <a:ext cx="153145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E1BCB88-F9CD-43D9-9A77-1AD857641DE0}"/>
              </a:ext>
            </a:extLst>
          </p:cNvPr>
          <p:cNvSpPr/>
          <p:nvPr/>
        </p:nvSpPr>
        <p:spPr>
          <a:xfrm>
            <a:off x="4709714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17C1D39E-7F2B-4C9F-A8F9-D100CA370547}"/>
              </a:ext>
            </a:extLst>
          </p:cNvPr>
          <p:cNvSpPr/>
          <p:nvPr/>
        </p:nvSpPr>
        <p:spPr>
          <a:xfrm>
            <a:off x="4902600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35B0FA0-89E4-4C08-95B4-89F0DAB60C16}"/>
              </a:ext>
            </a:extLst>
          </p:cNvPr>
          <p:cNvSpPr/>
          <p:nvPr/>
        </p:nvSpPr>
        <p:spPr>
          <a:xfrm>
            <a:off x="5098238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38" rIns="0" rtlCol="0" anchor="ctr" anchorCtr="0"/>
          <a:lstStyle/>
          <a:p>
            <a:pPr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D934AAA9-ED8A-4471-BAE1-352883E5DC59}"/>
              </a:ext>
            </a:extLst>
          </p:cNvPr>
          <p:cNvSpPr/>
          <p:nvPr/>
        </p:nvSpPr>
        <p:spPr>
          <a:xfrm>
            <a:off x="5293877" y="2606893"/>
            <a:ext cx="190526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77258DC-3473-4808-8590-1C541FADF772}"/>
              </a:ext>
            </a:extLst>
          </p:cNvPr>
          <p:cNvSpPr/>
          <p:nvPr/>
        </p:nvSpPr>
        <p:spPr>
          <a:xfrm>
            <a:off x="5540551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D3E945E-7318-4C0A-850B-BDBFD3B32180}"/>
              </a:ext>
            </a:extLst>
          </p:cNvPr>
          <p:cNvSpPr/>
          <p:nvPr/>
        </p:nvSpPr>
        <p:spPr>
          <a:xfrm>
            <a:off x="5739888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7138810-3C19-4E5C-A1C7-9D68FE52C4C4}"/>
              </a:ext>
            </a:extLst>
          </p:cNvPr>
          <p:cNvSpPr/>
          <p:nvPr/>
        </p:nvSpPr>
        <p:spPr>
          <a:xfrm>
            <a:off x="5932774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6846C20-9704-4EB6-ADED-DDF4DE686CCC}"/>
              </a:ext>
            </a:extLst>
          </p:cNvPr>
          <p:cNvSpPr/>
          <p:nvPr/>
        </p:nvSpPr>
        <p:spPr>
          <a:xfrm>
            <a:off x="6131274" y="2606893"/>
            <a:ext cx="16036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228D1F8-1634-4461-B865-9F0F9BF41460}"/>
              </a:ext>
            </a:extLst>
          </p:cNvPr>
          <p:cNvSpPr/>
          <p:nvPr/>
        </p:nvSpPr>
        <p:spPr>
          <a:xfrm>
            <a:off x="6347876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2DB3BE7-73C3-4329-A0FA-C400039657D0}"/>
              </a:ext>
            </a:extLst>
          </p:cNvPr>
          <p:cNvSpPr/>
          <p:nvPr/>
        </p:nvSpPr>
        <p:spPr>
          <a:xfrm>
            <a:off x="6539369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AE1AF417-AFE4-4712-BF57-C43C8AD3716E}"/>
              </a:ext>
            </a:extLst>
          </p:cNvPr>
          <p:cNvSpPr/>
          <p:nvPr/>
        </p:nvSpPr>
        <p:spPr>
          <a:xfrm>
            <a:off x="6726871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552D639-A0FB-4622-B215-262A6BFAA5E3}"/>
              </a:ext>
            </a:extLst>
          </p:cNvPr>
          <p:cNvSpPr/>
          <p:nvPr/>
        </p:nvSpPr>
        <p:spPr>
          <a:xfrm>
            <a:off x="6927559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31462710-AED8-48EF-B5FD-B05371939658}"/>
              </a:ext>
            </a:extLst>
          </p:cNvPr>
          <p:cNvSpPr/>
          <p:nvPr/>
        </p:nvSpPr>
        <p:spPr>
          <a:xfrm>
            <a:off x="7117336" y="2606893"/>
            <a:ext cx="169895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176B423B-0417-4E62-AA5E-A82A17897182}"/>
              </a:ext>
            </a:extLst>
          </p:cNvPr>
          <p:cNvSpPr/>
          <p:nvPr/>
        </p:nvSpPr>
        <p:spPr>
          <a:xfrm>
            <a:off x="7345678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6B352C8-73CC-4BAC-8215-B0CC3119C8DF}"/>
              </a:ext>
            </a:extLst>
          </p:cNvPr>
          <p:cNvSpPr/>
          <p:nvPr/>
        </p:nvSpPr>
        <p:spPr>
          <a:xfrm>
            <a:off x="7558724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3BB82B2-967B-49F6-8622-F7019C9F2D85}"/>
              </a:ext>
            </a:extLst>
          </p:cNvPr>
          <p:cNvSpPr/>
          <p:nvPr/>
        </p:nvSpPr>
        <p:spPr>
          <a:xfrm>
            <a:off x="7763060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D243729-9A66-485B-BDA9-DE13BE6934A6}"/>
              </a:ext>
            </a:extLst>
          </p:cNvPr>
          <p:cNvSpPr/>
          <p:nvPr/>
        </p:nvSpPr>
        <p:spPr>
          <a:xfrm>
            <a:off x="7966381" y="2606893"/>
            <a:ext cx="208682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1D05575E-6FAE-462D-AFC6-EE4A7EDCC9FF}"/>
              </a:ext>
            </a:extLst>
          </p:cNvPr>
          <p:cNvSpPr/>
          <p:nvPr/>
        </p:nvSpPr>
        <p:spPr>
          <a:xfrm>
            <a:off x="8234403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12F53D54-93E8-4E17-8575-EEFDB1C231A9}"/>
              </a:ext>
            </a:extLst>
          </p:cNvPr>
          <p:cNvSpPr/>
          <p:nvPr/>
        </p:nvSpPr>
        <p:spPr>
          <a:xfrm>
            <a:off x="8430922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D453F1A-19D2-46F9-B53B-D0AE84D14041}"/>
              </a:ext>
            </a:extLst>
          </p:cNvPr>
          <p:cNvSpPr/>
          <p:nvPr/>
        </p:nvSpPr>
        <p:spPr>
          <a:xfrm>
            <a:off x="8635258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DDF943C-2347-4BCE-9D40-92BC1E49167E}"/>
              </a:ext>
            </a:extLst>
          </p:cNvPr>
          <p:cNvSpPr/>
          <p:nvPr/>
        </p:nvSpPr>
        <p:spPr>
          <a:xfrm>
            <a:off x="8838580" y="2606893"/>
            <a:ext cx="147406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8B5C2DE-FC3A-4D1B-AD1E-058E165C37EF}"/>
              </a:ext>
            </a:extLst>
          </p:cNvPr>
          <p:cNvSpPr/>
          <p:nvPr/>
        </p:nvSpPr>
        <p:spPr>
          <a:xfrm>
            <a:off x="9043229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0A7B773-3397-426A-BD9C-37DAAA89250E}"/>
              </a:ext>
            </a:extLst>
          </p:cNvPr>
          <p:cNvSpPr/>
          <p:nvPr/>
        </p:nvSpPr>
        <p:spPr>
          <a:xfrm>
            <a:off x="2885870" y="2607598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7E6B7969-BDC0-4817-904F-4555B21AA0E5}"/>
              </a:ext>
            </a:extLst>
          </p:cNvPr>
          <p:cNvSpPr/>
          <p:nvPr/>
        </p:nvSpPr>
        <p:spPr>
          <a:xfrm>
            <a:off x="3903317" y="2607598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06D2131-D677-4311-8CA0-BBBAD6C22584}"/>
              </a:ext>
            </a:extLst>
          </p:cNvPr>
          <p:cNvSpPr/>
          <p:nvPr/>
        </p:nvSpPr>
        <p:spPr>
          <a:xfrm>
            <a:off x="4824186" y="2607598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88D73F1-BB87-49AF-8B5C-3CD3BD3BAFB4}"/>
              </a:ext>
            </a:extLst>
          </p:cNvPr>
          <p:cNvSpPr/>
          <p:nvPr/>
        </p:nvSpPr>
        <p:spPr>
          <a:xfrm>
            <a:off x="5188601" y="2607598"/>
            <a:ext cx="24713" cy="156515"/>
          </a:xfrm>
          <a:prstGeom prst="rect">
            <a:avLst/>
          </a:prstGeom>
          <a:solidFill>
            <a:srgbClr val="FF0000">
              <a:alpha val="69804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F684A73-1FC9-452C-801C-F9805F2FDD77}"/>
              </a:ext>
            </a:extLst>
          </p:cNvPr>
          <p:cNvSpPr/>
          <p:nvPr/>
        </p:nvSpPr>
        <p:spPr>
          <a:xfrm>
            <a:off x="6133462" y="2607598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F5CCB2D-734C-4D50-A031-CAA50649A2DE}"/>
              </a:ext>
            </a:extLst>
          </p:cNvPr>
          <p:cNvSpPr/>
          <p:nvPr/>
        </p:nvSpPr>
        <p:spPr>
          <a:xfrm>
            <a:off x="6348382" y="2607598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241DF60-64D6-4001-A72B-5C3FBA622417}"/>
              </a:ext>
            </a:extLst>
          </p:cNvPr>
          <p:cNvSpPr/>
          <p:nvPr/>
        </p:nvSpPr>
        <p:spPr>
          <a:xfrm>
            <a:off x="6726871" y="2607598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0D6652B-AF1E-4FD0-B26C-C1D7A88571F1}"/>
              </a:ext>
            </a:extLst>
          </p:cNvPr>
          <p:cNvSpPr/>
          <p:nvPr/>
        </p:nvSpPr>
        <p:spPr>
          <a:xfrm>
            <a:off x="7764778" y="2607598"/>
            <a:ext cx="24713" cy="156515"/>
          </a:xfrm>
          <a:prstGeom prst="rect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endParaRPr lang="en-US" sz="90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0C7C2F-F888-41CE-A607-DB6045F4AF95}"/>
              </a:ext>
            </a:extLst>
          </p:cNvPr>
          <p:cNvSpPr/>
          <p:nvPr/>
        </p:nvSpPr>
        <p:spPr>
          <a:xfrm>
            <a:off x="1261660" y="2993980"/>
            <a:ext cx="1144577" cy="578222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2182232">
                  <a:custGeom>
                    <a:avLst/>
                    <a:gdLst>
                      <a:gd name="connsiteX0" fmla="*/ 0 w 587227"/>
                      <a:gd name="connsiteY0" fmla="*/ 0 h 843054"/>
                      <a:gd name="connsiteX1" fmla="*/ 587227 w 587227"/>
                      <a:gd name="connsiteY1" fmla="*/ 0 h 843054"/>
                      <a:gd name="connsiteX2" fmla="*/ 587227 w 587227"/>
                      <a:gd name="connsiteY2" fmla="*/ 413096 h 843054"/>
                      <a:gd name="connsiteX3" fmla="*/ 587227 w 587227"/>
                      <a:gd name="connsiteY3" fmla="*/ 843054 h 843054"/>
                      <a:gd name="connsiteX4" fmla="*/ 0 w 587227"/>
                      <a:gd name="connsiteY4" fmla="*/ 843054 h 843054"/>
                      <a:gd name="connsiteX5" fmla="*/ 0 w 587227"/>
                      <a:gd name="connsiteY5" fmla="*/ 446819 h 843054"/>
                      <a:gd name="connsiteX6" fmla="*/ 0 w 587227"/>
                      <a:gd name="connsiteY6" fmla="*/ 0 h 84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7227" h="843054" fill="none" extrusionOk="0">
                        <a:moveTo>
                          <a:pt x="0" y="0"/>
                        </a:moveTo>
                        <a:cubicBezTo>
                          <a:pt x="120785" y="-44010"/>
                          <a:pt x="427597" y="25836"/>
                          <a:pt x="587227" y="0"/>
                        </a:cubicBezTo>
                        <a:cubicBezTo>
                          <a:pt x="617575" y="117782"/>
                          <a:pt x="552513" y="288909"/>
                          <a:pt x="587227" y="413096"/>
                        </a:cubicBezTo>
                        <a:cubicBezTo>
                          <a:pt x="621941" y="537283"/>
                          <a:pt x="572877" y="721157"/>
                          <a:pt x="587227" y="843054"/>
                        </a:cubicBezTo>
                        <a:cubicBezTo>
                          <a:pt x="330254" y="866249"/>
                          <a:pt x="165748" y="794480"/>
                          <a:pt x="0" y="843054"/>
                        </a:cubicBezTo>
                        <a:cubicBezTo>
                          <a:pt x="-23597" y="690744"/>
                          <a:pt x="8632" y="526768"/>
                          <a:pt x="0" y="446819"/>
                        </a:cubicBezTo>
                        <a:cubicBezTo>
                          <a:pt x="-8632" y="366871"/>
                          <a:pt x="2236" y="116168"/>
                          <a:pt x="0" y="0"/>
                        </a:cubicBezTo>
                        <a:close/>
                      </a:path>
                      <a:path w="587227" h="843054" stroke="0" extrusionOk="0">
                        <a:moveTo>
                          <a:pt x="0" y="0"/>
                        </a:moveTo>
                        <a:cubicBezTo>
                          <a:pt x="154731" y="-30220"/>
                          <a:pt x="452065" y="38948"/>
                          <a:pt x="587227" y="0"/>
                        </a:cubicBezTo>
                        <a:cubicBezTo>
                          <a:pt x="628941" y="191245"/>
                          <a:pt x="578568" y="230978"/>
                          <a:pt x="587227" y="429958"/>
                        </a:cubicBezTo>
                        <a:cubicBezTo>
                          <a:pt x="595886" y="628938"/>
                          <a:pt x="541200" y="697123"/>
                          <a:pt x="587227" y="843054"/>
                        </a:cubicBezTo>
                        <a:cubicBezTo>
                          <a:pt x="423529" y="878375"/>
                          <a:pt x="163938" y="791723"/>
                          <a:pt x="0" y="843054"/>
                        </a:cubicBezTo>
                        <a:cubicBezTo>
                          <a:pt x="-4492" y="654023"/>
                          <a:pt x="30216" y="540649"/>
                          <a:pt x="0" y="446819"/>
                        </a:cubicBezTo>
                        <a:cubicBezTo>
                          <a:pt x="-30216" y="352989"/>
                          <a:pt x="47129" y="1708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System Integration </a:t>
            </a:r>
          </a:p>
          <a:p>
            <a:pPr algn="ctr" defTabSz="294220">
              <a:lnSpc>
                <a:spcPct val="85000"/>
              </a:lnSpc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Test 1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B37EF5EE-98E9-47A5-9FC8-FCFACF295010}"/>
              </a:ext>
            </a:extLst>
          </p:cNvPr>
          <p:cNvSpPr/>
          <p:nvPr/>
        </p:nvSpPr>
        <p:spPr>
          <a:xfrm>
            <a:off x="7345678" y="3707296"/>
            <a:ext cx="353557" cy="2117273"/>
          </a:xfrm>
          <a:prstGeom prst="rect">
            <a:avLst/>
          </a:prstGeom>
          <a:solidFill>
            <a:srgbClr val="A1CAF5"/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132182232">
                  <a:custGeom>
                    <a:avLst/>
                    <a:gdLst>
                      <a:gd name="connsiteX0" fmla="*/ 0 w 587227"/>
                      <a:gd name="connsiteY0" fmla="*/ 0 h 843054"/>
                      <a:gd name="connsiteX1" fmla="*/ 587227 w 587227"/>
                      <a:gd name="connsiteY1" fmla="*/ 0 h 843054"/>
                      <a:gd name="connsiteX2" fmla="*/ 587227 w 587227"/>
                      <a:gd name="connsiteY2" fmla="*/ 413096 h 843054"/>
                      <a:gd name="connsiteX3" fmla="*/ 587227 w 587227"/>
                      <a:gd name="connsiteY3" fmla="*/ 843054 h 843054"/>
                      <a:gd name="connsiteX4" fmla="*/ 0 w 587227"/>
                      <a:gd name="connsiteY4" fmla="*/ 843054 h 843054"/>
                      <a:gd name="connsiteX5" fmla="*/ 0 w 587227"/>
                      <a:gd name="connsiteY5" fmla="*/ 446819 h 843054"/>
                      <a:gd name="connsiteX6" fmla="*/ 0 w 587227"/>
                      <a:gd name="connsiteY6" fmla="*/ 0 h 84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7227" h="843054" fill="none" extrusionOk="0">
                        <a:moveTo>
                          <a:pt x="0" y="0"/>
                        </a:moveTo>
                        <a:cubicBezTo>
                          <a:pt x="120785" y="-44010"/>
                          <a:pt x="427597" y="25836"/>
                          <a:pt x="587227" y="0"/>
                        </a:cubicBezTo>
                        <a:cubicBezTo>
                          <a:pt x="617575" y="117782"/>
                          <a:pt x="552513" y="288909"/>
                          <a:pt x="587227" y="413096"/>
                        </a:cubicBezTo>
                        <a:cubicBezTo>
                          <a:pt x="621941" y="537283"/>
                          <a:pt x="572877" y="721157"/>
                          <a:pt x="587227" y="843054"/>
                        </a:cubicBezTo>
                        <a:cubicBezTo>
                          <a:pt x="330254" y="866249"/>
                          <a:pt x="165748" y="794480"/>
                          <a:pt x="0" y="843054"/>
                        </a:cubicBezTo>
                        <a:cubicBezTo>
                          <a:pt x="-23597" y="690744"/>
                          <a:pt x="8632" y="526768"/>
                          <a:pt x="0" y="446819"/>
                        </a:cubicBezTo>
                        <a:cubicBezTo>
                          <a:pt x="-8632" y="366871"/>
                          <a:pt x="2236" y="116168"/>
                          <a:pt x="0" y="0"/>
                        </a:cubicBezTo>
                        <a:close/>
                      </a:path>
                      <a:path w="587227" h="843054" stroke="0" extrusionOk="0">
                        <a:moveTo>
                          <a:pt x="0" y="0"/>
                        </a:moveTo>
                        <a:cubicBezTo>
                          <a:pt x="154731" y="-30220"/>
                          <a:pt x="452065" y="38948"/>
                          <a:pt x="587227" y="0"/>
                        </a:cubicBezTo>
                        <a:cubicBezTo>
                          <a:pt x="628941" y="191245"/>
                          <a:pt x="578568" y="230978"/>
                          <a:pt x="587227" y="429958"/>
                        </a:cubicBezTo>
                        <a:cubicBezTo>
                          <a:pt x="595886" y="628938"/>
                          <a:pt x="541200" y="697123"/>
                          <a:pt x="587227" y="843054"/>
                        </a:cubicBezTo>
                        <a:cubicBezTo>
                          <a:pt x="423529" y="878375"/>
                          <a:pt x="163938" y="791723"/>
                          <a:pt x="0" y="843054"/>
                        </a:cubicBezTo>
                        <a:cubicBezTo>
                          <a:pt x="-4492" y="654023"/>
                          <a:pt x="30216" y="540649"/>
                          <a:pt x="0" y="446819"/>
                        </a:cubicBezTo>
                        <a:cubicBezTo>
                          <a:pt x="-30216" y="352989"/>
                          <a:pt x="47129" y="1708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Dress Rehearsal Cut Over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9114C2EE-1747-482E-A5C4-1FE0BFCFAE87}"/>
              </a:ext>
            </a:extLst>
          </p:cNvPr>
          <p:cNvSpPr/>
          <p:nvPr/>
        </p:nvSpPr>
        <p:spPr>
          <a:xfrm>
            <a:off x="2887915" y="1916851"/>
            <a:ext cx="4598273" cy="2656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1544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Training Development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08F22CC5-406A-4FAD-A911-4750C2665EFE}"/>
              </a:ext>
            </a:extLst>
          </p:cNvPr>
          <p:cNvSpPr/>
          <p:nvPr/>
        </p:nvSpPr>
        <p:spPr>
          <a:xfrm>
            <a:off x="7559363" y="1916851"/>
            <a:ext cx="2237683" cy="2656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72620293">
                  <a:custGeom>
                    <a:avLst/>
                    <a:gdLst>
                      <a:gd name="connsiteX0" fmla="*/ 0 w 1475382"/>
                      <a:gd name="connsiteY0" fmla="*/ 0 h 706754"/>
                      <a:gd name="connsiteX1" fmla="*/ 477040 w 1475382"/>
                      <a:gd name="connsiteY1" fmla="*/ 0 h 706754"/>
                      <a:gd name="connsiteX2" fmla="*/ 998342 w 1475382"/>
                      <a:gd name="connsiteY2" fmla="*/ 0 h 706754"/>
                      <a:gd name="connsiteX3" fmla="*/ 1475382 w 1475382"/>
                      <a:gd name="connsiteY3" fmla="*/ 0 h 706754"/>
                      <a:gd name="connsiteX4" fmla="*/ 1475382 w 1475382"/>
                      <a:gd name="connsiteY4" fmla="*/ 332174 h 706754"/>
                      <a:gd name="connsiteX5" fmla="*/ 1475382 w 1475382"/>
                      <a:gd name="connsiteY5" fmla="*/ 706754 h 706754"/>
                      <a:gd name="connsiteX6" fmla="*/ 954080 w 1475382"/>
                      <a:gd name="connsiteY6" fmla="*/ 706754 h 706754"/>
                      <a:gd name="connsiteX7" fmla="*/ 491794 w 1475382"/>
                      <a:gd name="connsiteY7" fmla="*/ 706754 h 706754"/>
                      <a:gd name="connsiteX8" fmla="*/ 0 w 1475382"/>
                      <a:gd name="connsiteY8" fmla="*/ 706754 h 706754"/>
                      <a:gd name="connsiteX9" fmla="*/ 0 w 1475382"/>
                      <a:gd name="connsiteY9" fmla="*/ 360445 h 706754"/>
                      <a:gd name="connsiteX10" fmla="*/ 0 w 1475382"/>
                      <a:gd name="connsiteY10" fmla="*/ 0 h 706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75382" h="706754" fill="none" extrusionOk="0">
                        <a:moveTo>
                          <a:pt x="0" y="0"/>
                        </a:moveTo>
                        <a:cubicBezTo>
                          <a:pt x="117080" y="-8335"/>
                          <a:pt x="284596" y="45164"/>
                          <a:pt x="477040" y="0"/>
                        </a:cubicBezTo>
                        <a:cubicBezTo>
                          <a:pt x="669484" y="-45164"/>
                          <a:pt x="802996" y="28497"/>
                          <a:pt x="998342" y="0"/>
                        </a:cubicBezTo>
                        <a:cubicBezTo>
                          <a:pt x="1193688" y="-28497"/>
                          <a:pt x="1306945" y="48207"/>
                          <a:pt x="1475382" y="0"/>
                        </a:cubicBezTo>
                        <a:cubicBezTo>
                          <a:pt x="1477099" y="129937"/>
                          <a:pt x="1458080" y="258351"/>
                          <a:pt x="1475382" y="332174"/>
                        </a:cubicBezTo>
                        <a:cubicBezTo>
                          <a:pt x="1492684" y="405997"/>
                          <a:pt x="1431019" y="599145"/>
                          <a:pt x="1475382" y="706754"/>
                        </a:cubicBezTo>
                        <a:cubicBezTo>
                          <a:pt x="1344296" y="709528"/>
                          <a:pt x="1070190" y="696847"/>
                          <a:pt x="954080" y="706754"/>
                        </a:cubicBezTo>
                        <a:cubicBezTo>
                          <a:pt x="837970" y="716661"/>
                          <a:pt x="687113" y="658330"/>
                          <a:pt x="491794" y="706754"/>
                        </a:cubicBezTo>
                        <a:cubicBezTo>
                          <a:pt x="296475" y="755178"/>
                          <a:pt x="146562" y="649846"/>
                          <a:pt x="0" y="706754"/>
                        </a:cubicBezTo>
                        <a:cubicBezTo>
                          <a:pt x="-991" y="629480"/>
                          <a:pt x="4957" y="496820"/>
                          <a:pt x="0" y="360445"/>
                        </a:cubicBezTo>
                        <a:cubicBezTo>
                          <a:pt x="-4957" y="224070"/>
                          <a:pt x="9107" y="170622"/>
                          <a:pt x="0" y="0"/>
                        </a:cubicBezTo>
                        <a:close/>
                      </a:path>
                      <a:path w="1475382" h="706754" stroke="0" extrusionOk="0">
                        <a:moveTo>
                          <a:pt x="0" y="0"/>
                        </a:moveTo>
                        <a:cubicBezTo>
                          <a:pt x="123481" y="-50836"/>
                          <a:pt x="329382" y="42217"/>
                          <a:pt x="506548" y="0"/>
                        </a:cubicBezTo>
                        <a:cubicBezTo>
                          <a:pt x="683714" y="-42217"/>
                          <a:pt x="818586" y="528"/>
                          <a:pt x="968834" y="0"/>
                        </a:cubicBezTo>
                        <a:cubicBezTo>
                          <a:pt x="1119082" y="-528"/>
                          <a:pt x="1222349" y="8043"/>
                          <a:pt x="1475382" y="0"/>
                        </a:cubicBezTo>
                        <a:cubicBezTo>
                          <a:pt x="1483727" y="125439"/>
                          <a:pt x="1463977" y="277330"/>
                          <a:pt x="1475382" y="353377"/>
                        </a:cubicBezTo>
                        <a:cubicBezTo>
                          <a:pt x="1486787" y="429424"/>
                          <a:pt x="1438657" y="549807"/>
                          <a:pt x="1475382" y="706754"/>
                        </a:cubicBezTo>
                        <a:cubicBezTo>
                          <a:pt x="1247528" y="762828"/>
                          <a:pt x="1194412" y="681860"/>
                          <a:pt x="998342" y="706754"/>
                        </a:cubicBezTo>
                        <a:cubicBezTo>
                          <a:pt x="802272" y="731648"/>
                          <a:pt x="629755" y="699072"/>
                          <a:pt x="491794" y="706754"/>
                        </a:cubicBezTo>
                        <a:cubicBezTo>
                          <a:pt x="353833" y="714436"/>
                          <a:pt x="174320" y="668407"/>
                          <a:pt x="0" y="706754"/>
                        </a:cubicBezTo>
                        <a:cubicBezTo>
                          <a:pt x="-5780" y="558313"/>
                          <a:pt x="5002" y="486351"/>
                          <a:pt x="0" y="367512"/>
                        </a:cubicBezTo>
                        <a:cubicBezTo>
                          <a:pt x="-5002" y="248673"/>
                          <a:pt x="15224" y="1242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1544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User Training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4BF6FE14-32F9-4121-8B98-3B4304EABB2E}"/>
              </a:ext>
            </a:extLst>
          </p:cNvPr>
          <p:cNvSpPr/>
          <p:nvPr/>
        </p:nvSpPr>
        <p:spPr>
          <a:xfrm>
            <a:off x="9255681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485DB5A6-6777-4B1D-A27D-BC4257D6C4A3}"/>
              </a:ext>
            </a:extLst>
          </p:cNvPr>
          <p:cNvSpPr/>
          <p:nvPr/>
        </p:nvSpPr>
        <p:spPr>
          <a:xfrm>
            <a:off x="9452200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174F6461-7630-4F3C-B284-340223A88703}"/>
              </a:ext>
            </a:extLst>
          </p:cNvPr>
          <p:cNvSpPr/>
          <p:nvPr/>
        </p:nvSpPr>
        <p:spPr>
          <a:xfrm>
            <a:off x="9656536" y="2606893"/>
            <a:ext cx="140511" cy="15792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  <a:defRPr/>
            </a:pPr>
            <a:r>
              <a:rPr lang="en-US" sz="90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A0A594C8-FDEB-416B-A653-7773D114E21E}"/>
              </a:ext>
            </a:extLst>
          </p:cNvPr>
          <p:cNvSpPr/>
          <p:nvPr/>
        </p:nvSpPr>
        <p:spPr>
          <a:xfrm>
            <a:off x="5670534" y="1382843"/>
            <a:ext cx="800280" cy="3942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8443"/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#3 Validated</a:t>
            </a:r>
          </a:p>
          <a:p>
            <a:pPr algn="ctr" defTabSz="588443"/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HCM Build</a:t>
            </a: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49DDBEA8-46E3-40ED-9B62-EBC8B4A7FE78}"/>
              </a:ext>
            </a:extLst>
          </p:cNvPr>
          <p:cNvCxnSpPr>
            <a:cxnSpLocks/>
            <a:stCxn id="212" idx="2"/>
          </p:cNvCxnSpPr>
          <p:nvPr/>
        </p:nvCxnSpPr>
        <p:spPr>
          <a:xfrm flipH="1">
            <a:off x="6067768" y="1777073"/>
            <a:ext cx="2906" cy="988516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B5244487-68A8-4D69-A12A-22AC5712A239}"/>
              </a:ext>
            </a:extLst>
          </p:cNvPr>
          <p:cNvSpPr/>
          <p:nvPr/>
        </p:nvSpPr>
        <p:spPr>
          <a:xfrm>
            <a:off x="6600302" y="1382844"/>
            <a:ext cx="1366080" cy="3942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8443"/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 #4 Decision!</a:t>
            </a:r>
          </a:p>
          <a:p>
            <a:pPr algn="ctr" defTabSz="588443"/>
            <a:r>
              <a:rPr lang="en-US" sz="1081" b="1" dirty="0">
                <a:solidFill>
                  <a:prstClr val="black"/>
                </a:solidFill>
                <a:latin typeface="Calibri" panose="020F0502020204030204"/>
              </a:rPr>
              <a:t>GO Training / Go Live </a:t>
            </a: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486D84F7-75F8-4E93-8062-B028188F98EC}"/>
              </a:ext>
            </a:extLst>
          </p:cNvPr>
          <p:cNvCxnSpPr>
            <a:cxnSpLocks/>
            <a:stCxn id="213" idx="2"/>
          </p:cNvCxnSpPr>
          <p:nvPr/>
        </p:nvCxnSpPr>
        <p:spPr>
          <a:xfrm>
            <a:off x="7283342" y="1777071"/>
            <a:ext cx="0" cy="988517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Connector: Elbow 9">
            <a:extLst>
              <a:ext uri="{FF2B5EF4-FFF2-40B4-BE49-F238E27FC236}">
                <a16:creationId xmlns:a16="http://schemas.microsoft.com/office/drawing/2014/main" id="{5480E129-844D-4F58-BC15-2B7CC40A542A}"/>
              </a:ext>
            </a:extLst>
          </p:cNvPr>
          <p:cNvCxnSpPr>
            <a:cxnSpLocks/>
          </p:cNvCxnSpPr>
          <p:nvPr/>
        </p:nvCxnSpPr>
        <p:spPr>
          <a:xfrm>
            <a:off x="484343" y="4201503"/>
            <a:ext cx="198143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>
            <a:extLst>
              <a:ext uri="{FF2B5EF4-FFF2-40B4-BE49-F238E27FC236}">
                <a16:creationId xmlns:a16="http://schemas.microsoft.com/office/drawing/2014/main" id="{6B116182-B079-4455-9118-8C97673388CE}"/>
              </a:ext>
            </a:extLst>
          </p:cNvPr>
          <p:cNvSpPr/>
          <p:nvPr/>
        </p:nvSpPr>
        <p:spPr>
          <a:xfrm>
            <a:off x="981473" y="5345342"/>
            <a:ext cx="2310712" cy="639331"/>
          </a:xfrm>
          <a:prstGeom prst="rect">
            <a:avLst/>
          </a:prstGeom>
          <a:gradFill>
            <a:gsLst>
              <a:gs pos="100000">
                <a:srgbClr val="A1CAF5">
                  <a:alpha val="73000"/>
                </a:srgbClr>
              </a:gs>
              <a:gs pos="0">
                <a:schemeClr val="bg1"/>
              </a:gs>
            </a:gsLst>
            <a:lin ang="0" scaled="0"/>
          </a:gra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 defTabSz="294220">
              <a:lnSpc>
                <a:spcPct val="85000"/>
              </a:lnSpc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Preparation/Readiness </a:t>
            </a:r>
          </a:p>
          <a:p>
            <a:pPr algn="ctr" defTabSz="294220">
              <a:lnSpc>
                <a:spcPct val="85000"/>
              </a:lnSpc>
            </a:pPr>
            <a:r>
              <a:rPr lang="en-US" sz="1441" spc="-19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Pay/Time Compare 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9B91B95-4575-4ABA-B558-5670663332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22B573"/>
              </a:clrFrom>
              <a:clrTo>
                <a:srgbClr val="22B57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t="17341" r="30868" b="21956"/>
          <a:stretch/>
        </p:blipFill>
        <p:spPr>
          <a:xfrm>
            <a:off x="2418727" y="2943000"/>
            <a:ext cx="629157" cy="71969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5078EC2-D990-45B6-8B70-502C64645B21}"/>
              </a:ext>
            </a:extLst>
          </p:cNvPr>
          <p:cNvSpPr txBox="1"/>
          <p:nvPr/>
        </p:nvSpPr>
        <p:spPr>
          <a:xfrm>
            <a:off x="2086234" y="2805233"/>
            <a:ext cx="439544" cy="480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3783"/>
            <a:r>
              <a:rPr lang="en-US" sz="2523" b="1" dirty="0">
                <a:solidFill>
                  <a:srgbClr val="008000"/>
                </a:solidFill>
                <a:latin typeface="Arial" panose="020B0604020202020204"/>
                <a:sym typeface="Wingdings" panose="05000000000000000000" pitchFamily="2" charset="2"/>
              </a:rPr>
              <a:t></a:t>
            </a:r>
            <a:endParaRPr lang="en-US" sz="2523" b="1" dirty="0">
              <a:solidFill>
                <a:srgbClr val="008000"/>
              </a:solidFill>
              <a:latin typeface="Arial" panose="020B0604020202020204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26DAD7F-81F4-440A-8ACF-4F10BEEAF0BD}"/>
              </a:ext>
            </a:extLst>
          </p:cNvPr>
          <p:cNvSpPr txBox="1"/>
          <p:nvPr/>
        </p:nvSpPr>
        <p:spPr>
          <a:xfrm>
            <a:off x="2097145" y="3503706"/>
            <a:ext cx="439544" cy="480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3783"/>
            <a:r>
              <a:rPr lang="en-US" sz="2523" b="1" dirty="0">
                <a:solidFill>
                  <a:srgbClr val="008000"/>
                </a:solidFill>
                <a:latin typeface="Arial" panose="020B0604020202020204"/>
                <a:sym typeface="Wingdings" panose="05000000000000000000" pitchFamily="2" charset="2"/>
              </a:rPr>
              <a:t></a:t>
            </a:r>
            <a:endParaRPr lang="en-US" sz="2523" b="1" dirty="0">
              <a:solidFill>
                <a:srgbClr val="008000"/>
              </a:solidFill>
              <a:latin typeface="Arial" panose="020B0604020202020204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D75C455E-534E-48E8-826B-F7E983FCAD75}"/>
              </a:ext>
            </a:extLst>
          </p:cNvPr>
          <p:cNvSpPr/>
          <p:nvPr/>
        </p:nvSpPr>
        <p:spPr>
          <a:xfrm>
            <a:off x="9874579" y="2288566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MAY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62A22E5-046F-4F9C-93E7-56037F88C0C0}"/>
              </a:ext>
            </a:extLst>
          </p:cNvPr>
          <p:cNvSpPr/>
          <p:nvPr/>
        </p:nvSpPr>
        <p:spPr>
          <a:xfrm>
            <a:off x="10763172" y="2287330"/>
            <a:ext cx="861132" cy="383582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294220">
              <a:defRPr/>
            </a:pPr>
            <a:r>
              <a:rPr lang="en-US" sz="1802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JUN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6C79B5A0-2F59-42FA-B7DB-01DCCAAFABA8}"/>
              </a:ext>
            </a:extLst>
          </p:cNvPr>
          <p:cNvCxnSpPr>
            <a:cxnSpLocks/>
            <a:stCxn id="214" idx="2"/>
          </p:cNvCxnSpPr>
          <p:nvPr/>
        </p:nvCxnSpPr>
        <p:spPr>
          <a:xfrm>
            <a:off x="11193737" y="1777071"/>
            <a:ext cx="0" cy="988517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8C755EFE-C109-43A5-ADBE-838FEA0548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22B573"/>
              </a:clrFrom>
              <a:clrTo>
                <a:srgbClr val="22B57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t="17341" r="30868" b="21956"/>
          <a:stretch/>
        </p:blipFill>
        <p:spPr>
          <a:xfrm>
            <a:off x="2209513" y="4693195"/>
            <a:ext cx="629157" cy="719698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A6BD062-5A48-4F26-8B07-ED3599DF8F8C}"/>
              </a:ext>
            </a:extLst>
          </p:cNvPr>
          <p:cNvSpPr/>
          <p:nvPr/>
        </p:nvSpPr>
        <p:spPr>
          <a:xfrm>
            <a:off x="867046" y="1382843"/>
            <a:ext cx="800280" cy="394229"/>
          </a:xfrm>
          <a:prstGeom prst="roundRect">
            <a:avLst/>
          </a:prstGeom>
          <a:solidFill>
            <a:schemeClr val="bg1"/>
          </a:solidFill>
          <a:ln>
            <a:solidFill>
              <a:srgbClr val="008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588443"/>
            <a:r>
              <a:rPr lang="en-US" sz="1081" b="1" dirty="0">
                <a:solidFill>
                  <a:srgbClr val="008000"/>
                </a:solidFill>
                <a:latin typeface="Calibri" panose="020F0502020204030204"/>
              </a:rPr>
              <a:t>Milestone #1</a:t>
            </a:r>
          </a:p>
          <a:p>
            <a:pPr algn="ctr" defTabSz="588443"/>
            <a:r>
              <a:rPr lang="en-US" sz="1081" b="1" dirty="0">
                <a:solidFill>
                  <a:srgbClr val="008000"/>
                </a:solidFill>
                <a:latin typeface="Calibri" panose="020F0502020204030204"/>
              </a:rPr>
              <a:t>Start Testing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4AE3282-D0E3-4C27-A483-9A3A0743A3ED}"/>
              </a:ext>
            </a:extLst>
          </p:cNvPr>
          <p:cNvCxnSpPr>
            <a:cxnSpLocks/>
            <a:stCxn id="118" idx="2"/>
          </p:cNvCxnSpPr>
          <p:nvPr/>
        </p:nvCxnSpPr>
        <p:spPr>
          <a:xfrm flipH="1">
            <a:off x="1264280" y="1777073"/>
            <a:ext cx="2906" cy="988516"/>
          </a:xfrm>
          <a:prstGeom prst="line">
            <a:avLst/>
          </a:prstGeom>
          <a:solidFill>
            <a:schemeClr val="bg1"/>
          </a:solidFill>
          <a:ln>
            <a:solidFill>
              <a:srgbClr val="008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59694A09-A0A6-4B49-BDE2-F24D522912A9}"/>
              </a:ext>
            </a:extLst>
          </p:cNvPr>
          <p:cNvSpPr txBox="1"/>
          <p:nvPr/>
        </p:nvSpPr>
        <p:spPr>
          <a:xfrm>
            <a:off x="1590237" y="1346901"/>
            <a:ext cx="439544" cy="480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3783"/>
            <a:r>
              <a:rPr lang="en-US" sz="2523" b="1" dirty="0">
                <a:solidFill>
                  <a:srgbClr val="008000"/>
                </a:solidFill>
                <a:latin typeface="Arial" panose="020B0604020202020204"/>
                <a:sym typeface="Wingdings" panose="05000000000000000000" pitchFamily="2" charset="2"/>
              </a:rPr>
              <a:t></a:t>
            </a:r>
            <a:endParaRPr lang="en-US" sz="2523" b="1" dirty="0">
              <a:solidFill>
                <a:srgbClr val="008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10358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5D174E-71E7-4C00-8543-64E00E3769C9}"/>
              </a:ext>
            </a:extLst>
          </p:cNvPr>
          <p:cNvSpPr txBox="1"/>
          <p:nvPr/>
        </p:nvSpPr>
        <p:spPr>
          <a:xfrm>
            <a:off x="659012" y="1244540"/>
            <a:ext cx="5983924" cy="2053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11891" indent="-306058" defTabSz="823783"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Successfully completed six-week SIT 1 (burndown to the right)</a:t>
            </a:r>
          </a:p>
          <a:p>
            <a:pPr marL="622128" lvl="1" indent="-210237" defTabSz="823783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Discovered, documented, and worked to resolve </a:t>
            </a:r>
            <a:r>
              <a:rPr lang="en-US" sz="126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372 found defects</a:t>
            </a:r>
          </a:p>
          <a:p>
            <a:pPr marL="622128" lvl="1" indent="-210237" defTabSz="823783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6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Engaged all 1,523 </a:t>
            </a: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test scripts over </a:t>
            </a:r>
            <a:r>
              <a:rPr lang="en-US" sz="126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all 51 employee types</a:t>
            </a:r>
          </a:p>
          <a:p>
            <a:pPr marL="622128" lvl="1" indent="-210237" defTabSz="823783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6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Passed 89% </a:t>
            </a: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of tests (exit criteria was ≥ 85%)</a:t>
            </a:r>
          </a:p>
          <a:p>
            <a:pPr marL="622128" lvl="1" indent="-210237" defTabSz="823783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Successfully </a:t>
            </a:r>
            <a:r>
              <a:rPr lang="en-US" sz="126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ran on/off cycle payrolls</a:t>
            </a: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including ITD interface</a:t>
            </a:r>
          </a:p>
          <a:p>
            <a:pPr marL="622128" lvl="1" indent="-210237" defTabSz="823783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Exited SIT 1 with </a:t>
            </a:r>
            <a:r>
              <a:rPr lang="en-US" sz="126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19 Open Defects</a:t>
            </a: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; all </a:t>
            </a:r>
            <a:r>
              <a:rPr lang="en-US" sz="126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Low or Medium severity</a:t>
            </a:r>
          </a:p>
          <a:p>
            <a:pPr marL="622128" lvl="1" indent="-210237" defTabSz="823783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61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Passed 73% of 112 </a:t>
            </a: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HCM business processes (32+50 = 82/112)</a:t>
            </a:r>
          </a:p>
          <a:p>
            <a:pPr marL="622128" lvl="1" indent="-210237" defTabSz="823783">
              <a:lnSpc>
                <a:spcPct val="107000"/>
              </a:lnSpc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26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Untested scripts, open defects, and needed tests moving to SIT 2</a:t>
            </a:r>
          </a:p>
          <a:p>
            <a:pPr marL="411891" indent="-306058" defTabSz="823783">
              <a:spcBef>
                <a:spcPts val="541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Received P1 finance structure on schedule (8/22) for P2 testing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DD4A39-54AC-4EC4-87D7-79E2C8C88F34}"/>
              </a:ext>
            </a:extLst>
          </p:cNvPr>
          <p:cNvGrpSpPr/>
          <p:nvPr/>
        </p:nvGrpSpPr>
        <p:grpSpPr>
          <a:xfrm>
            <a:off x="7020304" y="339884"/>
            <a:ext cx="5125930" cy="6178233"/>
            <a:chOff x="6952853" y="0"/>
            <a:chExt cx="6529783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57D1F4A-DA52-46C6-B844-AFE3B12F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2853" y="0"/>
              <a:ext cx="6529783" cy="6858000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4175D7D-6ED5-47A9-B701-7C664910F402}"/>
                </a:ext>
              </a:extLst>
            </p:cNvPr>
            <p:cNvSpPr/>
            <p:nvPr/>
          </p:nvSpPr>
          <p:spPr>
            <a:xfrm>
              <a:off x="7607300" y="736599"/>
              <a:ext cx="5813609" cy="5475187"/>
            </a:xfrm>
            <a:custGeom>
              <a:avLst/>
              <a:gdLst>
                <a:gd name="connsiteX0" fmla="*/ 0 w 5588000"/>
                <a:gd name="connsiteY0" fmla="*/ 0 h 5486400"/>
                <a:gd name="connsiteX1" fmla="*/ 2984500 w 5588000"/>
                <a:gd name="connsiteY1" fmla="*/ 2667000 h 5486400"/>
                <a:gd name="connsiteX2" fmla="*/ 5588000 w 5588000"/>
                <a:gd name="connsiteY2" fmla="*/ 5486400 h 5486400"/>
                <a:gd name="connsiteX0" fmla="*/ 0 w 5588000"/>
                <a:gd name="connsiteY0" fmla="*/ 0 h 5486400"/>
                <a:gd name="connsiteX1" fmla="*/ 2463800 w 5588000"/>
                <a:gd name="connsiteY1" fmla="*/ 3086100 h 5486400"/>
                <a:gd name="connsiteX2" fmla="*/ 5588000 w 5588000"/>
                <a:gd name="connsiteY2" fmla="*/ 5486400 h 5486400"/>
                <a:gd name="connsiteX0" fmla="*/ 0 w 5588000"/>
                <a:gd name="connsiteY0" fmla="*/ 0 h 5486400"/>
                <a:gd name="connsiteX1" fmla="*/ 2463800 w 5588000"/>
                <a:gd name="connsiteY1" fmla="*/ 3086100 h 5486400"/>
                <a:gd name="connsiteX2" fmla="*/ 5588000 w 5588000"/>
                <a:gd name="connsiteY2" fmla="*/ 5486400 h 5486400"/>
                <a:gd name="connsiteX0" fmla="*/ 0 w 5588000"/>
                <a:gd name="connsiteY0" fmla="*/ 68049 h 5554449"/>
                <a:gd name="connsiteX1" fmla="*/ 2463800 w 5588000"/>
                <a:gd name="connsiteY1" fmla="*/ 3154149 h 5554449"/>
                <a:gd name="connsiteX2" fmla="*/ 5588000 w 5588000"/>
                <a:gd name="connsiteY2" fmla="*/ 5554449 h 5554449"/>
                <a:gd name="connsiteX0" fmla="*/ 0 w 5588000"/>
                <a:gd name="connsiteY0" fmla="*/ 0 h 5486400"/>
                <a:gd name="connsiteX1" fmla="*/ 2463800 w 5588000"/>
                <a:gd name="connsiteY1" fmla="*/ 3086100 h 5486400"/>
                <a:gd name="connsiteX2" fmla="*/ 5588000 w 5588000"/>
                <a:gd name="connsiteY2" fmla="*/ 5486400 h 5486400"/>
                <a:gd name="connsiteX0" fmla="*/ 0 w 5588000"/>
                <a:gd name="connsiteY0" fmla="*/ 0 h 5486400"/>
                <a:gd name="connsiteX1" fmla="*/ 2463800 w 5588000"/>
                <a:gd name="connsiteY1" fmla="*/ 3086100 h 5486400"/>
                <a:gd name="connsiteX2" fmla="*/ 5588000 w 5588000"/>
                <a:gd name="connsiteY2" fmla="*/ 5486400 h 5486400"/>
                <a:gd name="connsiteX0" fmla="*/ 0 w 5588000"/>
                <a:gd name="connsiteY0" fmla="*/ 0 h 5486400"/>
                <a:gd name="connsiteX1" fmla="*/ 2463800 w 5588000"/>
                <a:gd name="connsiteY1" fmla="*/ 3086100 h 5486400"/>
                <a:gd name="connsiteX2" fmla="*/ 5588000 w 5588000"/>
                <a:gd name="connsiteY2" fmla="*/ 5486400 h 5486400"/>
                <a:gd name="connsiteX0" fmla="*/ 0 w 5588000"/>
                <a:gd name="connsiteY0" fmla="*/ 0 h 5486400"/>
                <a:gd name="connsiteX1" fmla="*/ 2578100 w 5588000"/>
                <a:gd name="connsiteY1" fmla="*/ 2946400 h 5486400"/>
                <a:gd name="connsiteX2" fmla="*/ 5588000 w 5588000"/>
                <a:gd name="connsiteY2" fmla="*/ 5486400 h 5486400"/>
                <a:gd name="connsiteX0" fmla="*/ 0 w 5588000"/>
                <a:gd name="connsiteY0" fmla="*/ 0 h 5486400"/>
                <a:gd name="connsiteX1" fmla="*/ 2578100 w 5588000"/>
                <a:gd name="connsiteY1" fmla="*/ 2946400 h 5486400"/>
                <a:gd name="connsiteX2" fmla="*/ 5588000 w 5588000"/>
                <a:gd name="connsiteY2" fmla="*/ 5486400 h 5486400"/>
                <a:gd name="connsiteX0" fmla="*/ 0 w 5588000"/>
                <a:gd name="connsiteY0" fmla="*/ 0 h 5486400"/>
                <a:gd name="connsiteX1" fmla="*/ 2578100 w 5588000"/>
                <a:gd name="connsiteY1" fmla="*/ 2946400 h 5486400"/>
                <a:gd name="connsiteX2" fmla="*/ 5588000 w 5588000"/>
                <a:gd name="connsiteY2" fmla="*/ 5486400 h 5486400"/>
                <a:gd name="connsiteX0" fmla="*/ 0 w 5033962"/>
                <a:gd name="connsiteY0" fmla="*/ 0 h 5484813"/>
                <a:gd name="connsiteX1" fmla="*/ 2578100 w 5033962"/>
                <a:gd name="connsiteY1" fmla="*/ 2946400 h 5484813"/>
                <a:gd name="connsiteX2" fmla="*/ 5033962 w 5033962"/>
                <a:gd name="connsiteY2" fmla="*/ 5484813 h 5484813"/>
                <a:gd name="connsiteX0" fmla="*/ 0 w 5033962"/>
                <a:gd name="connsiteY0" fmla="*/ 0 h 5484813"/>
                <a:gd name="connsiteX1" fmla="*/ 2578100 w 5033962"/>
                <a:gd name="connsiteY1" fmla="*/ 2946400 h 5484813"/>
                <a:gd name="connsiteX2" fmla="*/ 5033962 w 5033962"/>
                <a:gd name="connsiteY2" fmla="*/ 5484813 h 5484813"/>
                <a:gd name="connsiteX0" fmla="*/ 0 w 5813609"/>
                <a:gd name="connsiteY0" fmla="*/ 0 h 5475187"/>
                <a:gd name="connsiteX1" fmla="*/ 2578100 w 5813609"/>
                <a:gd name="connsiteY1" fmla="*/ 2946400 h 5475187"/>
                <a:gd name="connsiteX2" fmla="*/ 5813609 w 5813609"/>
                <a:gd name="connsiteY2" fmla="*/ 5475187 h 5475187"/>
                <a:gd name="connsiteX0" fmla="*/ 0 w 5813609"/>
                <a:gd name="connsiteY0" fmla="*/ 0 h 5475187"/>
                <a:gd name="connsiteX1" fmla="*/ 2578100 w 5813609"/>
                <a:gd name="connsiteY1" fmla="*/ 2946400 h 5475187"/>
                <a:gd name="connsiteX2" fmla="*/ 5813609 w 5813609"/>
                <a:gd name="connsiteY2" fmla="*/ 5475187 h 5475187"/>
                <a:gd name="connsiteX0" fmla="*/ 0 w 5813609"/>
                <a:gd name="connsiteY0" fmla="*/ 0 h 5475187"/>
                <a:gd name="connsiteX1" fmla="*/ 2578100 w 5813609"/>
                <a:gd name="connsiteY1" fmla="*/ 2946400 h 5475187"/>
                <a:gd name="connsiteX2" fmla="*/ 5813609 w 5813609"/>
                <a:gd name="connsiteY2" fmla="*/ 5475187 h 5475187"/>
                <a:gd name="connsiteX0" fmla="*/ 0 w 5813609"/>
                <a:gd name="connsiteY0" fmla="*/ 0 h 5475187"/>
                <a:gd name="connsiteX1" fmla="*/ 2578100 w 5813609"/>
                <a:gd name="connsiteY1" fmla="*/ 2946400 h 5475187"/>
                <a:gd name="connsiteX2" fmla="*/ 5813609 w 5813609"/>
                <a:gd name="connsiteY2" fmla="*/ 5475187 h 547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3609" h="5475187">
                  <a:moveTo>
                    <a:pt x="0" y="0"/>
                  </a:moveTo>
                  <a:cubicBezTo>
                    <a:pt x="1438598" y="9626"/>
                    <a:pt x="1735667" y="1562100"/>
                    <a:pt x="2578100" y="2946400"/>
                  </a:cubicBezTo>
                  <a:cubicBezTo>
                    <a:pt x="3395133" y="4114800"/>
                    <a:pt x="3663409" y="5475187"/>
                    <a:pt x="5813609" y="5475187"/>
                  </a:cubicBezTo>
                </a:path>
              </a:pathLst>
            </a:custGeom>
            <a:noFill/>
            <a:ln w="508000">
              <a:solidFill>
                <a:schemeClr val="bg1">
                  <a:lumMod val="50000"/>
                  <a:alpha val="21176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3783"/>
              <a:endParaRPr lang="en-US" sz="1622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416E07F-D1C6-45ED-84D6-08D493CE1EE4}"/>
              </a:ext>
            </a:extLst>
          </p:cNvPr>
          <p:cNvSpPr txBox="1"/>
          <p:nvPr/>
        </p:nvSpPr>
        <p:spPr>
          <a:xfrm>
            <a:off x="659012" y="3429000"/>
            <a:ext cx="5983924" cy="17432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11891" indent="-306058" defTabSz="823783"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Second cycle (SIT &amp; P/C concurrent) planned, resourced, and executed</a:t>
            </a:r>
          </a:p>
          <a:p>
            <a:pPr marL="411891" indent="-306058" defTabSz="823783">
              <a:spcBef>
                <a:spcPts val="541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Time-related functional (WFM) integrations with Luma</a:t>
            </a:r>
          </a:p>
          <a:p>
            <a:pPr marL="411891" indent="-306058" defTabSz="823783">
              <a:spcBef>
                <a:spcPts val="541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Security roles – not established in SIT 1</a:t>
            </a:r>
          </a:p>
          <a:p>
            <a:pPr marL="411891" indent="-306058" defTabSz="823783">
              <a:spcBef>
                <a:spcPts val="541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Low confidence HR functions – working on executive demos</a:t>
            </a:r>
          </a:p>
          <a:p>
            <a:pPr marL="411891" indent="-306058" defTabSz="823783">
              <a:spcBef>
                <a:spcPts val="541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Work Force Transition content – Exec Accelerator; 6 Roles; Simulation</a:t>
            </a:r>
          </a:p>
          <a:p>
            <a:pPr marL="411891" indent="-306058" defTabSz="823783">
              <a:spcBef>
                <a:spcPts val="541"/>
              </a:spcBef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Out of Scope list by September 27 – what HCM will not go live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860407-AFC4-4671-8ED6-09F4E54AAED1}"/>
              </a:ext>
            </a:extLst>
          </p:cNvPr>
          <p:cNvSpPr txBox="1"/>
          <p:nvPr/>
        </p:nvSpPr>
        <p:spPr>
          <a:xfrm>
            <a:off x="659012" y="5254945"/>
            <a:ext cx="5983924" cy="11716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11891" indent="-306058" defTabSz="823783"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Remaining Edge Entity’s (4 of original 13) need design, build, and test</a:t>
            </a:r>
          </a:p>
          <a:p>
            <a:pPr marL="411891" indent="-306058" defTabSz="823783">
              <a:spcBef>
                <a:spcPts val="541"/>
              </a:spcBef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Phase 2 Infor critical functionality: Gov Cloud JAB (BSI)</a:t>
            </a:r>
          </a:p>
          <a:p>
            <a:pPr marL="411891" indent="-306058" defTabSz="823783">
              <a:spcBef>
                <a:spcPts val="541"/>
              </a:spcBef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Mock CutOver 1 completion adequate to support SIT2/Pay Compare 1 </a:t>
            </a:r>
          </a:p>
          <a:p>
            <a:pPr marL="411891" indent="-306058" defTabSz="823783">
              <a:spcBef>
                <a:spcPts val="541"/>
              </a:spcBef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144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Phase 1 go live in January to keep Phase 2 go-live in April on schedule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96D643-B84A-41B4-A7C4-CFC4A5F4FBB5}"/>
              </a:ext>
            </a:extLst>
          </p:cNvPr>
          <p:cNvSpPr txBox="1"/>
          <p:nvPr/>
        </p:nvSpPr>
        <p:spPr>
          <a:xfrm rot="16200000">
            <a:off x="-873864" y="2081104"/>
            <a:ext cx="2620199" cy="369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88443">
              <a:defRPr/>
            </a:pPr>
            <a:r>
              <a:rPr lang="en-US" sz="180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Accomplishments</a:t>
            </a:r>
            <a:endParaRPr lang="en-US" sz="162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2EB6B-34EC-4075-BACF-F4200AA943F9}"/>
              </a:ext>
            </a:extLst>
          </p:cNvPr>
          <p:cNvSpPr txBox="1"/>
          <p:nvPr/>
        </p:nvSpPr>
        <p:spPr>
          <a:xfrm>
            <a:off x="118026" y="751369"/>
            <a:ext cx="1420306" cy="3419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88443">
              <a:defRPr/>
            </a:pPr>
            <a:r>
              <a:rPr lang="en-US" sz="162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2 (HCM)</a:t>
            </a:r>
            <a:endParaRPr lang="en-US" sz="144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C14C99-8809-4498-80ED-2FF5686B6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6" y="410766"/>
            <a:ext cx="1252324" cy="3683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ECC0A6-79AB-4C73-B704-4B6D530B38EC}"/>
              </a:ext>
            </a:extLst>
          </p:cNvPr>
          <p:cNvSpPr txBox="1"/>
          <p:nvPr/>
        </p:nvSpPr>
        <p:spPr>
          <a:xfrm rot="16200000">
            <a:off x="-298532" y="4125969"/>
            <a:ext cx="1469529" cy="369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88443">
              <a:defRPr/>
            </a:pPr>
            <a:r>
              <a:rPr lang="en-US" sz="180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lang="en-US" sz="162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D5E54-F65D-4952-B974-01D99DF34FC3}"/>
              </a:ext>
            </a:extLst>
          </p:cNvPr>
          <p:cNvSpPr txBox="1"/>
          <p:nvPr/>
        </p:nvSpPr>
        <p:spPr>
          <a:xfrm rot="16200000">
            <a:off x="-21263" y="5659316"/>
            <a:ext cx="914991" cy="369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588443">
              <a:defRPr/>
            </a:pPr>
            <a:r>
              <a:rPr lang="en-US" sz="1802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Risks</a:t>
            </a:r>
            <a:endParaRPr lang="en-US" sz="1622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22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EF9DCA-D6F3-4EFE-8857-441D2FE87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/>
          <a:stretch/>
        </p:blipFill>
        <p:spPr>
          <a:xfrm>
            <a:off x="0" y="0"/>
            <a:ext cx="12192000" cy="6353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39190-507A-4A47-887C-2DC3E13B107E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gradFill flip="none" rotWithShape="1">
            <a:gsLst>
              <a:gs pos="43000">
                <a:srgbClr val="092F61">
                  <a:alpha val="80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01891-17FC-4C35-B39B-B24F30E454BA}"/>
              </a:ext>
            </a:extLst>
          </p:cNvPr>
          <p:cNvSpPr txBox="1">
            <a:spLocks/>
          </p:cNvSpPr>
          <p:nvPr/>
        </p:nvSpPr>
        <p:spPr>
          <a:xfrm>
            <a:off x="2836342" y="2357288"/>
            <a:ext cx="6492240" cy="30632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Takeaways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04CDBB-F841-49C5-9434-2985C7A15CF3}"/>
              </a:ext>
            </a:extLst>
          </p:cNvPr>
          <p:cNvCxnSpPr/>
          <p:nvPr/>
        </p:nvCxnSpPr>
        <p:spPr>
          <a:xfrm>
            <a:off x="3105150" y="3429000"/>
            <a:ext cx="5981700" cy="0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42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F3F83-0363-4B2B-B490-59B00C2C1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0" b="6068"/>
          <a:stretch/>
        </p:blipFill>
        <p:spPr>
          <a:xfrm>
            <a:off x="0" y="0"/>
            <a:ext cx="12191999" cy="63531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839190-507A-4A47-887C-2DC3E13B107E}"/>
              </a:ext>
            </a:extLst>
          </p:cNvPr>
          <p:cNvSpPr/>
          <p:nvPr/>
        </p:nvSpPr>
        <p:spPr>
          <a:xfrm>
            <a:off x="0" y="0"/>
            <a:ext cx="12192000" cy="6353175"/>
          </a:xfrm>
          <a:prstGeom prst="rect">
            <a:avLst/>
          </a:prstGeom>
          <a:gradFill flip="none" rotWithShape="1">
            <a:gsLst>
              <a:gs pos="43000">
                <a:srgbClr val="092F61">
                  <a:alpha val="80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5F01891-17FC-4C35-B39B-B24F30E454BA}"/>
              </a:ext>
            </a:extLst>
          </p:cNvPr>
          <p:cNvSpPr txBox="1">
            <a:spLocks/>
          </p:cNvSpPr>
          <p:nvPr/>
        </p:nvSpPr>
        <p:spPr>
          <a:xfrm>
            <a:off x="2836342" y="2357288"/>
            <a:ext cx="6492240" cy="30632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71641E-D942-4A56-AA3D-940FB7F7CF92}"/>
              </a:ext>
            </a:extLst>
          </p:cNvPr>
          <p:cNvSpPr txBox="1"/>
          <p:nvPr/>
        </p:nvSpPr>
        <p:spPr>
          <a:xfrm>
            <a:off x="7255506" y="4732793"/>
            <a:ext cx="3596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Danielle Stevens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dstevens@sco.Idaho.gov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208-332-8868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364D4-61EE-402B-8FF9-A45DC070200E}"/>
              </a:ext>
            </a:extLst>
          </p:cNvPr>
          <p:cNvSpPr txBox="1"/>
          <p:nvPr/>
        </p:nvSpPr>
        <p:spPr>
          <a:xfrm>
            <a:off x="1707802" y="4732793"/>
            <a:ext cx="3340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 Lehosit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clehosit@sco.Idaho.gov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52A4A-8011-4FB3-9B0A-1C2ADC7D0432}"/>
              </a:ext>
            </a:extLst>
          </p:cNvPr>
          <p:cNvSpPr txBox="1"/>
          <p:nvPr/>
        </p:nvSpPr>
        <p:spPr>
          <a:xfrm>
            <a:off x="4612884" y="4732793"/>
            <a:ext cx="3163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Elijah Stearns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estearns@sco.idaho.gov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208-332-8871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4A876F-0C99-465A-ADBA-B961712F82E8}"/>
              </a:ext>
            </a:extLst>
          </p:cNvPr>
          <p:cNvGrpSpPr/>
          <p:nvPr/>
        </p:nvGrpSpPr>
        <p:grpSpPr>
          <a:xfrm>
            <a:off x="2863418" y="3204328"/>
            <a:ext cx="6465164" cy="1283554"/>
            <a:chOff x="4017804" y="3070691"/>
            <a:chExt cx="6465164" cy="128355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404CDBB-F841-49C5-9434-2985C7A15CF3}"/>
                </a:ext>
              </a:extLst>
            </p:cNvPr>
            <p:cNvCxnSpPr/>
            <p:nvPr/>
          </p:nvCxnSpPr>
          <p:spPr>
            <a:xfrm>
              <a:off x="4375150" y="3070691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4EA573-40B4-4C23-B7AB-C903EBD3708B}"/>
                </a:ext>
              </a:extLst>
            </p:cNvPr>
            <p:cNvSpPr txBox="1"/>
            <p:nvPr/>
          </p:nvSpPr>
          <p:spPr>
            <a:xfrm>
              <a:off x="4017804" y="3417044"/>
              <a:ext cx="36923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Sheena Coles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SColes@sco.Idaho.gov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208-334-3100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D4FBF6-E9D4-457A-AE3A-96040D09DBA3}"/>
                </a:ext>
              </a:extLst>
            </p:cNvPr>
            <p:cNvSpPr txBox="1"/>
            <p:nvPr/>
          </p:nvSpPr>
          <p:spPr>
            <a:xfrm>
              <a:off x="7169946" y="3430915"/>
              <a:ext cx="33130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Alex Doench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adoench@sco.Idaho.gov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208-332-8841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80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6A748-5F36-485A-8291-6931D315387B}"/>
              </a:ext>
            </a:extLst>
          </p:cNvPr>
          <p:cNvSpPr txBox="1">
            <a:spLocks/>
          </p:cNvSpPr>
          <p:nvPr/>
        </p:nvSpPr>
        <p:spPr>
          <a:xfrm>
            <a:off x="688432" y="2195350"/>
            <a:ext cx="8596668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FFC000"/>
                </a:solidFill>
              </a:rPr>
              <a:t>Thank you </a:t>
            </a:r>
            <a:r>
              <a:rPr lang="en-US" sz="2000" dirty="0">
                <a:solidFill>
                  <a:srgbClr val="092F57"/>
                </a:solidFill>
              </a:rPr>
              <a:t>for being here!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buFont typeface="Arial" panose="020B0604020202020204" pitchFamily="34" charset="0"/>
              <a:buNone/>
              <a:defRPr/>
            </a:pPr>
            <a:r>
              <a:rPr lang="en-US" sz="2200" dirty="0"/>
              <a:t>Expectations:</a:t>
            </a: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Please give presenters your full attention.</a:t>
            </a: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Please </a:t>
            </a:r>
            <a:r>
              <a:rPr lang="en-US" sz="1800" dirty="0"/>
              <a:t>utilize the </a:t>
            </a:r>
            <a:r>
              <a:rPr lang="EN-US" sz="1800" dirty="0"/>
              <a:t>chat </a:t>
            </a:r>
            <a:r>
              <a:rPr lang="en-US" sz="1800" dirty="0"/>
              <a:t>functionality </a:t>
            </a:r>
            <a:r>
              <a:rPr lang="EN-US" sz="1800" dirty="0"/>
              <a:t>(bottom right) </a:t>
            </a:r>
            <a:r>
              <a:rPr lang="en-US" sz="1800" dirty="0"/>
              <a:t>to ask questions, </a:t>
            </a:r>
            <a:r>
              <a:rPr lang="EN-US" sz="1800" dirty="0"/>
              <a:t>or wait until the end of </a:t>
            </a:r>
            <a:r>
              <a:rPr lang="en-US" sz="1800" dirty="0"/>
              <a:t>the </a:t>
            </a:r>
            <a:r>
              <a:rPr lang="EN-US" sz="1800" dirty="0"/>
              <a:t>presentation to come off of mute and ask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  <a:r>
              <a:rPr lang="EN-US" sz="1800" dirty="0">
                <a:solidFill>
                  <a:prstClr val="black"/>
                </a:solidFill>
              </a:rPr>
              <a:t> </a:t>
            </a:r>
            <a:endParaRPr lang="en-US" sz="1800" dirty="0">
              <a:solidFill>
                <a:prstClr val="black"/>
              </a:solidFill>
            </a:endParaRPr>
          </a:p>
          <a:p>
            <a:pPr marL="578358" lvl="1">
              <a:lnSpc>
                <a:spcPct val="150000"/>
              </a:lnSpc>
              <a:spcBef>
                <a:spcPts val="600"/>
              </a:spcBef>
              <a:buClr>
                <a:srgbClr val="FFB81C"/>
              </a:buClr>
              <a:defRPr/>
            </a:pPr>
            <a:r>
              <a:rPr lang="en-US" sz="1800" dirty="0"/>
              <a:t>This meeting is being recorded and will be provided in the follow-up email.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rgbClr val="092F57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BF2931-F733-4400-8E48-8C7149A5B678}"/>
              </a:ext>
            </a:extLst>
          </p:cNvPr>
          <p:cNvGrpSpPr/>
          <p:nvPr/>
        </p:nvGrpSpPr>
        <p:grpSpPr>
          <a:xfrm>
            <a:off x="448027" y="5905850"/>
            <a:ext cx="12300307" cy="600604"/>
            <a:chOff x="1411261" y="5246818"/>
            <a:chExt cx="9848017" cy="5102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52BB28-BBA1-4992-8B27-255CBADDB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545" t="-5612" r="-7206" b="-2669"/>
            <a:stretch/>
          </p:blipFill>
          <p:spPr>
            <a:xfrm>
              <a:off x="1411261" y="5252054"/>
              <a:ext cx="9848017" cy="50496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A8DA71-2200-4222-BB4D-C9807C774B44}"/>
                </a:ext>
              </a:extLst>
            </p:cNvPr>
            <p:cNvSpPr/>
            <p:nvPr/>
          </p:nvSpPr>
          <p:spPr>
            <a:xfrm>
              <a:off x="1895059" y="5246818"/>
              <a:ext cx="1023101" cy="504967"/>
            </a:xfrm>
            <a:prstGeom prst="rect">
              <a:avLst/>
            </a:prstGeom>
            <a:noFill/>
            <a:ln w="38100">
              <a:solidFill>
                <a:srgbClr val="E145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3B44B7-676D-42D9-B7BD-699D6B40CF08}"/>
                </a:ext>
              </a:extLst>
            </p:cNvPr>
            <p:cNvSpPr/>
            <p:nvPr/>
          </p:nvSpPr>
          <p:spPr>
            <a:xfrm>
              <a:off x="5770088" y="5246818"/>
              <a:ext cx="457466" cy="504967"/>
            </a:xfrm>
            <a:prstGeom prst="rect">
              <a:avLst/>
            </a:prstGeom>
            <a:noFill/>
            <a:ln w="38100">
              <a:solidFill>
                <a:srgbClr val="E145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96060CCE-7A8E-4590-92B4-E81800D7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17244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C937B6-B965-439E-97B3-FCA94FB7B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61" b="7500"/>
          <a:stretch/>
        </p:blipFill>
        <p:spPr>
          <a:xfrm>
            <a:off x="1" y="0"/>
            <a:ext cx="5719568" cy="6343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739D29-AC37-46BB-8D4F-5884D0842756}"/>
              </a:ext>
            </a:extLst>
          </p:cNvPr>
          <p:cNvSpPr/>
          <p:nvPr/>
        </p:nvSpPr>
        <p:spPr>
          <a:xfrm>
            <a:off x="1" y="0"/>
            <a:ext cx="5719568" cy="6343650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212C1-E25E-4CB2-B791-89A3BA092208}"/>
              </a:ext>
            </a:extLst>
          </p:cNvPr>
          <p:cNvSpPr txBox="1"/>
          <p:nvPr/>
        </p:nvSpPr>
        <p:spPr>
          <a:xfrm>
            <a:off x="1513119" y="2690336"/>
            <a:ext cx="2693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D7B7A-5B61-466B-A6A6-AD29DB1461E8}"/>
              </a:ext>
            </a:extLst>
          </p:cNvPr>
          <p:cNvSpPr txBox="1"/>
          <p:nvPr/>
        </p:nvSpPr>
        <p:spPr>
          <a:xfrm>
            <a:off x="6472433" y="1844561"/>
            <a:ext cx="5994766" cy="2099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 Update 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2 Update 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92F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D5EE-0CA0-4339-85BF-1637F519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3527"/>
            <a:ext cx="10058400" cy="1450757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Krystal Griffith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FD954-CAB2-4259-8F3B-6EE803E78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705600" cy="4023360"/>
          </a:xfrm>
        </p:spPr>
        <p:txBody>
          <a:bodyPr vert="horz" lIns="0" tIns="45720" rIns="0" bIns="45720" rtlCol="0" anchor="t">
            <a:normAutofit fontScale="77500" lnSpcReduction="20000"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dirty="0">
                <a:solidFill>
                  <a:srgbClr val="092F57"/>
                </a:solidFill>
                <a:latin typeface="Arial Rounded MT Bold" panose="020F0704030504030204" pitchFamily="34" charset="0"/>
              </a:rPr>
              <a:t>State Controller’s Office 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>
                <a:solidFill>
                  <a:srgbClr val="092F57"/>
                </a:solidFill>
                <a:latin typeface="Arial Rounded MT Bold" panose="020F0704030504030204" pitchFamily="34" charset="0"/>
              </a:rPr>
              <a:t>F</a:t>
            </a:r>
            <a:r>
              <a:rPr lang="EN-US" dirty="0">
                <a:solidFill>
                  <a:srgbClr val="092F57"/>
                </a:solidFill>
                <a:latin typeface="Arial Rounded MT Bold" panose="020F0704030504030204" pitchFamily="34" charset="0"/>
              </a:rPr>
              <a:t>unctional Team:</a:t>
            </a:r>
            <a:r>
              <a:rPr lang="EN-US" dirty="0">
                <a:solidFill>
                  <a:srgbClr val="092F57"/>
                </a:solidFill>
                <a:latin typeface="Arial"/>
              </a:rPr>
              <a:t> </a:t>
            </a:r>
            <a:r>
              <a:rPr lang="en-US" dirty="0">
                <a:solidFill>
                  <a:srgbClr val="092F57"/>
                </a:solidFill>
                <a:latin typeface="Arial"/>
              </a:rPr>
              <a:t>Organizational Change Management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>
                <a:solidFill>
                  <a:srgbClr val="092F57"/>
                </a:solidFill>
                <a:latin typeface="Arial Rounded MT Bold" panose="020F0704030504030204" pitchFamily="34" charset="0"/>
              </a:rPr>
              <a:t>Email</a:t>
            </a:r>
            <a:r>
              <a:rPr lang="en-US" dirty="0">
                <a:solidFill>
                  <a:srgbClr val="092F57"/>
                </a:solidFill>
                <a:latin typeface="Arial"/>
              </a:rPr>
              <a:t>: kgriffith@sco.idaho.gov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>
                <a:solidFill>
                  <a:srgbClr val="092F57"/>
                </a:solidFill>
                <a:latin typeface="Arial Rounded MT Bold" panose="020F0704030504030204" pitchFamily="34" charset="0"/>
              </a:rPr>
              <a:t>Favorite Way to Spend a Saturday</a:t>
            </a:r>
            <a:r>
              <a:rPr lang="en-US" dirty="0">
                <a:solidFill>
                  <a:srgbClr val="092F57"/>
                </a:solidFill>
                <a:latin typeface="Arial"/>
              </a:rPr>
              <a:t>: My favorite ways to spend Saturdays is camping with my family.  We like to venture out to new places as often as we can. 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>
                <a:solidFill>
                  <a:srgbClr val="092F57"/>
                </a:solidFill>
                <a:latin typeface="Arial Rounded MT Bold" panose="020F0704030504030204" pitchFamily="34" charset="0"/>
              </a:rPr>
              <a:t>Fun Fact:  </a:t>
            </a:r>
            <a:r>
              <a:rPr lang="en-US" dirty="0">
                <a:solidFill>
                  <a:srgbClr val="092F57"/>
                </a:solidFill>
              </a:rPr>
              <a:t>I have backpacked through the Andes </a:t>
            </a:r>
          </a:p>
        </p:txBody>
      </p:sp>
      <p:sp>
        <p:nvSpPr>
          <p:cNvPr id="5" name="AutoShape 2" descr="Inline image">
            <a:extLst>
              <a:ext uri="{FF2B5EF4-FFF2-40B4-BE49-F238E27FC236}">
                <a16:creationId xmlns:a16="http://schemas.microsoft.com/office/drawing/2014/main" id="{BA4D32AA-F9FE-43BF-96A2-041C000DDC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074CF-7A05-4A9D-AE25-622542CA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406" y="1845734"/>
            <a:ext cx="2281237" cy="31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82C258-B7A1-4F1B-8EA6-873A0800A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" b="5127"/>
          <a:stretch/>
        </p:blipFill>
        <p:spPr>
          <a:xfrm>
            <a:off x="0" y="-1"/>
            <a:ext cx="12192000" cy="63524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3A6CE-7BBF-4A74-9A34-366307D77A78}"/>
              </a:ext>
            </a:extLst>
          </p:cNvPr>
          <p:cNvSpPr/>
          <p:nvPr/>
        </p:nvSpPr>
        <p:spPr>
          <a:xfrm>
            <a:off x="0" y="0"/>
            <a:ext cx="12192000" cy="6352408"/>
          </a:xfrm>
          <a:prstGeom prst="rect">
            <a:avLst/>
          </a:prstGeom>
          <a:gradFill flip="none" rotWithShape="1">
            <a:gsLst>
              <a:gs pos="43000">
                <a:srgbClr val="092F57">
                  <a:alpha val="81000"/>
                </a:srgbClr>
              </a:gs>
              <a:gs pos="100000">
                <a:srgbClr val="FFB81C">
                  <a:alpha val="8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87D45-91FF-423D-9AC4-8A53958E7413}"/>
              </a:ext>
            </a:extLst>
          </p:cNvPr>
          <p:cNvGrpSpPr/>
          <p:nvPr/>
        </p:nvGrpSpPr>
        <p:grpSpPr>
          <a:xfrm>
            <a:off x="2849880" y="2641062"/>
            <a:ext cx="6492240" cy="1084807"/>
            <a:chOff x="4783749" y="2581795"/>
            <a:chExt cx="6492240" cy="1084807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CA47CAA-97DF-4656-9F27-AC0CF360AA67}"/>
                </a:ext>
              </a:extLst>
            </p:cNvPr>
            <p:cNvSpPr txBox="1">
              <a:spLocks/>
            </p:cNvSpPr>
            <p:nvPr/>
          </p:nvSpPr>
          <p:spPr>
            <a:xfrm>
              <a:off x="4783749" y="2581795"/>
              <a:ext cx="6492240" cy="1084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Luma Phase 1 Update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9787D8-0209-4903-A357-D61C2ADC4E28}"/>
                </a:ext>
              </a:extLst>
            </p:cNvPr>
            <p:cNvCxnSpPr>
              <a:cxnSpLocks/>
            </p:cNvCxnSpPr>
            <p:nvPr/>
          </p:nvCxnSpPr>
          <p:spPr>
            <a:xfrm>
              <a:off x="5039019" y="3666602"/>
              <a:ext cx="5981700" cy="0"/>
            </a:xfrm>
            <a:prstGeom prst="line">
              <a:avLst/>
            </a:prstGeom>
            <a:ln w="28575">
              <a:solidFill>
                <a:srgbClr val="FFB8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602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843B-78BE-41A4-A887-B451A933918A}"/>
              </a:ext>
            </a:extLst>
          </p:cNvPr>
          <p:cNvSpPr txBox="1">
            <a:spLocks/>
          </p:cNvSpPr>
          <p:nvPr/>
        </p:nvSpPr>
        <p:spPr>
          <a:xfrm>
            <a:off x="581192" y="939866"/>
            <a:ext cx="11029616" cy="6835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92F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Phase 1 Path Forward</a:t>
            </a:r>
          </a:p>
        </p:txBody>
      </p:sp>
      <p:pic>
        <p:nvPicPr>
          <p:cNvPr id="1026" name="Picture 2" descr="Transparent Mountain Png - Ice Mountain Vector Png, Png Download - kindpng">
            <a:extLst>
              <a:ext uri="{FF2B5EF4-FFF2-40B4-BE49-F238E27FC236}">
                <a16:creationId xmlns:a16="http://schemas.microsoft.com/office/drawing/2014/main" id="{FA90DB17-5FC5-4C85-A8A3-6DB427E03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20697" r="3462" b="7046"/>
          <a:stretch/>
        </p:blipFill>
        <p:spPr bwMode="auto">
          <a:xfrm>
            <a:off x="0" y="3026946"/>
            <a:ext cx="5980176" cy="330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6DDDF1D6-2EF9-4473-B34C-E25CE25AFF4C}"/>
              </a:ext>
            </a:extLst>
          </p:cNvPr>
          <p:cNvSpPr/>
          <p:nvPr/>
        </p:nvSpPr>
        <p:spPr>
          <a:xfrm>
            <a:off x="841248" y="4691324"/>
            <a:ext cx="274320" cy="283464"/>
          </a:xfrm>
          <a:prstGeom prst="flowChartConnector">
            <a:avLst/>
          </a:prstGeom>
          <a:noFill/>
          <a:ln w="76200"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0A7E54ED-438A-4190-9420-B297076F9E41}"/>
              </a:ext>
            </a:extLst>
          </p:cNvPr>
          <p:cNvSpPr/>
          <p:nvPr/>
        </p:nvSpPr>
        <p:spPr>
          <a:xfrm>
            <a:off x="3297936" y="3054378"/>
            <a:ext cx="396240" cy="402054"/>
          </a:xfrm>
          <a:prstGeom prst="flowChartConnector">
            <a:avLst/>
          </a:prstGeom>
          <a:noFill/>
          <a:ln w="76200"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C2B2F8FC-2988-4E9A-B65E-29EB17E2C16C}"/>
              </a:ext>
            </a:extLst>
          </p:cNvPr>
          <p:cNvSpPr/>
          <p:nvPr/>
        </p:nvSpPr>
        <p:spPr>
          <a:xfrm>
            <a:off x="2106167" y="4330451"/>
            <a:ext cx="314273" cy="324749"/>
          </a:xfrm>
          <a:prstGeom prst="flowChartConnector">
            <a:avLst/>
          </a:prstGeom>
          <a:noFill/>
          <a:ln w="76200">
            <a:solidFill>
              <a:srgbClr val="FFB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B6037E-5D33-4630-8E35-52CBC5031C1B}"/>
              </a:ext>
            </a:extLst>
          </p:cNvPr>
          <p:cNvCxnSpPr>
            <a:stCxn id="3" idx="6"/>
            <a:endCxn id="48" idx="2"/>
          </p:cNvCxnSpPr>
          <p:nvPr/>
        </p:nvCxnSpPr>
        <p:spPr>
          <a:xfrm flipV="1">
            <a:off x="1115568" y="4492826"/>
            <a:ext cx="990599" cy="340230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250322-DC97-4158-AC5D-2936342256EA}"/>
              </a:ext>
            </a:extLst>
          </p:cNvPr>
          <p:cNvCxnSpPr>
            <a:stCxn id="48" idx="7"/>
            <a:endCxn id="47" idx="3"/>
          </p:cNvCxnSpPr>
          <p:nvPr/>
        </p:nvCxnSpPr>
        <p:spPr>
          <a:xfrm flipV="1">
            <a:off x="2374416" y="3397553"/>
            <a:ext cx="981548" cy="980456"/>
          </a:xfrm>
          <a:prstGeom prst="line">
            <a:avLst/>
          </a:prstGeom>
          <a:ln w="28575">
            <a:solidFill>
              <a:srgbClr val="FFB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D7F3A8-A632-4FDD-82DF-28041D1AB2EB}"/>
              </a:ext>
            </a:extLst>
          </p:cNvPr>
          <p:cNvSpPr txBox="1"/>
          <p:nvPr/>
        </p:nvSpPr>
        <p:spPr>
          <a:xfrm>
            <a:off x="2865190" y="2597314"/>
            <a:ext cx="172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B8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 Live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D38957-9EF6-4265-B1DB-E9AC98E1FBC1}"/>
              </a:ext>
            </a:extLst>
          </p:cNvPr>
          <p:cNvSpPr txBox="1"/>
          <p:nvPr/>
        </p:nvSpPr>
        <p:spPr>
          <a:xfrm>
            <a:off x="6361080" y="1824301"/>
            <a:ext cx="5279828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Points: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are taking the responsible route and delaying Phase 1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launch so that everyone is prepared for the system when it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goes live.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Our path forward is to clearly lay out the scope of work that needs to be completed prior to choosing a go-live date to ensure the work drives the timeline.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delay is not a failure but rather an opportunity to ensure Agencies are as prepared and knowledgeable prior to go-live as possible.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 Day 1, we have said we would not go live with a system that is not ready and we are following through on that promise.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92F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2F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Our commitment is to the State of Idaho.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322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D860-EF96-4553-949B-F700B82A2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9649"/>
            <a:ext cx="10515600" cy="612775"/>
          </a:xfrm>
        </p:spPr>
        <p:txBody>
          <a:bodyPr>
            <a:normAutofit/>
          </a:bodyPr>
          <a:lstStyle/>
          <a:p>
            <a:pPr indent="111125"/>
            <a:r>
              <a:rPr lang="en-US" sz="3600" dirty="0">
                <a:solidFill>
                  <a:schemeClr val="bg1"/>
                </a:solidFill>
              </a:rPr>
              <a:t>Luma Phase 1 Project Plan</a:t>
            </a:r>
            <a:endParaRPr lang="en-US" sz="3600" u="none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A079F-610F-4E0F-A0D5-DE3E206EA84A}"/>
              </a:ext>
            </a:extLst>
          </p:cNvPr>
          <p:cNvSpPr/>
          <p:nvPr/>
        </p:nvSpPr>
        <p:spPr>
          <a:xfrm>
            <a:off x="3974325" y="5437584"/>
            <a:ext cx="2019454" cy="47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/>
              <a:t>Workbooks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43976-C49E-4032-AEAE-AC597A8EE5B4}"/>
              </a:ext>
            </a:extLst>
          </p:cNvPr>
          <p:cNvGrpSpPr/>
          <p:nvPr/>
        </p:nvGrpSpPr>
        <p:grpSpPr>
          <a:xfrm>
            <a:off x="67161" y="5291586"/>
            <a:ext cx="794341" cy="865024"/>
            <a:chOff x="1071072" y="5513989"/>
            <a:chExt cx="894059" cy="9215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047090-B344-4BAD-9C76-8E04180A1C30}"/>
                </a:ext>
              </a:extLst>
            </p:cNvPr>
            <p:cNvSpPr txBox="1"/>
            <p:nvPr/>
          </p:nvSpPr>
          <p:spPr>
            <a:xfrm>
              <a:off x="1208101" y="5513989"/>
              <a:ext cx="546684" cy="364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22" dirty="0"/>
                <a:t>Key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7A8B2A-8537-47B5-B9CD-E6AC94C773C3}"/>
                </a:ext>
              </a:extLst>
            </p:cNvPr>
            <p:cNvSpPr/>
            <p:nvPr/>
          </p:nvSpPr>
          <p:spPr>
            <a:xfrm>
              <a:off x="1071072" y="5868468"/>
              <a:ext cx="881787" cy="268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1" dirty="0">
                  <a:solidFill>
                    <a:schemeClr val="tx1"/>
                  </a:solidFill>
                </a:rPr>
                <a:t>PAST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A63B-9C45-45EB-BA1A-0A7DF9BE99FD}"/>
                </a:ext>
              </a:extLst>
            </p:cNvPr>
            <p:cNvSpPr/>
            <p:nvPr/>
          </p:nvSpPr>
          <p:spPr>
            <a:xfrm>
              <a:off x="1083345" y="6166768"/>
              <a:ext cx="881786" cy="268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81" dirty="0">
                  <a:solidFill>
                    <a:schemeClr val="tx1"/>
                  </a:solidFill>
                </a:rPr>
                <a:t>FUTURE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34955-AC66-4A66-BD9F-2C5344B3CFE2}"/>
              </a:ext>
            </a:extLst>
          </p:cNvPr>
          <p:cNvSpPr/>
          <p:nvPr/>
        </p:nvSpPr>
        <p:spPr>
          <a:xfrm>
            <a:off x="2481042" y="5437584"/>
            <a:ext cx="1701815" cy="47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/>
              <a:t>FRICE-W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D62FE-9937-4A4F-8EF8-3BF8A3E9B2A8}"/>
              </a:ext>
            </a:extLst>
          </p:cNvPr>
          <p:cNvSpPr/>
          <p:nvPr/>
        </p:nvSpPr>
        <p:spPr>
          <a:xfrm>
            <a:off x="1130911" y="5437584"/>
            <a:ext cx="1541710" cy="478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2" dirty="0"/>
              <a:t>BPI’s</a:t>
            </a:r>
          </a:p>
        </p:txBody>
      </p:sp>
      <p:sp>
        <p:nvSpPr>
          <p:cNvPr id="14" name="Equals 13">
            <a:extLst>
              <a:ext uri="{FF2B5EF4-FFF2-40B4-BE49-F238E27FC236}">
                <a16:creationId xmlns:a16="http://schemas.microsoft.com/office/drawing/2014/main" id="{F837C481-DC22-4C25-9575-B93AA5464FAE}"/>
              </a:ext>
            </a:extLst>
          </p:cNvPr>
          <p:cNvSpPr/>
          <p:nvPr/>
        </p:nvSpPr>
        <p:spPr>
          <a:xfrm>
            <a:off x="6258310" y="5437584"/>
            <a:ext cx="1085774" cy="47816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2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AD5061-C41E-4EBC-A478-29B78142F779}"/>
              </a:ext>
            </a:extLst>
          </p:cNvPr>
          <p:cNvSpPr/>
          <p:nvPr/>
        </p:nvSpPr>
        <p:spPr>
          <a:xfrm>
            <a:off x="7726486" y="5278588"/>
            <a:ext cx="3271185" cy="748619"/>
          </a:xfrm>
          <a:prstGeom prst="rect">
            <a:avLst/>
          </a:prstGeom>
          <a:noFill/>
        </p:spPr>
        <p:txBody>
          <a:bodyPr wrap="none" lIns="82376" tIns="41188" rIns="82376" bIns="41188">
            <a:spAutoFit/>
          </a:bodyPr>
          <a:lstStyle/>
          <a:p>
            <a:pPr algn="ctr"/>
            <a:r>
              <a:rPr lang="en-US" sz="4324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System Ready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947C98-1E33-4F93-B504-2BE2F102F37B}"/>
              </a:ext>
            </a:extLst>
          </p:cNvPr>
          <p:cNvGrpSpPr/>
          <p:nvPr/>
        </p:nvGrpSpPr>
        <p:grpSpPr>
          <a:xfrm>
            <a:off x="1190781" y="1873447"/>
            <a:ext cx="9766625" cy="3364832"/>
            <a:chOff x="1427956" y="1403678"/>
            <a:chExt cx="10841208" cy="37350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71AD8D-A3C5-438A-8C1A-14CE457305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5116" y="1877423"/>
              <a:ext cx="3393" cy="96693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80D2187-8357-49A1-AA56-2370A427345B}"/>
                </a:ext>
              </a:extLst>
            </p:cNvPr>
            <p:cNvCxnSpPr>
              <a:cxnSpLocks/>
            </p:cNvCxnSpPr>
            <p:nvPr/>
          </p:nvCxnSpPr>
          <p:spPr>
            <a:xfrm>
              <a:off x="4484575" y="1784195"/>
              <a:ext cx="0" cy="125883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F05DFB7-8A19-43D9-905E-C36AAD78100B}"/>
                </a:ext>
              </a:extLst>
            </p:cNvPr>
            <p:cNvCxnSpPr>
              <a:cxnSpLocks/>
            </p:cNvCxnSpPr>
            <p:nvPr/>
          </p:nvCxnSpPr>
          <p:spPr>
            <a:xfrm>
              <a:off x="6893051" y="1403678"/>
              <a:ext cx="16870" cy="3735051"/>
            </a:xfrm>
            <a:prstGeom prst="line">
              <a:avLst/>
            </a:prstGeom>
            <a:ln w="666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C7E1394-C05C-4948-B80B-69A89C72FBB1}"/>
                </a:ext>
              </a:extLst>
            </p:cNvPr>
            <p:cNvCxnSpPr>
              <a:cxnSpLocks/>
            </p:cNvCxnSpPr>
            <p:nvPr/>
          </p:nvCxnSpPr>
          <p:spPr>
            <a:xfrm>
              <a:off x="2592118" y="1403678"/>
              <a:ext cx="0" cy="3629520"/>
            </a:xfrm>
            <a:prstGeom prst="line">
              <a:avLst/>
            </a:prstGeom>
            <a:ln w="666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FB304A7-5685-440F-AF2E-1817B57D83FE}"/>
                </a:ext>
              </a:extLst>
            </p:cNvPr>
            <p:cNvSpPr/>
            <p:nvPr/>
          </p:nvSpPr>
          <p:spPr>
            <a:xfrm>
              <a:off x="1443748" y="1403684"/>
              <a:ext cx="1098884" cy="4652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22" dirty="0">
                  <a:solidFill>
                    <a:schemeClr val="tx1"/>
                  </a:solidFill>
                </a:rPr>
                <a:t>Aug 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B9EE5E-EF2E-4812-88FF-C213732A9926}"/>
                </a:ext>
              </a:extLst>
            </p:cNvPr>
            <p:cNvSpPr/>
            <p:nvPr/>
          </p:nvSpPr>
          <p:spPr>
            <a:xfrm>
              <a:off x="2558676" y="1403682"/>
              <a:ext cx="986589" cy="4652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22" dirty="0">
                  <a:solidFill>
                    <a:schemeClr val="tx1"/>
                  </a:solidFill>
                </a:rPr>
                <a:t>Aug 8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4D3C97-3D17-4854-AD9D-6EF9C8A0E160}"/>
                </a:ext>
              </a:extLst>
            </p:cNvPr>
            <p:cNvSpPr/>
            <p:nvPr/>
          </p:nvSpPr>
          <p:spPr>
            <a:xfrm>
              <a:off x="4567950" y="1403681"/>
              <a:ext cx="986589" cy="4652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22" dirty="0">
                  <a:solidFill>
                    <a:schemeClr val="tx1"/>
                  </a:solidFill>
                </a:rPr>
                <a:t>Aug 22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8BB3B4-BE5C-4F7F-B54D-BAD9F07AB824}"/>
                </a:ext>
              </a:extLst>
            </p:cNvPr>
            <p:cNvSpPr/>
            <p:nvPr/>
          </p:nvSpPr>
          <p:spPr>
            <a:xfrm>
              <a:off x="5570580" y="1403681"/>
              <a:ext cx="1307432" cy="4652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22" dirty="0">
                  <a:solidFill>
                    <a:schemeClr val="tx1"/>
                  </a:solidFill>
                </a:rPr>
                <a:t>Aug 29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F5212D-D00C-4401-A267-BE4C3ECEC4E6}"/>
                </a:ext>
              </a:extLst>
            </p:cNvPr>
            <p:cNvSpPr/>
            <p:nvPr/>
          </p:nvSpPr>
          <p:spPr>
            <a:xfrm>
              <a:off x="6894056" y="1403680"/>
              <a:ext cx="986589" cy="4652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22" dirty="0">
                  <a:solidFill>
                    <a:schemeClr val="tx1"/>
                  </a:solidFill>
                </a:rPr>
                <a:t>Sep 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796366-9D83-4D4E-9396-A14271878048}"/>
                </a:ext>
              </a:extLst>
            </p:cNvPr>
            <p:cNvSpPr/>
            <p:nvPr/>
          </p:nvSpPr>
          <p:spPr>
            <a:xfrm>
              <a:off x="7896688" y="1403679"/>
              <a:ext cx="1191125" cy="4652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22" dirty="0">
                  <a:solidFill>
                    <a:schemeClr val="tx1"/>
                  </a:solidFill>
                </a:rPr>
                <a:t>Sep 12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DCA48F2-60E9-43A2-AE78-4684B260E5FB}"/>
                </a:ext>
              </a:extLst>
            </p:cNvPr>
            <p:cNvSpPr/>
            <p:nvPr/>
          </p:nvSpPr>
          <p:spPr>
            <a:xfrm>
              <a:off x="9103855" y="1403678"/>
              <a:ext cx="1191125" cy="4652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22" dirty="0">
                  <a:solidFill>
                    <a:schemeClr val="tx1"/>
                  </a:solidFill>
                </a:rPr>
                <a:t>Sep 19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DD43F7-AD80-4836-B977-82D882AB769D}"/>
                </a:ext>
              </a:extLst>
            </p:cNvPr>
            <p:cNvSpPr/>
            <p:nvPr/>
          </p:nvSpPr>
          <p:spPr>
            <a:xfrm>
              <a:off x="1427956" y="1999248"/>
              <a:ext cx="3062457" cy="236141"/>
            </a:xfrm>
            <a:prstGeom prst="rect">
              <a:avLst/>
            </a:prstGeom>
            <a:gradFill flip="none" rotWithShape="1">
              <a:gsLst>
                <a:gs pos="98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41" dirty="0">
                  <a:solidFill>
                    <a:schemeClr val="tx1"/>
                  </a:solidFill>
                </a:rPr>
                <a:t>Finalize BPIs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060A002-6609-4DF6-AD22-58443534727B}"/>
                </a:ext>
              </a:extLst>
            </p:cNvPr>
            <p:cNvSpPr/>
            <p:nvPr/>
          </p:nvSpPr>
          <p:spPr>
            <a:xfrm>
              <a:off x="6956214" y="1999247"/>
              <a:ext cx="5298911" cy="996508"/>
            </a:xfrm>
            <a:prstGeom prst="rect">
              <a:avLst/>
            </a:prstGeom>
            <a:gradFill flip="none" rotWithShape="1">
              <a:gsLst>
                <a:gs pos="6000">
                  <a:schemeClr val="accent6">
                    <a:lumMod val="60000"/>
                    <a:lumOff val="40000"/>
                  </a:schemeClr>
                </a:gs>
                <a:gs pos="9000">
                  <a:schemeClr val="accent1">
                    <a:lumMod val="40000"/>
                    <a:lumOff val="60000"/>
                  </a:schemeClr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41" dirty="0">
                  <a:solidFill>
                    <a:schemeClr val="tx1"/>
                  </a:solidFill>
                </a:rPr>
                <a:t>System Integration Test</a:t>
              </a:r>
            </a:p>
            <a:p>
              <a:pPr algn="ctr"/>
              <a:r>
                <a:rPr lang="en-US" sz="1441" dirty="0">
                  <a:solidFill>
                    <a:schemeClr val="tx1"/>
                  </a:solidFill>
                </a:rPr>
                <a:t>160+ Interfaces</a:t>
              </a:r>
            </a:p>
            <a:p>
              <a:pPr algn="ctr"/>
              <a:r>
                <a:rPr lang="en-US" sz="1441" dirty="0">
                  <a:solidFill>
                    <a:schemeClr val="tx1"/>
                  </a:solidFill>
                </a:rPr>
                <a:t>250+ Scenarios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2E228E3-7998-4505-86DF-679E29A24E38}"/>
                </a:ext>
              </a:extLst>
            </p:cNvPr>
            <p:cNvSpPr/>
            <p:nvPr/>
          </p:nvSpPr>
          <p:spPr>
            <a:xfrm>
              <a:off x="1427956" y="2604569"/>
              <a:ext cx="5446823" cy="236140"/>
            </a:xfrm>
            <a:prstGeom prst="rect">
              <a:avLst/>
            </a:prstGeom>
            <a:gradFill flip="none" rotWithShape="1">
              <a:gsLst>
                <a:gs pos="81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41" dirty="0">
                  <a:solidFill>
                    <a:schemeClr val="tx1"/>
                  </a:solidFill>
                </a:rPr>
                <a:t>Configuration &amp; Build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815B28-BD5D-47A7-9982-D154C66C39DD}"/>
                </a:ext>
              </a:extLst>
            </p:cNvPr>
            <p:cNvSpPr txBox="1"/>
            <p:nvPr/>
          </p:nvSpPr>
          <p:spPr>
            <a:xfrm>
              <a:off x="7724134" y="4215399"/>
              <a:ext cx="4475236" cy="65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2" dirty="0"/>
                <a:t>Milestone 1</a:t>
              </a:r>
            </a:p>
            <a:p>
              <a:r>
                <a:rPr lang="en-US" sz="1622" dirty="0"/>
                <a:t>Operating System Complete &amp; Test Initiation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86DB185-6E4F-44F1-B355-62C808B7E84B}"/>
                </a:ext>
              </a:extLst>
            </p:cNvPr>
            <p:cNvCxnSpPr>
              <a:cxnSpLocks/>
            </p:cNvCxnSpPr>
            <p:nvPr/>
          </p:nvCxnSpPr>
          <p:spPr>
            <a:xfrm>
              <a:off x="1576456" y="4574184"/>
              <a:ext cx="5316595" cy="0"/>
            </a:xfrm>
            <a:prstGeom prst="straightConnector1">
              <a:avLst/>
            </a:prstGeom>
            <a:ln w="50800" cap="flat" cmpd="sng" algn="ctr">
              <a:solidFill>
                <a:schemeClr val="accent3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8E7F06-6122-44B5-8FB2-1307CB6D128B}"/>
                </a:ext>
              </a:extLst>
            </p:cNvPr>
            <p:cNvSpPr txBox="1"/>
            <p:nvPr/>
          </p:nvSpPr>
          <p:spPr>
            <a:xfrm>
              <a:off x="3586051" y="4663867"/>
              <a:ext cx="719935" cy="379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22" b="1" u="sng" dirty="0">
                  <a:solidFill>
                    <a:schemeClr val="accent2">
                      <a:lumMod val="75000"/>
                    </a:schemeClr>
                  </a:solidFill>
                </a:rPr>
                <a:t>NOW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CFCC9AB-BDAA-4357-9931-3D7EFA5D9C37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2674899" y="4843685"/>
              <a:ext cx="911152" cy="99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F7A49F-E268-4845-9E1A-E31104C539A7}"/>
                </a:ext>
              </a:extLst>
            </p:cNvPr>
            <p:cNvSpPr/>
            <p:nvPr/>
          </p:nvSpPr>
          <p:spPr>
            <a:xfrm>
              <a:off x="4478741" y="2877018"/>
              <a:ext cx="2396040" cy="329865"/>
            </a:xfrm>
            <a:prstGeom prst="rect">
              <a:avLst/>
            </a:prstGeom>
            <a:gradFill flip="none" rotWithShape="1">
              <a:gsLst>
                <a:gs pos="73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41" dirty="0">
                  <a:solidFill>
                    <a:schemeClr val="tx1"/>
                  </a:solidFill>
                </a:rPr>
                <a:t> Cutover/Conversions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5935AE9-4624-4C3B-8A3C-EFFE3777EF74}"/>
                </a:ext>
              </a:extLst>
            </p:cNvPr>
            <p:cNvSpPr/>
            <p:nvPr/>
          </p:nvSpPr>
          <p:spPr>
            <a:xfrm>
              <a:off x="10304005" y="1403678"/>
              <a:ext cx="1965159" cy="4652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22" dirty="0">
                  <a:solidFill>
                    <a:schemeClr val="tx1"/>
                  </a:solidFill>
                </a:rPr>
                <a:t>Cont. …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B4A58FC-BF4C-48C5-8B62-DB3AC821EDA2}"/>
                </a:ext>
              </a:extLst>
            </p:cNvPr>
            <p:cNvSpPr/>
            <p:nvPr/>
          </p:nvSpPr>
          <p:spPr>
            <a:xfrm>
              <a:off x="1576455" y="3113863"/>
              <a:ext cx="1537320" cy="4912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61" dirty="0">
                  <a:solidFill>
                    <a:schemeClr val="tx1"/>
                  </a:solidFill>
                </a:rPr>
                <a:t>Workbooks &amp; Data Files Due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E832C93-AFD0-42F7-A797-F25C4060A7CB}"/>
                </a:ext>
              </a:extLst>
            </p:cNvPr>
            <p:cNvSpPr/>
            <p:nvPr/>
          </p:nvSpPr>
          <p:spPr>
            <a:xfrm>
              <a:off x="3715915" y="3287429"/>
              <a:ext cx="1537320" cy="2704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61" dirty="0">
                  <a:solidFill>
                    <a:schemeClr val="tx1"/>
                  </a:solidFill>
                </a:rPr>
                <a:t>Workbooks Due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8AC4564-0003-45A9-880E-304EE60167C8}"/>
                </a:ext>
              </a:extLst>
            </p:cNvPr>
            <p:cNvSpPr/>
            <p:nvPr/>
          </p:nvSpPr>
          <p:spPr>
            <a:xfrm>
              <a:off x="3561308" y="1403682"/>
              <a:ext cx="986589" cy="4652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22" dirty="0">
                  <a:solidFill>
                    <a:schemeClr val="tx1"/>
                  </a:solidFill>
                </a:rPr>
                <a:t>Aug 15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165765F-383B-4D0B-BF5F-CEABDB6A4AF5}"/>
                </a:ext>
              </a:extLst>
            </p:cNvPr>
            <p:cNvSpPr txBox="1"/>
            <p:nvPr/>
          </p:nvSpPr>
          <p:spPr>
            <a:xfrm>
              <a:off x="2801245" y="3853304"/>
              <a:ext cx="2506713" cy="656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22" dirty="0"/>
                <a:t>System Preparation</a:t>
              </a:r>
            </a:p>
            <a:p>
              <a:pPr algn="ctr"/>
              <a:r>
                <a:rPr lang="en-US" sz="1622" dirty="0"/>
                <a:t>(Data and Configuration)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ED2A116-5127-4992-83A3-FC3054ED6F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6899" y="4533749"/>
              <a:ext cx="911150" cy="48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C17FDFC-7C4D-4FDC-BED6-80AF34B88C05}"/>
              </a:ext>
            </a:extLst>
          </p:cNvPr>
          <p:cNvSpPr/>
          <p:nvPr/>
        </p:nvSpPr>
        <p:spPr>
          <a:xfrm>
            <a:off x="0" y="1606204"/>
            <a:ext cx="6097712" cy="218721"/>
          </a:xfrm>
          <a:prstGeom prst="rect">
            <a:avLst/>
          </a:prstGeom>
          <a:gradFill flip="none" rotWithShape="1">
            <a:gsLst>
              <a:gs pos="9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1" dirty="0">
                <a:solidFill>
                  <a:schemeClr val="tx1"/>
                </a:solidFill>
              </a:rPr>
              <a:t>Configured Operating System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B0D507-9C9D-4AD5-AFB7-0DA335F88411}"/>
              </a:ext>
            </a:extLst>
          </p:cNvPr>
          <p:cNvSpPr/>
          <p:nvPr/>
        </p:nvSpPr>
        <p:spPr>
          <a:xfrm>
            <a:off x="6114174" y="1603262"/>
            <a:ext cx="3890189" cy="2244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7000">
                <a:schemeClr val="accent1">
                  <a:lumMod val="40000"/>
                  <a:lumOff val="6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1" dirty="0">
                <a:solidFill>
                  <a:schemeClr val="tx1"/>
                </a:solidFill>
              </a:rPr>
              <a:t>System Testing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8D260C-7CF6-4880-8841-F4CDD4D320D2}"/>
              </a:ext>
            </a:extLst>
          </p:cNvPr>
          <p:cNvSpPr/>
          <p:nvPr/>
        </p:nvSpPr>
        <p:spPr>
          <a:xfrm>
            <a:off x="1192136" y="2684510"/>
            <a:ext cx="2752292" cy="212735"/>
          </a:xfrm>
          <a:prstGeom prst="rect">
            <a:avLst/>
          </a:prstGeom>
          <a:gradFill flip="none" rotWithShape="1">
            <a:gsLst>
              <a:gs pos="73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1" dirty="0">
                <a:solidFill>
                  <a:schemeClr val="tx1"/>
                </a:solidFill>
              </a:rPr>
              <a:t>Testing (Unit)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D7494C-B5FB-4701-B12E-4DA4E30B9998}"/>
              </a:ext>
            </a:extLst>
          </p:cNvPr>
          <p:cNvSpPr/>
          <p:nvPr/>
        </p:nvSpPr>
        <p:spPr>
          <a:xfrm>
            <a:off x="10036610" y="1603262"/>
            <a:ext cx="1964121" cy="2244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">
                <a:schemeClr val="accent1">
                  <a:lumMod val="40000"/>
                  <a:lumOff val="6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1" dirty="0">
                <a:solidFill>
                  <a:schemeClr val="tx1"/>
                </a:solidFill>
              </a:rPr>
              <a:t>Launch Readiness</a:t>
            </a:r>
          </a:p>
        </p:txBody>
      </p:sp>
    </p:spTree>
    <p:extLst>
      <p:ext uri="{BB962C8B-B14F-4D97-AF65-F5344CB8AC3E}">
        <p14:creationId xmlns:p14="http://schemas.microsoft.com/office/powerpoint/2010/main" val="234779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D860-EF96-4553-949B-F700B82A2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9649"/>
            <a:ext cx="10515600" cy="612775"/>
          </a:xfrm>
        </p:spPr>
        <p:txBody>
          <a:bodyPr>
            <a:normAutofit/>
          </a:bodyPr>
          <a:lstStyle/>
          <a:p>
            <a:pPr indent="111125"/>
            <a:r>
              <a:rPr lang="en-US" sz="3600" dirty="0">
                <a:solidFill>
                  <a:schemeClr val="bg1"/>
                </a:solidFill>
              </a:rPr>
              <a:t>Change Liaisons and ServiceNow Tickets</a:t>
            </a:r>
            <a:endParaRPr lang="en-US" sz="3600" u="none" dirty="0">
              <a:solidFill>
                <a:schemeClr val="bg1"/>
              </a:solidFill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B99D1546-7D80-482A-AB14-C2FF55799F33}"/>
              </a:ext>
            </a:extLst>
          </p:cNvPr>
          <p:cNvSpPr txBox="1">
            <a:spLocks/>
          </p:cNvSpPr>
          <p:nvPr/>
        </p:nvSpPr>
        <p:spPr>
          <a:xfrm>
            <a:off x="397137" y="1947013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92F57"/>
                </a:solidFill>
              </a:rPr>
              <a:t>Defects identified in SIT that are applicable to agencies will be entered into the ServiceNow Portal.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92F57"/>
                </a:solidFill>
              </a:rPr>
              <a:t>Agency Change Liaisons will be included in the “watch list” and receive notification of the Defect.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92F57"/>
                </a:solidFill>
              </a:rPr>
              <a:t>Log into ServiceNow Portal to View Watch List and Notifications.</a:t>
            </a:r>
          </a:p>
        </p:txBody>
      </p:sp>
    </p:spTree>
    <p:extLst>
      <p:ext uri="{BB962C8B-B14F-4D97-AF65-F5344CB8AC3E}">
        <p14:creationId xmlns:p14="http://schemas.microsoft.com/office/powerpoint/2010/main" val="3547090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D860-EF96-4553-949B-F700B82A2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59649"/>
            <a:ext cx="10515600" cy="612775"/>
          </a:xfrm>
        </p:spPr>
        <p:txBody>
          <a:bodyPr>
            <a:normAutofit/>
          </a:bodyPr>
          <a:lstStyle/>
          <a:p>
            <a:pPr indent="111125"/>
            <a:r>
              <a:rPr lang="en-US" sz="3600" dirty="0">
                <a:solidFill>
                  <a:schemeClr val="bg1"/>
                </a:solidFill>
              </a:rPr>
              <a:t>Change Liaisons and ServiceNow Tickets</a:t>
            </a:r>
            <a:endParaRPr lang="en-US" sz="3600" u="none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1720B6-AB48-4323-A94B-C1D707B01830}"/>
              </a:ext>
            </a:extLst>
          </p:cNvPr>
          <p:cNvSpPr txBox="1">
            <a:spLocks/>
          </p:cNvSpPr>
          <p:nvPr/>
        </p:nvSpPr>
        <p:spPr>
          <a:xfrm>
            <a:off x="558499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E1450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2F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92F57"/>
                </a:solidFill>
              </a:rPr>
              <a:t>Visit https://auth.sco.idaho.gov/ in your web browser. Google Chrome and Microsoft Edge are recommended.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92F57"/>
                </a:solidFill>
              </a:rPr>
              <a:t>Enter your State ID number as the username and your password. Click the Sign In button.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092F57"/>
                </a:solidFill>
              </a:rPr>
              <a:t>You will be presented with a second page for Multi-Factor Authentication. Select an option and acknowledge the push or call, or enter a passcode from your Duo app.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008A8-AA23-4554-AE9A-5F3E7BD58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499" y="2329657"/>
            <a:ext cx="6019800" cy="2934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756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vidend">
  <a:themeElements>
    <a:clrScheme name="Custom 70">
      <a:dk1>
        <a:sysClr val="windowText" lastClr="000000"/>
      </a:dk1>
      <a:lt1>
        <a:sysClr val="window" lastClr="FFFFFF"/>
      </a:lt1>
      <a:dk2>
        <a:srgbClr val="092F57"/>
      </a:dk2>
      <a:lt2>
        <a:srgbClr val="A7A8AA"/>
      </a:lt2>
      <a:accent1>
        <a:srgbClr val="092F57"/>
      </a:accent1>
      <a:accent2>
        <a:srgbClr val="FFB81C"/>
      </a:accent2>
      <a:accent3>
        <a:srgbClr val="A7A8AA"/>
      </a:accent3>
      <a:accent4>
        <a:srgbClr val="E14504"/>
      </a:accent4>
      <a:accent5>
        <a:srgbClr val="6CC24A"/>
      </a:accent5>
      <a:accent6>
        <a:srgbClr val="092F57"/>
      </a:accent6>
      <a:hlink>
        <a:srgbClr val="E14504"/>
      </a:hlink>
      <a:folHlink>
        <a:srgbClr val="FFB81C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92DA8E3B-B5D1-4735-BBD6-B4D76805E08A}" vid="{533E28A5-D71A-4309-9194-70B562051AB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562674304CBB4BB1B28CDCCE389339" ma:contentTypeVersion="2" ma:contentTypeDescription="Create a new document." ma:contentTypeScope="" ma:versionID="fb0c83083da30f4411dbaa06c34cbca6">
  <xsd:schema xmlns:xsd="http://www.w3.org/2001/XMLSchema" xmlns:xs="http://www.w3.org/2001/XMLSchema" xmlns:p="http://schemas.microsoft.com/office/2006/metadata/properties" xmlns:ns2="38ac8d9b-57a9-43ab-aeed-655448db72ff" targetNamespace="http://schemas.microsoft.com/office/2006/metadata/properties" ma:root="true" ma:fieldsID="fe90c2b1bc3dd7533e065299e1a04cef" ns2:_="">
    <xsd:import namespace="38ac8d9b-57a9-43ab-aeed-655448db72ff"/>
    <xsd:element name="properties">
      <xsd:complexType>
        <xsd:sequence>
          <xsd:element name="documentManagement">
            <xsd:complexType>
              <xsd:all>
                <xsd:element ref="ns2:Meeting_x0020_Type" minOccurs="0"/>
                <xsd:element ref="ns2:Meeting_x0020_Date" minOccurs="0"/>
                <xsd:element ref="ns2:Agency" minOccurs="0"/>
                <xsd:element ref="ns2:Item_x0020_No_x002e_" minOccurs="0"/>
                <xsd:element ref="ns2:Status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c8d9b-57a9-43ab-aeed-655448db72ff" elementFormDefault="qualified">
    <xsd:import namespace="http://schemas.microsoft.com/office/2006/documentManagement/types"/>
    <xsd:import namespace="http://schemas.microsoft.com/office/infopath/2007/PartnerControls"/>
    <xsd:element name="Meeting_x0020_Type" ma:index="8" nillable="true" ma:displayName="Meeting Type" ma:format="Dropdown" ma:internalName="Meeting_x0020_Type">
      <xsd:simpleType>
        <xsd:restriction base="dms:Choice">
          <xsd:enumeration value="Subcommittee Meeting"/>
          <xsd:enumeration value="Regular Meeting"/>
          <xsd:enumeration value="Special Meeting"/>
          <xsd:enumeration value="Agenda Items"/>
        </xsd:restriction>
      </xsd:simpleType>
    </xsd:element>
    <xsd:element name="Meeting_x0020_Date" ma:index="9" nillable="true" ma:displayName="Meeting Date" ma:internalName="Meeting_x0020_Date">
      <xsd:simpleType>
        <xsd:restriction base="dms:Text">
          <xsd:maxLength value="255"/>
        </xsd:restriction>
      </xsd:simpleType>
    </xsd:element>
    <xsd:element name="Agency" ma:index="10" nillable="true" ma:displayName="Agency" ma:format="Dropdown" ma:internalName="Agency">
      <xsd:simpleType>
        <xsd:restriction base="dms:Choice">
          <xsd:enumeration value="Meeting Type"/>
        </xsd:restriction>
      </xsd:simpleType>
    </xsd:element>
    <xsd:element name="Item_x0020_No_x002e_" ma:index="11" nillable="true" ma:displayName="Item No." ma:format="Dropdown" ma:internalName="Item_x0020_No_x002e_">
      <xsd:simpleType>
        <xsd:restriction base="dms:Choice">
          <xsd:enumeration value="01"/>
          <xsd:enumeration value="02"/>
          <xsd:enumeration value="03"/>
          <xsd:enumeration value="04"/>
          <xsd:enumeration value="05"/>
          <xsd:enumeration value="06"/>
          <xsd:enumeration value="07"/>
          <xsd:enumeration value="08"/>
          <xsd:enumeration value="09"/>
          <xsd:enumeration value="10"/>
          <xsd:enumeration value="11"/>
          <xsd:enumeration value="12"/>
          <xsd:enumeration value="13"/>
          <xsd:enumeration value="14"/>
          <xsd:enumeration value="15"/>
          <xsd:enumeration value="Withdrawn"/>
        </xsd:restriction>
      </xsd:simpleType>
    </xsd:element>
    <xsd:element name="Status" ma:index="12" nillable="true" ma:displayName="Status" ma:default="Stage In Progress" ma:format="Dropdown" ma:internalName="Status">
      <xsd:simpleType>
        <xsd:restriction base="dms:Choice">
          <xsd:enumeration value="Stage In Progress"/>
          <xsd:enumeration value="Waiting For Approval"/>
          <xsd:enumeration value="Approved"/>
        </xsd:restriction>
      </xsd:simpleType>
    </xsd:element>
    <xsd:element name="Category" ma:index="13" nillable="true" ma:displayName="Category" ma:internalName="Categor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cy xmlns="38ac8d9b-57a9-43ab-aeed-655448db72ff" xsi:nil="true"/>
    <Meeting_x0020_Type xmlns="38ac8d9b-57a9-43ab-aeed-655448db72ff" xsi:nil="true"/>
    <Item_x0020_No_x002e_ xmlns="38ac8d9b-57a9-43ab-aeed-655448db72ff" xsi:nil="true"/>
    <Meeting_x0020_Date xmlns="38ac8d9b-57a9-43ab-aeed-655448db72ff" xsi:nil="true"/>
    <Category xmlns="38ac8d9b-57a9-43ab-aeed-655448db72ff" xsi:nil="true"/>
    <Status xmlns="38ac8d9b-57a9-43ab-aeed-655448db72ff">Stage In Progress</Status>
  </documentManagement>
</p:properties>
</file>

<file path=customXml/itemProps1.xml><?xml version="1.0" encoding="utf-8"?>
<ds:datastoreItem xmlns:ds="http://schemas.openxmlformats.org/officeDocument/2006/customXml" ds:itemID="{914934FF-4827-48DA-834C-1D5D177B2E96}"/>
</file>

<file path=customXml/itemProps2.xml><?xml version="1.0" encoding="utf-8"?>
<ds:datastoreItem xmlns:ds="http://schemas.openxmlformats.org/officeDocument/2006/customXml" ds:itemID="{C42345FB-68B7-4A3C-88B1-C9E237187D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1D1312-8D98-4AF0-B823-8922B5C1FDF2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e3a4531-7f9c-4bfd-89ea-efc29220a37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82266</TotalTime>
  <Words>1144</Words>
  <Application>Microsoft Office PowerPoint</Application>
  <PresentationFormat>Widescreen</PresentationFormat>
  <Paragraphs>241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Gill Sans MT</vt:lpstr>
      <vt:lpstr>Wingdings</vt:lpstr>
      <vt:lpstr>Wingdings 2</vt:lpstr>
      <vt:lpstr>Office Theme</vt:lpstr>
      <vt:lpstr>Custom Design</vt:lpstr>
      <vt:lpstr>1_Custom Design</vt:lpstr>
      <vt:lpstr>1_Dividend</vt:lpstr>
      <vt:lpstr>2_Office Theme</vt:lpstr>
      <vt:lpstr>3_Office Theme</vt:lpstr>
      <vt:lpstr>1_Office Theme</vt:lpstr>
      <vt:lpstr>4_Office Theme</vt:lpstr>
      <vt:lpstr>PowerPoint Presentation</vt:lpstr>
      <vt:lpstr>Welcome!</vt:lpstr>
      <vt:lpstr>PowerPoint Presentation</vt:lpstr>
      <vt:lpstr>Krystal Griffith</vt:lpstr>
      <vt:lpstr>PowerPoint Presentation</vt:lpstr>
      <vt:lpstr>PowerPoint Presentation</vt:lpstr>
      <vt:lpstr>Luma Phase 1 Project Plan</vt:lpstr>
      <vt:lpstr>Change Liaisons and ServiceNow Tickets</vt:lpstr>
      <vt:lpstr>Change Liaisons and ServiceNow Tickets</vt:lpstr>
      <vt:lpstr>Change Liaisons and ServiceNow Tickets</vt:lpstr>
      <vt:lpstr>Change Liaisons and ServiceNow Tickets</vt:lpstr>
      <vt:lpstr>GL Balance 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 Smith</dc:creator>
  <cp:lastModifiedBy>Alex Doench</cp:lastModifiedBy>
  <cp:revision>596</cp:revision>
  <dcterms:created xsi:type="dcterms:W3CDTF">2019-10-30T16:03:15Z</dcterms:created>
  <dcterms:modified xsi:type="dcterms:W3CDTF">2022-09-20T15:16:15Z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0x01010078562674304CBB4BB1B28CDCCE389339</vt:lpwstr>
  </property>
  <property fmtid="{D5CDD505-2E9C-101B-9397-08002B2CF9AE}" pid="3" name="MSIP_Label_ea60d57e-af5b-4752-ac57-3e4f28ca11dc_SiteId">
    <vt:lpwstr>36da45f1-dd2c-4d1f-af13-5abe46b99921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Enabled">
    <vt:lpwstr>true</vt:lpwstr>
  </property>
  <property fmtid="{D5CDD505-2E9C-101B-9397-08002B2CF9AE}" pid="6" name="MSIP_Label_ea60d57e-af5b-4752-ac57-3e4f28ca11dc_Name">
    <vt:lpwstr>ea60d57e-af5b-4752-ac57-3e4f28ca11dc</vt:lpwstr>
  </property>
  <property fmtid="{D5CDD505-2E9C-101B-9397-08002B2CF9AE}" pid="7" name="MSIP_Label_ea60d57e-af5b-4752-ac57-3e4f28ca11dc_SetDate">
    <vt:lpwstr>2021-07-30T19:45:43Z</vt:lpwstr>
  </property>
  <property fmtid="{D5CDD505-2E9C-101B-9397-08002B2CF9AE}" pid="8" name="MSIP_Label_ea60d57e-af5b-4752-ac57-3e4f28ca11dc_ContentBits">
    <vt:lpwstr>0</vt:lpwstr>
  </property>
  <property fmtid="{D5CDD505-2E9C-101B-9397-08002B2CF9AE}" pid="9" name="MSIP_Label_ea60d57e-af5b-4752-ac57-3e4f28ca11dc_ActionId">
    <vt:lpwstr>f227f1ef-643e-431d-ae52-f8c00b5c0b5c</vt:lpwstr>
  </property>
</Properties>
</file>