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13"/>
  </p:notesMasterIdLst>
  <p:sldIdLst>
    <p:sldId id="256" r:id="rId6"/>
    <p:sldId id="1151" r:id="rId7"/>
    <p:sldId id="263" r:id="rId8"/>
    <p:sldId id="1153" r:id="rId9"/>
    <p:sldId id="1152" r:id="rId10"/>
    <p:sldId id="1144" r:id="rId11"/>
    <p:sldId id="115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Brandon" initials="WB" lastIdx="7" clrIdx="0">
    <p:extLst>
      <p:ext uri="{19B8F6BF-5375-455C-9EA6-DF929625EA0E}">
        <p15:presenceInfo xmlns:p15="http://schemas.microsoft.com/office/powerpoint/2012/main" userId="S::branwilliams@deloitte.com::8f92c024-414f-4f2b-a565-006eb1f07fc3" providerId="AD"/>
      </p:ext>
    </p:extLst>
  </p:cmAuthor>
  <p:cmAuthor id="2" name="Woody, Lindsey" initials="WL" lastIdx="5" clrIdx="1">
    <p:extLst>
      <p:ext uri="{19B8F6BF-5375-455C-9EA6-DF929625EA0E}">
        <p15:presenceInfo xmlns:p15="http://schemas.microsoft.com/office/powerpoint/2012/main" userId="S::liwoody@deloitte.com::84c91692-e468-4c3e-b048-27d97c843a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57"/>
    <a:srgbClr val="E14504"/>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6604" autoAdjust="0"/>
  </p:normalViewPr>
  <p:slideViewPr>
    <p:cSldViewPr snapToGrid="0">
      <p:cViewPr varScale="1">
        <p:scale>
          <a:sx n="99" d="100"/>
          <a:sy n="99" d="100"/>
        </p:scale>
        <p:origin x="13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FD592-06D8-4BEE-A83B-781AD27F93B9}"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9AFF7-0869-4B91-BD8C-5D3CE9843CE9}" type="slidenum">
              <a:rPr lang="en-US" smtClean="0"/>
              <a:t>‹#›</a:t>
            </a:fld>
            <a:endParaRPr lang="en-US"/>
          </a:p>
        </p:txBody>
      </p:sp>
    </p:spTree>
    <p:extLst>
      <p:ext uri="{BB962C8B-B14F-4D97-AF65-F5344CB8AC3E}">
        <p14:creationId xmlns:p14="http://schemas.microsoft.com/office/powerpoint/2010/main" val="12051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1</a:t>
            </a:fld>
            <a:endParaRPr lang="en-US"/>
          </a:p>
        </p:txBody>
      </p:sp>
    </p:spTree>
    <p:extLst>
      <p:ext uri="{BB962C8B-B14F-4D97-AF65-F5344CB8AC3E}">
        <p14:creationId xmlns:p14="http://schemas.microsoft.com/office/powerpoint/2010/main" val="122793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3</a:t>
            </a:fld>
            <a:endParaRPr lang="en-US"/>
          </a:p>
        </p:txBody>
      </p:sp>
    </p:spTree>
    <p:extLst>
      <p:ext uri="{BB962C8B-B14F-4D97-AF65-F5344CB8AC3E}">
        <p14:creationId xmlns:p14="http://schemas.microsoft.com/office/powerpoint/2010/main" val="165195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4</a:t>
            </a:fld>
            <a:endParaRPr lang="en-US"/>
          </a:p>
        </p:txBody>
      </p:sp>
    </p:spTree>
    <p:extLst>
      <p:ext uri="{BB962C8B-B14F-4D97-AF65-F5344CB8AC3E}">
        <p14:creationId xmlns:p14="http://schemas.microsoft.com/office/powerpoint/2010/main" val="254320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5</a:t>
            </a:fld>
            <a:endParaRPr lang="en-US"/>
          </a:p>
        </p:txBody>
      </p:sp>
    </p:spTree>
    <p:extLst>
      <p:ext uri="{BB962C8B-B14F-4D97-AF65-F5344CB8AC3E}">
        <p14:creationId xmlns:p14="http://schemas.microsoft.com/office/powerpoint/2010/main" val="117969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9AFF7-0869-4B91-BD8C-5D3CE9843C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7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7</a:t>
            </a:fld>
            <a:endParaRPr lang="en-US"/>
          </a:p>
        </p:txBody>
      </p:sp>
    </p:spTree>
    <p:extLst>
      <p:ext uri="{BB962C8B-B14F-4D97-AF65-F5344CB8AC3E}">
        <p14:creationId xmlns:p14="http://schemas.microsoft.com/office/powerpoint/2010/main" val="89149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7544C3-7CEF-47DC-9404-1B81E52C0684}"/>
              </a:ext>
            </a:extLst>
          </p:cNvPr>
          <p:cNvSpPr/>
          <p:nvPr userDrawn="1"/>
        </p:nvSpPr>
        <p:spPr>
          <a:xfrm>
            <a:off x="1" y="6400800"/>
            <a:ext cx="12192000" cy="457200"/>
          </a:xfrm>
          <a:prstGeom prst="rect">
            <a:avLst/>
          </a:prstGeom>
          <a:solidFill>
            <a:srgbClr val="092F57"/>
          </a:solidFill>
          <a:ln w="15875" cap="flat" cmpd="sng" algn="ctr">
            <a:noFill/>
            <a:prstDash val="solid"/>
          </a:ln>
          <a:effectLst/>
        </p:spPr>
      </p:sp>
      <p:sp>
        <p:nvSpPr>
          <p:cNvPr id="3" name="Title 2">
            <a:extLst>
              <a:ext uri="{FF2B5EF4-FFF2-40B4-BE49-F238E27FC236}">
                <a16:creationId xmlns:a16="http://schemas.microsoft.com/office/drawing/2014/main" id="{3B4FADEF-AB34-4FB7-8729-E8C2C3FD9095}"/>
              </a:ext>
            </a:extLst>
          </p:cNvPr>
          <p:cNvSpPr>
            <a:spLocks noGrp="1"/>
          </p:cNvSpPr>
          <p:nvPr>
            <p:ph type="title"/>
          </p:nvPr>
        </p:nvSpPr>
        <p:spPr>
          <a:xfrm>
            <a:off x="-5343" y="2149631"/>
            <a:ext cx="12202686" cy="1325563"/>
          </a:xfrm>
          <a:prstGeom prst="rect">
            <a:avLst/>
          </a:prstGeom>
        </p:spPr>
        <p:txBody>
          <a:bodyPr>
            <a:normAutofit/>
          </a:bodyPr>
          <a:lstStyle>
            <a:lvl1pPr algn="ctr">
              <a:defRPr lang="en-US" sz="3600" b="0" kern="1200" dirty="0">
                <a:solidFill>
                  <a:srgbClr val="092F57"/>
                </a:solidFill>
                <a:latin typeface="Arial"/>
                <a:ea typeface="+mn-ea"/>
                <a:cs typeface="Arial" panose="020B0604020202020204" pitchFamily="34" charset="0"/>
              </a:defRPr>
            </a:lvl1pPr>
          </a:lstStyle>
          <a:p>
            <a:r>
              <a:rPr lang="en-US" dirty="0"/>
              <a:t>Click to edit Master title style</a:t>
            </a:r>
          </a:p>
        </p:txBody>
      </p:sp>
      <p:sp>
        <p:nvSpPr>
          <p:cNvPr id="17" name="Rectangle 16">
            <a:extLst>
              <a:ext uri="{FF2B5EF4-FFF2-40B4-BE49-F238E27FC236}">
                <a16:creationId xmlns:a16="http://schemas.microsoft.com/office/drawing/2014/main" id="{0DA5CE25-591A-49CE-82CE-64F0DF44ACA8}"/>
              </a:ext>
            </a:extLst>
          </p:cNvPr>
          <p:cNvSpPr/>
          <p:nvPr userDrawn="1"/>
        </p:nvSpPr>
        <p:spPr>
          <a:xfrm>
            <a:off x="0" y="6334802"/>
            <a:ext cx="12192001" cy="65998"/>
          </a:xfrm>
          <a:prstGeom prst="rect">
            <a:avLst/>
          </a:prstGeom>
          <a:solidFill>
            <a:srgbClr val="FFB81C"/>
          </a:solidFill>
          <a:ln w="15875" cap="flat" cmpd="sng" algn="ctr">
            <a:noFill/>
            <a:prstDash val="solid"/>
          </a:ln>
          <a:effectLst/>
        </p:spPr>
      </p:sp>
    </p:spTree>
    <p:extLst>
      <p:ext uri="{BB962C8B-B14F-4D97-AF65-F5344CB8AC3E}">
        <p14:creationId xmlns:p14="http://schemas.microsoft.com/office/powerpoint/2010/main" val="428331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2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083" y="217029"/>
            <a:ext cx="1005840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FEDAD387-21A2-42FD-B054-4B14A545C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4039" y="6111727"/>
            <a:ext cx="1058488" cy="1058488"/>
          </a:xfrm>
          <a:prstGeom prst="rect">
            <a:avLst/>
          </a:prstGeom>
        </p:spPr>
      </p:pic>
    </p:spTree>
    <p:extLst>
      <p:ext uri="{BB962C8B-B14F-4D97-AF65-F5344CB8AC3E}">
        <p14:creationId xmlns:p14="http://schemas.microsoft.com/office/powerpoint/2010/main" val="257771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p:nvSpPr>
        <p:spPr>
          <a:xfrm>
            <a:off x="4257368" y="0"/>
            <a:ext cx="1868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0"/>
            <a:ext cx="437120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52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092F57"/>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092F57"/>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092F57"/>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234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92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153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639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295729" y="693139"/>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295729" y="278178"/>
            <a:ext cx="11252200" cy="334102"/>
          </a:xfrm>
          <a:prstGeom prst="rect">
            <a:avLst/>
          </a:prstGeom>
        </p:spPr>
        <p:txBody>
          <a:bodyPr vert="horz" lIns="0" tIns="0" rIns="0" bIns="0" rtlCol="0" anchor="t" anchorCtr="0">
            <a:noAutofit/>
          </a:bodyPr>
          <a:lstStyle>
            <a:lvl1pPr>
              <a:defRPr sz="2400" b="1">
                <a:solidFill>
                  <a:schemeClr val="accent5"/>
                </a:solidFill>
              </a:defRPr>
            </a:lvl1pPr>
          </a:lstStyle>
          <a:p>
            <a:r>
              <a:rPr lang="en-US" noProof="0" dirty="0"/>
              <a:t>Click to edit Master title style</a:t>
            </a:r>
          </a:p>
        </p:txBody>
      </p:sp>
    </p:spTree>
    <p:extLst>
      <p:ext uri="{BB962C8B-B14F-4D97-AF65-F5344CB8AC3E}">
        <p14:creationId xmlns:p14="http://schemas.microsoft.com/office/powerpoint/2010/main" val="1548689362"/>
      </p:ext>
    </p:extLst>
  </p:cSld>
  <p:clrMapOvr>
    <a:masterClrMapping/>
  </p:clrMapOvr>
  <p:transition>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1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4026169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F664-14BB-4E58-86ED-9D9A3B39C5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0C8C0C2-2422-4A68-9ACE-42DEA9F8BBDE}"/>
              </a:ext>
            </a:extLst>
          </p:cNvPr>
          <p:cNvSpPr>
            <a:spLocks noGrp="1"/>
          </p:cNvSpPr>
          <p:nvPr>
            <p:ph type="sldNum" sz="quarter" idx="10"/>
          </p:nvPr>
        </p:nvSpPr>
        <p:spPr/>
        <p:txBody>
          <a:bodyPr/>
          <a:lstStyle/>
          <a:p>
            <a:fld id="{DE393ED9-3FAE-4C9F-B5CF-D8F31E5991EB}" type="slidenum">
              <a:rPr lang="en-US" smtClean="0"/>
              <a:pPr/>
              <a:t>‹#›</a:t>
            </a:fld>
            <a:endParaRPr lang="en-US" dirty="0"/>
          </a:p>
        </p:txBody>
      </p:sp>
      <p:sp>
        <p:nvSpPr>
          <p:cNvPr id="6" name="Text Placeholder 5">
            <a:extLst>
              <a:ext uri="{FF2B5EF4-FFF2-40B4-BE49-F238E27FC236}">
                <a16:creationId xmlns:a16="http://schemas.microsoft.com/office/drawing/2014/main" id="{229879A0-C85C-4E57-9715-EE9C6BF4FF9D}"/>
              </a:ext>
            </a:extLst>
          </p:cNvPr>
          <p:cNvSpPr>
            <a:spLocks noGrp="1"/>
          </p:cNvSpPr>
          <p:nvPr>
            <p:ph type="body" sz="quarter" idx="11"/>
          </p:nvPr>
        </p:nvSpPr>
        <p:spPr>
          <a:xfrm>
            <a:off x="432351" y="1915318"/>
            <a:ext cx="11298931" cy="43337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82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perior Performance2">
    <p:spTree>
      <p:nvGrpSpPr>
        <p:cNvPr id="1" name=""/>
        <p:cNvGrpSpPr/>
        <p:nvPr/>
      </p:nvGrpSpPr>
      <p:grpSpPr>
        <a:xfrm>
          <a:off x="0" y="0"/>
          <a:ext cx="0" cy="0"/>
          <a:chOff x="0" y="0"/>
          <a:chExt cx="0" cy="0"/>
        </a:xfrm>
      </p:grpSpPr>
      <p:sp>
        <p:nvSpPr>
          <p:cNvPr id="13" name="Text Placeholder 8"/>
          <p:cNvSpPr>
            <a:spLocks noGrp="1"/>
          </p:cNvSpPr>
          <p:nvPr>
            <p:ph type="body" sz="quarter" idx="14" hasCustomPrompt="1"/>
          </p:nvPr>
        </p:nvSpPr>
        <p:spPr>
          <a:xfrm>
            <a:off x="539753" y="946366"/>
            <a:ext cx="11110383" cy="207749"/>
          </a:xfrm>
          <a:prstGeom prst="rect">
            <a:avLst/>
          </a:prstGeom>
        </p:spPr>
        <p:txBody>
          <a:bodyPr lIns="0" tIns="0" rIns="0" bIns="0" anchor="b"/>
          <a:lstStyle>
            <a:lvl1pPr marL="0" marR="0" indent="0" algn="l" defTabSz="685800" rtl="0" eaLnBrk="1" fontAlgn="base" latinLnBrk="0" hangingPunct="1">
              <a:lnSpc>
                <a:spcPct val="100000"/>
              </a:lnSpc>
              <a:spcBef>
                <a:spcPts val="1425"/>
              </a:spcBef>
              <a:spcAft>
                <a:spcPct val="0"/>
              </a:spcAft>
              <a:buClrTx/>
              <a:buSzTx/>
              <a:buFont typeface="Arial" pitchFamily="34" charset="0"/>
              <a:buNone/>
              <a:tabLst/>
              <a:defRPr sz="1350">
                <a:solidFill>
                  <a:schemeClr val="tx2"/>
                </a:solidFill>
              </a:defRPr>
            </a:lvl1pPr>
          </a:lstStyle>
          <a:p>
            <a:pPr marL="0" marR="0" lvl="0" indent="0" algn="l" defTabSz="685800" rtl="0" eaLnBrk="1" fontAlgn="base" latinLnBrk="0" hangingPunct="1">
              <a:lnSpc>
                <a:spcPct val="100000"/>
              </a:lnSpc>
              <a:spcBef>
                <a:spcPts val="1425"/>
              </a:spcBef>
              <a:spcAft>
                <a:spcPct val="0"/>
              </a:spcAft>
              <a:buClrTx/>
              <a:buSzTx/>
              <a:buFont typeface="Arial" pitchFamily="34" charset="0"/>
              <a:buNone/>
              <a:tabLst/>
              <a:defRPr/>
            </a:pPr>
            <a:r>
              <a:rPr lang="en-US" dirty="0"/>
              <a:t>Subhead — Arial 18pt</a:t>
            </a:r>
          </a:p>
        </p:txBody>
      </p:sp>
      <p:sp>
        <p:nvSpPr>
          <p:cNvPr id="14" name="Title 1"/>
          <p:cNvSpPr>
            <a:spLocks noGrp="1"/>
          </p:cNvSpPr>
          <p:nvPr>
            <p:ph type="title" hasCustomPrompt="1"/>
          </p:nvPr>
        </p:nvSpPr>
        <p:spPr>
          <a:xfrm>
            <a:off x="540592" y="446041"/>
            <a:ext cx="11109541" cy="333425"/>
          </a:xfrm>
          <a:prstGeom prst="rect">
            <a:avLst/>
          </a:prstGeom>
        </p:spPr>
        <p:txBody>
          <a:bodyPr lIns="0" tIns="0" rIns="0" bIns="0" anchor="b"/>
          <a:lstStyle>
            <a:lvl1pPr>
              <a:defRPr>
                <a:solidFill>
                  <a:srgbClr val="92D400"/>
                </a:solidFill>
              </a:defRPr>
            </a:lvl1pPr>
          </a:lstStyle>
          <a:p>
            <a:r>
              <a:rPr lang="en-US" dirty="0">
                <a:solidFill>
                  <a:srgbClr val="92D400"/>
                </a:solidFill>
              </a:rPr>
              <a:t>Slide title — Arial Bold 24pt</a:t>
            </a:r>
          </a:p>
        </p:txBody>
      </p:sp>
      <p:sp>
        <p:nvSpPr>
          <p:cNvPr id="15" name="Rectangle 14"/>
          <p:cNvSpPr/>
          <p:nvPr userDrawn="1"/>
        </p:nvSpPr>
        <p:spPr>
          <a:xfrm>
            <a:off x="781052" y="6613528"/>
            <a:ext cx="7397749" cy="25161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20000"/>
              </a:spcBef>
              <a:spcAft>
                <a:spcPct val="0"/>
              </a:spcAft>
              <a:buClrTx/>
              <a:buSzTx/>
              <a:buFontTx/>
              <a:buNone/>
              <a:tabLst/>
              <a:defRPr/>
            </a:pPr>
            <a:endParaRPr kumimoji="0" lang="en-US" sz="15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8">
            <a:extLst>
              <a:ext uri="{FF2B5EF4-FFF2-40B4-BE49-F238E27FC236}">
                <a16:creationId xmlns:a16="http://schemas.microsoft.com/office/drawing/2014/main" id="{B64716DB-3403-4DB2-B931-24468949610B}"/>
              </a:ext>
            </a:extLst>
          </p:cNvPr>
          <p:cNvSpPr>
            <a:spLocks noGrp="1"/>
          </p:cNvSpPr>
          <p:nvPr>
            <p:ph type="sldNum" sz="quarter" idx="12"/>
          </p:nvPr>
        </p:nvSpPr>
        <p:spPr>
          <a:xfrm>
            <a:off x="9296400" y="635634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82B9C8-C2D7-4B2D-A0EC-0503D794C33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8">
            <a:extLst>
              <a:ext uri="{FF2B5EF4-FFF2-40B4-BE49-F238E27FC236}">
                <a16:creationId xmlns:a16="http://schemas.microsoft.com/office/drawing/2014/main" id="{B496D73E-9589-451A-9E87-28CF305A1FCD}"/>
              </a:ext>
            </a:extLst>
          </p:cNvPr>
          <p:cNvSpPr txBox="1">
            <a:spLocks/>
          </p:cNvSpPr>
          <p:nvPr userDrawn="1"/>
        </p:nvSpPr>
        <p:spPr>
          <a:xfrm>
            <a:off x="9448800" y="65087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82B9C8-C2D7-4B2D-A0EC-0503D794C334}" type="slidenum">
              <a:rPr kumimoji="0" lang="en-US" sz="1200" b="1"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2565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D833-D42F-42B2-A7F8-662B7CE681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BE03F-83B7-4B9A-9C68-FFDE863BCAE8}"/>
              </a:ext>
            </a:extLst>
          </p:cNvPr>
          <p:cNvSpPr>
            <a:spLocks noGrp="1"/>
          </p:cNvSpPr>
          <p:nvPr>
            <p:ph type="dt" sz="half" idx="10"/>
          </p:nvPr>
        </p:nvSpPr>
        <p:spPr/>
        <p:txBody>
          <a:bodyPr/>
          <a:lstStyle/>
          <a:p>
            <a:r>
              <a:rPr lang="en-US" dirty="0"/>
              <a:t>Test Strategy</a:t>
            </a:r>
          </a:p>
        </p:txBody>
      </p:sp>
      <p:sp>
        <p:nvSpPr>
          <p:cNvPr id="4" name="Footer Placeholder 3">
            <a:extLst>
              <a:ext uri="{FF2B5EF4-FFF2-40B4-BE49-F238E27FC236}">
                <a16:creationId xmlns:a16="http://schemas.microsoft.com/office/drawing/2014/main" id="{FCBB0C26-59B9-469C-838C-8250CE90291C}"/>
              </a:ext>
            </a:extLst>
          </p:cNvPr>
          <p:cNvSpPr>
            <a:spLocks noGrp="1"/>
          </p:cNvSpPr>
          <p:nvPr>
            <p:ph type="ftr" sz="quarter" idx="11"/>
          </p:nvPr>
        </p:nvSpPr>
        <p:spPr>
          <a:xfrm>
            <a:off x="3686185" y="6459785"/>
            <a:ext cx="4822804" cy="365125"/>
          </a:xfrm>
          <a:prstGeom prst="rect">
            <a:avLst/>
          </a:prstGeom>
        </p:spPr>
        <p:txBody>
          <a:bodyPr/>
          <a:lstStyle/>
          <a:p>
            <a:pPr algn="ctr"/>
            <a:r>
              <a:rPr lang="en-US" dirty="0"/>
              <a:t>Luma Project</a:t>
            </a:r>
          </a:p>
        </p:txBody>
      </p:sp>
      <p:sp>
        <p:nvSpPr>
          <p:cNvPr id="5" name="Slide Number Placeholder 4">
            <a:extLst>
              <a:ext uri="{FF2B5EF4-FFF2-40B4-BE49-F238E27FC236}">
                <a16:creationId xmlns:a16="http://schemas.microsoft.com/office/drawing/2014/main" id="{4533C80D-59AF-4C3D-B5E4-C6DCCE103943}"/>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Chart Placeholder 6">
            <a:extLst>
              <a:ext uri="{FF2B5EF4-FFF2-40B4-BE49-F238E27FC236}">
                <a16:creationId xmlns:a16="http://schemas.microsoft.com/office/drawing/2014/main" id="{B3718742-54E9-45CA-BB78-21F55643C04A}"/>
              </a:ext>
            </a:extLst>
          </p:cNvPr>
          <p:cNvSpPr>
            <a:spLocks noGrp="1"/>
          </p:cNvSpPr>
          <p:nvPr>
            <p:ph type="chart" sz="quarter" idx="13"/>
          </p:nvPr>
        </p:nvSpPr>
        <p:spPr>
          <a:xfrm>
            <a:off x="838200" y="2114550"/>
            <a:ext cx="10515600" cy="3705225"/>
          </a:xfrm>
        </p:spPr>
        <p:txBody>
          <a:bodyPr/>
          <a:lstStyle/>
          <a:p>
            <a:r>
              <a:rPr lang="en-US" dirty="0"/>
              <a:t>Click icon to add chart</a:t>
            </a:r>
          </a:p>
        </p:txBody>
      </p:sp>
    </p:spTree>
    <p:extLst>
      <p:ext uri="{BB962C8B-B14F-4D97-AF65-F5344CB8AC3E}">
        <p14:creationId xmlns:p14="http://schemas.microsoft.com/office/powerpoint/2010/main" val="347967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D7B-976B-48E1-A882-4095376DD8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16703B-33B1-4AE0-828A-A8E62860CE2E}"/>
              </a:ext>
            </a:extLst>
          </p:cNvPr>
          <p:cNvSpPr>
            <a:spLocks noGrp="1"/>
          </p:cNvSpPr>
          <p:nvPr>
            <p:ph type="dt" sz="half" idx="10"/>
          </p:nvPr>
        </p:nvSpPr>
        <p:spPr/>
        <p:txBody>
          <a:bodyPr/>
          <a:lstStyle/>
          <a:p>
            <a:r>
              <a:rPr lang="en-US" dirty="0"/>
              <a:t>Test Strategy</a:t>
            </a:r>
          </a:p>
        </p:txBody>
      </p:sp>
      <p:sp>
        <p:nvSpPr>
          <p:cNvPr id="4" name="Footer Placeholder 3">
            <a:extLst>
              <a:ext uri="{FF2B5EF4-FFF2-40B4-BE49-F238E27FC236}">
                <a16:creationId xmlns:a16="http://schemas.microsoft.com/office/drawing/2014/main" id="{FF431CC6-9864-412B-9592-15F256FAA431}"/>
              </a:ext>
            </a:extLst>
          </p:cNvPr>
          <p:cNvSpPr>
            <a:spLocks noGrp="1"/>
          </p:cNvSpPr>
          <p:nvPr>
            <p:ph type="ftr" sz="quarter" idx="11"/>
          </p:nvPr>
        </p:nvSpPr>
        <p:spPr>
          <a:xfrm>
            <a:off x="3686185" y="6459785"/>
            <a:ext cx="4822804" cy="365125"/>
          </a:xfrm>
          <a:prstGeom prst="rect">
            <a:avLst/>
          </a:prstGeom>
        </p:spPr>
        <p:txBody>
          <a:bodyPr/>
          <a:lstStyle/>
          <a:p>
            <a:pPr algn="ctr"/>
            <a:r>
              <a:rPr lang="en-US" dirty="0"/>
              <a:t>Luma Project</a:t>
            </a:r>
          </a:p>
        </p:txBody>
      </p:sp>
      <p:sp>
        <p:nvSpPr>
          <p:cNvPr id="5" name="Slide Number Placeholder 4">
            <a:extLst>
              <a:ext uri="{FF2B5EF4-FFF2-40B4-BE49-F238E27FC236}">
                <a16:creationId xmlns:a16="http://schemas.microsoft.com/office/drawing/2014/main" id="{EB5B1D4C-973B-4C82-9548-444E94E514E6}"/>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Table Placeholder 6">
            <a:extLst>
              <a:ext uri="{FF2B5EF4-FFF2-40B4-BE49-F238E27FC236}">
                <a16:creationId xmlns:a16="http://schemas.microsoft.com/office/drawing/2014/main" id="{FB2448F2-0511-4FB2-8282-7063F4CD9447}"/>
              </a:ext>
            </a:extLst>
          </p:cNvPr>
          <p:cNvSpPr>
            <a:spLocks noGrp="1"/>
          </p:cNvSpPr>
          <p:nvPr>
            <p:ph type="tbl" sz="quarter" idx="13"/>
          </p:nvPr>
        </p:nvSpPr>
        <p:spPr>
          <a:xfrm>
            <a:off x="838200" y="2000250"/>
            <a:ext cx="10515600" cy="3981450"/>
          </a:xfrm>
        </p:spPr>
        <p:txBody>
          <a:bodyPr/>
          <a:lstStyle/>
          <a:p>
            <a:r>
              <a:rPr lang="en-US" dirty="0"/>
              <a:t>Click icon to add table</a:t>
            </a:r>
          </a:p>
        </p:txBody>
      </p:sp>
    </p:spTree>
    <p:extLst>
      <p:ext uri="{BB962C8B-B14F-4D97-AF65-F5344CB8AC3E}">
        <p14:creationId xmlns:p14="http://schemas.microsoft.com/office/powerpoint/2010/main" val="439929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E75B-816E-488F-BE5F-36308929E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71C034-E574-4F11-A805-4454DA3F7CDE}"/>
              </a:ext>
            </a:extLst>
          </p:cNvPr>
          <p:cNvSpPr>
            <a:spLocks noGrp="1"/>
          </p:cNvSpPr>
          <p:nvPr>
            <p:ph type="dt" sz="half" idx="10"/>
          </p:nvPr>
        </p:nvSpPr>
        <p:spPr/>
        <p:txBody>
          <a:bodyPr/>
          <a:lstStyle/>
          <a:p>
            <a:r>
              <a:rPr lang="en-US" dirty="0"/>
              <a:t>Test Strategy</a:t>
            </a:r>
          </a:p>
        </p:txBody>
      </p:sp>
      <p:sp>
        <p:nvSpPr>
          <p:cNvPr id="4" name="Footer Placeholder 3">
            <a:extLst>
              <a:ext uri="{FF2B5EF4-FFF2-40B4-BE49-F238E27FC236}">
                <a16:creationId xmlns:a16="http://schemas.microsoft.com/office/drawing/2014/main" id="{C34EEF1F-F6CE-4B81-B25F-A8991CC7A0FF}"/>
              </a:ext>
            </a:extLst>
          </p:cNvPr>
          <p:cNvSpPr>
            <a:spLocks noGrp="1"/>
          </p:cNvSpPr>
          <p:nvPr>
            <p:ph type="ftr" sz="quarter" idx="11"/>
          </p:nvPr>
        </p:nvSpPr>
        <p:spPr>
          <a:xfrm>
            <a:off x="3686185" y="6459785"/>
            <a:ext cx="4822804" cy="365125"/>
          </a:xfrm>
          <a:prstGeom prst="rect">
            <a:avLst/>
          </a:prstGeom>
        </p:spPr>
        <p:txBody>
          <a:bodyPr/>
          <a:lstStyle/>
          <a:p>
            <a:pPr algn="ctr"/>
            <a:r>
              <a:rPr lang="en-US" dirty="0"/>
              <a:t>Luma Project</a:t>
            </a:r>
          </a:p>
        </p:txBody>
      </p:sp>
      <p:sp>
        <p:nvSpPr>
          <p:cNvPr id="5" name="Slide Number Placeholder 4">
            <a:extLst>
              <a:ext uri="{FF2B5EF4-FFF2-40B4-BE49-F238E27FC236}">
                <a16:creationId xmlns:a16="http://schemas.microsoft.com/office/drawing/2014/main" id="{68610308-6E1C-4591-88E0-75F90C87EA31}"/>
              </a:ext>
            </a:extLst>
          </p:cNvPr>
          <p:cNvSpPr>
            <a:spLocks noGrp="1"/>
          </p:cNvSpPr>
          <p:nvPr>
            <p:ph type="sldNum" sz="quarter" idx="12"/>
          </p:nvPr>
        </p:nvSpPr>
        <p:spPr/>
        <p:txBody>
          <a:bodyPr/>
          <a:lstStyle/>
          <a:p>
            <a:fld id="{DE393ED9-3FAE-4C9F-B5CF-D8F31E5991EB}" type="slidenum">
              <a:rPr lang="en-US" smtClean="0"/>
              <a:pPr/>
              <a:t>‹#›</a:t>
            </a:fld>
            <a:endParaRPr lang="en-US" dirty="0"/>
          </a:p>
        </p:txBody>
      </p:sp>
      <p:sp>
        <p:nvSpPr>
          <p:cNvPr id="7" name="Picture Placeholder 6">
            <a:extLst>
              <a:ext uri="{FF2B5EF4-FFF2-40B4-BE49-F238E27FC236}">
                <a16:creationId xmlns:a16="http://schemas.microsoft.com/office/drawing/2014/main" id="{E582620B-1249-4430-9374-7A4F5B8E1BFC}"/>
              </a:ext>
            </a:extLst>
          </p:cNvPr>
          <p:cNvSpPr>
            <a:spLocks noGrp="1"/>
          </p:cNvSpPr>
          <p:nvPr>
            <p:ph type="pic" sz="quarter" idx="13"/>
          </p:nvPr>
        </p:nvSpPr>
        <p:spPr>
          <a:xfrm>
            <a:off x="838200" y="2162175"/>
            <a:ext cx="10515600" cy="3990975"/>
          </a:xfrm>
        </p:spPr>
        <p:txBody>
          <a:bodyPr/>
          <a:lstStyle/>
          <a:p>
            <a:r>
              <a:rPr lang="en-US" dirty="0"/>
              <a:t>Click icon to add picture</a:t>
            </a:r>
          </a:p>
        </p:txBody>
      </p:sp>
    </p:spTree>
    <p:extLst>
      <p:ext uri="{BB962C8B-B14F-4D97-AF65-F5344CB8AC3E}">
        <p14:creationId xmlns:p14="http://schemas.microsoft.com/office/powerpoint/2010/main" val="90092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120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120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0"/>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
        <p:nvSpPr>
          <p:cNvPr id="7" name="Footer Placeholder 12"/>
          <p:cNvSpPr>
            <a:spLocks noGrp="1"/>
          </p:cNvSpPr>
          <p:nvPr>
            <p:ph type="ftr" sz="quarter" idx="3"/>
          </p:nvPr>
        </p:nvSpPr>
        <p:spPr>
          <a:xfrm>
            <a:off x="474621" y="6407835"/>
            <a:ext cx="7559473" cy="252000"/>
          </a:xfrm>
          <a:prstGeom prst="rect">
            <a:avLst/>
          </a:prstGeom>
        </p:spPr>
        <p:txBody>
          <a:bodyPr/>
          <a:lstStyle>
            <a:lvl1pPr>
              <a:defRPr sz="700">
                <a:solidFill>
                  <a:schemeClr val="tx1"/>
                </a:solidFill>
              </a:defRPr>
            </a:lvl1pPr>
          </a:lstStyle>
          <a:p>
            <a:r>
              <a:rPr lang="fr-FR" dirty="0"/>
              <a:t>© 2019. For information, contact Deloitte Touche Tohmatsu</a:t>
            </a:r>
            <a:endParaRPr lang="en-GB" dirty="0"/>
          </a:p>
        </p:txBody>
      </p:sp>
    </p:spTree>
    <p:custDataLst>
      <p:tags r:id="rId1"/>
    </p:custDataLst>
    <p:extLst>
      <p:ext uri="{BB962C8B-B14F-4D97-AF65-F5344CB8AC3E}">
        <p14:creationId xmlns:p14="http://schemas.microsoft.com/office/powerpoint/2010/main" val="718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AA54-7B92-49D3-BF65-90EDAFB32299}"/>
              </a:ext>
            </a:extLst>
          </p:cNvPr>
          <p:cNvSpPr>
            <a:spLocks noGrp="1"/>
          </p:cNvSpPr>
          <p:nvPr>
            <p:ph type="title" hasCustomPrompt="1"/>
          </p:nvPr>
        </p:nvSpPr>
        <p:spPr/>
        <p:txBody>
          <a:bodyPr/>
          <a:lstStyle>
            <a:lvl1pPr>
              <a:defRPr/>
            </a:lvl1pPr>
          </a:lstStyle>
          <a:p>
            <a:r>
              <a:rPr lang="en-US" dirty="0"/>
              <a:t>Introductions</a:t>
            </a:r>
          </a:p>
        </p:txBody>
      </p:sp>
      <p:sp>
        <p:nvSpPr>
          <p:cNvPr id="3" name="Slide Number Placeholder 2">
            <a:extLst>
              <a:ext uri="{FF2B5EF4-FFF2-40B4-BE49-F238E27FC236}">
                <a16:creationId xmlns:a16="http://schemas.microsoft.com/office/drawing/2014/main" id="{7771971F-D507-43C4-9B1E-AC3A979114AA}"/>
              </a:ext>
            </a:extLst>
          </p:cNvPr>
          <p:cNvSpPr>
            <a:spLocks noGrp="1"/>
          </p:cNvSpPr>
          <p:nvPr>
            <p:ph type="sldNum" sz="quarter" idx="10"/>
          </p:nvPr>
        </p:nvSpPr>
        <p:spPr/>
        <p:txBody>
          <a:bodyPr/>
          <a:lstStyle/>
          <a:p>
            <a:fld id="{DE393ED9-3FAE-4C9F-B5CF-D8F31E5991EB}" type="slidenum">
              <a:rPr lang="en-US" smtClean="0"/>
              <a:pPr/>
              <a:t>‹#›</a:t>
            </a:fld>
            <a:endParaRPr lang="en-US" dirty="0"/>
          </a:p>
        </p:txBody>
      </p:sp>
      <p:pic>
        <p:nvPicPr>
          <p:cNvPr id="4" name="Graphic 3" descr="Team">
            <a:extLst>
              <a:ext uri="{FF2B5EF4-FFF2-40B4-BE49-F238E27FC236}">
                <a16:creationId xmlns:a16="http://schemas.microsoft.com/office/drawing/2014/main" id="{72960102-4A02-497A-A481-7AA22D24AE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9183" y="3137334"/>
            <a:ext cx="3632148" cy="3632148"/>
          </a:xfrm>
          <a:prstGeom prst="rect">
            <a:avLst/>
          </a:prstGeom>
        </p:spPr>
      </p:pic>
      <p:pic>
        <p:nvPicPr>
          <p:cNvPr id="5" name="Graphic 4" descr="Speech">
            <a:extLst>
              <a:ext uri="{FF2B5EF4-FFF2-40B4-BE49-F238E27FC236}">
                <a16:creationId xmlns:a16="http://schemas.microsoft.com/office/drawing/2014/main" id="{62BB8EE9-3CB4-4B70-B52C-2C5AE649D6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12682" y="2143833"/>
            <a:ext cx="2146466" cy="1547017"/>
          </a:xfrm>
          <a:prstGeom prst="rect">
            <a:avLst/>
          </a:prstGeom>
        </p:spPr>
      </p:pic>
    </p:spTree>
    <p:extLst>
      <p:ext uri="{BB962C8B-B14F-4D97-AF65-F5344CB8AC3E}">
        <p14:creationId xmlns:p14="http://schemas.microsoft.com/office/powerpoint/2010/main" val="416633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New">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32E49-2429-4B2B-9EF4-0F821A391AF4}"/>
              </a:ext>
            </a:extLst>
          </p:cNvPr>
          <p:cNvSpPr>
            <a:spLocks noGrp="1"/>
          </p:cNvSpPr>
          <p:nvPr>
            <p:ph type="sldNum" sz="quarter" idx="10"/>
          </p:nvPr>
        </p:nvSpPr>
        <p:spPr/>
        <p:txBody>
          <a:bodyPr/>
          <a:lstStyle/>
          <a:p>
            <a:fld id="{DE393ED9-3FAE-4C9F-B5CF-D8F31E5991EB}" type="slidenum">
              <a:rPr lang="en-US" smtClean="0"/>
              <a:pPr/>
              <a:t>‹#›</a:t>
            </a:fld>
            <a:endParaRPr lang="en-US" dirty="0"/>
          </a:p>
        </p:txBody>
      </p:sp>
      <p:sp>
        <p:nvSpPr>
          <p:cNvPr id="5" name="Rectangle 4">
            <a:extLst>
              <a:ext uri="{FF2B5EF4-FFF2-40B4-BE49-F238E27FC236}">
                <a16:creationId xmlns:a16="http://schemas.microsoft.com/office/drawing/2014/main" id="{9B09E404-755D-420E-9DD4-811BCC608D57}"/>
              </a:ext>
            </a:extLst>
          </p:cNvPr>
          <p:cNvSpPr/>
          <p:nvPr userDrawn="1"/>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284A0C96-6705-4771-A9AF-A5D8D4277BBC}"/>
              </a:ext>
            </a:extLst>
          </p:cNvPr>
          <p:cNvSpPr/>
          <p:nvPr userDrawn="1"/>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EC26CC00-2D13-4EAC-AAEC-6814373652CB}"/>
              </a:ext>
            </a:extLst>
          </p:cNvPr>
          <p:cNvSpPr/>
          <p:nvPr userDrawn="1"/>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Title 2">
            <a:extLst>
              <a:ext uri="{FF2B5EF4-FFF2-40B4-BE49-F238E27FC236}">
                <a16:creationId xmlns:a16="http://schemas.microsoft.com/office/drawing/2014/main" id="{2F3F3D2D-7F03-4B15-8BF1-1735796C5CCD}"/>
              </a:ext>
            </a:extLst>
          </p:cNvPr>
          <p:cNvSpPr>
            <a:spLocks noGrp="1"/>
          </p:cNvSpPr>
          <p:nvPr>
            <p:ph type="title"/>
          </p:nvPr>
        </p:nvSpPr>
        <p:spPr>
          <a:xfrm>
            <a:off x="438150" y="2398712"/>
            <a:ext cx="11307316" cy="1325563"/>
          </a:xfrm>
          <a:prstGeom prst="rect">
            <a:avLst/>
          </a:prstGeom>
        </p:spPr>
        <p:txBody>
          <a:bodyPr>
            <a:normAutofit/>
          </a:bodyPr>
          <a:lstStyle>
            <a:lvl1pPr algn="l">
              <a:defRPr lang="en-US" sz="3200" b="0" kern="1200" dirty="0">
                <a:solidFill>
                  <a:srgbClr val="092F57"/>
                </a:solidFill>
                <a:latin typeface="Arial"/>
                <a:ea typeface="+mn-ea"/>
                <a:cs typeface="Arial" panose="020B0604020202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119A033C-9323-44F4-BA32-65E9338893EB}"/>
              </a:ext>
            </a:extLst>
          </p:cNvPr>
          <p:cNvPicPr>
            <a:picLocks noChangeAspect="1"/>
          </p:cNvPicPr>
          <p:nvPr userDrawn="1"/>
        </p:nvPicPr>
        <p:blipFill rotWithShape="1">
          <a:blip r:embed="rId2"/>
          <a:srcRect l="28224" r="23114"/>
          <a:stretch/>
        </p:blipFill>
        <p:spPr>
          <a:xfrm>
            <a:off x="365472" y="6324834"/>
            <a:ext cx="1537816" cy="444648"/>
          </a:xfrm>
          <a:prstGeom prst="rect">
            <a:avLst/>
          </a:prstGeom>
        </p:spPr>
      </p:pic>
    </p:spTree>
    <p:extLst>
      <p:ext uri="{BB962C8B-B14F-4D97-AF65-F5344CB8AC3E}">
        <p14:creationId xmlns:p14="http://schemas.microsoft.com/office/powerpoint/2010/main" val="274428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ep Dem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32E49-2429-4B2B-9EF4-0F821A391AF4}"/>
              </a:ext>
            </a:extLst>
          </p:cNvPr>
          <p:cNvSpPr>
            <a:spLocks noGrp="1"/>
          </p:cNvSpPr>
          <p:nvPr>
            <p:ph type="sldNum" sz="quarter" idx="10"/>
          </p:nvPr>
        </p:nvSpPr>
        <p:spPr/>
        <p:txBody>
          <a:bodyPr/>
          <a:lstStyle/>
          <a:p>
            <a:fld id="{DE393ED9-3FAE-4C9F-B5CF-D8F31E5991EB}" type="slidenum">
              <a:rPr lang="en-US" smtClean="0"/>
              <a:pPr/>
              <a:t>‹#›</a:t>
            </a:fld>
            <a:endParaRPr lang="en-US" dirty="0"/>
          </a:p>
        </p:txBody>
      </p:sp>
      <p:sp>
        <p:nvSpPr>
          <p:cNvPr id="5" name="Rectangle 4">
            <a:extLst>
              <a:ext uri="{FF2B5EF4-FFF2-40B4-BE49-F238E27FC236}">
                <a16:creationId xmlns:a16="http://schemas.microsoft.com/office/drawing/2014/main" id="{9B09E404-755D-420E-9DD4-811BCC608D57}"/>
              </a:ext>
            </a:extLst>
          </p:cNvPr>
          <p:cNvSpPr/>
          <p:nvPr userDrawn="1"/>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284A0C96-6705-4771-A9AF-A5D8D4277BBC}"/>
              </a:ext>
            </a:extLst>
          </p:cNvPr>
          <p:cNvSpPr/>
          <p:nvPr userDrawn="1"/>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EC26CC00-2D13-4EAC-AAEC-6814373652CB}"/>
              </a:ext>
            </a:extLst>
          </p:cNvPr>
          <p:cNvSpPr/>
          <p:nvPr userDrawn="1"/>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Title 2">
            <a:extLst>
              <a:ext uri="{FF2B5EF4-FFF2-40B4-BE49-F238E27FC236}">
                <a16:creationId xmlns:a16="http://schemas.microsoft.com/office/drawing/2014/main" id="{2F3F3D2D-7F03-4B15-8BF1-1735796C5CCD}"/>
              </a:ext>
            </a:extLst>
          </p:cNvPr>
          <p:cNvSpPr>
            <a:spLocks noGrp="1"/>
          </p:cNvSpPr>
          <p:nvPr>
            <p:ph type="title"/>
          </p:nvPr>
        </p:nvSpPr>
        <p:spPr>
          <a:xfrm>
            <a:off x="446534" y="636415"/>
            <a:ext cx="11298932" cy="1009506"/>
          </a:xfrm>
          <a:prstGeom prst="rect">
            <a:avLst/>
          </a:prstGeom>
        </p:spPr>
        <p:txBody>
          <a:bodyPr anchor="t">
            <a:normAutofit/>
          </a:bodyPr>
          <a:lstStyle>
            <a:lvl1pPr algn="l">
              <a:defRPr lang="en-US" sz="3200" b="0" kern="1200" dirty="0">
                <a:solidFill>
                  <a:srgbClr val="092F57"/>
                </a:solidFill>
                <a:latin typeface="Arial"/>
                <a:ea typeface="+mn-ea"/>
                <a:cs typeface="Arial" panose="020B0604020202020204"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119A033C-9323-44F4-BA32-65E9338893EB}"/>
              </a:ext>
            </a:extLst>
          </p:cNvPr>
          <p:cNvPicPr>
            <a:picLocks noChangeAspect="1"/>
          </p:cNvPicPr>
          <p:nvPr userDrawn="1"/>
        </p:nvPicPr>
        <p:blipFill rotWithShape="1">
          <a:blip r:embed="rId2"/>
          <a:srcRect l="28224" r="23114"/>
          <a:stretch/>
        </p:blipFill>
        <p:spPr>
          <a:xfrm>
            <a:off x="365472" y="6324834"/>
            <a:ext cx="1537816" cy="444648"/>
          </a:xfrm>
          <a:prstGeom prst="rect">
            <a:avLst/>
          </a:prstGeom>
        </p:spPr>
      </p:pic>
    </p:spTree>
    <p:extLst>
      <p:ext uri="{BB962C8B-B14F-4D97-AF65-F5344CB8AC3E}">
        <p14:creationId xmlns:p14="http://schemas.microsoft.com/office/powerpoint/2010/main" val="19523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02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515" y="245896"/>
            <a:ext cx="10058400" cy="740428"/>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a:xfrm>
            <a:off x="1097280" y="1845734"/>
            <a:ext cx="1005840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536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6600" b="0">
                <a:solidFill>
                  <a:schemeClr val="tx1">
                    <a:lumMod val="85000"/>
                    <a:lumOff val="15000"/>
                  </a:schemeClr>
                </a:solidFill>
                <a:latin typeface="+mj-lt"/>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800" b="1" cap="all" spc="200" baseline="0">
                <a:solidFill>
                  <a:srgbClr val="FFB81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600"/>
            </a:lvl1pPr>
          </a:lstStyle>
          <a:p>
            <a:pPr defTabSz="457200"/>
            <a:r>
              <a:rPr lang="en-US" dirty="0"/>
              <a:t>Testing Kickoff</a:t>
            </a:r>
          </a:p>
        </p:txBody>
      </p:sp>
      <p:sp>
        <p:nvSpPr>
          <p:cNvPr id="6" name="Slide Number Placeholder 5"/>
          <p:cNvSpPr>
            <a:spLocks noGrp="1"/>
          </p:cNvSpPr>
          <p:nvPr>
            <p:ph type="sldNum" sz="quarter" idx="12"/>
          </p:nvPr>
        </p:nvSpPr>
        <p:spPr/>
        <p:txBody>
          <a:bodyPr/>
          <a:lstStyle>
            <a:lvl1pPr>
              <a:defRPr sz="1600"/>
            </a:lvl1pPr>
          </a:lstStyle>
          <a:p>
            <a:pPr defTabSz="457200"/>
            <a:fld id="{F355FADB-B64F-4E85-8D31-602ABE641014}" type="slidenum">
              <a:rPr lang="en-US" smtClean="0"/>
              <a:pPr defTabSz="45720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7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81B7A-DCA7-4E46-A2A0-9BC053CA059F}" type="datetimeFigureOut">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6/10/2021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5FADB-B64F-4E85-8D31-602ABE641014}"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3371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BC7878C-F096-470E-B518-DD6A702B0799}"/>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AE675910-F67C-41B5-977D-CBCCF98E596D}"/>
              </a:ext>
            </a:extLst>
          </p:cNvPr>
          <p:cNvSpPr/>
          <p:nvPr userDrawn="1"/>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4099BBA-8533-4960-B1C0-468BA622D123}"/>
              </a:ext>
            </a:extLst>
          </p:cNvPr>
          <p:cNvSpPr/>
          <p:nvPr userDrawn="1"/>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7DADF85-B3FA-4489-ACA4-1690B5880727}"/>
              </a:ext>
            </a:extLst>
          </p:cNvPr>
          <p:cNvSpPr/>
          <p:nvPr userDrawn="1"/>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838D403E-D12B-44B5-AD56-4AF543E21C16}"/>
              </a:ext>
            </a:extLst>
          </p:cNvPr>
          <p:cNvPicPr>
            <a:picLocks noChangeAspect="1"/>
          </p:cNvPicPr>
          <p:nvPr userDrawn="1"/>
        </p:nvPicPr>
        <p:blipFill rotWithShape="1">
          <a:blip r:embed="rId7"/>
          <a:srcRect l="28224" r="23114"/>
          <a:stretch/>
        </p:blipFill>
        <p:spPr>
          <a:xfrm>
            <a:off x="298970" y="6138360"/>
            <a:ext cx="1537816" cy="444648"/>
          </a:xfrm>
          <a:prstGeom prst="rect">
            <a:avLst/>
          </a:prstGeom>
        </p:spPr>
      </p:pic>
      <p:sp>
        <p:nvSpPr>
          <p:cNvPr id="4" name="Title Placeholder 3">
            <a:extLst>
              <a:ext uri="{FF2B5EF4-FFF2-40B4-BE49-F238E27FC236}">
                <a16:creationId xmlns:a16="http://schemas.microsoft.com/office/drawing/2014/main" id="{11126ADD-BC79-4755-BA47-7B2B4A3EB792}"/>
              </a:ext>
            </a:extLst>
          </p:cNvPr>
          <p:cNvSpPr>
            <a:spLocks noGrp="1"/>
          </p:cNvSpPr>
          <p:nvPr>
            <p:ph type="title"/>
          </p:nvPr>
        </p:nvSpPr>
        <p:spPr>
          <a:xfrm>
            <a:off x="440286" y="626854"/>
            <a:ext cx="11298932" cy="1176851"/>
          </a:xfrm>
          <a:prstGeom prst="rect">
            <a:avLst/>
          </a:prstGeom>
        </p:spPr>
        <p:txBody>
          <a:bodyPr vert="horz" lIns="91440" tIns="45720" rIns="91440" bIns="45720" rtlCol="0" anchor="b">
            <a:normAutofit/>
          </a:bodyPr>
          <a:lstStyle/>
          <a:p>
            <a:r>
              <a:rPr lang="en-US" dirty="0"/>
              <a:t>Click to edit Master title style</a:t>
            </a:r>
          </a:p>
        </p:txBody>
      </p:sp>
      <p:sp>
        <p:nvSpPr>
          <p:cNvPr id="16" name="Slide Number Placeholder 5">
            <a:extLst>
              <a:ext uri="{FF2B5EF4-FFF2-40B4-BE49-F238E27FC236}">
                <a16:creationId xmlns:a16="http://schemas.microsoft.com/office/drawing/2014/main" id="{3E09E6F3-4419-4A1E-8F42-66B79DEE5E94}"/>
              </a:ext>
            </a:extLst>
          </p:cNvPr>
          <p:cNvSpPr>
            <a:spLocks noGrp="1"/>
          </p:cNvSpPr>
          <p:nvPr>
            <p:ph type="sldNum" sz="quarter" idx="4"/>
          </p:nvPr>
        </p:nvSpPr>
        <p:spPr>
          <a:xfrm>
            <a:off x="9006424" y="6243593"/>
            <a:ext cx="2743200" cy="365125"/>
          </a:xfrm>
          <a:prstGeom prst="rect">
            <a:avLst/>
          </a:prstGeom>
        </p:spPr>
        <p:txBody>
          <a:bodyPr/>
          <a:lstStyle>
            <a:lvl1pPr algn="r">
              <a:defRPr>
                <a:solidFill>
                  <a:schemeClr val="tx2"/>
                </a:solidFill>
                <a:latin typeface="Arial" panose="020B0604020202020204" pitchFamily="34" charset="0"/>
                <a:cs typeface="Arial" panose="020B0604020202020204" pitchFamily="34" charset="0"/>
              </a:defRPr>
            </a:lvl1pPr>
          </a:lstStyle>
          <a:p>
            <a:fld id="{DE393ED9-3FAE-4C9F-B5CF-D8F31E5991EB}" type="slidenum">
              <a:rPr lang="en-US" smtClean="0"/>
              <a:pPr/>
              <a:t>‹#›</a:t>
            </a:fld>
            <a:endParaRPr lang="en-US" dirty="0"/>
          </a:p>
        </p:txBody>
      </p:sp>
      <p:sp>
        <p:nvSpPr>
          <p:cNvPr id="5" name="Text Placeholder 4">
            <a:extLst>
              <a:ext uri="{FF2B5EF4-FFF2-40B4-BE49-F238E27FC236}">
                <a16:creationId xmlns:a16="http://schemas.microsoft.com/office/drawing/2014/main" id="{93D8AFB3-598F-4EB0-90FF-54155A837DEE}"/>
              </a:ext>
            </a:extLst>
          </p:cNvPr>
          <p:cNvSpPr>
            <a:spLocks noGrp="1"/>
          </p:cNvSpPr>
          <p:nvPr>
            <p:ph type="body" idx="1"/>
          </p:nvPr>
        </p:nvSpPr>
        <p:spPr>
          <a:xfrm>
            <a:off x="432351" y="1915318"/>
            <a:ext cx="11298931" cy="4333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48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9" r:id="rId4"/>
    <p:sldLayoutId id="2147483682" r:id="rId5"/>
  </p:sldLayoutIdLst>
  <p:hf hdr="0"/>
  <p:txStyles>
    <p:titleStyle>
      <a:lvl1pPr algn="l" defTabSz="914400" rtl="0" eaLnBrk="1" latinLnBrk="0" hangingPunct="1">
        <a:lnSpc>
          <a:spcPct val="90000"/>
        </a:lnSpc>
        <a:spcBef>
          <a:spcPct val="0"/>
        </a:spcBef>
        <a:buNone/>
        <a:defRPr sz="3200"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lang="en-US" sz="2000" kern="120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600">
                <a:solidFill>
                  <a:srgbClr val="FFFFFF"/>
                </a:solidFill>
              </a:defRPr>
            </a:lvl1pPr>
          </a:lstStyle>
          <a:p>
            <a:pPr defTabSz="457200"/>
            <a:r>
              <a:rPr lang="en-US" dirty="0"/>
              <a:t>Testing Kickoff</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600">
                <a:solidFill>
                  <a:srgbClr val="FFFFFF"/>
                </a:solidFill>
              </a:defRPr>
            </a:lvl1pPr>
          </a:lstStyle>
          <a:p>
            <a:pPr defTabSz="457200"/>
            <a:fld id="{F355FADB-B64F-4E85-8D31-602ABE641014}" type="slidenum">
              <a:rPr lang="en-US" smtClean="0"/>
              <a:pPr defTabSz="457200"/>
              <a:t>‹#›</a:t>
            </a:fld>
            <a:endParaRPr lang="en-US" dirty="0"/>
          </a:p>
        </p:txBody>
      </p:sp>
    </p:spTree>
    <p:extLst>
      <p:ext uri="{BB962C8B-B14F-4D97-AF65-F5344CB8AC3E}">
        <p14:creationId xmlns:p14="http://schemas.microsoft.com/office/powerpoint/2010/main" val="27398485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18BC7-940C-4893-B580-9DEC0CB219CB}"/>
              </a:ext>
            </a:extLst>
          </p:cNvPr>
          <p:cNvSpPr>
            <a:spLocks noGrp="1"/>
          </p:cNvSpPr>
          <p:nvPr>
            <p:ph type="title"/>
          </p:nvPr>
        </p:nvSpPr>
        <p:spPr>
          <a:xfrm>
            <a:off x="2687587" y="4392624"/>
            <a:ext cx="6816820" cy="962209"/>
          </a:xfrm>
        </p:spPr>
        <p:txBody>
          <a:bodyPr>
            <a:normAutofit/>
          </a:bodyPr>
          <a:lstStyle/>
          <a:p>
            <a:r>
              <a:rPr lang="en-US" sz="2800" cap="none" dirty="0"/>
              <a:t>Line Item &amp; Supplemental Request (5100)</a:t>
            </a:r>
          </a:p>
        </p:txBody>
      </p:sp>
      <p:pic>
        <p:nvPicPr>
          <p:cNvPr id="4" name="Picture 3">
            <a:extLst>
              <a:ext uri="{FF2B5EF4-FFF2-40B4-BE49-F238E27FC236}">
                <a16:creationId xmlns:a16="http://schemas.microsoft.com/office/drawing/2014/main" id="{1E33B00A-0BE5-4BB7-B958-C803F8CA9680}"/>
              </a:ext>
            </a:extLst>
          </p:cNvPr>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2" y="1298371"/>
            <a:ext cx="12192001" cy="1629624"/>
          </a:xfrm>
          <a:prstGeom prst="rect">
            <a:avLst/>
          </a:prstGeom>
        </p:spPr>
      </p:pic>
      <p:pic>
        <p:nvPicPr>
          <p:cNvPr id="5" name="Picture 4">
            <a:extLst>
              <a:ext uri="{FF2B5EF4-FFF2-40B4-BE49-F238E27FC236}">
                <a16:creationId xmlns:a16="http://schemas.microsoft.com/office/drawing/2014/main" id="{68178F74-8638-4854-AE79-99A3C91FB78E}"/>
              </a:ext>
            </a:extLst>
          </p:cNvPr>
          <p:cNvPicPr>
            <a:picLocks noChangeAspect="1"/>
          </p:cNvPicPr>
          <p:nvPr/>
        </p:nvPicPr>
        <p:blipFill rotWithShape="1">
          <a:blip r:embed="rId4"/>
          <a:srcRect l="77385" t="15682" r="2464" b="57878"/>
          <a:stretch/>
        </p:blipFill>
        <p:spPr>
          <a:xfrm>
            <a:off x="5666583" y="1876270"/>
            <a:ext cx="289932" cy="325615"/>
          </a:xfrm>
          <a:prstGeom prst="rect">
            <a:avLst/>
          </a:prstGeom>
        </p:spPr>
      </p:pic>
      <p:pic>
        <p:nvPicPr>
          <p:cNvPr id="6" name="Picture 5">
            <a:extLst>
              <a:ext uri="{FF2B5EF4-FFF2-40B4-BE49-F238E27FC236}">
                <a16:creationId xmlns:a16="http://schemas.microsoft.com/office/drawing/2014/main" id="{5FE00573-50CD-4730-A0F7-31143884A3A7}"/>
              </a:ext>
            </a:extLst>
          </p:cNvPr>
          <p:cNvPicPr>
            <a:picLocks noChangeAspect="1"/>
          </p:cNvPicPr>
          <p:nvPr/>
        </p:nvPicPr>
        <p:blipFill rotWithShape="1">
          <a:blip r:embed="rId5"/>
          <a:srcRect l="76951" t="44956" r="5068" b="34501"/>
          <a:stretch/>
        </p:blipFill>
        <p:spPr>
          <a:xfrm>
            <a:off x="5666583" y="2238910"/>
            <a:ext cx="258708" cy="254247"/>
          </a:xfrm>
          <a:prstGeom prst="rect">
            <a:avLst/>
          </a:prstGeom>
        </p:spPr>
      </p:pic>
      <p:pic>
        <p:nvPicPr>
          <p:cNvPr id="7" name="Picture 6">
            <a:extLst>
              <a:ext uri="{FF2B5EF4-FFF2-40B4-BE49-F238E27FC236}">
                <a16:creationId xmlns:a16="http://schemas.microsoft.com/office/drawing/2014/main" id="{C4563D6D-52DD-492F-807C-2D26D3A991AD}"/>
              </a:ext>
            </a:extLst>
          </p:cNvPr>
          <p:cNvPicPr>
            <a:picLocks noChangeAspect="1"/>
          </p:cNvPicPr>
          <p:nvPr/>
        </p:nvPicPr>
        <p:blipFill rotWithShape="1">
          <a:blip r:embed="rId5"/>
          <a:srcRect l="65481" t="64779" r="17778" b="15758"/>
          <a:stretch/>
        </p:blipFill>
        <p:spPr>
          <a:xfrm>
            <a:off x="5500022" y="2480367"/>
            <a:ext cx="240867" cy="240866"/>
          </a:xfrm>
          <a:prstGeom prst="rect">
            <a:avLst/>
          </a:prstGeom>
        </p:spPr>
      </p:pic>
      <p:pic>
        <p:nvPicPr>
          <p:cNvPr id="8" name="Picture 7">
            <a:extLst>
              <a:ext uri="{FF2B5EF4-FFF2-40B4-BE49-F238E27FC236}">
                <a16:creationId xmlns:a16="http://schemas.microsoft.com/office/drawing/2014/main" id="{DAE93299-6945-4E42-81AA-EC4844667487}"/>
              </a:ext>
            </a:extLst>
          </p:cNvPr>
          <p:cNvPicPr>
            <a:picLocks noChangeAspect="1"/>
          </p:cNvPicPr>
          <p:nvPr/>
        </p:nvPicPr>
        <p:blipFill rotWithShape="1">
          <a:blip r:embed="rId5"/>
          <a:srcRect l="48760" t="74102" r="34809" b="7877"/>
          <a:stretch/>
        </p:blipFill>
        <p:spPr>
          <a:xfrm>
            <a:off x="5260419" y="2602365"/>
            <a:ext cx="236406" cy="223025"/>
          </a:xfrm>
          <a:prstGeom prst="rect">
            <a:avLst/>
          </a:prstGeom>
        </p:spPr>
      </p:pic>
      <p:pic>
        <p:nvPicPr>
          <p:cNvPr id="9" name="Picture 8">
            <a:extLst>
              <a:ext uri="{FF2B5EF4-FFF2-40B4-BE49-F238E27FC236}">
                <a16:creationId xmlns:a16="http://schemas.microsoft.com/office/drawing/2014/main" id="{40AFE340-9085-46E2-B8F5-2A739A35B5FF}"/>
              </a:ext>
            </a:extLst>
          </p:cNvPr>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46851" y="2587407"/>
            <a:ext cx="217130" cy="228600"/>
          </a:xfrm>
          <a:prstGeom prst="rect">
            <a:avLst/>
          </a:prstGeom>
        </p:spPr>
      </p:pic>
      <p:pic>
        <p:nvPicPr>
          <p:cNvPr id="10" name="Picture 9">
            <a:extLst>
              <a:ext uri="{FF2B5EF4-FFF2-40B4-BE49-F238E27FC236}">
                <a16:creationId xmlns:a16="http://schemas.microsoft.com/office/drawing/2014/main" id="{A9FF73DF-DF4D-4716-8611-429F94F10F80}"/>
              </a:ext>
            </a:extLst>
          </p:cNvPr>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62899" y="2526565"/>
            <a:ext cx="196112" cy="190124"/>
          </a:xfrm>
          <a:prstGeom prst="rect">
            <a:avLst/>
          </a:prstGeom>
        </p:spPr>
      </p:pic>
      <p:pic>
        <p:nvPicPr>
          <p:cNvPr id="11" name="Picture 10">
            <a:extLst>
              <a:ext uri="{FF2B5EF4-FFF2-40B4-BE49-F238E27FC236}">
                <a16:creationId xmlns:a16="http://schemas.microsoft.com/office/drawing/2014/main" id="{3474C718-79F9-4C55-B20B-1A779A2971D0}"/>
              </a:ext>
            </a:extLst>
          </p:cNvPr>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60940" y="2239338"/>
            <a:ext cx="176525" cy="165933"/>
          </a:xfrm>
          <a:prstGeom prst="rect">
            <a:avLst/>
          </a:prstGeom>
        </p:spPr>
      </p:pic>
      <p:pic>
        <p:nvPicPr>
          <p:cNvPr id="12" name="Picture 11">
            <a:extLst>
              <a:ext uri="{FF2B5EF4-FFF2-40B4-BE49-F238E27FC236}">
                <a16:creationId xmlns:a16="http://schemas.microsoft.com/office/drawing/2014/main" id="{D61B6CB0-FCB4-4786-BEF1-2DEDA2D90B2B}"/>
              </a:ext>
            </a:extLst>
          </p:cNvPr>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42368" y="2392519"/>
            <a:ext cx="154879" cy="168700"/>
          </a:xfrm>
          <a:prstGeom prst="rect">
            <a:avLst/>
          </a:prstGeom>
        </p:spPr>
      </p:pic>
      <p:pic>
        <p:nvPicPr>
          <p:cNvPr id="13" name="Picture 12">
            <a:extLst>
              <a:ext uri="{FF2B5EF4-FFF2-40B4-BE49-F238E27FC236}">
                <a16:creationId xmlns:a16="http://schemas.microsoft.com/office/drawing/2014/main" id="{653883D2-D60B-4773-8F2F-9E7A964013BF}"/>
              </a:ext>
            </a:extLst>
          </p:cNvPr>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50738" y="2074266"/>
            <a:ext cx="157163" cy="157162"/>
          </a:xfrm>
          <a:prstGeom prst="rect">
            <a:avLst/>
          </a:prstGeom>
        </p:spPr>
      </p:pic>
      <p:pic>
        <p:nvPicPr>
          <p:cNvPr id="14" name="Picture 13">
            <a:extLst>
              <a:ext uri="{FF2B5EF4-FFF2-40B4-BE49-F238E27FC236}">
                <a16:creationId xmlns:a16="http://schemas.microsoft.com/office/drawing/2014/main" id="{977EDDBC-4D26-4F65-9E33-76000A888A31}"/>
              </a:ext>
            </a:extLst>
          </p:cNvPr>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47933" y="1924421"/>
            <a:ext cx="147638" cy="142875"/>
          </a:xfrm>
          <a:prstGeom prst="rect">
            <a:avLst/>
          </a:prstGeom>
        </p:spPr>
      </p:pic>
      <p:sp>
        <p:nvSpPr>
          <p:cNvPr id="15" name="TextBox 14">
            <a:extLst>
              <a:ext uri="{FF2B5EF4-FFF2-40B4-BE49-F238E27FC236}">
                <a16:creationId xmlns:a16="http://schemas.microsoft.com/office/drawing/2014/main" id="{F083BA5B-4742-4385-BFD2-5549B0C7A5AD}"/>
              </a:ext>
            </a:extLst>
          </p:cNvPr>
          <p:cNvSpPr txBox="1"/>
          <p:nvPr/>
        </p:nvSpPr>
        <p:spPr>
          <a:xfrm>
            <a:off x="3893947" y="3200634"/>
            <a:ext cx="4404101" cy="541357"/>
          </a:xfrm>
          <a:prstGeom prst="rect">
            <a:avLst/>
          </a:prstGeom>
        </p:spPr>
        <p:txBody>
          <a:bodyPr vert="horz" lIns="91440" tIns="45720" rIns="91440" bIns="45720" rtlCol="0">
            <a:noAutofit/>
          </a:bodyPr>
          <a:lstStyle>
            <a:lvl1pPr lvl="0" indent="0" algn="ctr" defTabSz="457200">
              <a:lnSpc>
                <a:spcPct val="90000"/>
              </a:lnSpc>
              <a:spcBef>
                <a:spcPts val="1000"/>
              </a:spcBef>
              <a:buClr>
                <a:schemeClr val="accent2"/>
              </a:buClr>
              <a:buFont typeface="Wingdings" panose="05000000000000000000" pitchFamily="2" charset="2"/>
              <a:buNone/>
              <a:defRPr sz="2400">
                <a:solidFill>
                  <a:srgbClr val="092F57"/>
                </a:solidFill>
                <a:latin typeface="Arial"/>
                <a:cs typeface="Arial" panose="020B0604020202020204" pitchFamily="34" charset="0"/>
              </a:defRPr>
            </a:lvl1pPr>
            <a:lvl2pPr marL="685800" indent="-228600">
              <a:lnSpc>
                <a:spcPct val="90000"/>
              </a:lnSpc>
              <a:spcBef>
                <a:spcPts val="500"/>
              </a:spcBef>
              <a:buClr>
                <a:schemeClr val="accent2"/>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lnSpc>
                <a:spcPct val="90000"/>
              </a:lnSpc>
              <a:spcBef>
                <a:spcPts val="500"/>
              </a:spcBef>
              <a:buClr>
                <a:schemeClr val="accent2"/>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3600" b="0" dirty="0"/>
              <a:t>End User Training</a:t>
            </a:r>
          </a:p>
        </p:txBody>
      </p:sp>
      <p:cxnSp>
        <p:nvCxnSpPr>
          <p:cNvPr id="17" name="Straight Connector 16">
            <a:extLst>
              <a:ext uri="{FF2B5EF4-FFF2-40B4-BE49-F238E27FC236}">
                <a16:creationId xmlns:a16="http://schemas.microsoft.com/office/drawing/2014/main" id="{A1E1EF5C-C1FE-4055-AE4B-60FD943D1ACE}"/>
              </a:ext>
            </a:extLst>
          </p:cNvPr>
          <p:cNvCxnSpPr>
            <a:cxnSpLocks/>
          </p:cNvCxnSpPr>
          <p:nvPr/>
        </p:nvCxnSpPr>
        <p:spPr>
          <a:xfrm>
            <a:off x="2259265" y="4059733"/>
            <a:ext cx="7673469" cy="604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34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4"/>
                                        </p:tgtEl>
                                      </p:cBhvr>
                                    </p:animEffect>
                                    <p:animScale>
                                      <p:cBhvr>
                                        <p:cTn id="11" dur="125" autoRev="1" fill="hold"/>
                                        <p:tgtEl>
                                          <p:spTgt spid="14"/>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50"/>
                                        <p:tgtEl>
                                          <p:spTgt spid="13"/>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3"/>
                                        </p:tgtEl>
                                      </p:cBhvr>
                                    </p:animEffect>
                                    <p:animScale>
                                      <p:cBhvr>
                                        <p:cTn id="18" dur="125" autoRev="1" fill="hold"/>
                                        <p:tgtEl>
                                          <p:spTgt spid="13"/>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1"/>
                                        </p:tgtEl>
                                      </p:cBhvr>
                                    </p:animEffect>
                                    <p:animScale>
                                      <p:cBhvr>
                                        <p:cTn id="25" dur="125" autoRev="1" fill="hold"/>
                                        <p:tgtEl>
                                          <p:spTgt spid="11"/>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2"/>
                                        </p:tgtEl>
                                      </p:cBhvr>
                                    </p:animEffect>
                                    <p:animScale>
                                      <p:cBhvr>
                                        <p:cTn id="32" dur="125" autoRev="1" fill="hold"/>
                                        <p:tgtEl>
                                          <p:spTgt spid="12"/>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0"/>
                                        </p:tgtEl>
                                      </p:cBhvr>
                                    </p:animEffect>
                                    <p:animScale>
                                      <p:cBhvr>
                                        <p:cTn id="39" dur="125" autoRev="1" fill="hold"/>
                                        <p:tgtEl>
                                          <p:spTgt spid="10"/>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9"/>
                                        </p:tgtEl>
                                      </p:cBhvr>
                                    </p:animEffect>
                                    <p:animScale>
                                      <p:cBhvr>
                                        <p:cTn id="46" dur="125" autoRev="1" fill="hold"/>
                                        <p:tgtEl>
                                          <p:spTgt spid="9"/>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50"/>
                                        <p:tgtEl>
                                          <p:spTgt spid="8"/>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8"/>
                                        </p:tgtEl>
                                      </p:cBhvr>
                                    </p:animEffect>
                                    <p:animScale>
                                      <p:cBhvr>
                                        <p:cTn id="53" dur="125" autoRev="1" fill="hold"/>
                                        <p:tgtEl>
                                          <p:spTgt spid="8"/>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50"/>
                                        <p:tgtEl>
                                          <p:spTgt spid="7"/>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7"/>
                                        </p:tgtEl>
                                      </p:cBhvr>
                                    </p:animEffect>
                                    <p:animScale>
                                      <p:cBhvr>
                                        <p:cTn id="60" dur="125" autoRev="1" fill="hold"/>
                                        <p:tgtEl>
                                          <p:spTgt spid="7"/>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250"/>
                                        <p:tgtEl>
                                          <p:spTgt spid="6"/>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6"/>
                                        </p:tgtEl>
                                      </p:cBhvr>
                                    </p:animEffect>
                                    <p:animScale>
                                      <p:cBhvr>
                                        <p:cTn id="67" dur="125" autoRev="1" fill="hold"/>
                                        <p:tgtEl>
                                          <p:spTgt spid="6"/>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50"/>
                                        <p:tgtEl>
                                          <p:spTgt spid="5"/>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5"/>
                                        </p:tgtEl>
                                      </p:cBhvr>
                                    </p:animEffect>
                                    <p:animScale>
                                      <p:cBhvr>
                                        <p:cTn id="74" dur="125" autoRev="1" fill="hold"/>
                                        <p:tgtEl>
                                          <p:spTgt spid="5"/>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10"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121016-46D5-4AE2-83AB-1E7C8A136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155" t="15260" b="26998"/>
          <a:stretch/>
        </p:blipFill>
        <p:spPr>
          <a:xfrm>
            <a:off x="0" y="1"/>
            <a:ext cx="4850780" cy="6337300"/>
          </a:xfrm>
          <a:prstGeom prst="rect">
            <a:avLst/>
          </a:prstGeom>
        </p:spPr>
      </p:pic>
      <p:sp>
        <p:nvSpPr>
          <p:cNvPr id="6" name="Rectangle 5">
            <a:extLst>
              <a:ext uri="{FF2B5EF4-FFF2-40B4-BE49-F238E27FC236}">
                <a16:creationId xmlns:a16="http://schemas.microsoft.com/office/drawing/2014/main" id="{61CD6E9B-8DB5-4C70-9B4D-A69E07E13597}"/>
              </a:ext>
            </a:extLst>
          </p:cNvPr>
          <p:cNvSpPr/>
          <p:nvPr/>
        </p:nvSpPr>
        <p:spPr>
          <a:xfrm>
            <a:off x="1" y="0"/>
            <a:ext cx="4850779" cy="6337301"/>
          </a:xfrm>
          <a:prstGeom prst="rect">
            <a:avLst/>
          </a:prstGeom>
          <a:gradFill flip="none" rotWithShape="1">
            <a:gsLst>
              <a:gs pos="43000">
                <a:srgbClr val="092F57">
                  <a:alpha val="81000"/>
                </a:srgb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3896674-00A7-463D-9B12-3C5BE42DE82F}"/>
              </a:ext>
            </a:extLst>
          </p:cNvPr>
          <p:cNvSpPr/>
          <p:nvPr/>
        </p:nvSpPr>
        <p:spPr>
          <a:xfrm>
            <a:off x="1443390" y="2876262"/>
            <a:ext cx="196399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AGENDA</a:t>
            </a:r>
            <a:endParaRPr lang="en-US" sz="3200" dirty="0"/>
          </a:p>
        </p:txBody>
      </p:sp>
      <p:sp>
        <p:nvSpPr>
          <p:cNvPr id="8" name="TextBox 7">
            <a:extLst>
              <a:ext uri="{FF2B5EF4-FFF2-40B4-BE49-F238E27FC236}">
                <a16:creationId xmlns:a16="http://schemas.microsoft.com/office/drawing/2014/main" id="{3EE0ECD0-CE2F-4B35-BD44-F22515B21229}"/>
              </a:ext>
            </a:extLst>
          </p:cNvPr>
          <p:cNvSpPr txBox="1"/>
          <p:nvPr/>
        </p:nvSpPr>
        <p:spPr>
          <a:xfrm rot="10800000" flipH="1" flipV="1">
            <a:off x="5581900" y="2014487"/>
            <a:ext cx="5641157" cy="2308324"/>
          </a:xfrm>
          <a:prstGeom prst="rect">
            <a:avLst/>
          </a:prstGeom>
          <a:noFill/>
        </p:spPr>
        <p:txBody>
          <a:bodyPr wrap="square" rtlCol="0">
            <a:spAutoFit/>
          </a:bodyPr>
          <a:lstStyle/>
          <a:p>
            <a:pPr marL="342900" indent="-342900">
              <a:buClr>
                <a:srgbClr val="FFB71B"/>
              </a:buClr>
              <a:buFont typeface="Arial" panose="020B0604020202020204" pitchFamily="34" charset="0"/>
              <a:buChar char="•"/>
            </a:pPr>
            <a:r>
              <a:rPr lang="en-US" sz="2400" dirty="0">
                <a:solidFill>
                  <a:srgbClr val="092F57"/>
                </a:solidFill>
              </a:rPr>
              <a:t>Objectives </a:t>
            </a:r>
          </a:p>
          <a:p>
            <a:pPr marL="342900" indent="-342900">
              <a:buClr>
                <a:srgbClr val="FFB71B"/>
              </a:buClr>
              <a:buFont typeface="Arial" panose="020B0604020202020204" pitchFamily="34" charset="0"/>
              <a:buChar char="•"/>
            </a:pPr>
            <a:r>
              <a:rPr lang="en-US" sz="2400" dirty="0">
                <a:solidFill>
                  <a:srgbClr val="092F57"/>
                </a:solidFill>
              </a:rPr>
              <a:t>Line Item &amp; Supplemental Request (5100)</a:t>
            </a:r>
          </a:p>
          <a:p>
            <a:pPr marL="342900" indent="-342900">
              <a:buClr>
                <a:srgbClr val="FFB71B"/>
              </a:buClr>
              <a:buFont typeface="Arial" panose="020B0604020202020204" pitchFamily="34" charset="0"/>
              <a:buChar char="•"/>
            </a:pPr>
            <a:r>
              <a:rPr lang="en-US" sz="2400" dirty="0">
                <a:solidFill>
                  <a:srgbClr val="092F57"/>
                </a:solidFill>
              </a:rPr>
              <a:t>Important Notes</a:t>
            </a:r>
          </a:p>
          <a:p>
            <a:pPr marL="342900" indent="-342900">
              <a:buClr>
                <a:srgbClr val="FFB71B"/>
              </a:buClr>
              <a:buFont typeface="Arial" panose="020B0604020202020204" pitchFamily="34" charset="0"/>
              <a:buChar char="•"/>
            </a:pPr>
            <a:r>
              <a:rPr lang="en-US" sz="2400" dirty="0">
                <a:solidFill>
                  <a:srgbClr val="092F57"/>
                </a:solidFill>
              </a:rPr>
              <a:t>Training Resources</a:t>
            </a:r>
          </a:p>
          <a:p>
            <a:pPr marL="342900" indent="-342900">
              <a:buClr>
                <a:srgbClr val="FFB71B"/>
              </a:buClr>
              <a:buFont typeface="Arial" panose="020B0604020202020204" pitchFamily="34" charset="0"/>
              <a:buChar char="•"/>
            </a:pPr>
            <a:r>
              <a:rPr lang="en-US" sz="2400" dirty="0">
                <a:solidFill>
                  <a:srgbClr val="092F57"/>
                </a:solidFill>
              </a:rPr>
              <a:t>Summary</a:t>
            </a:r>
          </a:p>
        </p:txBody>
      </p:sp>
    </p:spTree>
    <p:extLst>
      <p:ext uri="{BB962C8B-B14F-4D97-AF65-F5344CB8AC3E}">
        <p14:creationId xmlns:p14="http://schemas.microsoft.com/office/powerpoint/2010/main" val="255038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BDD1-8551-48DA-BC9A-1390135E5058}"/>
              </a:ext>
            </a:extLst>
          </p:cNvPr>
          <p:cNvSpPr>
            <a:spLocks noGrp="1"/>
          </p:cNvSpPr>
          <p:nvPr>
            <p:ph type="title"/>
          </p:nvPr>
        </p:nvSpPr>
        <p:spPr/>
        <p:txBody>
          <a:bodyPr/>
          <a:lstStyle/>
          <a:p>
            <a:r>
              <a:rPr lang="en-US" cap="none" dirty="0"/>
              <a:t>Objectives</a:t>
            </a:r>
          </a:p>
        </p:txBody>
      </p:sp>
      <p:sp>
        <p:nvSpPr>
          <p:cNvPr id="3" name="Slide Number Placeholder 2">
            <a:extLst>
              <a:ext uri="{FF2B5EF4-FFF2-40B4-BE49-F238E27FC236}">
                <a16:creationId xmlns:a16="http://schemas.microsoft.com/office/drawing/2014/main" id="{9818488F-8DB4-4D63-8DBA-5C6E37C539BA}"/>
              </a:ext>
            </a:extLst>
          </p:cNvPr>
          <p:cNvSpPr>
            <a:spLocks noGrp="1"/>
          </p:cNvSpPr>
          <p:nvPr>
            <p:ph type="sldNum" sz="quarter" idx="10"/>
          </p:nvPr>
        </p:nvSpPr>
        <p:spPr/>
        <p:txBody>
          <a:bodyPr/>
          <a:lstStyle/>
          <a:p>
            <a:fld id="{DE393ED9-3FAE-4C9F-B5CF-D8F31E5991EB}" type="slidenum">
              <a:rPr lang="en-US" smtClean="0"/>
              <a:pPr/>
              <a:t>3</a:t>
            </a:fld>
            <a:endParaRPr lang="en-US" dirty="0"/>
          </a:p>
        </p:txBody>
      </p:sp>
      <p:sp>
        <p:nvSpPr>
          <p:cNvPr id="17" name="Content Placeholder 2">
            <a:extLst>
              <a:ext uri="{FF2B5EF4-FFF2-40B4-BE49-F238E27FC236}">
                <a16:creationId xmlns:a16="http://schemas.microsoft.com/office/drawing/2014/main" id="{F375535D-BF3B-40A9-A8B7-2989B96E8C9D}"/>
              </a:ext>
            </a:extLst>
          </p:cNvPr>
          <p:cNvSpPr txBox="1">
            <a:spLocks/>
          </p:cNvSpPr>
          <p:nvPr/>
        </p:nvSpPr>
        <p:spPr>
          <a:xfrm>
            <a:off x="913614" y="2218133"/>
            <a:ext cx="9364791" cy="4186224"/>
          </a:xfrm>
          <a:prstGeom prst="rect">
            <a:avLst/>
          </a:prstGeom>
        </p:spPr>
        <p:txBody>
          <a:bodyPr>
            <a:normAutofit/>
          </a:bodyPr>
          <a:lstStyle>
            <a:lvl1pPr marL="0" indent="0" algn="l" defTabSz="914400" rtl="0" eaLnBrk="1" latinLnBrk="0" hangingPunct="1">
              <a:lnSpc>
                <a:spcPct val="90000"/>
              </a:lnSpc>
              <a:spcBef>
                <a:spcPts val="1000"/>
              </a:spcBef>
              <a:buClr>
                <a:schemeClr val="accent2"/>
              </a:buClr>
              <a:buFont typeface="Wingdings" panose="05000000000000000000" pitchFamily="2" charset="2"/>
              <a:buNone/>
              <a:defRPr lang="en-US" sz="2000" kern="120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000" kern="1200" dirty="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rgbClr val="092F57"/>
                </a:solidFill>
              </a:rPr>
              <a:t>Upon completion you will be able to:</a:t>
            </a:r>
          </a:p>
          <a:p>
            <a:pPr marL="342900" indent="-342900">
              <a:buFont typeface="Arial" panose="020B0604020202020204" pitchFamily="34" charset="0"/>
              <a:buChar char="•"/>
            </a:pPr>
            <a:r>
              <a:rPr lang="en-US" dirty="0">
                <a:solidFill>
                  <a:srgbClr val="092F57"/>
                </a:solidFill>
              </a:rPr>
              <a:t>Access and enter Line Item &amp; Supplemental Request(s) into the Luma Budget System, budget form 5100.</a:t>
            </a:r>
          </a:p>
          <a:p>
            <a:pPr marL="342900" indent="-342900">
              <a:buFont typeface="Arial" panose="020B0604020202020204" pitchFamily="34" charset="0"/>
              <a:buChar char="•"/>
            </a:pPr>
            <a:r>
              <a:rPr lang="en-US" dirty="0">
                <a:solidFill>
                  <a:srgbClr val="092F57"/>
                </a:solidFill>
              </a:rPr>
              <a:t>Utilize the Quick Reference Guide (QRG) for Line Item &amp; Supplemental Request (5100) as needed.</a:t>
            </a:r>
          </a:p>
          <a:p>
            <a:pPr marL="342900" indent="-342900">
              <a:buFont typeface="Arial" panose="020B0604020202020204" pitchFamily="34" charset="0"/>
              <a:buChar char="•"/>
            </a:pPr>
            <a:r>
              <a:rPr lang="en-US" dirty="0">
                <a:solidFill>
                  <a:srgbClr val="092F57"/>
                </a:solidFill>
              </a:rPr>
              <a:t>Locate the QRG and this PowerPoint for future reference if needed.</a:t>
            </a:r>
          </a:p>
        </p:txBody>
      </p:sp>
    </p:spTree>
    <p:extLst>
      <p:ext uri="{BB962C8B-B14F-4D97-AF65-F5344CB8AC3E}">
        <p14:creationId xmlns:p14="http://schemas.microsoft.com/office/powerpoint/2010/main" val="311154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BBC3-E2A6-4E07-935E-61AA842EEA33}"/>
              </a:ext>
            </a:extLst>
          </p:cNvPr>
          <p:cNvSpPr>
            <a:spLocks noGrp="1"/>
          </p:cNvSpPr>
          <p:nvPr>
            <p:ph type="title"/>
          </p:nvPr>
        </p:nvSpPr>
        <p:spPr/>
        <p:txBody>
          <a:bodyPr/>
          <a:lstStyle/>
          <a:p>
            <a:r>
              <a:rPr lang="en-US" cap="none" dirty="0"/>
              <a:t>Line Item &amp; Supplemental Request (5100)</a:t>
            </a:r>
          </a:p>
        </p:txBody>
      </p:sp>
      <p:sp>
        <p:nvSpPr>
          <p:cNvPr id="3" name="Slide Number Placeholder 2">
            <a:extLst>
              <a:ext uri="{FF2B5EF4-FFF2-40B4-BE49-F238E27FC236}">
                <a16:creationId xmlns:a16="http://schemas.microsoft.com/office/drawing/2014/main" id="{B157AB9B-1F07-453F-A6C6-07365DE29A49}"/>
              </a:ext>
            </a:extLst>
          </p:cNvPr>
          <p:cNvSpPr>
            <a:spLocks noGrp="1"/>
          </p:cNvSpPr>
          <p:nvPr>
            <p:ph type="sldNum" sz="quarter" idx="10"/>
          </p:nvPr>
        </p:nvSpPr>
        <p:spPr/>
        <p:txBody>
          <a:bodyPr/>
          <a:lstStyle/>
          <a:p>
            <a:fld id="{DE393ED9-3FAE-4C9F-B5CF-D8F31E5991EB}" type="slidenum">
              <a:rPr lang="en-US" smtClean="0"/>
              <a:pPr/>
              <a:t>4</a:t>
            </a:fld>
            <a:endParaRPr lang="en-US" dirty="0"/>
          </a:p>
        </p:txBody>
      </p:sp>
      <p:grpSp>
        <p:nvGrpSpPr>
          <p:cNvPr id="6" name="Group 5">
            <a:extLst>
              <a:ext uri="{FF2B5EF4-FFF2-40B4-BE49-F238E27FC236}">
                <a16:creationId xmlns:a16="http://schemas.microsoft.com/office/drawing/2014/main" id="{95F6DB31-95ED-45BF-98BF-223AFC2AF782}"/>
              </a:ext>
            </a:extLst>
          </p:cNvPr>
          <p:cNvGrpSpPr/>
          <p:nvPr/>
        </p:nvGrpSpPr>
        <p:grpSpPr>
          <a:xfrm>
            <a:off x="1749169" y="2967340"/>
            <a:ext cx="3014560" cy="2481950"/>
            <a:chOff x="2265363" y="792163"/>
            <a:chExt cx="1022350" cy="787400"/>
          </a:xfrm>
        </p:grpSpPr>
        <p:sp>
          <p:nvSpPr>
            <p:cNvPr id="7" name="Freeform 12">
              <a:extLst>
                <a:ext uri="{FF2B5EF4-FFF2-40B4-BE49-F238E27FC236}">
                  <a16:creationId xmlns:a16="http://schemas.microsoft.com/office/drawing/2014/main" id="{D6931F6F-AA43-4C3F-81F1-3EB97C95C394}"/>
                </a:ext>
              </a:extLst>
            </p:cNvPr>
            <p:cNvSpPr>
              <a:spLocks/>
            </p:cNvSpPr>
            <p:nvPr/>
          </p:nvSpPr>
          <p:spPr bwMode="auto">
            <a:xfrm>
              <a:off x="2627313" y="962026"/>
              <a:ext cx="342900" cy="447675"/>
            </a:xfrm>
            <a:custGeom>
              <a:avLst/>
              <a:gdLst>
                <a:gd name="T0" fmla="*/ 0 w 216"/>
                <a:gd name="T1" fmla="*/ 282 h 282"/>
                <a:gd name="T2" fmla="*/ 0 w 216"/>
                <a:gd name="T3" fmla="*/ 0 h 282"/>
                <a:gd name="T4" fmla="*/ 216 w 216"/>
                <a:gd name="T5" fmla="*/ 140 h 282"/>
                <a:gd name="T6" fmla="*/ 0 w 216"/>
                <a:gd name="T7" fmla="*/ 282 h 282"/>
              </a:gdLst>
              <a:ahLst/>
              <a:cxnLst>
                <a:cxn ang="0">
                  <a:pos x="T0" y="T1"/>
                </a:cxn>
                <a:cxn ang="0">
                  <a:pos x="T2" y="T3"/>
                </a:cxn>
                <a:cxn ang="0">
                  <a:pos x="T4" y="T5"/>
                </a:cxn>
                <a:cxn ang="0">
                  <a:pos x="T6" y="T7"/>
                </a:cxn>
              </a:cxnLst>
              <a:rect l="0" t="0" r="r" b="b"/>
              <a:pathLst>
                <a:path w="216" h="282">
                  <a:moveTo>
                    <a:pt x="0" y="282"/>
                  </a:moveTo>
                  <a:lnTo>
                    <a:pt x="0" y="0"/>
                  </a:lnTo>
                  <a:lnTo>
                    <a:pt x="216" y="140"/>
                  </a:lnTo>
                  <a:lnTo>
                    <a:pt x="0" y="282"/>
                  </a:lnTo>
                  <a:close/>
                </a:path>
              </a:pathLst>
            </a:custGeom>
            <a:solidFill>
              <a:srgbClr val="009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panose="020F0502020204030204"/>
              </a:endParaRPr>
            </a:p>
          </p:txBody>
        </p:sp>
        <p:sp>
          <p:nvSpPr>
            <p:cNvPr id="8" name="Freeform 13">
              <a:extLst>
                <a:ext uri="{FF2B5EF4-FFF2-40B4-BE49-F238E27FC236}">
                  <a16:creationId xmlns:a16="http://schemas.microsoft.com/office/drawing/2014/main" id="{750B6B45-0D4A-44E0-962D-EE186DD9093B}"/>
                </a:ext>
              </a:extLst>
            </p:cNvPr>
            <p:cNvSpPr>
              <a:spLocks noEditPoints="1"/>
            </p:cNvSpPr>
            <p:nvPr/>
          </p:nvSpPr>
          <p:spPr bwMode="auto">
            <a:xfrm>
              <a:off x="2265363" y="792163"/>
              <a:ext cx="1022350" cy="787400"/>
            </a:xfrm>
            <a:custGeom>
              <a:avLst/>
              <a:gdLst>
                <a:gd name="T0" fmla="*/ 0 w 644"/>
                <a:gd name="T1" fmla="*/ 0 h 496"/>
                <a:gd name="T2" fmla="*/ 0 w 644"/>
                <a:gd name="T3" fmla="*/ 496 h 496"/>
                <a:gd name="T4" fmla="*/ 644 w 644"/>
                <a:gd name="T5" fmla="*/ 496 h 496"/>
                <a:gd name="T6" fmla="*/ 644 w 644"/>
                <a:gd name="T7" fmla="*/ 0 h 496"/>
                <a:gd name="T8" fmla="*/ 0 w 644"/>
                <a:gd name="T9" fmla="*/ 0 h 496"/>
                <a:gd name="T10" fmla="*/ 81 w 644"/>
                <a:gd name="T11" fmla="*/ 455 h 496"/>
                <a:gd name="T12" fmla="*/ 26 w 644"/>
                <a:gd name="T13" fmla="*/ 455 h 496"/>
                <a:gd name="T14" fmla="*/ 26 w 644"/>
                <a:gd name="T15" fmla="*/ 401 h 496"/>
                <a:gd name="T16" fmla="*/ 81 w 644"/>
                <a:gd name="T17" fmla="*/ 401 h 496"/>
                <a:gd name="T18" fmla="*/ 81 w 644"/>
                <a:gd name="T19" fmla="*/ 455 h 496"/>
                <a:gd name="T20" fmla="*/ 81 w 644"/>
                <a:gd name="T21" fmla="*/ 335 h 496"/>
                <a:gd name="T22" fmla="*/ 26 w 644"/>
                <a:gd name="T23" fmla="*/ 335 h 496"/>
                <a:gd name="T24" fmla="*/ 26 w 644"/>
                <a:gd name="T25" fmla="*/ 280 h 496"/>
                <a:gd name="T26" fmla="*/ 81 w 644"/>
                <a:gd name="T27" fmla="*/ 280 h 496"/>
                <a:gd name="T28" fmla="*/ 81 w 644"/>
                <a:gd name="T29" fmla="*/ 335 h 496"/>
                <a:gd name="T30" fmla="*/ 81 w 644"/>
                <a:gd name="T31" fmla="*/ 214 h 496"/>
                <a:gd name="T32" fmla="*/ 26 w 644"/>
                <a:gd name="T33" fmla="*/ 214 h 496"/>
                <a:gd name="T34" fmla="*/ 26 w 644"/>
                <a:gd name="T35" fmla="*/ 159 h 496"/>
                <a:gd name="T36" fmla="*/ 81 w 644"/>
                <a:gd name="T37" fmla="*/ 159 h 496"/>
                <a:gd name="T38" fmla="*/ 81 w 644"/>
                <a:gd name="T39" fmla="*/ 214 h 496"/>
                <a:gd name="T40" fmla="*/ 81 w 644"/>
                <a:gd name="T41" fmla="*/ 93 h 496"/>
                <a:gd name="T42" fmla="*/ 26 w 644"/>
                <a:gd name="T43" fmla="*/ 93 h 496"/>
                <a:gd name="T44" fmla="*/ 26 w 644"/>
                <a:gd name="T45" fmla="*/ 40 h 496"/>
                <a:gd name="T46" fmla="*/ 81 w 644"/>
                <a:gd name="T47" fmla="*/ 40 h 496"/>
                <a:gd name="T48" fmla="*/ 81 w 644"/>
                <a:gd name="T49" fmla="*/ 93 h 496"/>
                <a:gd name="T50" fmla="*/ 537 w 644"/>
                <a:gd name="T51" fmla="*/ 441 h 496"/>
                <a:gd name="T52" fmla="*/ 107 w 644"/>
                <a:gd name="T53" fmla="*/ 441 h 496"/>
                <a:gd name="T54" fmla="*/ 107 w 644"/>
                <a:gd name="T55" fmla="*/ 53 h 496"/>
                <a:gd name="T56" fmla="*/ 537 w 644"/>
                <a:gd name="T57" fmla="*/ 53 h 496"/>
                <a:gd name="T58" fmla="*/ 537 w 644"/>
                <a:gd name="T59" fmla="*/ 441 h 496"/>
                <a:gd name="T60" fmla="*/ 618 w 644"/>
                <a:gd name="T61" fmla="*/ 455 h 496"/>
                <a:gd name="T62" fmla="*/ 563 w 644"/>
                <a:gd name="T63" fmla="*/ 455 h 496"/>
                <a:gd name="T64" fmla="*/ 563 w 644"/>
                <a:gd name="T65" fmla="*/ 401 h 496"/>
                <a:gd name="T66" fmla="*/ 618 w 644"/>
                <a:gd name="T67" fmla="*/ 401 h 496"/>
                <a:gd name="T68" fmla="*/ 618 w 644"/>
                <a:gd name="T69" fmla="*/ 455 h 496"/>
                <a:gd name="T70" fmla="*/ 618 w 644"/>
                <a:gd name="T71" fmla="*/ 335 h 496"/>
                <a:gd name="T72" fmla="*/ 563 w 644"/>
                <a:gd name="T73" fmla="*/ 335 h 496"/>
                <a:gd name="T74" fmla="*/ 563 w 644"/>
                <a:gd name="T75" fmla="*/ 280 h 496"/>
                <a:gd name="T76" fmla="*/ 618 w 644"/>
                <a:gd name="T77" fmla="*/ 280 h 496"/>
                <a:gd name="T78" fmla="*/ 618 w 644"/>
                <a:gd name="T79" fmla="*/ 335 h 496"/>
                <a:gd name="T80" fmla="*/ 618 w 644"/>
                <a:gd name="T81" fmla="*/ 214 h 496"/>
                <a:gd name="T82" fmla="*/ 563 w 644"/>
                <a:gd name="T83" fmla="*/ 214 h 496"/>
                <a:gd name="T84" fmla="*/ 563 w 644"/>
                <a:gd name="T85" fmla="*/ 159 h 496"/>
                <a:gd name="T86" fmla="*/ 618 w 644"/>
                <a:gd name="T87" fmla="*/ 159 h 496"/>
                <a:gd name="T88" fmla="*/ 618 w 644"/>
                <a:gd name="T89" fmla="*/ 214 h 496"/>
                <a:gd name="T90" fmla="*/ 618 w 644"/>
                <a:gd name="T91" fmla="*/ 93 h 496"/>
                <a:gd name="T92" fmla="*/ 563 w 644"/>
                <a:gd name="T93" fmla="*/ 93 h 496"/>
                <a:gd name="T94" fmla="*/ 563 w 644"/>
                <a:gd name="T95" fmla="*/ 40 h 496"/>
                <a:gd name="T96" fmla="*/ 618 w 644"/>
                <a:gd name="T97" fmla="*/ 40 h 496"/>
                <a:gd name="T98" fmla="*/ 618 w 644"/>
                <a:gd name="T99" fmla="*/ 9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4" h="496">
                  <a:moveTo>
                    <a:pt x="0" y="0"/>
                  </a:moveTo>
                  <a:lnTo>
                    <a:pt x="0" y="496"/>
                  </a:lnTo>
                  <a:lnTo>
                    <a:pt x="644" y="496"/>
                  </a:lnTo>
                  <a:lnTo>
                    <a:pt x="644" y="0"/>
                  </a:lnTo>
                  <a:lnTo>
                    <a:pt x="0" y="0"/>
                  </a:lnTo>
                  <a:close/>
                  <a:moveTo>
                    <a:pt x="81" y="455"/>
                  </a:moveTo>
                  <a:lnTo>
                    <a:pt x="26" y="455"/>
                  </a:lnTo>
                  <a:lnTo>
                    <a:pt x="26" y="401"/>
                  </a:lnTo>
                  <a:lnTo>
                    <a:pt x="81" y="401"/>
                  </a:lnTo>
                  <a:lnTo>
                    <a:pt x="81" y="455"/>
                  </a:lnTo>
                  <a:close/>
                  <a:moveTo>
                    <a:pt x="81" y="335"/>
                  </a:moveTo>
                  <a:lnTo>
                    <a:pt x="26" y="335"/>
                  </a:lnTo>
                  <a:lnTo>
                    <a:pt x="26" y="280"/>
                  </a:lnTo>
                  <a:lnTo>
                    <a:pt x="81" y="280"/>
                  </a:lnTo>
                  <a:lnTo>
                    <a:pt x="81" y="335"/>
                  </a:lnTo>
                  <a:close/>
                  <a:moveTo>
                    <a:pt x="81" y="214"/>
                  </a:moveTo>
                  <a:lnTo>
                    <a:pt x="26" y="214"/>
                  </a:lnTo>
                  <a:lnTo>
                    <a:pt x="26" y="159"/>
                  </a:lnTo>
                  <a:lnTo>
                    <a:pt x="81" y="159"/>
                  </a:lnTo>
                  <a:lnTo>
                    <a:pt x="81" y="214"/>
                  </a:lnTo>
                  <a:close/>
                  <a:moveTo>
                    <a:pt x="81" y="93"/>
                  </a:moveTo>
                  <a:lnTo>
                    <a:pt x="26" y="93"/>
                  </a:lnTo>
                  <a:lnTo>
                    <a:pt x="26" y="40"/>
                  </a:lnTo>
                  <a:lnTo>
                    <a:pt x="81" y="40"/>
                  </a:lnTo>
                  <a:lnTo>
                    <a:pt x="81" y="93"/>
                  </a:lnTo>
                  <a:close/>
                  <a:moveTo>
                    <a:pt x="537" y="441"/>
                  </a:moveTo>
                  <a:lnTo>
                    <a:pt x="107" y="441"/>
                  </a:lnTo>
                  <a:lnTo>
                    <a:pt x="107" y="53"/>
                  </a:lnTo>
                  <a:lnTo>
                    <a:pt x="537" y="53"/>
                  </a:lnTo>
                  <a:lnTo>
                    <a:pt x="537" y="441"/>
                  </a:lnTo>
                  <a:close/>
                  <a:moveTo>
                    <a:pt x="618" y="455"/>
                  </a:moveTo>
                  <a:lnTo>
                    <a:pt x="563" y="455"/>
                  </a:lnTo>
                  <a:lnTo>
                    <a:pt x="563" y="401"/>
                  </a:lnTo>
                  <a:lnTo>
                    <a:pt x="618" y="401"/>
                  </a:lnTo>
                  <a:lnTo>
                    <a:pt x="618" y="455"/>
                  </a:lnTo>
                  <a:close/>
                  <a:moveTo>
                    <a:pt x="618" y="335"/>
                  </a:moveTo>
                  <a:lnTo>
                    <a:pt x="563" y="335"/>
                  </a:lnTo>
                  <a:lnTo>
                    <a:pt x="563" y="280"/>
                  </a:lnTo>
                  <a:lnTo>
                    <a:pt x="618" y="280"/>
                  </a:lnTo>
                  <a:lnTo>
                    <a:pt x="618" y="335"/>
                  </a:lnTo>
                  <a:close/>
                  <a:moveTo>
                    <a:pt x="618" y="214"/>
                  </a:moveTo>
                  <a:lnTo>
                    <a:pt x="563" y="214"/>
                  </a:lnTo>
                  <a:lnTo>
                    <a:pt x="563" y="159"/>
                  </a:lnTo>
                  <a:lnTo>
                    <a:pt x="618" y="159"/>
                  </a:lnTo>
                  <a:lnTo>
                    <a:pt x="618" y="214"/>
                  </a:lnTo>
                  <a:close/>
                  <a:moveTo>
                    <a:pt x="618" y="93"/>
                  </a:moveTo>
                  <a:lnTo>
                    <a:pt x="563" y="93"/>
                  </a:lnTo>
                  <a:lnTo>
                    <a:pt x="563" y="40"/>
                  </a:lnTo>
                  <a:lnTo>
                    <a:pt x="618" y="40"/>
                  </a:lnTo>
                  <a:lnTo>
                    <a:pt x="618" y="93"/>
                  </a:lnTo>
                  <a:close/>
                </a:path>
              </a:pathLst>
            </a:custGeom>
            <a:solidFill>
              <a:srgbClr val="009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spTree>
    <p:extLst>
      <p:ext uri="{BB962C8B-B14F-4D97-AF65-F5344CB8AC3E}">
        <p14:creationId xmlns:p14="http://schemas.microsoft.com/office/powerpoint/2010/main" val="130734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CBBC3-E2A6-4E07-935E-61AA842EEA33}"/>
              </a:ext>
            </a:extLst>
          </p:cNvPr>
          <p:cNvSpPr>
            <a:spLocks noGrp="1"/>
          </p:cNvSpPr>
          <p:nvPr>
            <p:ph type="title"/>
          </p:nvPr>
        </p:nvSpPr>
        <p:spPr/>
        <p:txBody>
          <a:bodyPr/>
          <a:lstStyle/>
          <a:p>
            <a:r>
              <a:rPr lang="en-US" cap="none" dirty="0"/>
              <a:t>Important Notes</a:t>
            </a:r>
          </a:p>
        </p:txBody>
      </p:sp>
      <p:sp>
        <p:nvSpPr>
          <p:cNvPr id="3" name="Slide Number Placeholder 2">
            <a:extLst>
              <a:ext uri="{FF2B5EF4-FFF2-40B4-BE49-F238E27FC236}">
                <a16:creationId xmlns:a16="http://schemas.microsoft.com/office/drawing/2014/main" id="{B157AB9B-1F07-453F-A6C6-07365DE29A49}"/>
              </a:ext>
            </a:extLst>
          </p:cNvPr>
          <p:cNvSpPr>
            <a:spLocks noGrp="1"/>
          </p:cNvSpPr>
          <p:nvPr>
            <p:ph type="sldNum" sz="quarter" idx="10"/>
          </p:nvPr>
        </p:nvSpPr>
        <p:spPr/>
        <p:txBody>
          <a:bodyPr/>
          <a:lstStyle/>
          <a:p>
            <a:fld id="{DE393ED9-3FAE-4C9F-B5CF-D8F31E5991EB}" type="slidenum">
              <a:rPr lang="en-US" smtClean="0"/>
              <a:pPr/>
              <a:t>5</a:t>
            </a:fld>
            <a:endParaRPr lang="en-US" dirty="0"/>
          </a:p>
        </p:txBody>
      </p:sp>
      <p:sp>
        <p:nvSpPr>
          <p:cNvPr id="4" name="Text Placeholder 3">
            <a:extLst>
              <a:ext uri="{FF2B5EF4-FFF2-40B4-BE49-F238E27FC236}">
                <a16:creationId xmlns:a16="http://schemas.microsoft.com/office/drawing/2014/main" id="{13BD7B29-8EDE-47AE-B15E-74CD3558BCDE}"/>
              </a:ext>
            </a:extLst>
          </p:cNvPr>
          <p:cNvSpPr>
            <a:spLocks noGrp="1"/>
          </p:cNvSpPr>
          <p:nvPr>
            <p:ph type="body" sz="quarter" idx="11"/>
          </p:nvPr>
        </p:nvSpPr>
        <p:spPr>
          <a:xfrm>
            <a:off x="528603" y="2011571"/>
            <a:ext cx="11298932" cy="3830964"/>
          </a:xfrm>
        </p:spPr>
        <p:txBody>
          <a:bodyPr>
            <a:normAutofit/>
          </a:bodyPr>
          <a:lstStyle/>
          <a:p>
            <a:pPr marL="342900" indent="-342900">
              <a:buFont typeface="Arial" panose="020B0604020202020204" pitchFamily="34" charset="0"/>
              <a:buChar char="•"/>
            </a:pPr>
            <a:r>
              <a:rPr lang="en-US" dirty="0">
                <a:solidFill>
                  <a:srgbClr val="092F57"/>
                </a:solidFill>
              </a:rPr>
              <a:t>Naming Convention</a:t>
            </a:r>
          </a:p>
          <a:p>
            <a:pPr marL="1028700" lvl="1" indent="-342900">
              <a:buFont typeface="Arial" panose="020B0604020202020204" pitchFamily="34" charset="0"/>
              <a:buChar char="•"/>
            </a:pPr>
            <a:r>
              <a:rPr lang="en-US" dirty="0">
                <a:solidFill>
                  <a:srgbClr val="092F57"/>
                </a:solidFill>
              </a:rPr>
              <a:t>Appropriations Units, Program Code, Division, Account or Agency specific guidelines</a:t>
            </a:r>
          </a:p>
          <a:p>
            <a:pPr marL="1028700" lvl="1" indent="-342900">
              <a:buFont typeface="Arial" panose="020B0604020202020204" pitchFamily="34" charset="0"/>
              <a:buChar char="•"/>
            </a:pPr>
            <a:r>
              <a:rPr lang="en-US" dirty="0">
                <a:solidFill>
                  <a:srgbClr val="092F57"/>
                </a:solidFill>
              </a:rPr>
              <a:t>Choose what would work best for your agency.</a:t>
            </a:r>
          </a:p>
          <a:p>
            <a:pPr marL="342900" indent="-342900">
              <a:buFont typeface="Arial" panose="020B0604020202020204" pitchFamily="34" charset="0"/>
              <a:buChar char="•"/>
            </a:pPr>
            <a:r>
              <a:rPr lang="en-US" dirty="0">
                <a:solidFill>
                  <a:srgbClr val="092F57"/>
                </a:solidFill>
              </a:rPr>
              <a:t>There is the ability to change allocations half way through the year.  See notes in the Troubleshooting Guide.</a:t>
            </a:r>
          </a:p>
          <a:p>
            <a:pPr marL="342900" indent="-342900">
              <a:buFont typeface="Arial" panose="020B0604020202020204" pitchFamily="34" charset="0"/>
              <a:buChar char="•"/>
            </a:pPr>
            <a:r>
              <a:rPr lang="en-US" dirty="0">
                <a:solidFill>
                  <a:srgbClr val="092F57"/>
                </a:solidFill>
              </a:rPr>
              <a:t>IT Request - Make sure to follow the process as outlined by the Office of Information Technology Services when making a request.</a:t>
            </a:r>
          </a:p>
          <a:p>
            <a:pPr marL="342900" indent="-342900">
              <a:buFont typeface="Arial" panose="020B0604020202020204" pitchFamily="34" charset="0"/>
              <a:buChar char="•"/>
            </a:pPr>
            <a:r>
              <a:rPr lang="en-US" dirty="0">
                <a:solidFill>
                  <a:srgbClr val="092F57"/>
                </a:solidFill>
              </a:rPr>
              <a:t>The position calculations can take some time.  Do not be surprised if it takes a few minutes or longer as some of the calculations are working through the entire state’s records.</a:t>
            </a:r>
          </a:p>
          <a:p>
            <a:pPr marL="342900" indent="-342900">
              <a:buFont typeface="Arial" panose="020B0604020202020204" pitchFamily="34" charset="0"/>
              <a:buChar char="•"/>
            </a:pPr>
            <a:endParaRPr lang="en-US" dirty="0">
              <a:solidFill>
                <a:srgbClr val="092F57"/>
              </a:solidFill>
            </a:endParaRPr>
          </a:p>
        </p:txBody>
      </p:sp>
    </p:spTree>
    <p:extLst>
      <p:ext uri="{BB962C8B-B14F-4D97-AF65-F5344CB8AC3E}">
        <p14:creationId xmlns:p14="http://schemas.microsoft.com/office/powerpoint/2010/main" val="121541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9670B-A09A-470F-BB28-0BC7D6E714A7}"/>
              </a:ext>
            </a:extLst>
          </p:cNvPr>
          <p:cNvSpPr>
            <a:spLocks noGrp="1"/>
          </p:cNvSpPr>
          <p:nvPr>
            <p:ph type="title"/>
          </p:nvPr>
        </p:nvSpPr>
        <p:spPr/>
        <p:txBody>
          <a:bodyPr/>
          <a:lstStyle/>
          <a:p>
            <a:r>
              <a:rPr lang="en-US" cap="none"/>
              <a:t>Training Resources</a:t>
            </a:r>
            <a:endParaRPr lang="en-US" cap="none" dirty="0"/>
          </a:p>
        </p:txBody>
      </p:sp>
      <p:sp>
        <p:nvSpPr>
          <p:cNvPr id="2" name="Slide Number Placeholder 1">
            <a:extLst>
              <a:ext uri="{FF2B5EF4-FFF2-40B4-BE49-F238E27FC236}">
                <a16:creationId xmlns:a16="http://schemas.microsoft.com/office/drawing/2014/main" id="{BA6E68A3-7647-4B20-830D-27D3D4477C7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93ED9-3FAE-4C9F-B5CF-D8F31E5991EB}" type="slidenum">
              <a:rPr kumimoji="0" lang="en-US" sz="1800" b="0" i="0" u="none" strike="noStrike" kern="1200" cap="none" spc="0" normalizeH="0" baseline="0" noProof="0" smtClean="0">
                <a:ln>
                  <a:noFill/>
                </a:ln>
                <a:solidFill>
                  <a:srgbClr val="092F5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7D037FED-CEC2-43DE-89E0-B48D50593EBF}"/>
              </a:ext>
            </a:extLst>
          </p:cNvPr>
          <p:cNvSpPr txBox="1"/>
          <p:nvPr/>
        </p:nvSpPr>
        <p:spPr>
          <a:xfrm>
            <a:off x="1239019" y="2752413"/>
            <a:ext cx="8807115" cy="280076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B7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92F57"/>
                </a:solidFill>
                <a:effectLst/>
                <a:uLnTx/>
                <a:uFillTx/>
                <a:latin typeface="Arial" panose="020B0604020202020204"/>
                <a:ea typeface="+mn-ea"/>
                <a:cs typeface="+mn-cs"/>
              </a:rPr>
              <a:t>In the links tab on the homepage of the Luma Budget System you will find the menu item for training resources.  This will lead you to the Luma Training Portal on the SCO website.  </a:t>
            </a:r>
          </a:p>
          <a:p>
            <a:pPr marL="285750" marR="0" lvl="0" indent="-285750" algn="l" defTabSz="914400" rtl="0" eaLnBrk="1" fontAlgn="auto" latinLnBrk="0" hangingPunct="1">
              <a:lnSpc>
                <a:spcPct val="100000"/>
              </a:lnSpc>
              <a:spcBef>
                <a:spcPts val="0"/>
              </a:spcBef>
              <a:spcAft>
                <a:spcPts val="0"/>
              </a:spcAft>
              <a:buClr>
                <a:srgbClr val="FFB71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92F5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FFB7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92F57"/>
                </a:solidFill>
                <a:effectLst/>
                <a:uLnTx/>
                <a:uFillTx/>
                <a:latin typeface="Arial" panose="020B0604020202020204"/>
                <a:ea typeface="+mn-ea"/>
                <a:cs typeface="+mn-cs"/>
              </a:rPr>
              <a:t>In the Luma Training Portal under Luma Budget, you will find this PowerPoint with the budget video, QRG for Line Item &amp; Supplemental Request (5100), and the Troubleshooting guide. </a:t>
            </a:r>
          </a:p>
          <a:p>
            <a:pPr marL="285750" marR="0" lvl="0" indent="-285750" algn="l" defTabSz="914400" rtl="0" eaLnBrk="1" fontAlgn="auto" latinLnBrk="0" hangingPunct="1">
              <a:lnSpc>
                <a:spcPct val="100000"/>
              </a:lnSpc>
              <a:spcBef>
                <a:spcPts val="0"/>
              </a:spcBef>
              <a:spcAft>
                <a:spcPts val="0"/>
              </a:spcAft>
              <a:buClr>
                <a:srgbClr val="FFB71B"/>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92F5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FFB71B"/>
              </a:buClr>
              <a:buSzTx/>
              <a:buFontTx/>
              <a:buNone/>
              <a:tabLst/>
              <a:defRPr/>
            </a:pPr>
            <a:endParaRPr kumimoji="0" lang="en-US" sz="1800" b="0" i="0" u="none" strike="noStrike" kern="1200" cap="none" spc="0" normalizeH="0" baseline="0" noProof="0" dirty="0">
              <a:ln>
                <a:noFill/>
              </a:ln>
              <a:solidFill>
                <a:srgbClr val="092F5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842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C138-9C56-4EB5-8E84-5252EBE04886}"/>
              </a:ext>
            </a:extLst>
          </p:cNvPr>
          <p:cNvSpPr>
            <a:spLocks noGrp="1"/>
          </p:cNvSpPr>
          <p:nvPr>
            <p:ph type="title"/>
          </p:nvPr>
        </p:nvSpPr>
        <p:spPr/>
        <p:txBody>
          <a:bodyPr/>
          <a:lstStyle/>
          <a:p>
            <a:r>
              <a:rPr lang="en-US" cap="none" dirty="0"/>
              <a:t>SUMMARY</a:t>
            </a:r>
          </a:p>
        </p:txBody>
      </p:sp>
      <p:sp>
        <p:nvSpPr>
          <p:cNvPr id="3" name="Slide Number Placeholder 2">
            <a:extLst>
              <a:ext uri="{FF2B5EF4-FFF2-40B4-BE49-F238E27FC236}">
                <a16:creationId xmlns:a16="http://schemas.microsoft.com/office/drawing/2014/main" id="{78AA8714-26AB-416B-AE30-B17A0F194DD5}"/>
              </a:ext>
            </a:extLst>
          </p:cNvPr>
          <p:cNvSpPr>
            <a:spLocks noGrp="1"/>
          </p:cNvSpPr>
          <p:nvPr>
            <p:ph type="sldNum" sz="quarter" idx="10"/>
          </p:nvPr>
        </p:nvSpPr>
        <p:spPr/>
        <p:txBody>
          <a:bodyPr/>
          <a:lstStyle/>
          <a:p>
            <a:fld id="{DE393ED9-3FAE-4C9F-B5CF-D8F31E5991EB}" type="slidenum">
              <a:rPr lang="en-US" smtClean="0"/>
              <a:pPr/>
              <a:t>7</a:t>
            </a:fld>
            <a:endParaRPr lang="en-US" dirty="0"/>
          </a:p>
        </p:txBody>
      </p:sp>
      <p:sp>
        <p:nvSpPr>
          <p:cNvPr id="4" name="Text Placeholder 3">
            <a:extLst>
              <a:ext uri="{FF2B5EF4-FFF2-40B4-BE49-F238E27FC236}">
                <a16:creationId xmlns:a16="http://schemas.microsoft.com/office/drawing/2014/main" id="{A53F0640-EC9F-4653-8E1F-15ED2874A76F}"/>
              </a:ext>
            </a:extLst>
          </p:cNvPr>
          <p:cNvSpPr>
            <a:spLocks noGrp="1"/>
          </p:cNvSpPr>
          <p:nvPr>
            <p:ph type="body" sz="quarter" idx="11"/>
          </p:nvPr>
        </p:nvSpPr>
        <p:spPr>
          <a:xfrm>
            <a:off x="440287" y="2064641"/>
            <a:ext cx="11298931" cy="4166505"/>
          </a:xfrm>
        </p:spPr>
        <p:txBody>
          <a:bodyPr>
            <a:normAutofit/>
          </a:bodyPr>
          <a:lstStyle/>
          <a:p>
            <a:r>
              <a:rPr lang="en-US" b="1" dirty="0">
                <a:solidFill>
                  <a:srgbClr val="092F57"/>
                </a:solidFill>
              </a:rPr>
              <a:t>Congratulations! </a:t>
            </a:r>
          </a:p>
          <a:p>
            <a:endParaRPr lang="en-US" dirty="0">
              <a:solidFill>
                <a:srgbClr val="092F57"/>
              </a:solidFill>
            </a:endParaRPr>
          </a:p>
          <a:p>
            <a:pPr marL="342900" indent="-342900">
              <a:buClrTx/>
              <a:buFont typeface="Arial" panose="020B0604020202020204" pitchFamily="34" charset="0"/>
              <a:buChar char="•"/>
            </a:pPr>
            <a:r>
              <a:rPr lang="en-US" dirty="0">
                <a:solidFill>
                  <a:srgbClr val="092F57"/>
                </a:solidFill>
              </a:rPr>
              <a:t>   You are now able to: </a:t>
            </a:r>
          </a:p>
          <a:p>
            <a:pPr marL="1028700" lvl="1" indent="-342900">
              <a:lnSpc>
                <a:spcPct val="150000"/>
              </a:lnSpc>
              <a:buFont typeface="Arial" panose="020B0604020202020204" pitchFamily="34" charset="0"/>
              <a:buChar char="•"/>
            </a:pPr>
            <a:r>
              <a:rPr lang="en-US" dirty="0">
                <a:solidFill>
                  <a:srgbClr val="092F57"/>
                </a:solidFill>
              </a:rPr>
              <a:t>Enter the Line Item &amp; Supplemental Request budget form into the Luma Budget System.</a:t>
            </a:r>
          </a:p>
          <a:p>
            <a:pPr marL="1028700" lvl="1" indent="-342900">
              <a:lnSpc>
                <a:spcPct val="150000"/>
              </a:lnSpc>
              <a:buFont typeface="Arial" panose="020B0604020202020204" pitchFamily="34" charset="0"/>
              <a:buChar char="•"/>
            </a:pPr>
            <a:r>
              <a:rPr lang="en-US" dirty="0">
                <a:solidFill>
                  <a:srgbClr val="092F57"/>
                </a:solidFill>
              </a:rPr>
              <a:t>Understand the resources available if needed for future reference.</a:t>
            </a:r>
          </a:p>
          <a:p>
            <a:endParaRPr lang="en-US" dirty="0"/>
          </a:p>
        </p:txBody>
      </p:sp>
    </p:spTree>
    <p:extLst>
      <p:ext uri="{BB962C8B-B14F-4D97-AF65-F5344CB8AC3E}">
        <p14:creationId xmlns:p14="http://schemas.microsoft.com/office/powerpoint/2010/main" val="2399976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92F57"/>
      </a:dk2>
      <a:lt2>
        <a:srgbClr val="A7A8AA"/>
      </a:lt2>
      <a:accent1>
        <a:srgbClr val="092F57"/>
      </a:accent1>
      <a:accent2>
        <a:srgbClr val="FFB81C"/>
      </a:accent2>
      <a:accent3>
        <a:srgbClr val="A7A8AA"/>
      </a:accent3>
      <a:accent4>
        <a:srgbClr val="E14504"/>
      </a:accent4>
      <a:accent5>
        <a:srgbClr val="6CC24A"/>
      </a:accent5>
      <a:accent6>
        <a:srgbClr val="092F57"/>
      </a:accent6>
      <a:hlink>
        <a:srgbClr val="092F57"/>
      </a:hlink>
      <a:folHlink>
        <a:srgbClr val="FFB8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a Presentation Template.potx" id="{ECF7A58E-8EB2-4DED-BC02-724591886D7D}" vid="{50701E8B-3D17-4516-9B83-8F67C9154DA9}"/>
    </a:ext>
  </a:extLst>
</a:theme>
</file>

<file path=ppt/theme/theme2.xml><?xml version="1.0" encoding="utf-8"?>
<a:theme xmlns:a="http://schemas.openxmlformats.org/drawingml/2006/main" name="1_Retrospect">
  <a:themeElements>
    <a:clrScheme name="Custom 61">
      <a:dk1>
        <a:srgbClr val="000000"/>
      </a:dk1>
      <a:lt1>
        <a:sysClr val="window" lastClr="FFFFFF"/>
      </a:lt1>
      <a:dk2>
        <a:srgbClr val="092F57"/>
      </a:dk2>
      <a:lt2>
        <a:srgbClr val="A7A8AA"/>
      </a:lt2>
      <a:accent1>
        <a:srgbClr val="FFB81C"/>
      </a:accent1>
      <a:accent2>
        <a:srgbClr val="092F57"/>
      </a:accent2>
      <a:accent3>
        <a:srgbClr val="A7A8AA"/>
      </a:accent3>
      <a:accent4>
        <a:srgbClr val="092F57"/>
      </a:accent4>
      <a:accent5>
        <a:srgbClr val="FFB81C"/>
      </a:accent5>
      <a:accent6>
        <a:srgbClr val="A7A8AA"/>
      </a:accent6>
      <a:hlink>
        <a:srgbClr val="092F57"/>
      </a:hlink>
      <a:folHlink>
        <a:srgbClr val="FFB8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D5D1C95F-603A-4F84-B932-C7A582EC6290}"/>
</file>

<file path=customXml/itemProps2.xml><?xml version="1.0" encoding="utf-8"?>
<ds:datastoreItem xmlns:ds="http://schemas.openxmlformats.org/officeDocument/2006/customXml" ds:itemID="{331D4AEB-6BEC-44BD-BBE5-44BD72557749}">
  <ds:schemaRefs>
    <ds:schemaRef ds:uri="http://schemas.microsoft.com/sharepoint/v3/contenttype/forms"/>
  </ds:schemaRefs>
</ds:datastoreItem>
</file>

<file path=customXml/itemProps3.xml><?xml version="1.0" encoding="utf-8"?>
<ds:datastoreItem xmlns:ds="http://schemas.openxmlformats.org/officeDocument/2006/customXml" ds:itemID="{906AFE7E-14DE-4531-9D4E-135C595CB142}">
  <ds:schemaRef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a737ad6c-1856-4ad4-9d4a-fe1b10dcabf0"/>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1371</TotalTime>
  <Words>316</Words>
  <Application>Microsoft Office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Wingdings</vt:lpstr>
      <vt:lpstr>Office Theme</vt:lpstr>
      <vt:lpstr>1_Retrospect</vt:lpstr>
      <vt:lpstr>Line Item &amp; Supplemental Request (5100)</vt:lpstr>
      <vt:lpstr>PowerPoint Presentation</vt:lpstr>
      <vt:lpstr>Objectives</vt:lpstr>
      <vt:lpstr>Line Item &amp; Supplemental Request (5100)</vt:lpstr>
      <vt:lpstr>Important Notes</vt:lpstr>
      <vt:lpstr>Training Resources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Reber, Aaron</dc:creator>
  <cp:lastModifiedBy>Sara Macdonald</cp:lastModifiedBy>
  <cp:revision>74</cp:revision>
  <dcterms:created xsi:type="dcterms:W3CDTF">2019-12-04T21:55:45Z</dcterms:created>
  <dcterms:modified xsi:type="dcterms:W3CDTF">2021-06-10T17:12:32Z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ies>
</file>