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1" r:id="rId5"/>
  </p:sldMasterIdLst>
  <p:notesMasterIdLst>
    <p:notesMasterId r:id="rId13"/>
  </p:notesMasterIdLst>
  <p:sldIdLst>
    <p:sldId id="256" r:id="rId6"/>
    <p:sldId id="1151" r:id="rId7"/>
    <p:sldId id="263" r:id="rId8"/>
    <p:sldId id="1153" r:id="rId9"/>
    <p:sldId id="1152" r:id="rId10"/>
    <p:sldId id="1144" r:id="rId11"/>
    <p:sldId id="115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liams, Brandon" initials="WB" lastIdx="7" clrIdx="0">
    <p:extLst>
      <p:ext uri="{19B8F6BF-5375-455C-9EA6-DF929625EA0E}">
        <p15:presenceInfo xmlns:p15="http://schemas.microsoft.com/office/powerpoint/2012/main" userId="S::branwilliams@deloitte.com::8f92c024-414f-4f2b-a565-006eb1f07fc3" providerId="AD"/>
      </p:ext>
    </p:extLst>
  </p:cmAuthor>
  <p:cmAuthor id="2" name="Woody, Lindsey" initials="WL" lastIdx="5" clrIdx="1">
    <p:extLst>
      <p:ext uri="{19B8F6BF-5375-455C-9EA6-DF929625EA0E}">
        <p15:presenceInfo xmlns:p15="http://schemas.microsoft.com/office/powerpoint/2012/main" userId="S::liwoody@deloitte.com::84c91692-e468-4c3e-b048-27d97c843a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F57"/>
    <a:srgbClr val="E14504"/>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82" autoAdjust="0"/>
    <p:restoredTop sz="86604" autoAdjust="0"/>
  </p:normalViewPr>
  <p:slideViewPr>
    <p:cSldViewPr snapToGrid="0">
      <p:cViewPr varScale="1">
        <p:scale>
          <a:sx n="74" d="100"/>
          <a:sy n="74" d="100"/>
        </p:scale>
        <p:origin x="127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FFD592-06D8-4BEE-A83B-781AD27F93B9}" type="datetimeFigureOut">
              <a:rPr lang="en-US" smtClean="0"/>
              <a:t>4/27/2021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9AFF7-0869-4B91-BD8C-5D3CE9843CE9}" type="slidenum">
              <a:rPr lang="en-US" smtClean="0"/>
              <a:t>‹#›</a:t>
            </a:fld>
            <a:endParaRPr lang="en-US"/>
          </a:p>
        </p:txBody>
      </p:sp>
    </p:spTree>
    <p:extLst>
      <p:ext uri="{BB962C8B-B14F-4D97-AF65-F5344CB8AC3E}">
        <p14:creationId xmlns:p14="http://schemas.microsoft.com/office/powerpoint/2010/main" val="1205188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1</a:t>
            </a:fld>
            <a:endParaRPr lang="en-US"/>
          </a:p>
        </p:txBody>
      </p:sp>
    </p:spTree>
    <p:extLst>
      <p:ext uri="{BB962C8B-B14F-4D97-AF65-F5344CB8AC3E}">
        <p14:creationId xmlns:p14="http://schemas.microsoft.com/office/powerpoint/2010/main" val="1227938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3</a:t>
            </a:fld>
            <a:endParaRPr lang="en-US"/>
          </a:p>
        </p:txBody>
      </p:sp>
    </p:spTree>
    <p:extLst>
      <p:ext uri="{BB962C8B-B14F-4D97-AF65-F5344CB8AC3E}">
        <p14:creationId xmlns:p14="http://schemas.microsoft.com/office/powerpoint/2010/main" val="1651950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5</a:t>
            </a:fld>
            <a:endParaRPr lang="en-US"/>
          </a:p>
        </p:txBody>
      </p:sp>
    </p:spTree>
    <p:extLst>
      <p:ext uri="{BB962C8B-B14F-4D97-AF65-F5344CB8AC3E}">
        <p14:creationId xmlns:p14="http://schemas.microsoft.com/office/powerpoint/2010/main" val="1179690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9AFF7-0869-4B91-BD8C-5D3CE9843CE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278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7</a:t>
            </a:fld>
            <a:endParaRPr lang="en-US"/>
          </a:p>
        </p:txBody>
      </p:sp>
    </p:spTree>
    <p:extLst>
      <p:ext uri="{BB962C8B-B14F-4D97-AF65-F5344CB8AC3E}">
        <p14:creationId xmlns:p14="http://schemas.microsoft.com/office/powerpoint/2010/main" val="891490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B7544C3-7CEF-47DC-9404-1B81E52C0684}"/>
              </a:ext>
            </a:extLst>
          </p:cNvPr>
          <p:cNvSpPr/>
          <p:nvPr userDrawn="1"/>
        </p:nvSpPr>
        <p:spPr>
          <a:xfrm>
            <a:off x="1" y="6400800"/>
            <a:ext cx="12192000" cy="457200"/>
          </a:xfrm>
          <a:prstGeom prst="rect">
            <a:avLst/>
          </a:prstGeom>
          <a:solidFill>
            <a:srgbClr val="092F57"/>
          </a:solidFill>
          <a:ln w="15875" cap="flat" cmpd="sng" algn="ctr">
            <a:noFill/>
            <a:prstDash val="solid"/>
          </a:ln>
          <a:effectLst/>
        </p:spPr>
      </p:sp>
      <p:sp>
        <p:nvSpPr>
          <p:cNvPr id="3" name="Title 2">
            <a:extLst>
              <a:ext uri="{FF2B5EF4-FFF2-40B4-BE49-F238E27FC236}">
                <a16:creationId xmlns:a16="http://schemas.microsoft.com/office/drawing/2014/main" id="{3B4FADEF-AB34-4FB7-8729-E8C2C3FD9095}"/>
              </a:ext>
            </a:extLst>
          </p:cNvPr>
          <p:cNvSpPr>
            <a:spLocks noGrp="1"/>
          </p:cNvSpPr>
          <p:nvPr>
            <p:ph type="title"/>
          </p:nvPr>
        </p:nvSpPr>
        <p:spPr>
          <a:xfrm>
            <a:off x="-5343" y="2149631"/>
            <a:ext cx="12202686" cy="1325563"/>
          </a:xfrm>
          <a:prstGeom prst="rect">
            <a:avLst/>
          </a:prstGeom>
        </p:spPr>
        <p:txBody>
          <a:bodyPr>
            <a:normAutofit/>
          </a:bodyPr>
          <a:lstStyle>
            <a:lvl1pPr algn="ctr">
              <a:defRPr lang="en-US" sz="3600" b="0" kern="1200" dirty="0">
                <a:solidFill>
                  <a:srgbClr val="092F57"/>
                </a:solidFill>
                <a:latin typeface="Arial"/>
                <a:ea typeface="+mn-ea"/>
                <a:cs typeface="Arial" panose="020B0604020202020204" pitchFamily="34" charset="0"/>
              </a:defRPr>
            </a:lvl1pPr>
          </a:lstStyle>
          <a:p>
            <a:r>
              <a:rPr lang="en-US" dirty="0"/>
              <a:t>Click to edit Master title style</a:t>
            </a:r>
          </a:p>
        </p:txBody>
      </p:sp>
      <p:sp>
        <p:nvSpPr>
          <p:cNvPr id="17" name="Rectangle 16">
            <a:extLst>
              <a:ext uri="{FF2B5EF4-FFF2-40B4-BE49-F238E27FC236}">
                <a16:creationId xmlns:a16="http://schemas.microsoft.com/office/drawing/2014/main" id="{0DA5CE25-591A-49CE-82CE-64F0DF44ACA8}"/>
              </a:ext>
            </a:extLst>
          </p:cNvPr>
          <p:cNvSpPr/>
          <p:nvPr userDrawn="1"/>
        </p:nvSpPr>
        <p:spPr>
          <a:xfrm>
            <a:off x="0" y="6334802"/>
            <a:ext cx="12192001" cy="65998"/>
          </a:xfrm>
          <a:prstGeom prst="rect">
            <a:avLst/>
          </a:prstGeom>
          <a:solidFill>
            <a:srgbClr val="FFB81C"/>
          </a:solidFill>
          <a:ln w="15875" cap="flat" cmpd="sng" algn="ctr">
            <a:noFill/>
            <a:prstDash val="solid"/>
          </a:ln>
          <a:effectLst/>
        </p:spPr>
      </p:sp>
    </p:spTree>
    <p:extLst>
      <p:ext uri="{BB962C8B-B14F-4D97-AF65-F5344CB8AC3E}">
        <p14:creationId xmlns:p14="http://schemas.microsoft.com/office/powerpoint/2010/main" val="4283311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99223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54083" y="217029"/>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FEDAD387-21A2-42FD-B054-4B14A545C5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4039" y="6111727"/>
            <a:ext cx="1058488" cy="1058488"/>
          </a:xfrm>
          <a:prstGeom prst="rect">
            <a:avLst/>
          </a:prstGeom>
        </p:spPr>
      </p:pic>
    </p:spTree>
    <p:extLst>
      <p:ext uri="{BB962C8B-B14F-4D97-AF65-F5344CB8AC3E}">
        <p14:creationId xmlns:p14="http://schemas.microsoft.com/office/powerpoint/2010/main" val="2577715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6" name="Rectangle 5"/>
          <p:cNvSpPr/>
          <p:nvPr/>
        </p:nvSpPr>
        <p:spPr>
          <a:xfrm>
            <a:off x="4257368" y="0"/>
            <a:ext cx="18681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0"/>
            <a:ext cx="437120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715283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092F57"/>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092F57"/>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92F57"/>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2348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926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715382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26397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295729" y="693139"/>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Title Placeholder 1"/>
          <p:cNvSpPr>
            <a:spLocks noGrp="1"/>
          </p:cNvSpPr>
          <p:nvPr>
            <p:ph type="title"/>
          </p:nvPr>
        </p:nvSpPr>
        <p:spPr>
          <a:xfrm>
            <a:off x="295729" y="278178"/>
            <a:ext cx="11252200" cy="334102"/>
          </a:xfrm>
          <a:prstGeom prst="rect">
            <a:avLst/>
          </a:prstGeom>
        </p:spPr>
        <p:txBody>
          <a:bodyPr vert="horz" lIns="0" tIns="0" rIns="0" bIns="0" rtlCol="0" anchor="t" anchorCtr="0">
            <a:noAutofit/>
          </a:bodyPr>
          <a:lstStyle>
            <a:lvl1pPr>
              <a:defRPr sz="2400" b="1">
                <a:solidFill>
                  <a:schemeClr val="accent5"/>
                </a:solidFill>
              </a:defRPr>
            </a:lvl1pPr>
          </a:lstStyle>
          <a:p>
            <a:r>
              <a:rPr lang="en-US" noProof="0" dirty="0"/>
              <a:t>Click to edit Master title style</a:t>
            </a:r>
          </a:p>
        </p:txBody>
      </p:sp>
    </p:spTree>
    <p:extLst>
      <p:ext uri="{BB962C8B-B14F-4D97-AF65-F5344CB8AC3E}">
        <p14:creationId xmlns:p14="http://schemas.microsoft.com/office/powerpoint/2010/main" val="1548689362"/>
      </p:ext>
    </p:extLst>
  </p:cSld>
  <p:clrMapOvr>
    <a:masterClrMapping/>
  </p:clrMapOvr>
  <p:transition>
    <p:fade/>
  </p:transition>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hea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611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501651" y="1665289"/>
            <a:ext cx="11165416"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40261693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3F664-14BB-4E58-86ED-9D9A3B39C5A5}"/>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0C8C0C2-2422-4A68-9ACE-42DEA9F8BBDE}"/>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6" name="Text Placeholder 5">
            <a:extLst>
              <a:ext uri="{FF2B5EF4-FFF2-40B4-BE49-F238E27FC236}">
                <a16:creationId xmlns:a16="http://schemas.microsoft.com/office/drawing/2014/main" id="{229879A0-C85C-4E57-9715-EE9C6BF4FF9D}"/>
              </a:ext>
            </a:extLst>
          </p:cNvPr>
          <p:cNvSpPr>
            <a:spLocks noGrp="1"/>
          </p:cNvSpPr>
          <p:nvPr>
            <p:ph type="body" sz="quarter" idx="11"/>
          </p:nvPr>
        </p:nvSpPr>
        <p:spPr>
          <a:xfrm>
            <a:off x="432351" y="1915318"/>
            <a:ext cx="11298931" cy="43337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58202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perior Performance2">
    <p:spTree>
      <p:nvGrpSpPr>
        <p:cNvPr id="1" name=""/>
        <p:cNvGrpSpPr/>
        <p:nvPr/>
      </p:nvGrpSpPr>
      <p:grpSpPr>
        <a:xfrm>
          <a:off x="0" y="0"/>
          <a:ext cx="0" cy="0"/>
          <a:chOff x="0" y="0"/>
          <a:chExt cx="0" cy="0"/>
        </a:xfrm>
      </p:grpSpPr>
      <p:sp>
        <p:nvSpPr>
          <p:cNvPr id="13" name="Text Placeholder 8"/>
          <p:cNvSpPr>
            <a:spLocks noGrp="1"/>
          </p:cNvSpPr>
          <p:nvPr>
            <p:ph type="body" sz="quarter" idx="14" hasCustomPrompt="1"/>
          </p:nvPr>
        </p:nvSpPr>
        <p:spPr>
          <a:xfrm>
            <a:off x="539753" y="946366"/>
            <a:ext cx="11110383" cy="207749"/>
          </a:xfrm>
          <a:prstGeom prst="rect">
            <a:avLst/>
          </a:prstGeom>
        </p:spPr>
        <p:txBody>
          <a:bodyPr lIns="0" tIns="0" rIns="0" bIns="0" anchor="b"/>
          <a:lstStyle>
            <a:lvl1pPr marL="0" marR="0" indent="0" algn="l" defTabSz="685800" rtl="0" eaLnBrk="1" fontAlgn="base" latinLnBrk="0" hangingPunct="1">
              <a:lnSpc>
                <a:spcPct val="100000"/>
              </a:lnSpc>
              <a:spcBef>
                <a:spcPts val="1425"/>
              </a:spcBef>
              <a:spcAft>
                <a:spcPct val="0"/>
              </a:spcAft>
              <a:buClrTx/>
              <a:buSzTx/>
              <a:buFont typeface="Arial" pitchFamily="34" charset="0"/>
              <a:buNone/>
              <a:tabLst/>
              <a:defRPr sz="1350">
                <a:solidFill>
                  <a:schemeClr val="tx2"/>
                </a:solidFill>
              </a:defRPr>
            </a:lvl1pPr>
          </a:lstStyle>
          <a:p>
            <a:pPr marL="0" marR="0" lvl="0" indent="0" algn="l" defTabSz="685800" rtl="0" eaLnBrk="1" fontAlgn="base" latinLnBrk="0" hangingPunct="1">
              <a:lnSpc>
                <a:spcPct val="100000"/>
              </a:lnSpc>
              <a:spcBef>
                <a:spcPts val="1425"/>
              </a:spcBef>
              <a:spcAft>
                <a:spcPct val="0"/>
              </a:spcAft>
              <a:buClrTx/>
              <a:buSzTx/>
              <a:buFont typeface="Arial" pitchFamily="34" charset="0"/>
              <a:buNone/>
              <a:tabLst/>
              <a:defRPr/>
            </a:pPr>
            <a:r>
              <a:rPr lang="en-US" dirty="0"/>
              <a:t>Subhead — Arial 18pt</a:t>
            </a:r>
          </a:p>
        </p:txBody>
      </p:sp>
      <p:sp>
        <p:nvSpPr>
          <p:cNvPr id="14" name="Title 1"/>
          <p:cNvSpPr>
            <a:spLocks noGrp="1"/>
          </p:cNvSpPr>
          <p:nvPr>
            <p:ph type="title" hasCustomPrompt="1"/>
          </p:nvPr>
        </p:nvSpPr>
        <p:spPr>
          <a:xfrm>
            <a:off x="540592" y="446041"/>
            <a:ext cx="11109541" cy="333425"/>
          </a:xfrm>
          <a:prstGeom prst="rect">
            <a:avLst/>
          </a:prstGeom>
        </p:spPr>
        <p:txBody>
          <a:bodyPr lIns="0" tIns="0" rIns="0" bIns="0" anchor="b"/>
          <a:lstStyle>
            <a:lvl1pPr>
              <a:defRPr>
                <a:solidFill>
                  <a:srgbClr val="92D400"/>
                </a:solidFill>
              </a:defRPr>
            </a:lvl1pPr>
          </a:lstStyle>
          <a:p>
            <a:r>
              <a:rPr lang="en-US" dirty="0">
                <a:solidFill>
                  <a:srgbClr val="92D400"/>
                </a:solidFill>
              </a:rPr>
              <a:t>Slide title — Arial Bold 24pt</a:t>
            </a:r>
          </a:p>
        </p:txBody>
      </p:sp>
      <p:sp>
        <p:nvSpPr>
          <p:cNvPr id="15" name="Rectangle 14"/>
          <p:cNvSpPr/>
          <p:nvPr userDrawn="1"/>
        </p:nvSpPr>
        <p:spPr>
          <a:xfrm>
            <a:off x="781052" y="6613528"/>
            <a:ext cx="7397749" cy="251619"/>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2000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Slide Number Placeholder 8">
            <a:extLst>
              <a:ext uri="{FF2B5EF4-FFF2-40B4-BE49-F238E27FC236}">
                <a16:creationId xmlns:a16="http://schemas.microsoft.com/office/drawing/2014/main" id="{B64716DB-3403-4DB2-B931-24468949610B}"/>
              </a:ext>
            </a:extLst>
          </p:cNvPr>
          <p:cNvSpPr>
            <a:spLocks noGrp="1"/>
          </p:cNvSpPr>
          <p:nvPr>
            <p:ph type="sldNum" sz="quarter" idx="12"/>
          </p:nvPr>
        </p:nvSpPr>
        <p:spPr>
          <a:xfrm>
            <a:off x="9296400" y="6356349"/>
            <a:ext cx="27432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E82B9C8-C2D7-4B2D-A0EC-0503D794C33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8">
            <a:extLst>
              <a:ext uri="{FF2B5EF4-FFF2-40B4-BE49-F238E27FC236}">
                <a16:creationId xmlns:a16="http://schemas.microsoft.com/office/drawing/2014/main" id="{B496D73E-9589-451A-9E87-28CF305A1FCD}"/>
              </a:ext>
            </a:extLst>
          </p:cNvPr>
          <p:cNvSpPr txBox="1">
            <a:spLocks/>
          </p:cNvSpPr>
          <p:nvPr userDrawn="1"/>
        </p:nvSpPr>
        <p:spPr>
          <a:xfrm>
            <a:off x="9448800" y="650874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82B9C8-C2D7-4B2D-A0EC-0503D794C334}" type="slidenum">
              <a:rPr kumimoji="0" lang="en-US" sz="1200" b="1"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2565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9D833-D42F-42B2-A7F8-662B7CE681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BBE03F-83B7-4B9A-9C68-FFDE863BCAE8}"/>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FCBB0C26-59B9-469C-838C-8250CE90291C}"/>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4533C80D-59AF-4C3D-B5E4-C6DCCE103943}"/>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Chart Placeholder 6">
            <a:extLst>
              <a:ext uri="{FF2B5EF4-FFF2-40B4-BE49-F238E27FC236}">
                <a16:creationId xmlns:a16="http://schemas.microsoft.com/office/drawing/2014/main" id="{B3718742-54E9-45CA-BB78-21F55643C04A}"/>
              </a:ext>
            </a:extLst>
          </p:cNvPr>
          <p:cNvSpPr>
            <a:spLocks noGrp="1"/>
          </p:cNvSpPr>
          <p:nvPr>
            <p:ph type="chart" sz="quarter" idx="13"/>
          </p:nvPr>
        </p:nvSpPr>
        <p:spPr>
          <a:xfrm>
            <a:off x="838200" y="2114550"/>
            <a:ext cx="10515600" cy="3705225"/>
          </a:xfrm>
        </p:spPr>
        <p:txBody>
          <a:bodyPr/>
          <a:lstStyle/>
          <a:p>
            <a:r>
              <a:rPr lang="en-US" dirty="0"/>
              <a:t>Click icon to add chart</a:t>
            </a:r>
          </a:p>
        </p:txBody>
      </p:sp>
    </p:spTree>
    <p:extLst>
      <p:ext uri="{BB962C8B-B14F-4D97-AF65-F5344CB8AC3E}">
        <p14:creationId xmlns:p14="http://schemas.microsoft.com/office/powerpoint/2010/main" val="34796763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D7B-976B-48E1-A882-4095376DD8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16703B-33B1-4AE0-828A-A8E62860CE2E}"/>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FF431CC6-9864-412B-9592-15F256FAA431}"/>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EB5B1D4C-973B-4C82-9548-444E94E514E6}"/>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Table Placeholder 6">
            <a:extLst>
              <a:ext uri="{FF2B5EF4-FFF2-40B4-BE49-F238E27FC236}">
                <a16:creationId xmlns:a16="http://schemas.microsoft.com/office/drawing/2014/main" id="{FB2448F2-0511-4FB2-8282-7063F4CD9447}"/>
              </a:ext>
            </a:extLst>
          </p:cNvPr>
          <p:cNvSpPr>
            <a:spLocks noGrp="1"/>
          </p:cNvSpPr>
          <p:nvPr>
            <p:ph type="tbl" sz="quarter" idx="13"/>
          </p:nvPr>
        </p:nvSpPr>
        <p:spPr>
          <a:xfrm>
            <a:off x="838200" y="2000250"/>
            <a:ext cx="10515600" cy="3981450"/>
          </a:xfrm>
        </p:spPr>
        <p:txBody>
          <a:bodyPr/>
          <a:lstStyle/>
          <a:p>
            <a:r>
              <a:rPr lang="en-US" dirty="0"/>
              <a:t>Click icon to add table</a:t>
            </a:r>
          </a:p>
        </p:txBody>
      </p:sp>
    </p:spTree>
    <p:extLst>
      <p:ext uri="{BB962C8B-B14F-4D97-AF65-F5344CB8AC3E}">
        <p14:creationId xmlns:p14="http://schemas.microsoft.com/office/powerpoint/2010/main" val="4399295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5E75B-816E-488F-BE5F-36308929EF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71C034-E574-4F11-A805-4454DA3F7CDE}"/>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C34EEF1F-F6CE-4B81-B25F-A8991CC7A0FF}"/>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68610308-6E1C-4591-88E0-75F90C87EA31}"/>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Picture Placeholder 6">
            <a:extLst>
              <a:ext uri="{FF2B5EF4-FFF2-40B4-BE49-F238E27FC236}">
                <a16:creationId xmlns:a16="http://schemas.microsoft.com/office/drawing/2014/main" id="{E582620B-1249-4430-9374-7A4F5B8E1BFC}"/>
              </a:ext>
            </a:extLst>
          </p:cNvPr>
          <p:cNvSpPr>
            <a:spLocks noGrp="1"/>
          </p:cNvSpPr>
          <p:nvPr>
            <p:ph type="pic" sz="quarter" idx="13"/>
          </p:nvPr>
        </p:nvSpPr>
        <p:spPr>
          <a:xfrm>
            <a:off x="838200" y="2162175"/>
            <a:ext cx="10515600" cy="3990975"/>
          </a:xfrm>
        </p:spPr>
        <p:txBody>
          <a:bodyPr/>
          <a:lstStyle/>
          <a:p>
            <a:r>
              <a:rPr lang="en-US" dirty="0"/>
              <a:t>Click icon to add picture</a:t>
            </a:r>
          </a:p>
        </p:txBody>
      </p:sp>
    </p:spTree>
    <p:extLst>
      <p:ext uri="{BB962C8B-B14F-4D97-AF65-F5344CB8AC3E}">
        <p14:creationId xmlns:p14="http://schemas.microsoft.com/office/powerpoint/2010/main" val="90092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469900" y="1665288"/>
            <a:ext cx="5328000" cy="4633912"/>
          </a:xfrm>
          <a:prstGeom prst="rect">
            <a:avLst/>
          </a:prstGeom>
        </p:spPr>
        <p:txBody>
          <a:bodyPr>
            <a:noAutofit/>
          </a:bodyPr>
          <a:lstStyle>
            <a:lvl1pPr>
              <a:tabLst>
                <a:tab pos="5029074" algn="r"/>
              </a:tabLst>
              <a:defRPr sz="1200"/>
            </a:lvl1pPr>
            <a:lvl2pPr>
              <a:tabLst>
                <a:tab pos="5029074" algn="r"/>
              </a:tabLst>
              <a:defRPr sz="1200"/>
            </a:lvl2pPr>
            <a:lvl3pPr>
              <a:tabLst>
                <a:tab pos="5029074" algn="r"/>
              </a:tabLst>
              <a:defRPr sz="1200"/>
            </a:lvl3pPr>
            <a:lvl4pPr>
              <a:tabLst>
                <a:tab pos="5029074" algn="r"/>
              </a:tabLst>
              <a:defRPr sz="1200"/>
            </a:lvl4pPr>
            <a:lvl5pPr>
              <a:tabLst>
                <a:tab pos="5029074" algn="r"/>
              </a:tabLst>
              <a:defRPr sz="1200"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5029074" algn="r"/>
              </a:tabLst>
              <a:defRPr sz="1200"/>
            </a:lvl1pPr>
            <a:lvl2pPr>
              <a:tabLst>
                <a:tab pos="5029074" algn="r"/>
              </a:tabLst>
              <a:defRPr sz="1200"/>
            </a:lvl2pPr>
            <a:lvl3pPr>
              <a:tabLst>
                <a:tab pos="5029074" algn="r"/>
              </a:tabLst>
              <a:defRPr sz="1200"/>
            </a:lvl3pPr>
            <a:lvl4pPr>
              <a:tabLst>
                <a:tab pos="5029074" algn="r"/>
              </a:tabLst>
              <a:defRPr sz="1200"/>
            </a:lvl4pPr>
            <a:lvl5pPr>
              <a:tabLst>
                <a:tab pos="5029074" algn="r"/>
              </a:tabLst>
              <a:defRPr sz="1200"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469900" y="736690"/>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dirty="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dirty="0"/>
              <a:t>Click to edit Master title style</a:t>
            </a:r>
          </a:p>
        </p:txBody>
      </p:sp>
      <p:sp>
        <p:nvSpPr>
          <p:cNvPr id="7" name="Footer Placeholder 12"/>
          <p:cNvSpPr>
            <a:spLocks noGrp="1"/>
          </p:cNvSpPr>
          <p:nvPr>
            <p:ph type="ftr" sz="quarter" idx="3"/>
          </p:nvPr>
        </p:nvSpPr>
        <p:spPr>
          <a:xfrm>
            <a:off x="474621" y="6407835"/>
            <a:ext cx="7559473" cy="252000"/>
          </a:xfrm>
          <a:prstGeom prst="rect">
            <a:avLst/>
          </a:prstGeom>
        </p:spPr>
        <p:txBody>
          <a:bodyPr/>
          <a:lstStyle>
            <a:lvl1pPr>
              <a:defRPr sz="700">
                <a:solidFill>
                  <a:schemeClr val="tx1"/>
                </a:solidFill>
              </a:defRPr>
            </a:lvl1pPr>
          </a:lstStyle>
          <a:p>
            <a:r>
              <a:rPr lang="fr-FR" dirty="0"/>
              <a:t>© 2019. For information, contact Deloitte Touche Tohmatsu</a:t>
            </a:r>
            <a:endParaRPr lang="en-GB" dirty="0"/>
          </a:p>
        </p:txBody>
      </p:sp>
    </p:spTree>
    <p:custDataLst>
      <p:tags r:id="rId1"/>
    </p:custDataLst>
    <p:extLst>
      <p:ext uri="{BB962C8B-B14F-4D97-AF65-F5344CB8AC3E}">
        <p14:creationId xmlns:p14="http://schemas.microsoft.com/office/powerpoint/2010/main" val="718172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4AA54-7B92-49D3-BF65-90EDAFB32299}"/>
              </a:ext>
            </a:extLst>
          </p:cNvPr>
          <p:cNvSpPr>
            <a:spLocks noGrp="1"/>
          </p:cNvSpPr>
          <p:nvPr>
            <p:ph type="title" hasCustomPrompt="1"/>
          </p:nvPr>
        </p:nvSpPr>
        <p:spPr/>
        <p:txBody>
          <a:bodyPr/>
          <a:lstStyle>
            <a:lvl1pPr>
              <a:defRPr/>
            </a:lvl1pPr>
          </a:lstStyle>
          <a:p>
            <a:r>
              <a:rPr lang="en-US" dirty="0"/>
              <a:t>Introductions</a:t>
            </a:r>
          </a:p>
        </p:txBody>
      </p:sp>
      <p:sp>
        <p:nvSpPr>
          <p:cNvPr id="3" name="Slide Number Placeholder 2">
            <a:extLst>
              <a:ext uri="{FF2B5EF4-FFF2-40B4-BE49-F238E27FC236}">
                <a16:creationId xmlns:a16="http://schemas.microsoft.com/office/drawing/2014/main" id="{7771971F-D507-43C4-9B1E-AC3A979114AA}"/>
              </a:ext>
            </a:extLst>
          </p:cNvPr>
          <p:cNvSpPr>
            <a:spLocks noGrp="1"/>
          </p:cNvSpPr>
          <p:nvPr>
            <p:ph type="sldNum" sz="quarter" idx="10"/>
          </p:nvPr>
        </p:nvSpPr>
        <p:spPr/>
        <p:txBody>
          <a:bodyPr/>
          <a:lstStyle/>
          <a:p>
            <a:fld id="{DE393ED9-3FAE-4C9F-B5CF-D8F31E5991EB}" type="slidenum">
              <a:rPr lang="en-US" smtClean="0"/>
              <a:pPr/>
              <a:t>‹#›</a:t>
            </a:fld>
            <a:endParaRPr lang="en-US" dirty="0"/>
          </a:p>
        </p:txBody>
      </p:sp>
      <p:pic>
        <p:nvPicPr>
          <p:cNvPr id="4" name="Graphic 3" descr="Team">
            <a:extLst>
              <a:ext uri="{FF2B5EF4-FFF2-40B4-BE49-F238E27FC236}">
                <a16:creationId xmlns:a16="http://schemas.microsoft.com/office/drawing/2014/main" id="{72960102-4A02-497A-A481-7AA22D24AE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99183" y="3137334"/>
            <a:ext cx="3632148" cy="3632148"/>
          </a:xfrm>
          <a:prstGeom prst="rect">
            <a:avLst/>
          </a:prstGeom>
        </p:spPr>
      </p:pic>
      <p:pic>
        <p:nvPicPr>
          <p:cNvPr id="5" name="Graphic 4" descr="Speech">
            <a:extLst>
              <a:ext uri="{FF2B5EF4-FFF2-40B4-BE49-F238E27FC236}">
                <a16:creationId xmlns:a16="http://schemas.microsoft.com/office/drawing/2014/main" id="{62BB8EE9-3CB4-4B70-B52C-2C5AE649D6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612682" y="2143833"/>
            <a:ext cx="2146466" cy="1547017"/>
          </a:xfrm>
          <a:prstGeom prst="rect">
            <a:avLst/>
          </a:prstGeom>
        </p:spPr>
      </p:pic>
    </p:spTree>
    <p:extLst>
      <p:ext uri="{BB962C8B-B14F-4D97-AF65-F5344CB8AC3E}">
        <p14:creationId xmlns:p14="http://schemas.microsoft.com/office/powerpoint/2010/main" val="4166336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ew">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F32E49-2429-4B2B-9EF4-0F821A391AF4}"/>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5" name="Rectangle 4">
            <a:extLst>
              <a:ext uri="{FF2B5EF4-FFF2-40B4-BE49-F238E27FC236}">
                <a16:creationId xmlns:a16="http://schemas.microsoft.com/office/drawing/2014/main" id="{9B09E404-755D-420E-9DD4-811BCC608D57}"/>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Rectangle 5">
            <a:extLst>
              <a:ext uri="{FF2B5EF4-FFF2-40B4-BE49-F238E27FC236}">
                <a16:creationId xmlns:a16="http://schemas.microsoft.com/office/drawing/2014/main" id="{284A0C96-6705-4771-A9AF-A5D8D4277BBC}"/>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 name="Rectangle 6">
            <a:extLst>
              <a:ext uri="{FF2B5EF4-FFF2-40B4-BE49-F238E27FC236}">
                <a16:creationId xmlns:a16="http://schemas.microsoft.com/office/drawing/2014/main" id="{EC26CC00-2D13-4EAC-AAEC-6814373652CB}"/>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9" name="Title 2">
            <a:extLst>
              <a:ext uri="{FF2B5EF4-FFF2-40B4-BE49-F238E27FC236}">
                <a16:creationId xmlns:a16="http://schemas.microsoft.com/office/drawing/2014/main" id="{2F3F3D2D-7F03-4B15-8BF1-1735796C5CCD}"/>
              </a:ext>
            </a:extLst>
          </p:cNvPr>
          <p:cNvSpPr>
            <a:spLocks noGrp="1"/>
          </p:cNvSpPr>
          <p:nvPr>
            <p:ph type="title"/>
          </p:nvPr>
        </p:nvSpPr>
        <p:spPr>
          <a:xfrm>
            <a:off x="438150" y="2398712"/>
            <a:ext cx="11307316" cy="1325563"/>
          </a:xfrm>
          <a:prstGeom prst="rect">
            <a:avLst/>
          </a:prstGeom>
        </p:spPr>
        <p:txBody>
          <a:bodyPr>
            <a:normAutofit/>
          </a:bodyPr>
          <a:lstStyle>
            <a:lvl1pPr algn="l">
              <a:defRPr lang="en-US" sz="3200" b="0" kern="1200" dirty="0">
                <a:solidFill>
                  <a:srgbClr val="092F57"/>
                </a:solidFill>
                <a:latin typeface="Arial"/>
                <a:ea typeface="+mn-ea"/>
                <a:cs typeface="Arial" panose="020B060402020202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119A033C-9323-44F4-BA32-65E9338893EB}"/>
              </a:ext>
            </a:extLst>
          </p:cNvPr>
          <p:cNvPicPr>
            <a:picLocks noChangeAspect="1"/>
          </p:cNvPicPr>
          <p:nvPr userDrawn="1"/>
        </p:nvPicPr>
        <p:blipFill rotWithShape="1">
          <a:blip r:embed="rId2"/>
          <a:srcRect l="28224" r="23114"/>
          <a:stretch/>
        </p:blipFill>
        <p:spPr>
          <a:xfrm>
            <a:off x="365472" y="6324834"/>
            <a:ext cx="1537816" cy="444648"/>
          </a:xfrm>
          <a:prstGeom prst="rect">
            <a:avLst/>
          </a:prstGeom>
        </p:spPr>
      </p:pic>
    </p:spTree>
    <p:extLst>
      <p:ext uri="{BB962C8B-B14F-4D97-AF65-F5344CB8AC3E}">
        <p14:creationId xmlns:p14="http://schemas.microsoft.com/office/powerpoint/2010/main" val="2744287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ep Demo">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F32E49-2429-4B2B-9EF4-0F821A391AF4}"/>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5" name="Rectangle 4">
            <a:extLst>
              <a:ext uri="{FF2B5EF4-FFF2-40B4-BE49-F238E27FC236}">
                <a16:creationId xmlns:a16="http://schemas.microsoft.com/office/drawing/2014/main" id="{9B09E404-755D-420E-9DD4-811BCC608D57}"/>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Rectangle 5">
            <a:extLst>
              <a:ext uri="{FF2B5EF4-FFF2-40B4-BE49-F238E27FC236}">
                <a16:creationId xmlns:a16="http://schemas.microsoft.com/office/drawing/2014/main" id="{284A0C96-6705-4771-A9AF-A5D8D4277BBC}"/>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 name="Rectangle 6">
            <a:extLst>
              <a:ext uri="{FF2B5EF4-FFF2-40B4-BE49-F238E27FC236}">
                <a16:creationId xmlns:a16="http://schemas.microsoft.com/office/drawing/2014/main" id="{EC26CC00-2D13-4EAC-AAEC-6814373652CB}"/>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9" name="Title 2">
            <a:extLst>
              <a:ext uri="{FF2B5EF4-FFF2-40B4-BE49-F238E27FC236}">
                <a16:creationId xmlns:a16="http://schemas.microsoft.com/office/drawing/2014/main" id="{2F3F3D2D-7F03-4B15-8BF1-1735796C5CCD}"/>
              </a:ext>
            </a:extLst>
          </p:cNvPr>
          <p:cNvSpPr>
            <a:spLocks noGrp="1"/>
          </p:cNvSpPr>
          <p:nvPr>
            <p:ph type="title"/>
          </p:nvPr>
        </p:nvSpPr>
        <p:spPr>
          <a:xfrm>
            <a:off x="446534" y="636415"/>
            <a:ext cx="11298932" cy="1009506"/>
          </a:xfrm>
          <a:prstGeom prst="rect">
            <a:avLst/>
          </a:prstGeom>
        </p:spPr>
        <p:txBody>
          <a:bodyPr anchor="t">
            <a:normAutofit/>
          </a:bodyPr>
          <a:lstStyle>
            <a:lvl1pPr algn="l">
              <a:defRPr lang="en-US" sz="3200" b="0" kern="1200" dirty="0">
                <a:solidFill>
                  <a:srgbClr val="092F57"/>
                </a:solidFill>
                <a:latin typeface="Arial"/>
                <a:ea typeface="+mn-ea"/>
                <a:cs typeface="Arial" panose="020B060402020202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119A033C-9323-44F4-BA32-65E9338893EB}"/>
              </a:ext>
            </a:extLst>
          </p:cNvPr>
          <p:cNvPicPr>
            <a:picLocks noChangeAspect="1"/>
          </p:cNvPicPr>
          <p:nvPr userDrawn="1"/>
        </p:nvPicPr>
        <p:blipFill rotWithShape="1">
          <a:blip r:embed="rId2"/>
          <a:srcRect l="28224" r="23114"/>
          <a:stretch/>
        </p:blipFill>
        <p:spPr>
          <a:xfrm>
            <a:off x="365472" y="6324834"/>
            <a:ext cx="1537816" cy="444648"/>
          </a:xfrm>
          <a:prstGeom prst="rect">
            <a:avLst/>
          </a:prstGeom>
        </p:spPr>
      </p:pic>
    </p:spTree>
    <p:extLst>
      <p:ext uri="{BB962C8B-B14F-4D97-AF65-F5344CB8AC3E}">
        <p14:creationId xmlns:p14="http://schemas.microsoft.com/office/powerpoint/2010/main" val="195232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0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2515" y="245896"/>
            <a:ext cx="10058400" cy="740428"/>
          </a:xfrm>
        </p:spPr>
        <p:txBody>
          <a:bodyPr/>
          <a:lstStyle>
            <a:lvl1pPr marL="0">
              <a:defRPr/>
            </a:lvl1pPr>
          </a:lstStyle>
          <a:p>
            <a:r>
              <a:rPr lang="en-US" dirty="0"/>
              <a:t>Click to edit Master title style</a:t>
            </a:r>
          </a:p>
        </p:txBody>
      </p:sp>
      <p:sp>
        <p:nvSpPr>
          <p:cNvPr id="3" name="Content Placeholder 2"/>
          <p:cNvSpPr>
            <a:spLocks noGrp="1"/>
          </p:cNvSpPr>
          <p:nvPr>
            <p:ph idx="1"/>
          </p:nvPr>
        </p:nvSpPr>
        <p:spPr>
          <a:xfrm>
            <a:off x="1097280" y="1845734"/>
            <a:ext cx="1005840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15365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gn="ctr">
              <a:lnSpc>
                <a:spcPct val="85000"/>
              </a:lnSpc>
              <a:defRPr sz="6600" b="0">
                <a:solidFill>
                  <a:schemeClr val="tx1">
                    <a:lumMod val="85000"/>
                    <a:lumOff val="15000"/>
                  </a:schemeClr>
                </a:solidFill>
                <a:latin typeface="+mj-lt"/>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lgn="ctr">
              <a:buNone/>
              <a:defRPr sz="2800" b="1" cap="all" spc="200" baseline="0">
                <a:solidFill>
                  <a:srgbClr val="FFB81C"/>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sz="1600"/>
            </a:lvl1pPr>
          </a:lstStyle>
          <a:p>
            <a:pPr defTabSz="457200"/>
            <a:r>
              <a:rPr lang="en-US" dirty="0"/>
              <a:t>Testing Kickoff</a:t>
            </a:r>
          </a:p>
        </p:txBody>
      </p:sp>
      <p:sp>
        <p:nvSpPr>
          <p:cNvPr id="6" name="Slide Number Placeholder 5"/>
          <p:cNvSpPr>
            <a:spLocks noGrp="1"/>
          </p:cNvSpPr>
          <p:nvPr>
            <p:ph type="sldNum" sz="quarter" idx="12"/>
          </p:nvPr>
        </p:nvSpPr>
        <p:spPr/>
        <p:txBody>
          <a:bodyPr/>
          <a:lstStyle>
            <a:lvl1pPr>
              <a:defRPr sz="1600"/>
            </a:lvl1pPr>
          </a:lstStyle>
          <a:p>
            <a:pPr defTabSz="457200"/>
            <a:fld id="{F355FADB-B64F-4E85-8D31-602ABE641014}" type="slidenum">
              <a:rPr lang="en-US" smtClean="0"/>
              <a:pPr defTabSz="45720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4479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4/27/2021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3371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theme" Target="../theme/theme2.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BC7878C-F096-470E-B518-DD6A702B0799}"/>
              </a:ext>
            </a:extLst>
          </p:cNvPr>
          <p:cNvSpPr>
            <a:spLocks noChangeAspect="1"/>
          </p:cNvSpPr>
          <p:nvPr userDrawn="1"/>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AE675910-F67C-41B5-977D-CBCCF98E596D}"/>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E4099BBA-8533-4960-B1C0-468BA622D123}"/>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57DADF85-B3FA-4489-ACA4-1690B5880727}"/>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pic>
        <p:nvPicPr>
          <p:cNvPr id="11" name="Picture 10">
            <a:extLst>
              <a:ext uri="{FF2B5EF4-FFF2-40B4-BE49-F238E27FC236}">
                <a16:creationId xmlns:a16="http://schemas.microsoft.com/office/drawing/2014/main" id="{838D403E-D12B-44B5-AD56-4AF543E21C16}"/>
              </a:ext>
            </a:extLst>
          </p:cNvPr>
          <p:cNvPicPr>
            <a:picLocks noChangeAspect="1"/>
          </p:cNvPicPr>
          <p:nvPr userDrawn="1"/>
        </p:nvPicPr>
        <p:blipFill rotWithShape="1">
          <a:blip r:embed="rId7"/>
          <a:srcRect l="28224" r="23114"/>
          <a:stretch/>
        </p:blipFill>
        <p:spPr>
          <a:xfrm>
            <a:off x="298970" y="6138360"/>
            <a:ext cx="1537816" cy="444648"/>
          </a:xfrm>
          <a:prstGeom prst="rect">
            <a:avLst/>
          </a:prstGeom>
        </p:spPr>
      </p:pic>
      <p:sp>
        <p:nvSpPr>
          <p:cNvPr id="4" name="Title Placeholder 3">
            <a:extLst>
              <a:ext uri="{FF2B5EF4-FFF2-40B4-BE49-F238E27FC236}">
                <a16:creationId xmlns:a16="http://schemas.microsoft.com/office/drawing/2014/main" id="{11126ADD-BC79-4755-BA47-7B2B4A3EB792}"/>
              </a:ext>
            </a:extLst>
          </p:cNvPr>
          <p:cNvSpPr>
            <a:spLocks noGrp="1"/>
          </p:cNvSpPr>
          <p:nvPr>
            <p:ph type="title"/>
          </p:nvPr>
        </p:nvSpPr>
        <p:spPr>
          <a:xfrm>
            <a:off x="440286" y="626854"/>
            <a:ext cx="11298932" cy="1176851"/>
          </a:xfrm>
          <a:prstGeom prst="rect">
            <a:avLst/>
          </a:prstGeom>
        </p:spPr>
        <p:txBody>
          <a:bodyPr vert="horz" lIns="91440" tIns="45720" rIns="91440" bIns="45720" rtlCol="0" anchor="b">
            <a:normAutofit/>
          </a:bodyPr>
          <a:lstStyle/>
          <a:p>
            <a:r>
              <a:rPr lang="en-US" dirty="0"/>
              <a:t>Click to edit Master title style</a:t>
            </a:r>
          </a:p>
        </p:txBody>
      </p:sp>
      <p:sp>
        <p:nvSpPr>
          <p:cNvPr id="16" name="Slide Number Placeholder 5">
            <a:extLst>
              <a:ext uri="{FF2B5EF4-FFF2-40B4-BE49-F238E27FC236}">
                <a16:creationId xmlns:a16="http://schemas.microsoft.com/office/drawing/2014/main" id="{3E09E6F3-4419-4A1E-8F42-66B79DEE5E94}"/>
              </a:ext>
            </a:extLst>
          </p:cNvPr>
          <p:cNvSpPr>
            <a:spLocks noGrp="1"/>
          </p:cNvSpPr>
          <p:nvPr>
            <p:ph type="sldNum" sz="quarter" idx="4"/>
          </p:nvPr>
        </p:nvSpPr>
        <p:spPr>
          <a:xfrm>
            <a:off x="9006424" y="6243593"/>
            <a:ext cx="2743200" cy="365125"/>
          </a:xfrm>
          <a:prstGeom prst="rect">
            <a:avLst/>
          </a:prstGeom>
        </p:spPr>
        <p:txBody>
          <a:bodyPr/>
          <a:lstStyle>
            <a:lvl1pPr algn="r">
              <a:defRPr>
                <a:solidFill>
                  <a:schemeClr val="tx2"/>
                </a:solidFill>
                <a:latin typeface="Arial" panose="020B0604020202020204" pitchFamily="34" charset="0"/>
                <a:cs typeface="Arial" panose="020B0604020202020204" pitchFamily="34" charset="0"/>
              </a:defRPr>
            </a:lvl1pPr>
          </a:lstStyle>
          <a:p>
            <a:fld id="{DE393ED9-3FAE-4C9F-B5CF-D8F31E5991EB}" type="slidenum">
              <a:rPr lang="en-US" smtClean="0"/>
              <a:pPr/>
              <a:t>‹#›</a:t>
            </a:fld>
            <a:endParaRPr lang="en-US" dirty="0"/>
          </a:p>
        </p:txBody>
      </p:sp>
      <p:sp>
        <p:nvSpPr>
          <p:cNvPr id="5" name="Text Placeholder 4">
            <a:extLst>
              <a:ext uri="{FF2B5EF4-FFF2-40B4-BE49-F238E27FC236}">
                <a16:creationId xmlns:a16="http://schemas.microsoft.com/office/drawing/2014/main" id="{93D8AFB3-598F-4EB0-90FF-54155A837DEE}"/>
              </a:ext>
            </a:extLst>
          </p:cNvPr>
          <p:cNvSpPr>
            <a:spLocks noGrp="1"/>
          </p:cNvSpPr>
          <p:nvPr>
            <p:ph type="body" idx="1"/>
          </p:nvPr>
        </p:nvSpPr>
        <p:spPr>
          <a:xfrm>
            <a:off x="432351" y="1915318"/>
            <a:ext cx="11298931" cy="43337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748600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60" r:id="rId3"/>
    <p:sldLayoutId id="2147483659" r:id="rId4"/>
    <p:sldLayoutId id="2147483682" r:id="rId5"/>
  </p:sldLayoutIdLst>
  <p:hf hdr="0"/>
  <p:txStyles>
    <p:titleStyle>
      <a:lvl1pPr algn="l" defTabSz="914400" rtl="0" eaLnBrk="1" latinLnBrk="0" hangingPunct="1">
        <a:lnSpc>
          <a:spcPct val="90000"/>
        </a:lnSpc>
        <a:spcBef>
          <a:spcPct val="0"/>
        </a:spcBef>
        <a:buNone/>
        <a:defRPr sz="3200" kern="1200" cap="all" baseline="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Clr>
          <a:schemeClr val="accent2"/>
        </a:buClr>
        <a:buFont typeface="Wingdings" panose="05000000000000000000" pitchFamily="2" charset="2"/>
        <a:buNone/>
        <a:defRPr lang="en-US" sz="2000"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1600">
                <a:solidFill>
                  <a:srgbClr val="FFFFFF"/>
                </a:solidFill>
              </a:defRPr>
            </a:lvl1pPr>
          </a:lstStyle>
          <a:p>
            <a:pPr defTabSz="457200"/>
            <a:r>
              <a:rPr lang="en-US" dirty="0"/>
              <a:t>Testing Kickoff</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600">
                <a:solidFill>
                  <a:srgbClr val="FFFFFF"/>
                </a:solidFill>
              </a:defRPr>
            </a:lvl1pPr>
          </a:lstStyle>
          <a:p>
            <a:pPr defTabSz="457200"/>
            <a:fld id="{F355FADB-B64F-4E85-8D31-602ABE641014}" type="slidenum">
              <a:rPr lang="en-US" smtClean="0"/>
              <a:pPr defTabSz="457200"/>
              <a:t>‹#›</a:t>
            </a:fld>
            <a:endParaRPr lang="en-US" dirty="0"/>
          </a:p>
        </p:txBody>
      </p:sp>
    </p:spTree>
    <p:extLst>
      <p:ext uri="{BB962C8B-B14F-4D97-AF65-F5344CB8AC3E}">
        <p14:creationId xmlns:p14="http://schemas.microsoft.com/office/powerpoint/2010/main" val="273984855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1" r:id="rId19"/>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18BC7-940C-4893-B580-9DEC0CB219CB}"/>
              </a:ext>
            </a:extLst>
          </p:cNvPr>
          <p:cNvSpPr>
            <a:spLocks noGrp="1"/>
          </p:cNvSpPr>
          <p:nvPr>
            <p:ph type="title"/>
          </p:nvPr>
        </p:nvSpPr>
        <p:spPr>
          <a:xfrm>
            <a:off x="2687587" y="4392624"/>
            <a:ext cx="6816820" cy="962209"/>
          </a:xfrm>
        </p:spPr>
        <p:txBody>
          <a:bodyPr>
            <a:normAutofit/>
          </a:bodyPr>
          <a:lstStyle/>
          <a:p>
            <a:r>
              <a:rPr lang="en-US" sz="2800" cap="none" dirty="0"/>
              <a:t>Line Item &amp; Supplemental Request (5100)</a:t>
            </a:r>
          </a:p>
        </p:txBody>
      </p:sp>
      <p:pic>
        <p:nvPicPr>
          <p:cNvPr id="4" name="Picture 3">
            <a:extLst>
              <a:ext uri="{FF2B5EF4-FFF2-40B4-BE49-F238E27FC236}">
                <a16:creationId xmlns:a16="http://schemas.microsoft.com/office/drawing/2014/main" id="{1E33B00A-0BE5-4BB7-B958-C803F8CA9680}"/>
              </a:ext>
            </a:extLst>
          </p:cNvPr>
          <p:cNvPicPr>
            <a:picLocks noChangeAspect="1"/>
          </p:cNvPicPr>
          <p:nvPr/>
        </p:nvPicPr>
        <p:blipFill rotWithShape="1">
          <a:blip r:embed="rId3">
            <a:extLst>
              <a:ext uri="{28A0092B-C50C-407E-A947-70E740481C1C}">
                <a14:useLocalDpi xmlns:a14="http://schemas.microsoft.com/office/drawing/2010/main" val="0"/>
              </a:ext>
            </a:extLst>
          </a:blip>
          <a:srcRect t="19538" b="56700"/>
          <a:stretch/>
        </p:blipFill>
        <p:spPr>
          <a:xfrm>
            <a:off x="-2" y="1298371"/>
            <a:ext cx="12192001" cy="1629624"/>
          </a:xfrm>
          <a:prstGeom prst="rect">
            <a:avLst/>
          </a:prstGeom>
        </p:spPr>
      </p:pic>
      <p:pic>
        <p:nvPicPr>
          <p:cNvPr id="5" name="Picture 4">
            <a:extLst>
              <a:ext uri="{FF2B5EF4-FFF2-40B4-BE49-F238E27FC236}">
                <a16:creationId xmlns:a16="http://schemas.microsoft.com/office/drawing/2014/main" id="{68178F74-8638-4854-AE79-99A3C91FB78E}"/>
              </a:ext>
            </a:extLst>
          </p:cNvPr>
          <p:cNvPicPr>
            <a:picLocks noChangeAspect="1"/>
          </p:cNvPicPr>
          <p:nvPr/>
        </p:nvPicPr>
        <p:blipFill rotWithShape="1">
          <a:blip r:embed="rId4"/>
          <a:srcRect l="77385" t="15682" r="2464" b="57878"/>
          <a:stretch/>
        </p:blipFill>
        <p:spPr>
          <a:xfrm>
            <a:off x="5666583" y="1876270"/>
            <a:ext cx="289932" cy="325615"/>
          </a:xfrm>
          <a:prstGeom prst="rect">
            <a:avLst/>
          </a:prstGeom>
        </p:spPr>
      </p:pic>
      <p:pic>
        <p:nvPicPr>
          <p:cNvPr id="6" name="Picture 5">
            <a:extLst>
              <a:ext uri="{FF2B5EF4-FFF2-40B4-BE49-F238E27FC236}">
                <a16:creationId xmlns:a16="http://schemas.microsoft.com/office/drawing/2014/main" id="{5FE00573-50CD-4730-A0F7-31143884A3A7}"/>
              </a:ext>
            </a:extLst>
          </p:cNvPr>
          <p:cNvPicPr>
            <a:picLocks noChangeAspect="1"/>
          </p:cNvPicPr>
          <p:nvPr/>
        </p:nvPicPr>
        <p:blipFill rotWithShape="1">
          <a:blip r:embed="rId5"/>
          <a:srcRect l="76951" t="44956" r="5068" b="34501"/>
          <a:stretch/>
        </p:blipFill>
        <p:spPr>
          <a:xfrm>
            <a:off x="5666583" y="2238910"/>
            <a:ext cx="258708" cy="254247"/>
          </a:xfrm>
          <a:prstGeom prst="rect">
            <a:avLst/>
          </a:prstGeom>
        </p:spPr>
      </p:pic>
      <p:pic>
        <p:nvPicPr>
          <p:cNvPr id="7" name="Picture 6">
            <a:extLst>
              <a:ext uri="{FF2B5EF4-FFF2-40B4-BE49-F238E27FC236}">
                <a16:creationId xmlns:a16="http://schemas.microsoft.com/office/drawing/2014/main" id="{C4563D6D-52DD-492F-807C-2D26D3A991AD}"/>
              </a:ext>
            </a:extLst>
          </p:cNvPr>
          <p:cNvPicPr>
            <a:picLocks noChangeAspect="1"/>
          </p:cNvPicPr>
          <p:nvPr/>
        </p:nvPicPr>
        <p:blipFill rotWithShape="1">
          <a:blip r:embed="rId5"/>
          <a:srcRect l="65481" t="64779" r="17778" b="15758"/>
          <a:stretch/>
        </p:blipFill>
        <p:spPr>
          <a:xfrm>
            <a:off x="5500022" y="2480367"/>
            <a:ext cx="240867" cy="240866"/>
          </a:xfrm>
          <a:prstGeom prst="rect">
            <a:avLst/>
          </a:prstGeom>
        </p:spPr>
      </p:pic>
      <p:pic>
        <p:nvPicPr>
          <p:cNvPr id="8" name="Picture 7">
            <a:extLst>
              <a:ext uri="{FF2B5EF4-FFF2-40B4-BE49-F238E27FC236}">
                <a16:creationId xmlns:a16="http://schemas.microsoft.com/office/drawing/2014/main" id="{DAE93299-6945-4E42-81AA-EC4844667487}"/>
              </a:ext>
            </a:extLst>
          </p:cNvPr>
          <p:cNvPicPr>
            <a:picLocks noChangeAspect="1"/>
          </p:cNvPicPr>
          <p:nvPr/>
        </p:nvPicPr>
        <p:blipFill rotWithShape="1">
          <a:blip r:embed="rId5"/>
          <a:srcRect l="48760" t="74102" r="34809" b="7877"/>
          <a:stretch/>
        </p:blipFill>
        <p:spPr>
          <a:xfrm>
            <a:off x="5260419" y="2602365"/>
            <a:ext cx="236406" cy="223025"/>
          </a:xfrm>
          <a:prstGeom prst="rect">
            <a:avLst/>
          </a:prstGeom>
        </p:spPr>
      </p:pic>
      <p:pic>
        <p:nvPicPr>
          <p:cNvPr id="9" name="Picture 8">
            <a:extLst>
              <a:ext uri="{FF2B5EF4-FFF2-40B4-BE49-F238E27FC236}">
                <a16:creationId xmlns:a16="http://schemas.microsoft.com/office/drawing/2014/main" id="{40AFE340-9085-46E2-B8F5-2A739A35B5FF}"/>
              </a:ext>
            </a:extLst>
          </p:cNvPr>
          <p:cNvPicPr>
            <a:picLocks noChangeAspect="1"/>
          </p:cNvPicPr>
          <p:nvPr/>
        </p:nvPicPr>
        <p:blipFill rotWithShape="1">
          <a:blip r:embed="rId6">
            <a:extLst>
              <a:ext uri="{28A0092B-C50C-407E-A947-70E740481C1C}">
                <a14:useLocalDpi xmlns:a14="http://schemas.microsoft.com/office/drawing/2010/main" val="0"/>
              </a:ext>
            </a:extLst>
          </a:blip>
          <a:srcRect l="41300" t="37659" r="56919" b="59008"/>
          <a:stretch/>
        </p:blipFill>
        <p:spPr>
          <a:xfrm>
            <a:off x="5046851" y="2587407"/>
            <a:ext cx="217130" cy="228600"/>
          </a:xfrm>
          <a:prstGeom prst="rect">
            <a:avLst/>
          </a:prstGeom>
        </p:spPr>
      </p:pic>
      <p:pic>
        <p:nvPicPr>
          <p:cNvPr id="10" name="Picture 9">
            <a:extLst>
              <a:ext uri="{FF2B5EF4-FFF2-40B4-BE49-F238E27FC236}">
                <a16:creationId xmlns:a16="http://schemas.microsoft.com/office/drawing/2014/main" id="{A9FF73DF-DF4D-4716-8611-429F94F10F80}"/>
              </a:ext>
            </a:extLst>
          </p:cNvPr>
          <p:cNvPicPr>
            <a:picLocks noChangeAspect="1"/>
          </p:cNvPicPr>
          <p:nvPr/>
        </p:nvPicPr>
        <p:blipFill rotWithShape="1">
          <a:blip r:embed="rId6">
            <a:extLst>
              <a:ext uri="{28A0092B-C50C-407E-A947-70E740481C1C}">
                <a14:useLocalDpi xmlns:a14="http://schemas.microsoft.com/office/drawing/2010/main" val="0"/>
              </a:ext>
            </a:extLst>
          </a:blip>
          <a:srcRect l="39801" t="36788" r="58590" b="60440"/>
          <a:stretch/>
        </p:blipFill>
        <p:spPr>
          <a:xfrm>
            <a:off x="4862899" y="2526565"/>
            <a:ext cx="196112" cy="190124"/>
          </a:xfrm>
          <a:prstGeom prst="rect">
            <a:avLst/>
          </a:prstGeom>
        </p:spPr>
      </p:pic>
      <p:pic>
        <p:nvPicPr>
          <p:cNvPr id="11" name="Picture 10">
            <a:extLst>
              <a:ext uri="{FF2B5EF4-FFF2-40B4-BE49-F238E27FC236}">
                <a16:creationId xmlns:a16="http://schemas.microsoft.com/office/drawing/2014/main" id="{3474C718-79F9-4C55-B20B-1A779A2971D0}"/>
              </a:ext>
            </a:extLst>
          </p:cNvPr>
          <p:cNvPicPr>
            <a:picLocks noChangeAspect="1"/>
          </p:cNvPicPr>
          <p:nvPr/>
        </p:nvPicPr>
        <p:blipFill rotWithShape="1">
          <a:blip r:embed="rId6">
            <a:extLst>
              <a:ext uri="{28A0092B-C50C-407E-A947-70E740481C1C}">
                <a14:useLocalDpi xmlns:a14="http://schemas.microsoft.com/office/drawing/2010/main" val="0"/>
              </a:ext>
            </a:extLst>
          </a:blip>
          <a:srcRect l="38146" t="32561" r="60406" b="65019"/>
          <a:stretch/>
        </p:blipFill>
        <p:spPr>
          <a:xfrm>
            <a:off x="4660940" y="2239338"/>
            <a:ext cx="176525" cy="165933"/>
          </a:xfrm>
          <a:prstGeom prst="rect">
            <a:avLst/>
          </a:prstGeom>
        </p:spPr>
      </p:pic>
      <p:pic>
        <p:nvPicPr>
          <p:cNvPr id="12" name="Picture 11">
            <a:extLst>
              <a:ext uri="{FF2B5EF4-FFF2-40B4-BE49-F238E27FC236}">
                <a16:creationId xmlns:a16="http://schemas.microsoft.com/office/drawing/2014/main" id="{D61B6CB0-FCB4-4786-BEF1-2DEDA2D90B2B}"/>
              </a:ext>
            </a:extLst>
          </p:cNvPr>
          <p:cNvPicPr>
            <a:picLocks noChangeAspect="1"/>
          </p:cNvPicPr>
          <p:nvPr/>
        </p:nvPicPr>
        <p:blipFill rotWithShape="1">
          <a:blip r:embed="rId6">
            <a:extLst>
              <a:ext uri="{28A0092B-C50C-407E-A947-70E740481C1C}">
                <a14:useLocalDpi xmlns:a14="http://schemas.microsoft.com/office/drawing/2010/main" val="0"/>
              </a:ext>
            </a:extLst>
          </a:blip>
          <a:srcRect l="38827" t="34854" r="59902" b="62687"/>
          <a:stretch/>
        </p:blipFill>
        <p:spPr>
          <a:xfrm>
            <a:off x="4742368" y="2392519"/>
            <a:ext cx="154879" cy="168700"/>
          </a:xfrm>
          <a:prstGeom prst="rect">
            <a:avLst/>
          </a:prstGeom>
        </p:spPr>
      </p:pic>
      <p:pic>
        <p:nvPicPr>
          <p:cNvPr id="13" name="Picture 12">
            <a:extLst>
              <a:ext uri="{FF2B5EF4-FFF2-40B4-BE49-F238E27FC236}">
                <a16:creationId xmlns:a16="http://schemas.microsoft.com/office/drawing/2014/main" id="{653883D2-D60B-4773-8F2F-9E7A964013BF}"/>
              </a:ext>
            </a:extLst>
          </p:cNvPr>
          <p:cNvPicPr>
            <a:picLocks noChangeAspect="1"/>
          </p:cNvPicPr>
          <p:nvPr/>
        </p:nvPicPr>
        <p:blipFill rotWithShape="1">
          <a:blip r:embed="rId6">
            <a:extLst>
              <a:ext uri="{28A0092B-C50C-407E-A947-70E740481C1C}">
                <a14:useLocalDpi xmlns:a14="http://schemas.microsoft.com/office/drawing/2010/main" val="0"/>
              </a:ext>
            </a:extLst>
          </a:blip>
          <a:srcRect l="38047" t="30252" r="60665" b="67456"/>
          <a:stretch/>
        </p:blipFill>
        <p:spPr>
          <a:xfrm>
            <a:off x="4650738" y="2074266"/>
            <a:ext cx="157163" cy="157162"/>
          </a:xfrm>
          <a:prstGeom prst="rect">
            <a:avLst/>
          </a:prstGeom>
        </p:spPr>
      </p:pic>
      <p:pic>
        <p:nvPicPr>
          <p:cNvPr id="14" name="Picture 13">
            <a:extLst>
              <a:ext uri="{FF2B5EF4-FFF2-40B4-BE49-F238E27FC236}">
                <a16:creationId xmlns:a16="http://schemas.microsoft.com/office/drawing/2014/main" id="{977EDDBC-4D26-4F65-9E33-76000A888A31}"/>
              </a:ext>
            </a:extLst>
          </p:cNvPr>
          <p:cNvPicPr>
            <a:picLocks noChangeAspect="1"/>
          </p:cNvPicPr>
          <p:nvPr/>
        </p:nvPicPr>
        <p:blipFill rotWithShape="1">
          <a:blip r:embed="rId6">
            <a:extLst>
              <a:ext uri="{28A0092B-C50C-407E-A947-70E740481C1C}">
                <a14:useLocalDpi xmlns:a14="http://schemas.microsoft.com/office/drawing/2010/main" val="0"/>
              </a:ext>
            </a:extLst>
          </a:blip>
          <a:srcRect l="38038" t="28022" r="60751" b="69895"/>
          <a:stretch/>
        </p:blipFill>
        <p:spPr>
          <a:xfrm>
            <a:off x="4647933" y="1924421"/>
            <a:ext cx="147638" cy="142875"/>
          </a:xfrm>
          <a:prstGeom prst="rect">
            <a:avLst/>
          </a:prstGeom>
        </p:spPr>
      </p:pic>
      <p:sp>
        <p:nvSpPr>
          <p:cNvPr id="15" name="TextBox 14">
            <a:extLst>
              <a:ext uri="{FF2B5EF4-FFF2-40B4-BE49-F238E27FC236}">
                <a16:creationId xmlns:a16="http://schemas.microsoft.com/office/drawing/2014/main" id="{F083BA5B-4742-4385-BFD2-5549B0C7A5AD}"/>
              </a:ext>
            </a:extLst>
          </p:cNvPr>
          <p:cNvSpPr txBox="1"/>
          <p:nvPr/>
        </p:nvSpPr>
        <p:spPr>
          <a:xfrm>
            <a:off x="3893947" y="3200634"/>
            <a:ext cx="4404101" cy="541357"/>
          </a:xfrm>
          <a:prstGeom prst="rect">
            <a:avLst/>
          </a:prstGeom>
        </p:spPr>
        <p:txBody>
          <a:bodyPr vert="horz" lIns="91440" tIns="45720" rIns="91440" bIns="45720" rtlCol="0">
            <a:noAutofit/>
          </a:bodyPr>
          <a:lstStyle>
            <a:lvl1pPr lvl="0" indent="0" algn="ctr" defTabSz="457200">
              <a:lnSpc>
                <a:spcPct val="90000"/>
              </a:lnSpc>
              <a:spcBef>
                <a:spcPts val="1000"/>
              </a:spcBef>
              <a:buClr>
                <a:schemeClr val="accent2"/>
              </a:buClr>
              <a:buFont typeface="Wingdings" panose="05000000000000000000" pitchFamily="2" charset="2"/>
              <a:buNone/>
              <a:defRPr sz="2400">
                <a:solidFill>
                  <a:srgbClr val="092F57"/>
                </a:solidFill>
                <a:latin typeface="Arial"/>
                <a:cs typeface="Arial" panose="020B0604020202020204" pitchFamily="34" charset="0"/>
              </a:defRPr>
            </a:lvl1pPr>
            <a:lvl2pPr marL="685800" indent="-228600">
              <a:lnSpc>
                <a:spcPct val="90000"/>
              </a:lnSpc>
              <a:spcBef>
                <a:spcPts val="500"/>
              </a:spcBef>
              <a:buClr>
                <a:schemeClr val="accent2"/>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143000" indent="-228600">
              <a:lnSpc>
                <a:spcPct val="90000"/>
              </a:lnSpc>
              <a:spcBef>
                <a:spcPts val="500"/>
              </a:spcBef>
              <a:buClr>
                <a:schemeClr val="accent2"/>
              </a:buClr>
              <a:buFont typeface="Wingdings" panose="05000000000000000000" pitchFamily="2" charset="2"/>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sz="3600" b="0" dirty="0"/>
              <a:t>End User Training</a:t>
            </a:r>
          </a:p>
        </p:txBody>
      </p:sp>
      <p:cxnSp>
        <p:nvCxnSpPr>
          <p:cNvPr id="17" name="Straight Connector 16">
            <a:extLst>
              <a:ext uri="{FF2B5EF4-FFF2-40B4-BE49-F238E27FC236}">
                <a16:creationId xmlns:a16="http://schemas.microsoft.com/office/drawing/2014/main" id="{A1E1EF5C-C1FE-4055-AE4B-60FD943D1ACE}"/>
              </a:ext>
            </a:extLst>
          </p:cNvPr>
          <p:cNvCxnSpPr>
            <a:cxnSpLocks/>
          </p:cNvCxnSpPr>
          <p:nvPr/>
        </p:nvCxnSpPr>
        <p:spPr>
          <a:xfrm>
            <a:off x="2259265" y="4059733"/>
            <a:ext cx="7673469" cy="6048"/>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34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childTnLst>
                          </p:cTn>
                        </p:par>
                        <p:par>
                          <p:cTn id="8" fill="hold">
                            <p:stCondLst>
                              <p:cond delay="250"/>
                            </p:stCondLst>
                            <p:childTnLst>
                              <p:par>
                                <p:cTn id="9" presetID="26" presetClass="emph" presetSubtype="0" fill="hold" nodeType="afterEffect">
                                  <p:stCondLst>
                                    <p:cond delay="0"/>
                                  </p:stCondLst>
                                  <p:childTnLst>
                                    <p:animEffect transition="out" filter="fade">
                                      <p:cBhvr>
                                        <p:cTn id="10" dur="250" tmFilter="0, 0; .2, .5; .8, .5; 1, 0"/>
                                        <p:tgtEl>
                                          <p:spTgt spid="14"/>
                                        </p:tgtEl>
                                      </p:cBhvr>
                                    </p:animEffect>
                                    <p:animScale>
                                      <p:cBhvr>
                                        <p:cTn id="11" dur="125" autoRev="1" fill="hold"/>
                                        <p:tgtEl>
                                          <p:spTgt spid="14"/>
                                        </p:tgtEl>
                                      </p:cBhvr>
                                      <p:by x="105000" y="105000"/>
                                    </p:animScale>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50"/>
                                        <p:tgtEl>
                                          <p:spTgt spid="13"/>
                                        </p:tgtEl>
                                      </p:cBhvr>
                                    </p:animEffect>
                                  </p:childTnLst>
                                </p:cTn>
                              </p:par>
                            </p:childTnLst>
                          </p:cTn>
                        </p:par>
                        <p:par>
                          <p:cTn id="15" fill="hold">
                            <p:stCondLst>
                              <p:cond delay="500"/>
                            </p:stCondLst>
                            <p:childTnLst>
                              <p:par>
                                <p:cTn id="16" presetID="26" presetClass="emph" presetSubtype="0" fill="hold" nodeType="afterEffect">
                                  <p:stCondLst>
                                    <p:cond delay="0"/>
                                  </p:stCondLst>
                                  <p:childTnLst>
                                    <p:animEffect transition="out" filter="fade">
                                      <p:cBhvr>
                                        <p:cTn id="17" dur="250" tmFilter="0, 0; .2, .5; .8, .5; 1, 0"/>
                                        <p:tgtEl>
                                          <p:spTgt spid="13"/>
                                        </p:tgtEl>
                                      </p:cBhvr>
                                    </p:animEffect>
                                    <p:animScale>
                                      <p:cBhvr>
                                        <p:cTn id="18" dur="125" autoRev="1" fill="hold"/>
                                        <p:tgtEl>
                                          <p:spTgt spid="13"/>
                                        </p:tgtEl>
                                      </p:cBhvr>
                                      <p:by x="105000" y="105000"/>
                                    </p:animScale>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50"/>
                                        <p:tgtEl>
                                          <p:spTgt spid="11"/>
                                        </p:tgtEl>
                                      </p:cBhvr>
                                    </p:animEffect>
                                  </p:childTnLst>
                                </p:cTn>
                              </p:par>
                            </p:childTnLst>
                          </p:cTn>
                        </p:par>
                        <p:par>
                          <p:cTn id="22" fill="hold">
                            <p:stCondLst>
                              <p:cond delay="750"/>
                            </p:stCondLst>
                            <p:childTnLst>
                              <p:par>
                                <p:cTn id="23" presetID="26" presetClass="emph" presetSubtype="0" fill="hold" nodeType="afterEffect">
                                  <p:stCondLst>
                                    <p:cond delay="0"/>
                                  </p:stCondLst>
                                  <p:childTnLst>
                                    <p:animEffect transition="out" filter="fade">
                                      <p:cBhvr>
                                        <p:cTn id="24" dur="250" tmFilter="0, 0; .2, .5; .8, .5; 1, 0"/>
                                        <p:tgtEl>
                                          <p:spTgt spid="11"/>
                                        </p:tgtEl>
                                      </p:cBhvr>
                                    </p:animEffect>
                                    <p:animScale>
                                      <p:cBhvr>
                                        <p:cTn id="25" dur="125" autoRev="1" fill="hold"/>
                                        <p:tgtEl>
                                          <p:spTgt spid="11"/>
                                        </p:tgtEl>
                                      </p:cBhvr>
                                      <p:by x="105000" y="105000"/>
                                    </p:animScale>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000"/>
                            </p:stCondLst>
                            <p:childTnLst>
                              <p:par>
                                <p:cTn id="30" presetID="26" presetClass="emph" presetSubtype="0" fill="hold" nodeType="afterEffect">
                                  <p:stCondLst>
                                    <p:cond delay="0"/>
                                  </p:stCondLst>
                                  <p:childTnLst>
                                    <p:animEffect transition="out" filter="fade">
                                      <p:cBhvr>
                                        <p:cTn id="31" dur="250" tmFilter="0, 0; .2, .5; .8, .5; 1, 0"/>
                                        <p:tgtEl>
                                          <p:spTgt spid="12"/>
                                        </p:tgtEl>
                                      </p:cBhvr>
                                    </p:animEffect>
                                    <p:animScale>
                                      <p:cBhvr>
                                        <p:cTn id="32" dur="125" autoRev="1" fill="hold"/>
                                        <p:tgtEl>
                                          <p:spTgt spid="12"/>
                                        </p:tgtEl>
                                      </p:cBhvr>
                                      <p:by x="105000" y="105000"/>
                                    </p:animScale>
                                  </p:childTnLst>
                                </p:cTn>
                              </p:par>
                              <p:par>
                                <p:cTn id="33" presetID="10"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childTnLst>
                                </p:cTn>
                              </p:par>
                            </p:childTnLst>
                          </p:cTn>
                        </p:par>
                        <p:par>
                          <p:cTn id="36" fill="hold">
                            <p:stCondLst>
                              <p:cond delay="1250"/>
                            </p:stCondLst>
                            <p:childTnLst>
                              <p:par>
                                <p:cTn id="37" presetID="26" presetClass="emph" presetSubtype="0" fill="hold" nodeType="afterEffect">
                                  <p:stCondLst>
                                    <p:cond delay="0"/>
                                  </p:stCondLst>
                                  <p:childTnLst>
                                    <p:animEffect transition="out" filter="fade">
                                      <p:cBhvr>
                                        <p:cTn id="38" dur="250" tmFilter="0, 0; .2, .5; .8, .5; 1, 0"/>
                                        <p:tgtEl>
                                          <p:spTgt spid="10"/>
                                        </p:tgtEl>
                                      </p:cBhvr>
                                    </p:animEffect>
                                    <p:animScale>
                                      <p:cBhvr>
                                        <p:cTn id="39" dur="125" autoRev="1" fill="hold"/>
                                        <p:tgtEl>
                                          <p:spTgt spid="10"/>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childTnLst>
                                </p:cTn>
                              </p:par>
                            </p:childTnLst>
                          </p:cTn>
                        </p:par>
                        <p:par>
                          <p:cTn id="43" fill="hold">
                            <p:stCondLst>
                              <p:cond delay="1500"/>
                            </p:stCondLst>
                            <p:childTnLst>
                              <p:par>
                                <p:cTn id="44" presetID="26" presetClass="emph" presetSubtype="0" fill="hold" nodeType="afterEffect">
                                  <p:stCondLst>
                                    <p:cond delay="0"/>
                                  </p:stCondLst>
                                  <p:childTnLst>
                                    <p:animEffect transition="out" filter="fade">
                                      <p:cBhvr>
                                        <p:cTn id="45" dur="250" tmFilter="0, 0; .2, .5; .8, .5; 1, 0"/>
                                        <p:tgtEl>
                                          <p:spTgt spid="9"/>
                                        </p:tgtEl>
                                      </p:cBhvr>
                                    </p:animEffect>
                                    <p:animScale>
                                      <p:cBhvr>
                                        <p:cTn id="46" dur="125" autoRev="1" fill="hold"/>
                                        <p:tgtEl>
                                          <p:spTgt spid="9"/>
                                        </p:tgtEl>
                                      </p:cBhvr>
                                      <p:by x="105000" y="105000"/>
                                    </p:animScale>
                                  </p:childTnLst>
                                </p:cTn>
                              </p:par>
                              <p:par>
                                <p:cTn id="47" presetID="10"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250"/>
                                        <p:tgtEl>
                                          <p:spTgt spid="8"/>
                                        </p:tgtEl>
                                      </p:cBhvr>
                                    </p:animEffect>
                                  </p:childTnLst>
                                </p:cTn>
                              </p:par>
                            </p:childTnLst>
                          </p:cTn>
                        </p:par>
                        <p:par>
                          <p:cTn id="50" fill="hold">
                            <p:stCondLst>
                              <p:cond delay="1750"/>
                            </p:stCondLst>
                            <p:childTnLst>
                              <p:par>
                                <p:cTn id="51" presetID="26" presetClass="emph" presetSubtype="0" fill="hold" nodeType="afterEffect">
                                  <p:stCondLst>
                                    <p:cond delay="0"/>
                                  </p:stCondLst>
                                  <p:childTnLst>
                                    <p:animEffect transition="out" filter="fade">
                                      <p:cBhvr>
                                        <p:cTn id="52" dur="250" tmFilter="0, 0; .2, .5; .8, .5; 1, 0"/>
                                        <p:tgtEl>
                                          <p:spTgt spid="8"/>
                                        </p:tgtEl>
                                      </p:cBhvr>
                                    </p:animEffect>
                                    <p:animScale>
                                      <p:cBhvr>
                                        <p:cTn id="53" dur="125" autoRev="1" fill="hold"/>
                                        <p:tgtEl>
                                          <p:spTgt spid="8"/>
                                        </p:tgtEl>
                                      </p:cBhvr>
                                      <p:by x="105000" y="105000"/>
                                    </p:animScale>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250"/>
                                        <p:tgtEl>
                                          <p:spTgt spid="7"/>
                                        </p:tgtEl>
                                      </p:cBhvr>
                                    </p:animEffect>
                                  </p:childTnLst>
                                </p:cTn>
                              </p:par>
                            </p:childTnLst>
                          </p:cTn>
                        </p:par>
                        <p:par>
                          <p:cTn id="57" fill="hold">
                            <p:stCondLst>
                              <p:cond delay="2000"/>
                            </p:stCondLst>
                            <p:childTnLst>
                              <p:par>
                                <p:cTn id="58" presetID="26" presetClass="emph" presetSubtype="0" fill="hold" nodeType="afterEffect">
                                  <p:stCondLst>
                                    <p:cond delay="0"/>
                                  </p:stCondLst>
                                  <p:childTnLst>
                                    <p:animEffect transition="out" filter="fade">
                                      <p:cBhvr>
                                        <p:cTn id="59" dur="250" tmFilter="0, 0; .2, .5; .8, .5; 1, 0"/>
                                        <p:tgtEl>
                                          <p:spTgt spid="7"/>
                                        </p:tgtEl>
                                      </p:cBhvr>
                                    </p:animEffect>
                                    <p:animScale>
                                      <p:cBhvr>
                                        <p:cTn id="60" dur="125" autoRev="1" fill="hold"/>
                                        <p:tgtEl>
                                          <p:spTgt spid="7"/>
                                        </p:tgtEl>
                                      </p:cBhvr>
                                      <p:by x="105000" y="105000"/>
                                    </p:animScale>
                                  </p:childTnLst>
                                </p:cTn>
                              </p:par>
                              <p:par>
                                <p:cTn id="61" presetID="10"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250"/>
                                        <p:tgtEl>
                                          <p:spTgt spid="6"/>
                                        </p:tgtEl>
                                      </p:cBhvr>
                                    </p:animEffect>
                                  </p:childTnLst>
                                </p:cTn>
                              </p:par>
                            </p:childTnLst>
                          </p:cTn>
                        </p:par>
                        <p:par>
                          <p:cTn id="64" fill="hold">
                            <p:stCondLst>
                              <p:cond delay="2250"/>
                            </p:stCondLst>
                            <p:childTnLst>
                              <p:par>
                                <p:cTn id="65" presetID="26" presetClass="emph" presetSubtype="0" fill="hold" nodeType="afterEffect">
                                  <p:stCondLst>
                                    <p:cond delay="0"/>
                                  </p:stCondLst>
                                  <p:childTnLst>
                                    <p:animEffect transition="out" filter="fade">
                                      <p:cBhvr>
                                        <p:cTn id="66" dur="250" tmFilter="0, 0; .2, .5; .8, .5; 1, 0"/>
                                        <p:tgtEl>
                                          <p:spTgt spid="6"/>
                                        </p:tgtEl>
                                      </p:cBhvr>
                                    </p:animEffect>
                                    <p:animScale>
                                      <p:cBhvr>
                                        <p:cTn id="67" dur="125" autoRev="1" fill="hold"/>
                                        <p:tgtEl>
                                          <p:spTgt spid="6"/>
                                        </p:tgtEl>
                                      </p:cBhvr>
                                      <p:by x="105000" y="105000"/>
                                    </p:animScale>
                                  </p:childTnLst>
                                </p:cTn>
                              </p:par>
                              <p:par>
                                <p:cTn id="68" presetID="10" presetClass="entr" presetSubtype="0"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250"/>
                                        <p:tgtEl>
                                          <p:spTgt spid="5"/>
                                        </p:tgtEl>
                                      </p:cBhvr>
                                    </p:animEffect>
                                  </p:childTnLst>
                                </p:cTn>
                              </p:par>
                            </p:childTnLst>
                          </p:cTn>
                        </p:par>
                        <p:par>
                          <p:cTn id="71" fill="hold">
                            <p:stCondLst>
                              <p:cond delay="2500"/>
                            </p:stCondLst>
                            <p:childTnLst>
                              <p:par>
                                <p:cTn id="72" presetID="26" presetClass="emph" presetSubtype="0" fill="hold" nodeType="afterEffect">
                                  <p:stCondLst>
                                    <p:cond delay="0"/>
                                  </p:stCondLst>
                                  <p:childTnLst>
                                    <p:animEffect transition="out" filter="fade">
                                      <p:cBhvr>
                                        <p:cTn id="73" dur="250" tmFilter="0, 0; .2, .5; .8, .5; 1, 0"/>
                                        <p:tgtEl>
                                          <p:spTgt spid="5"/>
                                        </p:tgtEl>
                                      </p:cBhvr>
                                    </p:animEffect>
                                    <p:animScale>
                                      <p:cBhvr>
                                        <p:cTn id="74" dur="125" autoRev="1" fill="hold"/>
                                        <p:tgtEl>
                                          <p:spTgt spid="5"/>
                                        </p:tgtEl>
                                      </p:cBhvr>
                                      <p:by x="105000" y="105000"/>
                                    </p:animScale>
                                  </p:childTnLst>
                                </p:cTn>
                              </p:par>
                            </p:childTnLst>
                          </p:cTn>
                        </p:par>
                        <p:par>
                          <p:cTn id="75" fill="hold">
                            <p:stCondLst>
                              <p:cond delay="2750"/>
                            </p:stCondLst>
                            <p:childTnLst>
                              <p:par>
                                <p:cTn id="76" presetID="10" presetClass="entr" presetSubtype="0" fill="hold" nodeType="afterEffect">
                                  <p:stCondLst>
                                    <p:cond delay="25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750"/>
                                        <p:tgtEl>
                                          <p:spTgt spid="4"/>
                                        </p:tgtEl>
                                      </p:cBhvr>
                                    </p:animEffect>
                                  </p:childTnLst>
                                </p:cTn>
                              </p:par>
                            </p:childTnLst>
                          </p:cTn>
                        </p:par>
                        <p:par>
                          <p:cTn id="79" fill="hold">
                            <p:stCondLst>
                              <p:cond delay="3750"/>
                            </p:stCondLst>
                            <p:childTnLst>
                              <p:par>
                                <p:cTn id="80" presetID="10"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121016-46D5-4AE2-83AB-1E7C8A1362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3155" t="15260" b="26998"/>
          <a:stretch/>
        </p:blipFill>
        <p:spPr>
          <a:xfrm>
            <a:off x="0" y="1"/>
            <a:ext cx="4850780" cy="6337300"/>
          </a:xfrm>
          <a:prstGeom prst="rect">
            <a:avLst/>
          </a:prstGeom>
        </p:spPr>
      </p:pic>
      <p:sp>
        <p:nvSpPr>
          <p:cNvPr id="6" name="Rectangle 5">
            <a:extLst>
              <a:ext uri="{FF2B5EF4-FFF2-40B4-BE49-F238E27FC236}">
                <a16:creationId xmlns:a16="http://schemas.microsoft.com/office/drawing/2014/main" id="{61CD6E9B-8DB5-4C70-9B4D-A69E07E13597}"/>
              </a:ext>
            </a:extLst>
          </p:cNvPr>
          <p:cNvSpPr/>
          <p:nvPr/>
        </p:nvSpPr>
        <p:spPr>
          <a:xfrm>
            <a:off x="1" y="0"/>
            <a:ext cx="4850779" cy="6337301"/>
          </a:xfrm>
          <a:prstGeom prst="rect">
            <a:avLst/>
          </a:prstGeom>
          <a:gradFill flip="none" rotWithShape="1">
            <a:gsLst>
              <a:gs pos="43000">
                <a:srgbClr val="092F57">
                  <a:alpha val="81000"/>
                </a:srgbClr>
              </a:gs>
              <a:gs pos="100000">
                <a:srgbClr val="FFB81C">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3896674-00A7-463D-9B12-3C5BE42DE82F}"/>
              </a:ext>
            </a:extLst>
          </p:cNvPr>
          <p:cNvSpPr/>
          <p:nvPr/>
        </p:nvSpPr>
        <p:spPr>
          <a:xfrm>
            <a:off x="1443390" y="2876262"/>
            <a:ext cx="1963999" cy="584775"/>
          </a:xfrm>
          <a:prstGeom prst="rect">
            <a:avLst/>
          </a:prstGeom>
        </p:spPr>
        <p:txBody>
          <a:bodyPr wrap="none">
            <a:spAutoFit/>
          </a:bodyPr>
          <a:lstStyle/>
          <a:p>
            <a:r>
              <a:rPr lang="en-US" sz="3200" b="1" dirty="0">
                <a:solidFill>
                  <a:schemeClr val="bg1"/>
                </a:solidFill>
                <a:latin typeface="Arial" panose="020B0604020202020204" pitchFamily="34" charset="0"/>
                <a:cs typeface="Arial" panose="020B0604020202020204" pitchFamily="34" charset="0"/>
              </a:rPr>
              <a:t>AGENDA</a:t>
            </a:r>
            <a:endParaRPr lang="en-US" sz="3200" dirty="0"/>
          </a:p>
        </p:txBody>
      </p:sp>
      <p:sp>
        <p:nvSpPr>
          <p:cNvPr id="8" name="TextBox 7">
            <a:extLst>
              <a:ext uri="{FF2B5EF4-FFF2-40B4-BE49-F238E27FC236}">
                <a16:creationId xmlns:a16="http://schemas.microsoft.com/office/drawing/2014/main" id="{3EE0ECD0-CE2F-4B35-BD44-F22515B21229}"/>
              </a:ext>
            </a:extLst>
          </p:cNvPr>
          <p:cNvSpPr txBox="1"/>
          <p:nvPr/>
        </p:nvSpPr>
        <p:spPr>
          <a:xfrm rot="10800000" flipH="1" flipV="1">
            <a:off x="5581900" y="2014487"/>
            <a:ext cx="5641157" cy="2308324"/>
          </a:xfrm>
          <a:prstGeom prst="rect">
            <a:avLst/>
          </a:prstGeom>
          <a:noFill/>
        </p:spPr>
        <p:txBody>
          <a:bodyPr wrap="square" rtlCol="0">
            <a:spAutoFit/>
          </a:bodyPr>
          <a:lstStyle/>
          <a:p>
            <a:pPr marL="342900" indent="-342900">
              <a:buClr>
                <a:srgbClr val="FFB71B"/>
              </a:buClr>
              <a:buFont typeface="Arial" panose="020B0604020202020204" pitchFamily="34" charset="0"/>
              <a:buChar char="•"/>
            </a:pPr>
            <a:r>
              <a:rPr lang="en-US" sz="2400" dirty="0">
                <a:solidFill>
                  <a:srgbClr val="092F57"/>
                </a:solidFill>
              </a:rPr>
              <a:t>Objectives </a:t>
            </a:r>
          </a:p>
          <a:p>
            <a:pPr marL="342900" indent="-342900">
              <a:buClr>
                <a:srgbClr val="FFB71B"/>
              </a:buClr>
              <a:buFont typeface="Arial" panose="020B0604020202020204" pitchFamily="34" charset="0"/>
              <a:buChar char="•"/>
            </a:pPr>
            <a:r>
              <a:rPr lang="en-US" sz="2400" dirty="0">
                <a:solidFill>
                  <a:srgbClr val="092F57"/>
                </a:solidFill>
              </a:rPr>
              <a:t>Line Item &amp; Supplemental Request (5100)</a:t>
            </a:r>
          </a:p>
          <a:p>
            <a:pPr marL="342900" indent="-342900">
              <a:buClr>
                <a:srgbClr val="FFB71B"/>
              </a:buClr>
              <a:buFont typeface="Arial" panose="020B0604020202020204" pitchFamily="34" charset="0"/>
              <a:buChar char="•"/>
            </a:pPr>
            <a:r>
              <a:rPr lang="en-US" sz="2400" dirty="0">
                <a:solidFill>
                  <a:srgbClr val="092F57"/>
                </a:solidFill>
              </a:rPr>
              <a:t>Important Notes</a:t>
            </a:r>
          </a:p>
          <a:p>
            <a:pPr marL="342900" indent="-342900">
              <a:buClr>
                <a:srgbClr val="FFB71B"/>
              </a:buClr>
              <a:buFont typeface="Arial" panose="020B0604020202020204" pitchFamily="34" charset="0"/>
              <a:buChar char="•"/>
            </a:pPr>
            <a:r>
              <a:rPr lang="en-US" sz="2400" dirty="0">
                <a:solidFill>
                  <a:srgbClr val="092F57"/>
                </a:solidFill>
              </a:rPr>
              <a:t>Quick Reference Guide </a:t>
            </a:r>
          </a:p>
          <a:p>
            <a:pPr marL="342900" indent="-342900">
              <a:buClr>
                <a:srgbClr val="FFB71B"/>
              </a:buClr>
              <a:buFont typeface="Arial" panose="020B0604020202020204" pitchFamily="34" charset="0"/>
              <a:buChar char="•"/>
            </a:pPr>
            <a:r>
              <a:rPr lang="en-US" sz="2400" dirty="0">
                <a:solidFill>
                  <a:srgbClr val="092F57"/>
                </a:solidFill>
              </a:rPr>
              <a:t>Summary</a:t>
            </a:r>
          </a:p>
        </p:txBody>
      </p:sp>
    </p:spTree>
    <p:extLst>
      <p:ext uri="{BB962C8B-B14F-4D97-AF65-F5344CB8AC3E}">
        <p14:creationId xmlns:p14="http://schemas.microsoft.com/office/powerpoint/2010/main" val="2550385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BDD1-8551-48DA-BC9A-1390135E5058}"/>
              </a:ext>
            </a:extLst>
          </p:cNvPr>
          <p:cNvSpPr>
            <a:spLocks noGrp="1"/>
          </p:cNvSpPr>
          <p:nvPr>
            <p:ph type="title"/>
          </p:nvPr>
        </p:nvSpPr>
        <p:spPr/>
        <p:txBody>
          <a:bodyPr/>
          <a:lstStyle/>
          <a:p>
            <a:r>
              <a:rPr lang="en-US" cap="none" dirty="0"/>
              <a:t>Objectives</a:t>
            </a:r>
          </a:p>
        </p:txBody>
      </p:sp>
      <p:sp>
        <p:nvSpPr>
          <p:cNvPr id="3" name="Slide Number Placeholder 2">
            <a:extLst>
              <a:ext uri="{FF2B5EF4-FFF2-40B4-BE49-F238E27FC236}">
                <a16:creationId xmlns:a16="http://schemas.microsoft.com/office/drawing/2014/main" id="{9818488F-8DB4-4D63-8DBA-5C6E37C539BA}"/>
              </a:ext>
            </a:extLst>
          </p:cNvPr>
          <p:cNvSpPr>
            <a:spLocks noGrp="1"/>
          </p:cNvSpPr>
          <p:nvPr>
            <p:ph type="sldNum" sz="quarter" idx="10"/>
          </p:nvPr>
        </p:nvSpPr>
        <p:spPr/>
        <p:txBody>
          <a:bodyPr/>
          <a:lstStyle/>
          <a:p>
            <a:fld id="{DE393ED9-3FAE-4C9F-B5CF-D8F31E5991EB}" type="slidenum">
              <a:rPr lang="en-US" smtClean="0"/>
              <a:pPr/>
              <a:t>3</a:t>
            </a:fld>
            <a:endParaRPr lang="en-US" dirty="0"/>
          </a:p>
        </p:txBody>
      </p:sp>
      <p:sp>
        <p:nvSpPr>
          <p:cNvPr id="17" name="Content Placeholder 2">
            <a:extLst>
              <a:ext uri="{FF2B5EF4-FFF2-40B4-BE49-F238E27FC236}">
                <a16:creationId xmlns:a16="http://schemas.microsoft.com/office/drawing/2014/main" id="{F375535D-BF3B-40A9-A8B7-2989B96E8C9D}"/>
              </a:ext>
            </a:extLst>
          </p:cNvPr>
          <p:cNvSpPr txBox="1">
            <a:spLocks/>
          </p:cNvSpPr>
          <p:nvPr/>
        </p:nvSpPr>
        <p:spPr>
          <a:xfrm>
            <a:off x="913614" y="2218133"/>
            <a:ext cx="9364791" cy="4186224"/>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Font typeface="Wingdings" panose="05000000000000000000" pitchFamily="2" charset="2"/>
              <a:buNone/>
              <a:defRPr lang="en-US" sz="2000"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dirty="0">
                <a:solidFill>
                  <a:srgbClr val="092F57"/>
                </a:solidFill>
              </a:rPr>
              <a:t>Upon completion you will be able to:</a:t>
            </a:r>
          </a:p>
          <a:p>
            <a:pPr marL="342900" indent="-342900">
              <a:buFont typeface="Arial" panose="020B0604020202020204" pitchFamily="34" charset="0"/>
              <a:buChar char="•"/>
            </a:pPr>
            <a:r>
              <a:rPr lang="en-US" dirty="0">
                <a:solidFill>
                  <a:srgbClr val="092F57"/>
                </a:solidFill>
              </a:rPr>
              <a:t>Access and enter Line Item &amp; Supplemental Request(s) into the Luma Budget System, budget form 5100.</a:t>
            </a:r>
          </a:p>
          <a:p>
            <a:pPr marL="342900" indent="-342900">
              <a:buFont typeface="Arial" panose="020B0604020202020204" pitchFamily="34" charset="0"/>
              <a:buChar char="•"/>
            </a:pPr>
            <a:r>
              <a:rPr lang="en-US" dirty="0">
                <a:solidFill>
                  <a:srgbClr val="092F57"/>
                </a:solidFill>
              </a:rPr>
              <a:t>Utilize the Quick Reference Guide (QRG) for Line Item &amp; Supplemental Request (5100) as needed.</a:t>
            </a:r>
          </a:p>
          <a:p>
            <a:pPr marL="342900" indent="-342900">
              <a:buFont typeface="Arial" panose="020B0604020202020204" pitchFamily="34" charset="0"/>
              <a:buChar char="•"/>
            </a:pPr>
            <a:r>
              <a:rPr lang="en-US" dirty="0">
                <a:solidFill>
                  <a:srgbClr val="092F57"/>
                </a:solidFill>
              </a:rPr>
              <a:t>Locate the QRG and this PowerPoint for future reference if needed.</a:t>
            </a:r>
          </a:p>
        </p:txBody>
      </p:sp>
    </p:spTree>
    <p:extLst>
      <p:ext uri="{BB962C8B-B14F-4D97-AF65-F5344CB8AC3E}">
        <p14:creationId xmlns:p14="http://schemas.microsoft.com/office/powerpoint/2010/main" val="31115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B9CEE-C28E-4A3D-A783-7EB3C3568CE7}"/>
              </a:ext>
            </a:extLst>
          </p:cNvPr>
          <p:cNvSpPr>
            <a:spLocks noGrp="1"/>
          </p:cNvSpPr>
          <p:nvPr>
            <p:ph type="title"/>
          </p:nvPr>
        </p:nvSpPr>
        <p:spPr/>
        <p:txBody>
          <a:bodyPr>
            <a:normAutofit fontScale="90000"/>
          </a:bodyPr>
          <a:lstStyle/>
          <a:p>
            <a:br>
              <a:rPr lang="en-US" dirty="0"/>
            </a:br>
            <a:br>
              <a:rPr lang="en-US" dirty="0"/>
            </a:br>
            <a:br>
              <a:rPr lang="en-US" dirty="0"/>
            </a:br>
            <a:br>
              <a:rPr lang="en-US" dirty="0"/>
            </a:br>
            <a:br>
              <a:rPr lang="en-US" dirty="0"/>
            </a:br>
            <a:r>
              <a:rPr lang="en-US" dirty="0"/>
              <a:t>Line Item &amp; Supplemental Request (5100) Video</a:t>
            </a:r>
          </a:p>
        </p:txBody>
      </p:sp>
      <p:sp>
        <p:nvSpPr>
          <p:cNvPr id="3" name="Slide Number Placeholder 2">
            <a:extLst>
              <a:ext uri="{FF2B5EF4-FFF2-40B4-BE49-F238E27FC236}">
                <a16:creationId xmlns:a16="http://schemas.microsoft.com/office/drawing/2014/main" id="{ECDE5224-319B-4F11-A29D-59072520CC54}"/>
              </a:ext>
            </a:extLst>
          </p:cNvPr>
          <p:cNvSpPr>
            <a:spLocks noGrp="1"/>
          </p:cNvSpPr>
          <p:nvPr>
            <p:ph type="sldNum" sz="quarter" idx="10"/>
          </p:nvPr>
        </p:nvSpPr>
        <p:spPr/>
        <p:txBody>
          <a:bodyPr/>
          <a:lstStyle/>
          <a:p>
            <a:fld id="{DE393ED9-3FAE-4C9F-B5CF-D8F31E5991EB}" type="slidenum">
              <a:rPr lang="en-US" smtClean="0"/>
              <a:pPr/>
              <a:t>4</a:t>
            </a:fld>
            <a:endParaRPr lang="en-US" dirty="0"/>
          </a:p>
        </p:txBody>
      </p:sp>
      <p:sp>
        <p:nvSpPr>
          <p:cNvPr id="4" name="Text Placeholder 3">
            <a:extLst>
              <a:ext uri="{FF2B5EF4-FFF2-40B4-BE49-F238E27FC236}">
                <a16:creationId xmlns:a16="http://schemas.microsoft.com/office/drawing/2014/main" id="{26530DC7-413B-4A7E-BBE2-AF1DD02FC843}"/>
              </a:ext>
            </a:extLst>
          </p:cNvPr>
          <p:cNvSpPr>
            <a:spLocks noGrp="1"/>
          </p:cNvSpPr>
          <p:nvPr>
            <p:ph type="body" sz="quarter" idx="11"/>
          </p:nvPr>
        </p:nvSpPr>
        <p:spPr>
          <a:xfrm>
            <a:off x="3151233" y="3074416"/>
            <a:ext cx="5663649" cy="4333753"/>
          </a:xfrm>
        </p:spPr>
        <p:txBody>
          <a:bodyPr>
            <a:normAutofit/>
          </a:bodyPr>
          <a:lstStyle/>
          <a:p>
            <a:pPr marL="342900" indent="-342900">
              <a:buFont typeface="Arial" panose="020B0604020202020204" pitchFamily="34" charset="0"/>
              <a:buChar char="•"/>
            </a:pPr>
            <a:r>
              <a:rPr lang="en-US" sz="2800" dirty="0">
                <a:solidFill>
                  <a:srgbClr val="092F57"/>
                </a:solidFill>
              </a:rPr>
              <a:t>Please the accompanying video on the Luma Budget Support and Training webpage. </a:t>
            </a:r>
          </a:p>
        </p:txBody>
      </p:sp>
    </p:spTree>
    <p:extLst>
      <p:ext uri="{BB962C8B-B14F-4D97-AF65-F5344CB8AC3E}">
        <p14:creationId xmlns:p14="http://schemas.microsoft.com/office/powerpoint/2010/main" val="2739133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CBBC3-E2A6-4E07-935E-61AA842EEA33}"/>
              </a:ext>
            </a:extLst>
          </p:cNvPr>
          <p:cNvSpPr>
            <a:spLocks noGrp="1"/>
          </p:cNvSpPr>
          <p:nvPr>
            <p:ph type="title"/>
          </p:nvPr>
        </p:nvSpPr>
        <p:spPr/>
        <p:txBody>
          <a:bodyPr/>
          <a:lstStyle/>
          <a:p>
            <a:r>
              <a:rPr lang="en-US" cap="none" dirty="0"/>
              <a:t>Important Notes</a:t>
            </a:r>
          </a:p>
        </p:txBody>
      </p:sp>
      <p:sp>
        <p:nvSpPr>
          <p:cNvPr id="3" name="Slide Number Placeholder 2">
            <a:extLst>
              <a:ext uri="{FF2B5EF4-FFF2-40B4-BE49-F238E27FC236}">
                <a16:creationId xmlns:a16="http://schemas.microsoft.com/office/drawing/2014/main" id="{B157AB9B-1F07-453F-A6C6-07365DE29A49}"/>
              </a:ext>
            </a:extLst>
          </p:cNvPr>
          <p:cNvSpPr>
            <a:spLocks noGrp="1"/>
          </p:cNvSpPr>
          <p:nvPr>
            <p:ph type="sldNum" sz="quarter" idx="10"/>
          </p:nvPr>
        </p:nvSpPr>
        <p:spPr/>
        <p:txBody>
          <a:bodyPr/>
          <a:lstStyle/>
          <a:p>
            <a:fld id="{DE393ED9-3FAE-4C9F-B5CF-D8F31E5991EB}" type="slidenum">
              <a:rPr lang="en-US" smtClean="0"/>
              <a:pPr/>
              <a:t>5</a:t>
            </a:fld>
            <a:endParaRPr lang="en-US" dirty="0"/>
          </a:p>
        </p:txBody>
      </p:sp>
      <p:sp>
        <p:nvSpPr>
          <p:cNvPr id="4" name="Text Placeholder 3">
            <a:extLst>
              <a:ext uri="{FF2B5EF4-FFF2-40B4-BE49-F238E27FC236}">
                <a16:creationId xmlns:a16="http://schemas.microsoft.com/office/drawing/2014/main" id="{13BD7B29-8EDE-47AE-B15E-74CD3558BCDE}"/>
              </a:ext>
            </a:extLst>
          </p:cNvPr>
          <p:cNvSpPr>
            <a:spLocks noGrp="1"/>
          </p:cNvSpPr>
          <p:nvPr>
            <p:ph type="body" sz="quarter" idx="11"/>
          </p:nvPr>
        </p:nvSpPr>
        <p:spPr>
          <a:xfrm>
            <a:off x="528603" y="2011571"/>
            <a:ext cx="11298932" cy="3830964"/>
          </a:xfrm>
        </p:spPr>
        <p:txBody>
          <a:bodyPr>
            <a:normAutofit/>
          </a:bodyPr>
          <a:lstStyle/>
          <a:p>
            <a:pPr marL="342900" indent="-342900">
              <a:buFont typeface="Arial" panose="020B0604020202020204" pitchFamily="34" charset="0"/>
              <a:buChar char="•"/>
            </a:pPr>
            <a:r>
              <a:rPr lang="en-US" dirty="0">
                <a:solidFill>
                  <a:srgbClr val="092F57"/>
                </a:solidFill>
              </a:rPr>
              <a:t>Naming Convention</a:t>
            </a:r>
          </a:p>
          <a:p>
            <a:pPr marL="1028700" lvl="1" indent="-342900">
              <a:buFont typeface="Arial" panose="020B0604020202020204" pitchFamily="34" charset="0"/>
              <a:buChar char="•"/>
            </a:pPr>
            <a:r>
              <a:rPr lang="en-US" dirty="0">
                <a:solidFill>
                  <a:srgbClr val="092F57"/>
                </a:solidFill>
              </a:rPr>
              <a:t>Appropriations Units, Program Code, Division, Account or Agency specific guidelines</a:t>
            </a:r>
          </a:p>
          <a:p>
            <a:pPr marL="1028700" lvl="1" indent="-342900">
              <a:buFont typeface="Arial" panose="020B0604020202020204" pitchFamily="34" charset="0"/>
              <a:buChar char="•"/>
            </a:pPr>
            <a:r>
              <a:rPr lang="en-US" dirty="0">
                <a:solidFill>
                  <a:srgbClr val="092F57"/>
                </a:solidFill>
              </a:rPr>
              <a:t>Choose what would work best for your agency.</a:t>
            </a:r>
          </a:p>
          <a:p>
            <a:pPr marL="342900" indent="-342900">
              <a:buFont typeface="Arial" panose="020B0604020202020204" pitchFamily="34" charset="0"/>
              <a:buChar char="•"/>
            </a:pPr>
            <a:r>
              <a:rPr lang="en-US" dirty="0">
                <a:solidFill>
                  <a:srgbClr val="092F57"/>
                </a:solidFill>
              </a:rPr>
              <a:t>There is the ability to change allocations half way through the year.  See notes in the Troubleshooting Guide.</a:t>
            </a:r>
          </a:p>
          <a:p>
            <a:pPr marL="342900" indent="-342900">
              <a:buFont typeface="Arial" panose="020B0604020202020204" pitchFamily="34" charset="0"/>
              <a:buChar char="•"/>
            </a:pPr>
            <a:r>
              <a:rPr lang="en-US" dirty="0">
                <a:solidFill>
                  <a:srgbClr val="092F57"/>
                </a:solidFill>
              </a:rPr>
              <a:t>IT Request - Make sure to follow the process as outlined by the Office of Information Technology Services when making a request.</a:t>
            </a:r>
          </a:p>
          <a:p>
            <a:pPr marL="342900" indent="-342900">
              <a:buFont typeface="Arial" panose="020B0604020202020204" pitchFamily="34" charset="0"/>
              <a:buChar char="•"/>
            </a:pPr>
            <a:r>
              <a:rPr lang="en-US" dirty="0">
                <a:solidFill>
                  <a:srgbClr val="092F57"/>
                </a:solidFill>
              </a:rPr>
              <a:t>The position calculations can take some time.  Do not be surprised if it takes a few minutes or longer as some of the calculations are working through the entire state’s records.</a:t>
            </a:r>
          </a:p>
          <a:p>
            <a:pPr marL="342900" indent="-342900">
              <a:buFont typeface="Arial" panose="020B0604020202020204" pitchFamily="34" charset="0"/>
              <a:buChar char="•"/>
            </a:pPr>
            <a:endParaRPr lang="en-US" dirty="0">
              <a:solidFill>
                <a:srgbClr val="092F57"/>
              </a:solidFill>
            </a:endParaRPr>
          </a:p>
        </p:txBody>
      </p:sp>
    </p:spTree>
    <p:extLst>
      <p:ext uri="{BB962C8B-B14F-4D97-AF65-F5344CB8AC3E}">
        <p14:creationId xmlns:p14="http://schemas.microsoft.com/office/powerpoint/2010/main" val="1215418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89670B-A09A-470F-BB28-0BC7D6E714A7}"/>
              </a:ext>
            </a:extLst>
          </p:cNvPr>
          <p:cNvSpPr>
            <a:spLocks noGrp="1"/>
          </p:cNvSpPr>
          <p:nvPr>
            <p:ph type="title"/>
          </p:nvPr>
        </p:nvSpPr>
        <p:spPr/>
        <p:txBody>
          <a:bodyPr/>
          <a:lstStyle/>
          <a:p>
            <a:r>
              <a:rPr lang="en-US" cap="none"/>
              <a:t>Training Resources</a:t>
            </a:r>
            <a:endParaRPr lang="en-US" cap="none" dirty="0"/>
          </a:p>
        </p:txBody>
      </p:sp>
      <p:sp>
        <p:nvSpPr>
          <p:cNvPr id="2" name="Slide Number Placeholder 1">
            <a:extLst>
              <a:ext uri="{FF2B5EF4-FFF2-40B4-BE49-F238E27FC236}">
                <a16:creationId xmlns:a16="http://schemas.microsoft.com/office/drawing/2014/main" id="{BA6E68A3-7647-4B20-830D-27D3D4477C7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393ED9-3FAE-4C9F-B5CF-D8F31E5991EB}" type="slidenum">
              <a:rPr kumimoji="0" lang="en-US" sz="1800" b="0" i="0" u="none" strike="noStrike" kern="1200" cap="none" spc="0" normalizeH="0" baseline="0" noProof="0" smtClean="0">
                <a:ln>
                  <a:noFill/>
                </a:ln>
                <a:solidFill>
                  <a:srgbClr val="092F57"/>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srgbClr val="092F57"/>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7D037FED-CEC2-43DE-89E0-B48D50593EBF}"/>
              </a:ext>
            </a:extLst>
          </p:cNvPr>
          <p:cNvSpPr txBox="1"/>
          <p:nvPr/>
        </p:nvSpPr>
        <p:spPr>
          <a:xfrm>
            <a:off x="1239019" y="2752413"/>
            <a:ext cx="8807115" cy="280076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rPr>
              <a:t>In the links tab on the homepage of the Luma Budget System you will find the menu item for training resources.  This will lead you to the Luma Training Portal on the SCO website.  </a:t>
            </a: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rPr>
              <a:t>In the Luma Training Portal under Luma Budget, you will find this PowerPoint with the budget video, QRG for Line Item &amp; Supplemental Request (5100), and the Troubleshooting guide. </a:t>
            </a: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92F57"/>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B71B"/>
              </a:buClr>
              <a:buSzTx/>
              <a:buFontTx/>
              <a:buNone/>
              <a:tabLst/>
              <a:defRPr/>
            </a:pPr>
            <a:endParaRPr kumimoji="0" lang="en-US" sz="1800" b="0" i="0" u="none" strike="noStrike" kern="1200" cap="none" spc="0" normalizeH="0" baseline="0" noProof="0" dirty="0">
              <a:ln>
                <a:noFill/>
              </a:ln>
              <a:solidFill>
                <a:srgbClr val="092F57"/>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48423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9C138-9C56-4EB5-8E84-5252EBE04886}"/>
              </a:ext>
            </a:extLst>
          </p:cNvPr>
          <p:cNvSpPr>
            <a:spLocks noGrp="1"/>
          </p:cNvSpPr>
          <p:nvPr>
            <p:ph type="title"/>
          </p:nvPr>
        </p:nvSpPr>
        <p:spPr/>
        <p:txBody>
          <a:bodyPr/>
          <a:lstStyle/>
          <a:p>
            <a:r>
              <a:rPr lang="en-US" cap="none" dirty="0"/>
              <a:t>SUMMARY</a:t>
            </a:r>
          </a:p>
        </p:txBody>
      </p:sp>
      <p:sp>
        <p:nvSpPr>
          <p:cNvPr id="3" name="Slide Number Placeholder 2">
            <a:extLst>
              <a:ext uri="{FF2B5EF4-FFF2-40B4-BE49-F238E27FC236}">
                <a16:creationId xmlns:a16="http://schemas.microsoft.com/office/drawing/2014/main" id="{78AA8714-26AB-416B-AE30-B17A0F194DD5}"/>
              </a:ext>
            </a:extLst>
          </p:cNvPr>
          <p:cNvSpPr>
            <a:spLocks noGrp="1"/>
          </p:cNvSpPr>
          <p:nvPr>
            <p:ph type="sldNum" sz="quarter" idx="10"/>
          </p:nvPr>
        </p:nvSpPr>
        <p:spPr/>
        <p:txBody>
          <a:bodyPr/>
          <a:lstStyle/>
          <a:p>
            <a:fld id="{DE393ED9-3FAE-4C9F-B5CF-D8F31E5991EB}" type="slidenum">
              <a:rPr lang="en-US" smtClean="0"/>
              <a:pPr/>
              <a:t>7</a:t>
            </a:fld>
            <a:endParaRPr lang="en-US" dirty="0"/>
          </a:p>
        </p:txBody>
      </p:sp>
      <p:sp>
        <p:nvSpPr>
          <p:cNvPr id="4" name="Text Placeholder 3">
            <a:extLst>
              <a:ext uri="{FF2B5EF4-FFF2-40B4-BE49-F238E27FC236}">
                <a16:creationId xmlns:a16="http://schemas.microsoft.com/office/drawing/2014/main" id="{A53F0640-EC9F-4653-8E1F-15ED2874A76F}"/>
              </a:ext>
            </a:extLst>
          </p:cNvPr>
          <p:cNvSpPr>
            <a:spLocks noGrp="1"/>
          </p:cNvSpPr>
          <p:nvPr>
            <p:ph type="body" sz="quarter" idx="11"/>
          </p:nvPr>
        </p:nvSpPr>
        <p:spPr>
          <a:xfrm>
            <a:off x="440287" y="2064641"/>
            <a:ext cx="11298931" cy="4166505"/>
          </a:xfrm>
        </p:spPr>
        <p:txBody>
          <a:bodyPr>
            <a:normAutofit/>
          </a:bodyPr>
          <a:lstStyle/>
          <a:p>
            <a:r>
              <a:rPr lang="en-US" b="1" dirty="0">
                <a:solidFill>
                  <a:srgbClr val="092F57"/>
                </a:solidFill>
              </a:rPr>
              <a:t>Congratulations! </a:t>
            </a:r>
          </a:p>
          <a:p>
            <a:endParaRPr lang="en-US" dirty="0">
              <a:solidFill>
                <a:srgbClr val="092F57"/>
              </a:solidFill>
            </a:endParaRPr>
          </a:p>
          <a:p>
            <a:pPr marL="342900" indent="-342900">
              <a:buClrTx/>
              <a:buFont typeface="Arial" panose="020B0604020202020204" pitchFamily="34" charset="0"/>
              <a:buChar char="•"/>
            </a:pPr>
            <a:r>
              <a:rPr lang="en-US" dirty="0">
                <a:solidFill>
                  <a:srgbClr val="092F57"/>
                </a:solidFill>
              </a:rPr>
              <a:t>   You are now able to: </a:t>
            </a:r>
          </a:p>
          <a:p>
            <a:pPr marL="1028700" lvl="1" indent="-342900">
              <a:lnSpc>
                <a:spcPct val="150000"/>
              </a:lnSpc>
              <a:buFont typeface="Arial" panose="020B0604020202020204" pitchFamily="34" charset="0"/>
              <a:buChar char="•"/>
            </a:pPr>
            <a:r>
              <a:rPr lang="en-US" dirty="0">
                <a:solidFill>
                  <a:srgbClr val="092F57"/>
                </a:solidFill>
              </a:rPr>
              <a:t>Enter the Line Item &amp; Supplemental Request budget form into the Luma Budget System.</a:t>
            </a:r>
          </a:p>
          <a:p>
            <a:pPr marL="1028700" lvl="1" indent="-342900">
              <a:lnSpc>
                <a:spcPct val="150000"/>
              </a:lnSpc>
              <a:buFont typeface="Arial" panose="020B0604020202020204" pitchFamily="34" charset="0"/>
              <a:buChar char="•"/>
            </a:pPr>
            <a:r>
              <a:rPr lang="en-US" dirty="0">
                <a:solidFill>
                  <a:srgbClr val="092F57"/>
                </a:solidFill>
              </a:rPr>
              <a:t>Understand the resources available if needed for future reference.</a:t>
            </a:r>
          </a:p>
          <a:p>
            <a:endParaRPr lang="en-US" dirty="0"/>
          </a:p>
        </p:txBody>
      </p:sp>
    </p:spTree>
    <p:extLst>
      <p:ext uri="{BB962C8B-B14F-4D97-AF65-F5344CB8AC3E}">
        <p14:creationId xmlns:p14="http://schemas.microsoft.com/office/powerpoint/2010/main" val="23999762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92F57"/>
      </a:dk2>
      <a:lt2>
        <a:srgbClr val="A7A8AA"/>
      </a:lt2>
      <a:accent1>
        <a:srgbClr val="092F57"/>
      </a:accent1>
      <a:accent2>
        <a:srgbClr val="FFB81C"/>
      </a:accent2>
      <a:accent3>
        <a:srgbClr val="A7A8AA"/>
      </a:accent3>
      <a:accent4>
        <a:srgbClr val="E14504"/>
      </a:accent4>
      <a:accent5>
        <a:srgbClr val="6CC24A"/>
      </a:accent5>
      <a:accent6>
        <a:srgbClr val="092F57"/>
      </a:accent6>
      <a:hlink>
        <a:srgbClr val="092F57"/>
      </a:hlink>
      <a:folHlink>
        <a:srgbClr val="FFB8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uma Presentation Template.potx" id="{ECF7A58E-8EB2-4DED-BC02-724591886D7D}" vid="{50701E8B-3D17-4516-9B83-8F67C9154DA9}"/>
    </a:ext>
  </a:extLst>
</a:theme>
</file>

<file path=ppt/theme/theme2.xml><?xml version="1.0" encoding="utf-8"?>
<a:theme xmlns:a="http://schemas.openxmlformats.org/drawingml/2006/main" name="1_Retrospect">
  <a:themeElements>
    <a:clrScheme name="Custom 61">
      <a:dk1>
        <a:srgbClr val="000000"/>
      </a:dk1>
      <a:lt1>
        <a:sysClr val="window" lastClr="FFFFFF"/>
      </a:lt1>
      <a:dk2>
        <a:srgbClr val="092F57"/>
      </a:dk2>
      <a:lt2>
        <a:srgbClr val="A7A8AA"/>
      </a:lt2>
      <a:accent1>
        <a:srgbClr val="FFB81C"/>
      </a:accent1>
      <a:accent2>
        <a:srgbClr val="092F57"/>
      </a:accent2>
      <a:accent3>
        <a:srgbClr val="A7A8AA"/>
      </a:accent3>
      <a:accent4>
        <a:srgbClr val="092F57"/>
      </a:accent4>
      <a:accent5>
        <a:srgbClr val="FFB81C"/>
      </a:accent5>
      <a:accent6>
        <a:srgbClr val="A7A8AA"/>
      </a:accent6>
      <a:hlink>
        <a:srgbClr val="092F57"/>
      </a:hlink>
      <a:folHlink>
        <a:srgbClr val="FFB8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8562674304CBB4BB1B28CDCCE389339" ma:contentTypeVersion="2" ma:contentTypeDescription="Create a new document." ma:contentTypeScope="" ma:versionID="fb0c83083da30f4411dbaa06c34cbca6">
  <xsd:schema xmlns:xsd="http://www.w3.org/2001/XMLSchema" xmlns:xs="http://www.w3.org/2001/XMLSchema" xmlns:p="http://schemas.microsoft.com/office/2006/metadata/properties" xmlns:ns2="38ac8d9b-57a9-43ab-aeed-655448db72ff" targetNamespace="http://schemas.microsoft.com/office/2006/metadata/properties" ma:root="true" ma:fieldsID="fe90c2b1bc3dd7533e065299e1a04cef" ns2:_="">
    <xsd:import namespace="38ac8d9b-57a9-43ab-aeed-655448db72ff"/>
    <xsd:element name="properties">
      <xsd:complexType>
        <xsd:sequence>
          <xsd:element name="documentManagement">
            <xsd:complexType>
              <xsd:all>
                <xsd:element ref="ns2:Meeting_x0020_Type" minOccurs="0"/>
                <xsd:element ref="ns2:Meeting_x0020_Date" minOccurs="0"/>
                <xsd:element ref="ns2:Agency" minOccurs="0"/>
                <xsd:element ref="ns2:Item_x0020_No_x002e_" minOccurs="0"/>
                <xsd:element ref="ns2:Status" minOccurs="0"/>
                <xsd:element ref="ns2: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ac8d9b-57a9-43ab-aeed-655448db72ff" elementFormDefault="qualified">
    <xsd:import namespace="http://schemas.microsoft.com/office/2006/documentManagement/types"/>
    <xsd:import namespace="http://schemas.microsoft.com/office/infopath/2007/PartnerControls"/>
    <xsd:element name="Meeting_x0020_Type" ma:index="8" nillable="true" ma:displayName="Meeting Type" ma:format="Dropdown" ma:internalName="Meeting_x0020_Type">
      <xsd:simpleType>
        <xsd:restriction base="dms:Choice">
          <xsd:enumeration value="Subcommittee Meeting"/>
          <xsd:enumeration value="Regular Meeting"/>
          <xsd:enumeration value="Special Meeting"/>
          <xsd:enumeration value="Agenda Items"/>
        </xsd:restriction>
      </xsd:simpleType>
    </xsd:element>
    <xsd:element name="Meeting_x0020_Date" ma:index="9" nillable="true" ma:displayName="Meeting Date" ma:internalName="Meeting_x0020_Date">
      <xsd:simpleType>
        <xsd:restriction base="dms:Text">
          <xsd:maxLength value="255"/>
        </xsd:restriction>
      </xsd:simpleType>
    </xsd:element>
    <xsd:element name="Agency" ma:index="10" nillable="true" ma:displayName="Agency" ma:format="Dropdown" ma:internalName="Agency">
      <xsd:simpleType>
        <xsd:restriction base="dms:Choice">
          <xsd:enumeration value="Meeting Type"/>
        </xsd:restriction>
      </xsd:simpleType>
    </xsd:element>
    <xsd:element name="Item_x0020_No_x002e_" ma:index="11" nillable="true" ma:displayName="Item No." ma:format="Dropdown" ma:internalName="Item_x0020_No_x002e_">
      <xsd:simpleType>
        <xsd:restriction base="dms:Choice">
          <xsd:enumeration value="01"/>
          <xsd:enumeration value="02"/>
          <xsd:enumeration value="03"/>
          <xsd:enumeration value="04"/>
          <xsd:enumeration value="05"/>
          <xsd:enumeration value="06"/>
          <xsd:enumeration value="07"/>
          <xsd:enumeration value="08"/>
          <xsd:enumeration value="09"/>
          <xsd:enumeration value="10"/>
          <xsd:enumeration value="11"/>
          <xsd:enumeration value="12"/>
          <xsd:enumeration value="13"/>
          <xsd:enumeration value="14"/>
          <xsd:enumeration value="15"/>
          <xsd:enumeration value="Withdrawn"/>
        </xsd:restriction>
      </xsd:simpleType>
    </xsd:element>
    <xsd:element name="Status" ma:index="12" nillable="true" ma:displayName="Status" ma:default="Stage In Progress" ma:format="Dropdown" ma:internalName="Status">
      <xsd:simpleType>
        <xsd:restriction base="dms:Choice">
          <xsd:enumeration value="Stage In Progress"/>
          <xsd:enumeration value="Waiting For Approval"/>
          <xsd:enumeration value="Approved"/>
        </xsd:restriction>
      </xsd:simpleType>
    </xsd:element>
    <xsd:element name="Category" ma:index="13" nillable="true" ma:displayName="Category" ma:internalName="Catego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gency xmlns="38ac8d9b-57a9-43ab-aeed-655448db72ff" xsi:nil="true"/>
    <Meeting_x0020_Type xmlns="38ac8d9b-57a9-43ab-aeed-655448db72ff" xsi:nil="true"/>
    <Item_x0020_No_x002e_ xmlns="38ac8d9b-57a9-43ab-aeed-655448db72ff" xsi:nil="true"/>
    <Meeting_x0020_Date xmlns="38ac8d9b-57a9-43ab-aeed-655448db72ff" xsi:nil="true"/>
    <Category xmlns="38ac8d9b-57a9-43ab-aeed-655448db72ff" xsi:nil="true"/>
    <Status xmlns="38ac8d9b-57a9-43ab-aeed-655448db72f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E97D4A-FD76-4397-9AC5-749502823F75}"/>
</file>

<file path=customXml/itemProps2.xml><?xml version="1.0" encoding="utf-8"?>
<ds:datastoreItem xmlns:ds="http://schemas.openxmlformats.org/officeDocument/2006/customXml" ds:itemID="{906AFE7E-14DE-4531-9D4E-135C595CB142}">
  <ds:schemaRefs>
    <ds:schemaRef ds:uri="http://schemas.microsoft.com/office/infopath/2007/PartnerControls"/>
    <ds:schemaRef ds:uri="http://purl.org/dc/term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 ds:uri="a737ad6c-1856-4ad4-9d4a-fe1b10dcabf0"/>
    <ds:schemaRef ds:uri="http://www.w3.org/XML/1998/namespace"/>
  </ds:schemaRefs>
</ds:datastoreItem>
</file>

<file path=customXml/itemProps3.xml><?xml version="1.0" encoding="utf-8"?>
<ds:datastoreItem xmlns:ds="http://schemas.openxmlformats.org/officeDocument/2006/customXml" ds:itemID="{331D4AEB-6BEC-44BD-BBE5-44BD7255774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1374</TotalTime>
  <Words>335</Words>
  <Application>Microsoft Office PowerPoint</Application>
  <PresentationFormat>Widescreen</PresentationFormat>
  <Paragraphs>42</Paragraphs>
  <Slides>7</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Wingdings</vt:lpstr>
      <vt:lpstr>Office Theme</vt:lpstr>
      <vt:lpstr>1_Retrospect</vt:lpstr>
      <vt:lpstr>Line Item &amp; Supplemental Request (5100)</vt:lpstr>
      <vt:lpstr>PowerPoint Presentation</vt:lpstr>
      <vt:lpstr>Objectives</vt:lpstr>
      <vt:lpstr>     Line Item &amp; Supplemental Request (5100) Video</vt:lpstr>
      <vt:lpstr>Important Notes</vt:lpstr>
      <vt:lpstr>Training Resources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Reber, Aaron</dc:creator>
  <cp:lastModifiedBy>Alex Doench</cp:lastModifiedBy>
  <cp:revision>74</cp:revision>
  <dcterms:created xsi:type="dcterms:W3CDTF">2019-12-04T21:55:45Z</dcterms:created>
  <dcterms:modified xsi:type="dcterms:W3CDTF">2021-04-27T16:11:24Z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0x01010078562674304CBB4BB1B28CDCCE389339</vt:lpwstr>
  </property>
</Properties>
</file>