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65" r:id="rId5"/>
  </p:sldMasterIdLst>
  <p:notesMasterIdLst>
    <p:notesMasterId r:id="rId28"/>
  </p:notesMasterIdLst>
  <p:sldIdLst>
    <p:sldId id="256" r:id="rId6"/>
    <p:sldId id="4146" r:id="rId7"/>
    <p:sldId id="4174" r:id="rId8"/>
    <p:sldId id="4175" r:id="rId9"/>
    <p:sldId id="4161" r:id="rId10"/>
    <p:sldId id="4164" r:id="rId11"/>
    <p:sldId id="4218" r:id="rId12"/>
    <p:sldId id="12577" r:id="rId13"/>
    <p:sldId id="4166" r:id="rId14"/>
    <p:sldId id="4165" r:id="rId15"/>
    <p:sldId id="4167" r:id="rId16"/>
    <p:sldId id="4169" r:id="rId17"/>
    <p:sldId id="4170" r:id="rId18"/>
    <p:sldId id="4171" r:id="rId19"/>
    <p:sldId id="12471" r:id="rId20"/>
    <p:sldId id="12486" r:id="rId21"/>
    <p:sldId id="12470" r:id="rId22"/>
    <p:sldId id="12462" r:id="rId23"/>
    <p:sldId id="12456" r:id="rId24"/>
    <p:sldId id="12469" r:id="rId25"/>
    <p:sldId id="2685" r:id="rId26"/>
    <p:sldId id="2684" r:id="rId27"/>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rie Peterman" initials="CP" lastIdx="31" clrIdx="0">
    <p:extLst>
      <p:ext uri="{19B8F6BF-5375-455C-9EA6-DF929625EA0E}">
        <p15:presenceInfo xmlns:p15="http://schemas.microsoft.com/office/powerpoint/2012/main" userId="S-1-5-21-2580726161-2373991790-2172152126-4476" providerId="AD"/>
      </p:ext>
    </p:extLst>
  </p:cmAuthor>
  <p:cmAuthor id="2" name="Tyler Odenath" initials="TO" lastIdx="6" clrIdx="1">
    <p:extLst>
      <p:ext uri="{19B8F6BF-5375-455C-9EA6-DF929625EA0E}">
        <p15:presenceInfo xmlns:p15="http://schemas.microsoft.com/office/powerpoint/2012/main" userId="S::todenath@deloitte.com::197f80af-0a11-47f8-ac89-b3831d987b90" providerId="AD"/>
      </p:ext>
    </p:extLst>
  </p:cmAuthor>
  <p:cmAuthor id="3" name="Glen Tuggle" initials="GT" lastIdx="3" clrIdx="2">
    <p:extLst>
      <p:ext uri="{19B8F6BF-5375-455C-9EA6-DF929625EA0E}">
        <p15:presenceInfo xmlns:p15="http://schemas.microsoft.com/office/powerpoint/2012/main" userId="S::glen.tuggle@isg-one.com::6290bf7c-da31-4cd3-aab4-197e549af1a1" providerId="AD"/>
      </p:ext>
    </p:extLst>
  </p:cmAuthor>
  <p:cmAuthor id="4" name="Brandon Purcell" initials="BP" lastIdx="6" clrIdx="3">
    <p:extLst>
      <p:ext uri="{19B8F6BF-5375-455C-9EA6-DF929625EA0E}">
        <p15:presenceInfo xmlns:p15="http://schemas.microsoft.com/office/powerpoint/2012/main" userId="S-1-5-21-2580726161-2373991790-2172152126-261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2F57"/>
    <a:srgbClr val="6CC24A"/>
    <a:srgbClr val="FF4504"/>
    <a:srgbClr val="FFF2CC"/>
    <a:srgbClr val="2A2A2A"/>
    <a:srgbClr val="DEEBF7"/>
    <a:srgbClr val="D0CEC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2456" autoAdjust="0"/>
  </p:normalViewPr>
  <p:slideViewPr>
    <p:cSldViewPr snapToGrid="0">
      <p:cViewPr varScale="1">
        <p:scale>
          <a:sx n="71" d="100"/>
          <a:sy n="71" d="100"/>
        </p:scale>
        <p:origin x="1138" y="-8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408"/>
          </a:xfrm>
          <a:prstGeom prst="rect">
            <a:avLst/>
          </a:prstGeom>
        </p:spPr>
        <p:txBody>
          <a:bodyPr vert="horz" lIns="92830" tIns="46415" rIns="92830" bIns="46415" rtlCol="0"/>
          <a:lstStyle>
            <a:lvl1pPr algn="l">
              <a:defRPr sz="1200"/>
            </a:lvl1pPr>
          </a:lstStyle>
          <a:p>
            <a:endParaRPr lang="en-US" dirty="0"/>
          </a:p>
        </p:txBody>
      </p:sp>
      <p:sp>
        <p:nvSpPr>
          <p:cNvPr id="3" name="Date Placeholder 2"/>
          <p:cNvSpPr>
            <a:spLocks noGrp="1"/>
          </p:cNvSpPr>
          <p:nvPr>
            <p:ph type="dt" idx="1"/>
          </p:nvPr>
        </p:nvSpPr>
        <p:spPr>
          <a:xfrm>
            <a:off x="3970938" y="0"/>
            <a:ext cx="3037840" cy="463408"/>
          </a:xfrm>
          <a:prstGeom prst="rect">
            <a:avLst/>
          </a:prstGeom>
        </p:spPr>
        <p:txBody>
          <a:bodyPr vert="horz" lIns="92830" tIns="46415" rIns="92830" bIns="46415" rtlCol="0"/>
          <a:lstStyle>
            <a:lvl1pPr algn="r">
              <a:defRPr sz="1200"/>
            </a:lvl1pPr>
          </a:lstStyle>
          <a:p>
            <a:fld id="{06FFD592-06D8-4BEE-A83B-781AD27F93B9}" type="datetimeFigureOut">
              <a:rPr lang="en-US" smtClean="0"/>
              <a:t>12/10/2020</a:t>
            </a:fld>
            <a:endParaRPr lang="en-US" dirty="0"/>
          </a:p>
        </p:txBody>
      </p:sp>
      <p:sp>
        <p:nvSpPr>
          <p:cNvPr id="4" name="Slide Image Placeholder 3"/>
          <p:cNvSpPr>
            <a:spLocks noGrp="1" noRot="1" noChangeAspect="1"/>
          </p:cNvSpPr>
          <p:nvPr>
            <p:ph type="sldImg" idx="2"/>
          </p:nvPr>
        </p:nvSpPr>
        <p:spPr>
          <a:xfrm>
            <a:off x="733425" y="1154113"/>
            <a:ext cx="5543550" cy="3117850"/>
          </a:xfrm>
          <a:prstGeom prst="rect">
            <a:avLst/>
          </a:prstGeom>
          <a:noFill/>
          <a:ln w="12700">
            <a:solidFill>
              <a:prstClr val="black"/>
            </a:solidFill>
          </a:ln>
        </p:spPr>
        <p:txBody>
          <a:bodyPr vert="horz" lIns="92830" tIns="46415" rIns="92830" bIns="46415" rtlCol="0" anchor="ctr"/>
          <a:lstStyle/>
          <a:p>
            <a:endParaRPr lang="en-US" dirty="0"/>
          </a:p>
        </p:txBody>
      </p:sp>
      <p:sp>
        <p:nvSpPr>
          <p:cNvPr id="5" name="Notes Placeholder 4"/>
          <p:cNvSpPr>
            <a:spLocks noGrp="1"/>
          </p:cNvSpPr>
          <p:nvPr>
            <p:ph type="body" sz="quarter" idx="3"/>
          </p:nvPr>
        </p:nvSpPr>
        <p:spPr>
          <a:xfrm>
            <a:off x="701040" y="4444861"/>
            <a:ext cx="5608320" cy="3636705"/>
          </a:xfrm>
          <a:prstGeom prst="rect">
            <a:avLst/>
          </a:prstGeom>
        </p:spPr>
        <p:txBody>
          <a:bodyPr vert="horz" lIns="92830" tIns="46415" rIns="92830" bIns="464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37840" cy="463407"/>
          </a:xfrm>
          <a:prstGeom prst="rect">
            <a:avLst/>
          </a:prstGeom>
        </p:spPr>
        <p:txBody>
          <a:bodyPr vert="horz" lIns="92830" tIns="46415" rIns="92830" bIns="4641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772669"/>
            <a:ext cx="3037840" cy="463407"/>
          </a:xfrm>
          <a:prstGeom prst="rect">
            <a:avLst/>
          </a:prstGeom>
        </p:spPr>
        <p:txBody>
          <a:bodyPr vert="horz" lIns="92830" tIns="46415" rIns="92830" bIns="46415" rtlCol="0" anchor="b"/>
          <a:lstStyle>
            <a:lvl1pPr algn="r">
              <a:defRPr sz="1200"/>
            </a:lvl1pPr>
          </a:lstStyle>
          <a:p>
            <a:fld id="{C7E9AFF7-0869-4B91-BD8C-5D3CE9843CE9}" type="slidenum">
              <a:rPr lang="en-US" smtClean="0"/>
              <a:t>‹#›</a:t>
            </a:fld>
            <a:endParaRPr lang="en-US" dirty="0"/>
          </a:p>
        </p:txBody>
      </p:sp>
    </p:spTree>
    <p:extLst>
      <p:ext uri="{BB962C8B-B14F-4D97-AF65-F5344CB8AC3E}">
        <p14:creationId xmlns:p14="http://schemas.microsoft.com/office/powerpoint/2010/main" val="12051888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Brandon’s Slide</a:t>
            </a:r>
          </a:p>
        </p:txBody>
      </p:sp>
      <p:sp>
        <p:nvSpPr>
          <p:cNvPr id="4" name="Slide Number Placeholder 3"/>
          <p:cNvSpPr>
            <a:spLocks noGrp="1"/>
          </p:cNvSpPr>
          <p:nvPr>
            <p:ph type="sldNum" sz="quarter" idx="10"/>
          </p:nvPr>
        </p:nvSpPr>
        <p:spPr/>
        <p:txBody>
          <a:bodyPr/>
          <a:lstStyle/>
          <a:p>
            <a:pPr>
              <a:defRPr/>
            </a:pPr>
            <a:fld id="{DB19E439-0A36-4389-B1D4-036D35E9F4EA}" type="slidenum">
              <a:rPr lang="en-US" smtClean="0"/>
              <a:pPr>
                <a:defRPr/>
              </a:pPr>
              <a:t>2</a:t>
            </a:fld>
            <a:endParaRPr lang="en-US" dirty="0"/>
          </a:p>
        </p:txBody>
      </p:sp>
    </p:spTree>
    <p:extLst>
      <p:ext uri="{BB962C8B-B14F-4D97-AF65-F5344CB8AC3E}">
        <p14:creationId xmlns:p14="http://schemas.microsoft.com/office/powerpoint/2010/main" val="2091050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In summary:</a:t>
            </a:r>
          </a:p>
          <a:p>
            <a:pPr marL="299085" marR="343535" indent="-286385" defTabSz="914400">
              <a:spcBef>
                <a:spcPts val="600"/>
              </a:spcBef>
              <a:spcAft>
                <a:spcPts val="200"/>
              </a:spcAft>
              <a:buClr>
                <a:schemeClr val="accent1"/>
              </a:buClr>
              <a:buSzPct val="80555"/>
              <a:buFont typeface="Arial"/>
              <a:buChar char="•"/>
              <a:tabLst>
                <a:tab pos="299085" algn="l"/>
                <a:tab pos="299720" algn="l"/>
              </a:tabLst>
            </a:pPr>
            <a:r>
              <a:rPr lang="en-US" sz="1200" spc="-5" dirty="0">
                <a:solidFill>
                  <a:srgbClr val="092F57"/>
                </a:solidFill>
                <a:latin typeface="Arial" panose="020B0604020202020204" pitchFamily="34" charset="0"/>
                <a:cs typeface="Arial" panose="020B0604020202020204" pitchFamily="34" charset="0"/>
              </a:rPr>
              <a:t>A standardized experience across multiple agencies allows you to skip converting data to get an apples to apples comparison - meaning less manual labor and quicker solutions.</a:t>
            </a:r>
          </a:p>
          <a:p>
            <a:pPr marL="12700" marR="343535" defTabSz="914400">
              <a:spcBef>
                <a:spcPts val="600"/>
              </a:spcBef>
              <a:spcAft>
                <a:spcPts val="200"/>
              </a:spcAft>
              <a:buClr>
                <a:schemeClr val="accent1"/>
              </a:buClr>
              <a:buSzPct val="80555"/>
              <a:tabLst>
                <a:tab pos="299085" algn="l"/>
                <a:tab pos="299720" algn="l"/>
              </a:tabLst>
            </a:pPr>
            <a:endParaRPr lang="en-US" sz="1200" spc="-5" dirty="0">
              <a:solidFill>
                <a:srgbClr val="092F57"/>
              </a:solidFill>
              <a:latin typeface="Arial" panose="020B0604020202020204" pitchFamily="34" charset="0"/>
              <a:cs typeface="Arial" panose="020B0604020202020204" pitchFamily="34" charset="0"/>
            </a:endParaRPr>
          </a:p>
          <a:p>
            <a:pPr marL="299085" marR="343535" indent="-286385" defTabSz="914400">
              <a:spcBef>
                <a:spcPts val="600"/>
              </a:spcBef>
              <a:spcAft>
                <a:spcPts val="200"/>
              </a:spcAft>
              <a:buClr>
                <a:schemeClr val="accent1"/>
              </a:buClr>
              <a:buSzPct val="80555"/>
              <a:buFont typeface="Arial"/>
              <a:buChar char="•"/>
              <a:tabLst>
                <a:tab pos="299085" algn="l"/>
                <a:tab pos="299720" algn="l"/>
              </a:tabLst>
            </a:pPr>
            <a:r>
              <a:rPr lang="en-US" sz="1200" spc="-5" dirty="0">
                <a:solidFill>
                  <a:srgbClr val="092F57"/>
                </a:solidFill>
                <a:latin typeface="Arial" panose="020B0604020202020204" pitchFamily="34" charset="0"/>
                <a:cs typeface="Arial" panose="020B0604020202020204" pitchFamily="34" charset="0"/>
              </a:rPr>
              <a:t>The implemented system will be process-oriented. With future business processes in mind, configuration will make us more efficient.</a:t>
            </a:r>
          </a:p>
          <a:p>
            <a:pPr marL="12700" marR="343535" defTabSz="914400">
              <a:spcBef>
                <a:spcPts val="600"/>
              </a:spcBef>
              <a:spcAft>
                <a:spcPts val="200"/>
              </a:spcAft>
              <a:buClr>
                <a:schemeClr val="accent1"/>
              </a:buClr>
              <a:buSzPct val="80555"/>
              <a:tabLst>
                <a:tab pos="299085" algn="l"/>
                <a:tab pos="299720" algn="l"/>
              </a:tabLst>
            </a:pPr>
            <a:endParaRPr lang="en-US" sz="1200" spc="-5" dirty="0">
              <a:solidFill>
                <a:srgbClr val="092F57"/>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6CA730C-BBE1-4AD5-9493-100D163184E3}" type="slidenum">
              <a:rPr lang="en-US" smtClean="0"/>
              <a:t>12</a:t>
            </a:fld>
            <a:endParaRPr lang="en-US" dirty="0"/>
          </a:p>
        </p:txBody>
      </p:sp>
    </p:spTree>
    <p:extLst>
      <p:ext uri="{BB962C8B-B14F-4D97-AF65-F5344CB8AC3E}">
        <p14:creationId xmlns:p14="http://schemas.microsoft.com/office/powerpoint/2010/main" val="27342313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In summary:</a:t>
            </a:r>
          </a:p>
          <a:p>
            <a:pPr marL="299085" marR="343535" indent="-286385" defTabSz="914400">
              <a:spcBef>
                <a:spcPts val="600"/>
              </a:spcBef>
              <a:spcAft>
                <a:spcPts val="200"/>
              </a:spcAft>
              <a:buClr>
                <a:schemeClr val="accent1"/>
              </a:buClr>
              <a:buSzPct val="80555"/>
              <a:buFont typeface="Arial"/>
              <a:buChar char="•"/>
              <a:tabLst>
                <a:tab pos="299085" algn="l"/>
                <a:tab pos="299720" algn="l"/>
              </a:tabLst>
            </a:pPr>
            <a:r>
              <a:rPr lang="en-US" sz="1200" spc="-5" dirty="0">
                <a:solidFill>
                  <a:srgbClr val="092F57"/>
                </a:solidFill>
                <a:latin typeface="Arial" panose="020B0604020202020204" pitchFamily="34" charset="0"/>
                <a:cs typeface="Arial" panose="020B0604020202020204" pitchFamily="34" charset="0"/>
              </a:rPr>
              <a:t>A standardized experience across multiple agencies allows you to skip converting data to get an apples to apples comparison - meaning less manual labor and quicker solutions.</a:t>
            </a:r>
          </a:p>
          <a:p>
            <a:pPr marL="12700" marR="343535" defTabSz="914400">
              <a:spcBef>
                <a:spcPts val="600"/>
              </a:spcBef>
              <a:spcAft>
                <a:spcPts val="200"/>
              </a:spcAft>
              <a:buClr>
                <a:schemeClr val="accent1"/>
              </a:buClr>
              <a:buSzPct val="80555"/>
              <a:tabLst>
                <a:tab pos="299085" algn="l"/>
                <a:tab pos="299720" algn="l"/>
              </a:tabLst>
            </a:pPr>
            <a:endParaRPr lang="en-US" sz="1200" spc="-5" dirty="0">
              <a:solidFill>
                <a:srgbClr val="092F57"/>
              </a:solidFill>
              <a:latin typeface="Arial" panose="020B0604020202020204" pitchFamily="34" charset="0"/>
              <a:cs typeface="Arial" panose="020B0604020202020204" pitchFamily="34" charset="0"/>
            </a:endParaRPr>
          </a:p>
          <a:p>
            <a:pPr marL="299085" marR="343535" indent="-286385" defTabSz="914400">
              <a:spcBef>
                <a:spcPts val="600"/>
              </a:spcBef>
              <a:spcAft>
                <a:spcPts val="200"/>
              </a:spcAft>
              <a:buClr>
                <a:schemeClr val="accent1"/>
              </a:buClr>
              <a:buSzPct val="80555"/>
              <a:buFont typeface="Arial"/>
              <a:buChar char="•"/>
              <a:tabLst>
                <a:tab pos="299085" algn="l"/>
                <a:tab pos="299720" algn="l"/>
              </a:tabLst>
            </a:pPr>
            <a:r>
              <a:rPr lang="en-US" sz="1200" spc="-5" dirty="0">
                <a:solidFill>
                  <a:srgbClr val="092F57"/>
                </a:solidFill>
                <a:latin typeface="Arial" panose="020B0604020202020204" pitchFamily="34" charset="0"/>
                <a:cs typeface="Arial" panose="020B0604020202020204" pitchFamily="34" charset="0"/>
              </a:rPr>
              <a:t>The implemented system will be process-oriented. With future business processes in mind, configuration will make us more efficient.</a:t>
            </a:r>
          </a:p>
          <a:p>
            <a:pPr marL="12700" marR="343535" defTabSz="914400">
              <a:spcBef>
                <a:spcPts val="600"/>
              </a:spcBef>
              <a:spcAft>
                <a:spcPts val="200"/>
              </a:spcAft>
              <a:buClr>
                <a:schemeClr val="accent1"/>
              </a:buClr>
              <a:buSzPct val="80555"/>
              <a:tabLst>
                <a:tab pos="299085" algn="l"/>
                <a:tab pos="299720" algn="l"/>
              </a:tabLst>
            </a:pPr>
            <a:endParaRPr lang="en-US" sz="1200" spc="-5" dirty="0">
              <a:solidFill>
                <a:srgbClr val="092F57"/>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6CA730C-BBE1-4AD5-9493-100D163184E3}" type="slidenum">
              <a:rPr lang="en-US" smtClean="0"/>
              <a:t>13</a:t>
            </a:fld>
            <a:endParaRPr lang="en-US" dirty="0"/>
          </a:p>
        </p:txBody>
      </p:sp>
    </p:spTree>
    <p:extLst>
      <p:ext uri="{BB962C8B-B14F-4D97-AF65-F5344CB8AC3E}">
        <p14:creationId xmlns:p14="http://schemas.microsoft.com/office/powerpoint/2010/main" val="34147207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In summary:</a:t>
            </a:r>
          </a:p>
          <a:p>
            <a:pPr marL="299085" marR="343535" indent="-286385" defTabSz="914400">
              <a:spcBef>
                <a:spcPts val="600"/>
              </a:spcBef>
              <a:spcAft>
                <a:spcPts val="200"/>
              </a:spcAft>
              <a:buClr>
                <a:schemeClr val="accent1"/>
              </a:buClr>
              <a:buSzPct val="80555"/>
              <a:buFont typeface="Arial"/>
              <a:buChar char="•"/>
              <a:tabLst>
                <a:tab pos="299085" algn="l"/>
                <a:tab pos="299720" algn="l"/>
              </a:tabLst>
            </a:pPr>
            <a:r>
              <a:rPr lang="en-US" sz="1200" spc="-5" dirty="0">
                <a:solidFill>
                  <a:srgbClr val="092F57"/>
                </a:solidFill>
                <a:latin typeface="Arial" panose="020B0604020202020204" pitchFamily="34" charset="0"/>
                <a:cs typeface="Arial" panose="020B0604020202020204" pitchFamily="34" charset="0"/>
              </a:rPr>
              <a:t>A standardized experience across multiple agencies allows you to skip converting data to get an apples to apples comparison - meaning less manual labor and quicker solutions.</a:t>
            </a:r>
          </a:p>
          <a:p>
            <a:pPr marL="12700" marR="343535" defTabSz="914400">
              <a:spcBef>
                <a:spcPts val="600"/>
              </a:spcBef>
              <a:spcAft>
                <a:spcPts val="200"/>
              </a:spcAft>
              <a:buClr>
                <a:schemeClr val="accent1"/>
              </a:buClr>
              <a:buSzPct val="80555"/>
              <a:tabLst>
                <a:tab pos="299085" algn="l"/>
                <a:tab pos="299720" algn="l"/>
              </a:tabLst>
            </a:pPr>
            <a:endParaRPr lang="en-US" sz="1200" spc="-5" dirty="0">
              <a:solidFill>
                <a:srgbClr val="092F57"/>
              </a:solidFill>
              <a:latin typeface="Arial" panose="020B0604020202020204" pitchFamily="34" charset="0"/>
              <a:cs typeface="Arial" panose="020B0604020202020204" pitchFamily="34" charset="0"/>
            </a:endParaRPr>
          </a:p>
          <a:p>
            <a:pPr marL="299085" marR="343535" indent="-286385" defTabSz="914400">
              <a:spcBef>
                <a:spcPts val="600"/>
              </a:spcBef>
              <a:spcAft>
                <a:spcPts val="200"/>
              </a:spcAft>
              <a:buClr>
                <a:schemeClr val="accent1"/>
              </a:buClr>
              <a:buSzPct val="80555"/>
              <a:buFont typeface="Arial"/>
              <a:buChar char="•"/>
              <a:tabLst>
                <a:tab pos="299085" algn="l"/>
                <a:tab pos="299720" algn="l"/>
              </a:tabLst>
            </a:pPr>
            <a:r>
              <a:rPr lang="en-US" sz="1200" spc="-5" dirty="0">
                <a:solidFill>
                  <a:srgbClr val="092F57"/>
                </a:solidFill>
                <a:latin typeface="Arial" panose="020B0604020202020204" pitchFamily="34" charset="0"/>
                <a:cs typeface="Arial" panose="020B0604020202020204" pitchFamily="34" charset="0"/>
              </a:rPr>
              <a:t>The implemented system will be process-oriented. With future business processes in mind, configuration will make us more efficient.</a:t>
            </a:r>
          </a:p>
          <a:p>
            <a:pPr marL="12700" marR="343535" defTabSz="914400">
              <a:spcBef>
                <a:spcPts val="600"/>
              </a:spcBef>
              <a:spcAft>
                <a:spcPts val="200"/>
              </a:spcAft>
              <a:buClr>
                <a:schemeClr val="accent1"/>
              </a:buClr>
              <a:buSzPct val="80555"/>
              <a:tabLst>
                <a:tab pos="299085" algn="l"/>
                <a:tab pos="299720" algn="l"/>
              </a:tabLst>
            </a:pPr>
            <a:endParaRPr lang="en-US" sz="1200" spc="-5" dirty="0">
              <a:solidFill>
                <a:srgbClr val="092F57"/>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6CA730C-BBE1-4AD5-9493-100D163184E3}" type="slidenum">
              <a:rPr lang="en-US" smtClean="0"/>
              <a:t>14</a:t>
            </a:fld>
            <a:endParaRPr lang="en-US" dirty="0"/>
          </a:p>
        </p:txBody>
      </p:sp>
    </p:spTree>
    <p:extLst>
      <p:ext uri="{BB962C8B-B14F-4D97-AF65-F5344CB8AC3E}">
        <p14:creationId xmlns:p14="http://schemas.microsoft.com/office/powerpoint/2010/main" val="10247007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250000"/>
              </a:lnSpc>
            </a:pPr>
            <a:r>
              <a:rPr lang="en-US" dirty="0"/>
              <a:t>System Integration Testing (SIT) confirms that business processes work as designed across an integrated set of modules, FRICE-W components, and integration boundary applications. </a:t>
            </a:r>
            <a:endParaRPr lang="en-US" i="1" dirty="0"/>
          </a:p>
          <a:p>
            <a:pPr>
              <a:lnSpc>
                <a:spcPct val="250000"/>
              </a:lnSpc>
            </a:pPr>
            <a:r>
              <a:rPr lang="en-US" dirty="0"/>
              <a:t>SIT is a collaborative phase of testing that involves both core team members as well as additional stakeholders. </a:t>
            </a:r>
          </a:p>
          <a:p>
            <a:pPr>
              <a:lnSpc>
                <a:spcPct val="250000"/>
              </a:lnSpc>
            </a:pPr>
            <a:r>
              <a:rPr lang="en-US" dirty="0"/>
              <a:t>SIT will have teams working across multiple workstreams on a regular basis as we aim to test end to end processes. </a:t>
            </a:r>
          </a:p>
          <a:p>
            <a:endParaRPr lang="en-US" dirty="0"/>
          </a:p>
        </p:txBody>
      </p:sp>
      <p:sp>
        <p:nvSpPr>
          <p:cNvPr id="4" name="Slide Number Placeholder 3"/>
          <p:cNvSpPr>
            <a:spLocks noGrp="1"/>
          </p:cNvSpPr>
          <p:nvPr>
            <p:ph type="sldNum" sz="quarter" idx="5"/>
          </p:nvPr>
        </p:nvSpPr>
        <p:spPr/>
        <p:txBody>
          <a:bodyPr/>
          <a:lstStyle/>
          <a:p>
            <a:fld id="{756C365F-21BC-4486-BFCB-292B9CF4F98C}" type="slidenum">
              <a:rPr lang="en-US" smtClean="0"/>
              <a:t>16</a:t>
            </a:fld>
            <a:endParaRPr lang="en-US" dirty="0"/>
          </a:p>
        </p:txBody>
      </p:sp>
    </p:spTree>
    <p:extLst>
      <p:ext uri="{BB962C8B-B14F-4D97-AF65-F5344CB8AC3E}">
        <p14:creationId xmlns:p14="http://schemas.microsoft.com/office/powerpoint/2010/main" val="18988405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E9AFF7-0869-4B91-BD8C-5D3CE9843CE9}" type="slidenum">
              <a:rPr lang="en-US" smtClean="0"/>
              <a:t>17</a:t>
            </a:fld>
            <a:endParaRPr lang="en-US" dirty="0"/>
          </a:p>
        </p:txBody>
      </p:sp>
    </p:spTree>
    <p:extLst>
      <p:ext uri="{BB962C8B-B14F-4D97-AF65-F5344CB8AC3E}">
        <p14:creationId xmlns:p14="http://schemas.microsoft.com/office/powerpoint/2010/main" val="39181429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CA730C-BBE1-4AD5-9493-100D163184E3}" type="slidenum">
              <a:rPr lang="en-US" smtClean="0"/>
              <a:t>20</a:t>
            </a:fld>
            <a:endParaRPr lang="en-US" dirty="0"/>
          </a:p>
        </p:txBody>
      </p:sp>
    </p:spTree>
    <p:extLst>
      <p:ext uri="{BB962C8B-B14F-4D97-AF65-F5344CB8AC3E}">
        <p14:creationId xmlns:p14="http://schemas.microsoft.com/office/powerpoint/2010/main" val="11623615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CA730C-BBE1-4AD5-9493-100D163184E3}" type="slidenum">
              <a:rPr lang="en-US" smtClean="0"/>
              <a:t>21</a:t>
            </a:fld>
            <a:endParaRPr lang="en-US" dirty="0"/>
          </a:p>
        </p:txBody>
      </p:sp>
    </p:spTree>
    <p:extLst>
      <p:ext uri="{BB962C8B-B14F-4D97-AF65-F5344CB8AC3E}">
        <p14:creationId xmlns:p14="http://schemas.microsoft.com/office/powerpoint/2010/main" val="15055400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Brandon’s Slide</a:t>
            </a:r>
          </a:p>
        </p:txBody>
      </p:sp>
      <p:sp>
        <p:nvSpPr>
          <p:cNvPr id="4" name="Slide Number Placeholder 3"/>
          <p:cNvSpPr>
            <a:spLocks noGrp="1"/>
          </p:cNvSpPr>
          <p:nvPr>
            <p:ph type="sldNum" sz="quarter" idx="10"/>
          </p:nvPr>
        </p:nvSpPr>
        <p:spPr/>
        <p:txBody>
          <a:bodyPr/>
          <a:lstStyle/>
          <a:p>
            <a:pPr>
              <a:defRPr/>
            </a:pPr>
            <a:fld id="{DB19E439-0A36-4389-B1D4-036D35E9F4EA}" type="slidenum">
              <a:rPr lang="en-US" smtClean="0"/>
              <a:pPr>
                <a:defRPr/>
              </a:pPr>
              <a:t>3</a:t>
            </a:fld>
            <a:endParaRPr lang="en-US" dirty="0"/>
          </a:p>
        </p:txBody>
      </p:sp>
    </p:spTree>
    <p:extLst>
      <p:ext uri="{BB962C8B-B14F-4D97-AF65-F5344CB8AC3E}">
        <p14:creationId xmlns:p14="http://schemas.microsoft.com/office/powerpoint/2010/main" val="3601206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Brandon’s Slide</a:t>
            </a:r>
          </a:p>
        </p:txBody>
      </p:sp>
      <p:sp>
        <p:nvSpPr>
          <p:cNvPr id="4" name="Slide Number Placeholder 3"/>
          <p:cNvSpPr>
            <a:spLocks noGrp="1"/>
          </p:cNvSpPr>
          <p:nvPr>
            <p:ph type="sldNum" sz="quarter" idx="10"/>
          </p:nvPr>
        </p:nvSpPr>
        <p:spPr/>
        <p:txBody>
          <a:bodyPr/>
          <a:lstStyle/>
          <a:p>
            <a:pPr>
              <a:defRPr/>
            </a:pPr>
            <a:fld id="{DB19E439-0A36-4389-B1D4-036D35E9F4EA}" type="slidenum">
              <a:rPr lang="en-US" smtClean="0"/>
              <a:pPr>
                <a:defRPr/>
              </a:pPr>
              <a:t>4</a:t>
            </a:fld>
            <a:endParaRPr lang="en-US" dirty="0"/>
          </a:p>
        </p:txBody>
      </p:sp>
    </p:spTree>
    <p:extLst>
      <p:ext uri="{BB962C8B-B14F-4D97-AF65-F5344CB8AC3E}">
        <p14:creationId xmlns:p14="http://schemas.microsoft.com/office/powerpoint/2010/main" val="26958794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In summary:</a:t>
            </a:r>
          </a:p>
          <a:p>
            <a:pPr marL="299085" marR="343535" indent="-286385" defTabSz="914400">
              <a:spcBef>
                <a:spcPts val="600"/>
              </a:spcBef>
              <a:spcAft>
                <a:spcPts val="200"/>
              </a:spcAft>
              <a:buClr>
                <a:schemeClr val="accent1"/>
              </a:buClr>
              <a:buSzPct val="80555"/>
              <a:buFont typeface="Arial"/>
              <a:buChar char="•"/>
              <a:tabLst>
                <a:tab pos="299085" algn="l"/>
                <a:tab pos="299720" algn="l"/>
              </a:tabLst>
            </a:pPr>
            <a:r>
              <a:rPr lang="en-US" sz="1200" spc="-5" dirty="0">
                <a:solidFill>
                  <a:srgbClr val="092F57"/>
                </a:solidFill>
                <a:latin typeface="Arial" panose="020B0604020202020204" pitchFamily="34" charset="0"/>
                <a:cs typeface="Arial" panose="020B0604020202020204" pitchFamily="34" charset="0"/>
              </a:rPr>
              <a:t>A standardized experience across multiple agencies allows you to skip converting data to get an apples to apples comparison - meaning less manual labor and quicker solutions.</a:t>
            </a:r>
          </a:p>
          <a:p>
            <a:pPr marL="12700" marR="343535" defTabSz="914400">
              <a:spcBef>
                <a:spcPts val="600"/>
              </a:spcBef>
              <a:spcAft>
                <a:spcPts val="200"/>
              </a:spcAft>
              <a:buClr>
                <a:schemeClr val="accent1"/>
              </a:buClr>
              <a:buSzPct val="80555"/>
              <a:tabLst>
                <a:tab pos="299085" algn="l"/>
                <a:tab pos="299720" algn="l"/>
              </a:tabLst>
            </a:pPr>
            <a:endParaRPr lang="en-US" sz="1200" spc="-5" dirty="0">
              <a:solidFill>
                <a:srgbClr val="092F57"/>
              </a:solidFill>
              <a:latin typeface="Arial" panose="020B0604020202020204" pitchFamily="34" charset="0"/>
              <a:cs typeface="Arial" panose="020B0604020202020204" pitchFamily="34" charset="0"/>
            </a:endParaRPr>
          </a:p>
          <a:p>
            <a:pPr marL="299085" marR="343535" indent="-286385" defTabSz="914400">
              <a:spcBef>
                <a:spcPts val="600"/>
              </a:spcBef>
              <a:spcAft>
                <a:spcPts val="200"/>
              </a:spcAft>
              <a:buClr>
                <a:schemeClr val="accent1"/>
              </a:buClr>
              <a:buSzPct val="80555"/>
              <a:buFont typeface="Arial"/>
              <a:buChar char="•"/>
              <a:tabLst>
                <a:tab pos="299085" algn="l"/>
                <a:tab pos="299720" algn="l"/>
              </a:tabLst>
            </a:pPr>
            <a:r>
              <a:rPr lang="en-US" sz="1200" spc="-5" dirty="0">
                <a:solidFill>
                  <a:srgbClr val="092F57"/>
                </a:solidFill>
                <a:latin typeface="Arial" panose="020B0604020202020204" pitchFamily="34" charset="0"/>
                <a:cs typeface="Arial" panose="020B0604020202020204" pitchFamily="34" charset="0"/>
              </a:rPr>
              <a:t>The implemented system will be process-oriented. With future business processes in mind, configuration will make us more efficient.</a:t>
            </a:r>
          </a:p>
          <a:p>
            <a:pPr marL="12700" marR="343535" defTabSz="914400">
              <a:spcBef>
                <a:spcPts val="600"/>
              </a:spcBef>
              <a:spcAft>
                <a:spcPts val="200"/>
              </a:spcAft>
              <a:buClr>
                <a:schemeClr val="accent1"/>
              </a:buClr>
              <a:buSzPct val="80555"/>
              <a:tabLst>
                <a:tab pos="299085" algn="l"/>
                <a:tab pos="299720" algn="l"/>
              </a:tabLst>
            </a:pPr>
            <a:endParaRPr lang="en-US" sz="1200" spc="-5" dirty="0">
              <a:solidFill>
                <a:srgbClr val="092F57"/>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6CA730C-BBE1-4AD5-9493-100D163184E3}" type="slidenum">
              <a:rPr lang="en-US" smtClean="0"/>
              <a:t>5</a:t>
            </a:fld>
            <a:endParaRPr lang="en-US" dirty="0"/>
          </a:p>
        </p:txBody>
      </p:sp>
    </p:spTree>
    <p:extLst>
      <p:ext uri="{BB962C8B-B14F-4D97-AF65-F5344CB8AC3E}">
        <p14:creationId xmlns:p14="http://schemas.microsoft.com/office/powerpoint/2010/main" val="29208396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In summary:</a:t>
            </a:r>
          </a:p>
          <a:p>
            <a:pPr marL="299085" marR="343535" indent="-286385" defTabSz="914400">
              <a:spcBef>
                <a:spcPts val="600"/>
              </a:spcBef>
              <a:spcAft>
                <a:spcPts val="200"/>
              </a:spcAft>
              <a:buClr>
                <a:schemeClr val="accent1"/>
              </a:buClr>
              <a:buSzPct val="80555"/>
              <a:buFont typeface="Arial"/>
              <a:buChar char="•"/>
              <a:tabLst>
                <a:tab pos="299085" algn="l"/>
                <a:tab pos="299720" algn="l"/>
              </a:tabLst>
            </a:pPr>
            <a:r>
              <a:rPr lang="en-US" sz="1200" spc="-5" dirty="0">
                <a:solidFill>
                  <a:srgbClr val="092F57"/>
                </a:solidFill>
                <a:latin typeface="Arial" panose="020B0604020202020204" pitchFamily="34" charset="0"/>
                <a:cs typeface="Arial" panose="020B0604020202020204" pitchFamily="34" charset="0"/>
              </a:rPr>
              <a:t>A standardized experience across multiple agencies allows you to skip converting data to get an apples to apples comparison - meaning less manual labor and quicker solutions.</a:t>
            </a:r>
          </a:p>
          <a:p>
            <a:pPr marL="12700" marR="343535" defTabSz="914400">
              <a:spcBef>
                <a:spcPts val="600"/>
              </a:spcBef>
              <a:spcAft>
                <a:spcPts val="200"/>
              </a:spcAft>
              <a:buClr>
                <a:schemeClr val="accent1"/>
              </a:buClr>
              <a:buSzPct val="80555"/>
              <a:tabLst>
                <a:tab pos="299085" algn="l"/>
                <a:tab pos="299720" algn="l"/>
              </a:tabLst>
            </a:pPr>
            <a:endParaRPr lang="en-US" sz="1200" spc="-5" dirty="0">
              <a:solidFill>
                <a:srgbClr val="092F57"/>
              </a:solidFill>
              <a:latin typeface="Arial" panose="020B0604020202020204" pitchFamily="34" charset="0"/>
              <a:cs typeface="Arial" panose="020B0604020202020204" pitchFamily="34" charset="0"/>
            </a:endParaRPr>
          </a:p>
          <a:p>
            <a:pPr marL="299085" marR="343535" indent="-286385" defTabSz="914400">
              <a:spcBef>
                <a:spcPts val="600"/>
              </a:spcBef>
              <a:spcAft>
                <a:spcPts val="200"/>
              </a:spcAft>
              <a:buClr>
                <a:schemeClr val="accent1"/>
              </a:buClr>
              <a:buSzPct val="80555"/>
              <a:buFont typeface="Arial"/>
              <a:buChar char="•"/>
              <a:tabLst>
                <a:tab pos="299085" algn="l"/>
                <a:tab pos="299720" algn="l"/>
              </a:tabLst>
            </a:pPr>
            <a:r>
              <a:rPr lang="en-US" sz="1200" spc="-5" dirty="0">
                <a:solidFill>
                  <a:srgbClr val="092F57"/>
                </a:solidFill>
                <a:latin typeface="Arial" panose="020B0604020202020204" pitchFamily="34" charset="0"/>
                <a:cs typeface="Arial" panose="020B0604020202020204" pitchFamily="34" charset="0"/>
              </a:rPr>
              <a:t>The implemented system will be process-oriented. With future business processes in mind, configuration will make us more efficient.</a:t>
            </a:r>
          </a:p>
          <a:p>
            <a:pPr marL="12700" marR="343535" defTabSz="914400">
              <a:spcBef>
                <a:spcPts val="600"/>
              </a:spcBef>
              <a:spcAft>
                <a:spcPts val="200"/>
              </a:spcAft>
              <a:buClr>
                <a:schemeClr val="accent1"/>
              </a:buClr>
              <a:buSzPct val="80555"/>
              <a:tabLst>
                <a:tab pos="299085" algn="l"/>
                <a:tab pos="299720" algn="l"/>
              </a:tabLst>
            </a:pPr>
            <a:endParaRPr lang="en-US" sz="1200" spc="-5" dirty="0">
              <a:solidFill>
                <a:srgbClr val="092F57"/>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6CA730C-BBE1-4AD5-9493-100D163184E3}" type="slidenum">
              <a:rPr lang="en-US" smtClean="0"/>
              <a:t>6</a:t>
            </a:fld>
            <a:endParaRPr lang="en-US" dirty="0"/>
          </a:p>
        </p:txBody>
      </p:sp>
    </p:spTree>
    <p:extLst>
      <p:ext uri="{BB962C8B-B14F-4D97-AF65-F5344CB8AC3E}">
        <p14:creationId xmlns:p14="http://schemas.microsoft.com/office/powerpoint/2010/main" val="30309334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marR="343535" defTabSz="914400">
              <a:spcBef>
                <a:spcPts val="600"/>
              </a:spcBef>
              <a:spcAft>
                <a:spcPts val="200"/>
              </a:spcAft>
              <a:buClr>
                <a:schemeClr val="accent1"/>
              </a:buClr>
              <a:buSzPct val="80555"/>
              <a:tabLst>
                <a:tab pos="299085" algn="l"/>
                <a:tab pos="299720" algn="l"/>
              </a:tabLst>
            </a:pPr>
            <a:r>
              <a:rPr lang="EN-US" sz="1200" spc="-5" dirty="0">
                <a:solidFill>
                  <a:srgbClr val="092F57"/>
                </a:solidFill>
                <a:latin typeface="Arial" panose="020B0604020202020204" pitchFamily="34" charset="0"/>
                <a:cs typeface="Arial" panose="020B0604020202020204" pitchFamily="34" charset="0"/>
              </a:rPr>
              <a:t>A few Benefits include:</a:t>
            </a:r>
          </a:p>
          <a:p>
            <a:pPr marL="184150" marR="343535" indent="-171450" defTabSz="914400">
              <a:spcBef>
                <a:spcPts val="600"/>
              </a:spcBef>
              <a:spcAft>
                <a:spcPts val="200"/>
              </a:spcAft>
              <a:buClr>
                <a:schemeClr val="accent1"/>
              </a:buClr>
              <a:buSzPct val="80555"/>
              <a:buFont typeface="Arial" panose="020B0604020202020204" pitchFamily="34" charset="0"/>
              <a:buChar char="•"/>
              <a:tabLst>
                <a:tab pos="299085" algn="l"/>
                <a:tab pos="299720" algn="l"/>
              </a:tabLst>
            </a:pPr>
            <a:r>
              <a:rPr lang="EN-US" sz="1200" spc="-5" dirty="0">
                <a:solidFill>
                  <a:srgbClr val="092F57"/>
                </a:solidFill>
                <a:latin typeface="Arial" panose="020B0604020202020204" pitchFamily="34" charset="0"/>
                <a:cs typeface="Arial" panose="020B0604020202020204" pitchFamily="34" charset="0"/>
              </a:rPr>
              <a:t>Mobile friendly system allowing for access from almost anywhere</a:t>
            </a:r>
          </a:p>
          <a:p>
            <a:pPr marL="184150" marR="343535" indent="-171450" defTabSz="914400">
              <a:spcBef>
                <a:spcPts val="600"/>
              </a:spcBef>
              <a:spcAft>
                <a:spcPts val="200"/>
              </a:spcAft>
              <a:buClr>
                <a:schemeClr val="accent1"/>
              </a:buClr>
              <a:buSzPct val="80555"/>
              <a:buFont typeface="Arial" panose="020B0604020202020204" pitchFamily="34" charset="0"/>
              <a:buChar char="•"/>
              <a:tabLst>
                <a:tab pos="299085" algn="l"/>
                <a:tab pos="299720" algn="l"/>
              </a:tabLst>
            </a:pPr>
            <a:r>
              <a:rPr lang="EN-US" sz="1200" spc="-5" dirty="0">
                <a:solidFill>
                  <a:srgbClr val="092F57"/>
                </a:solidFill>
                <a:latin typeface="Arial" panose="020B0604020202020204" pitchFamily="34" charset="0"/>
                <a:cs typeface="Arial" panose="020B0604020202020204" pitchFamily="34" charset="0"/>
              </a:rPr>
              <a:t>Agencies will finally speak the same language allowing for the sharing of information</a:t>
            </a:r>
          </a:p>
          <a:p>
            <a:pPr marL="184150" marR="343535" indent="-171450">
              <a:spcBef>
                <a:spcPts val="600"/>
              </a:spcBef>
              <a:spcAft>
                <a:spcPts val="200"/>
              </a:spcAft>
              <a:buClr>
                <a:schemeClr val="accent1"/>
              </a:buClr>
              <a:buSzPct val="80555"/>
              <a:buFont typeface="Arial" panose="020B0604020202020204" pitchFamily="34" charset="0"/>
              <a:buChar char="•"/>
              <a:tabLst>
                <a:tab pos="299085" algn="l"/>
                <a:tab pos="299720" algn="l"/>
              </a:tabLst>
            </a:pPr>
            <a:r>
              <a:rPr lang="EN-US" sz="1200" spc="-5" dirty="0">
                <a:solidFill>
                  <a:srgbClr val="092F57"/>
                </a:solidFill>
                <a:latin typeface="Arial" panose="020B0604020202020204" pitchFamily="34" charset="0"/>
                <a:cs typeface="Arial" panose="020B0604020202020204" pitchFamily="34" charset="0"/>
              </a:rPr>
              <a:t>Computer automation will reduce repetitive tasks, freeing up staff time to work on more important things</a:t>
            </a:r>
          </a:p>
          <a:p>
            <a:pPr marL="184150" marR="343535" indent="-171450">
              <a:spcBef>
                <a:spcPts val="600"/>
              </a:spcBef>
              <a:spcAft>
                <a:spcPts val="200"/>
              </a:spcAft>
              <a:buClr>
                <a:schemeClr val="accent1"/>
              </a:buClr>
              <a:buSzPct val="80555"/>
              <a:buFont typeface="Arial" panose="020B0604020202020204" pitchFamily="34" charset="0"/>
              <a:buChar char="•"/>
              <a:tabLst>
                <a:tab pos="299085" algn="l"/>
                <a:tab pos="299720" algn="l"/>
              </a:tabLst>
            </a:pPr>
            <a:r>
              <a:rPr lang="EN-US" sz="1200" spc="-5" dirty="0">
                <a:solidFill>
                  <a:srgbClr val="092F57"/>
                </a:solidFill>
                <a:latin typeface="Arial" panose="020B0604020202020204" pitchFamily="34" charset="0"/>
                <a:cs typeface="Arial" panose="020B0604020202020204" pitchFamily="34" charset="0"/>
              </a:rPr>
              <a:t>Robust reporting</a:t>
            </a:r>
          </a:p>
          <a:p>
            <a:pPr marL="184150" marR="343535" indent="-171450" defTabSz="914400">
              <a:spcBef>
                <a:spcPts val="600"/>
              </a:spcBef>
              <a:spcAft>
                <a:spcPts val="200"/>
              </a:spcAft>
              <a:buClr>
                <a:schemeClr val="accent1"/>
              </a:buClr>
              <a:buSzPct val="80555"/>
              <a:buFont typeface="Arial" panose="020B0604020202020204" pitchFamily="34" charset="0"/>
              <a:buChar char="•"/>
              <a:tabLst>
                <a:tab pos="299085" algn="l"/>
                <a:tab pos="299720" algn="l"/>
              </a:tabLst>
            </a:pPr>
            <a:r>
              <a:rPr lang="EN-US" sz="1200" spc="-5" dirty="0">
                <a:solidFill>
                  <a:srgbClr val="092F57"/>
                </a:solidFill>
                <a:latin typeface="Arial" panose="020B0604020202020204" pitchFamily="34" charset="0"/>
                <a:cs typeface="Arial" panose="020B0604020202020204" pitchFamily="34" charset="0"/>
              </a:rPr>
              <a:t>Dynamic system, meaning the technology will be able to evolve with constant updates instead of becoming dated.</a:t>
            </a:r>
          </a:p>
          <a:p>
            <a:pPr marL="12700" marR="343535" defTabSz="914400">
              <a:spcBef>
                <a:spcPts val="600"/>
              </a:spcBef>
              <a:spcAft>
                <a:spcPts val="200"/>
              </a:spcAft>
              <a:buClr>
                <a:schemeClr val="accent1"/>
              </a:buClr>
              <a:buSzPct val="80555"/>
              <a:tabLst>
                <a:tab pos="299085" algn="l"/>
                <a:tab pos="299720" algn="l"/>
              </a:tabLst>
            </a:pPr>
            <a:endParaRPr lang="en-US" sz="1200" spc="-5" dirty="0">
              <a:solidFill>
                <a:srgbClr val="092F57"/>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6CA730C-BBE1-4AD5-9493-100D163184E3}" type="slidenum">
              <a:rPr lang="en-US" smtClean="0"/>
              <a:t>8</a:t>
            </a:fld>
            <a:endParaRPr lang="en-US" dirty="0"/>
          </a:p>
        </p:txBody>
      </p:sp>
    </p:spTree>
    <p:extLst>
      <p:ext uri="{BB962C8B-B14F-4D97-AF65-F5344CB8AC3E}">
        <p14:creationId xmlns:p14="http://schemas.microsoft.com/office/powerpoint/2010/main" val="24693440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In summary:</a:t>
            </a:r>
          </a:p>
          <a:p>
            <a:pPr marL="299085" marR="343535" indent="-286385" defTabSz="914400">
              <a:spcBef>
                <a:spcPts val="600"/>
              </a:spcBef>
              <a:spcAft>
                <a:spcPts val="200"/>
              </a:spcAft>
              <a:buClr>
                <a:schemeClr val="accent1"/>
              </a:buClr>
              <a:buSzPct val="80555"/>
              <a:buFont typeface="Arial"/>
              <a:buChar char="•"/>
              <a:tabLst>
                <a:tab pos="299085" algn="l"/>
                <a:tab pos="299720" algn="l"/>
              </a:tabLst>
            </a:pPr>
            <a:r>
              <a:rPr lang="en-US" sz="1200" spc="-5" dirty="0">
                <a:solidFill>
                  <a:srgbClr val="092F57"/>
                </a:solidFill>
                <a:latin typeface="Arial" panose="020B0604020202020204" pitchFamily="34" charset="0"/>
                <a:cs typeface="Arial" panose="020B0604020202020204" pitchFamily="34" charset="0"/>
              </a:rPr>
              <a:t>A standardized experience across multiple agencies allows you to skip converting data to get an apples to apples comparison - meaning less manual labor and quicker solutions.</a:t>
            </a:r>
          </a:p>
          <a:p>
            <a:pPr marL="12700" marR="343535" defTabSz="914400">
              <a:spcBef>
                <a:spcPts val="600"/>
              </a:spcBef>
              <a:spcAft>
                <a:spcPts val="200"/>
              </a:spcAft>
              <a:buClr>
                <a:schemeClr val="accent1"/>
              </a:buClr>
              <a:buSzPct val="80555"/>
              <a:tabLst>
                <a:tab pos="299085" algn="l"/>
                <a:tab pos="299720" algn="l"/>
              </a:tabLst>
            </a:pPr>
            <a:endParaRPr lang="en-US" sz="1200" spc="-5" dirty="0">
              <a:solidFill>
                <a:srgbClr val="092F57"/>
              </a:solidFill>
              <a:latin typeface="Arial" panose="020B0604020202020204" pitchFamily="34" charset="0"/>
              <a:cs typeface="Arial" panose="020B0604020202020204" pitchFamily="34" charset="0"/>
            </a:endParaRPr>
          </a:p>
          <a:p>
            <a:pPr marL="299085" marR="343535" indent="-286385" defTabSz="914400">
              <a:spcBef>
                <a:spcPts val="600"/>
              </a:spcBef>
              <a:spcAft>
                <a:spcPts val="200"/>
              </a:spcAft>
              <a:buClr>
                <a:schemeClr val="accent1"/>
              </a:buClr>
              <a:buSzPct val="80555"/>
              <a:buFont typeface="Arial"/>
              <a:buChar char="•"/>
              <a:tabLst>
                <a:tab pos="299085" algn="l"/>
                <a:tab pos="299720" algn="l"/>
              </a:tabLst>
            </a:pPr>
            <a:r>
              <a:rPr lang="en-US" sz="1200" spc="-5" dirty="0">
                <a:solidFill>
                  <a:srgbClr val="092F57"/>
                </a:solidFill>
                <a:latin typeface="Arial" panose="020B0604020202020204" pitchFamily="34" charset="0"/>
                <a:cs typeface="Arial" panose="020B0604020202020204" pitchFamily="34" charset="0"/>
              </a:rPr>
              <a:t>The implemented system will be process-oriented. With future business processes in mind, configuration will make us more efficient.</a:t>
            </a:r>
          </a:p>
          <a:p>
            <a:pPr marL="12700" marR="343535" defTabSz="914400">
              <a:spcBef>
                <a:spcPts val="600"/>
              </a:spcBef>
              <a:spcAft>
                <a:spcPts val="200"/>
              </a:spcAft>
              <a:buClr>
                <a:schemeClr val="accent1"/>
              </a:buClr>
              <a:buSzPct val="80555"/>
              <a:tabLst>
                <a:tab pos="299085" algn="l"/>
                <a:tab pos="299720" algn="l"/>
              </a:tabLst>
            </a:pPr>
            <a:endParaRPr lang="en-US" sz="1200" spc="-5" dirty="0">
              <a:solidFill>
                <a:srgbClr val="092F57"/>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6CA730C-BBE1-4AD5-9493-100D163184E3}" type="slidenum">
              <a:rPr lang="en-US" smtClean="0"/>
              <a:t>9</a:t>
            </a:fld>
            <a:endParaRPr lang="en-US" dirty="0"/>
          </a:p>
        </p:txBody>
      </p:sp>
    </p:spTree>
    <p:extLst>
      <p:ext uri="{BB962C8B-B14F-4D97-AF65-F5344CB8AC3E}">
        <p14:creationId xmlns:p14="http://schemas.microsoft.com/office/powerpoint/2010/main" val="38309008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In summary:</a:t>
            </a:r>
          </a:p>
          <a:p>
            <a:pPr marL="299085" marR="343535" indent="-286385" defTabSz="914400">
              <a:spcBef>
                <a:spcPts val="600"/>
              </a:spcBef>
              <a:spcAft>
                <a:spcPts val="200"/>
              </a:spcAft>
              <a:buClr>
                <a:schemeClr val="accent1"/>
              </a:buClr>
              <a:buSzPct val="80555"/>
              <a:buFont typeface="Arial"/>
              <a:buChar char="•"/>
              <a:tabLst>
                <a:tab pos="299085" algn="l"/>
                <a:tab pos="299720" algn="l"/>
              </a:tabLst>
            </a:pPr>
            <a:r>
              <a:rPr lang="en-US" sz="1200" spc="-5" dirty="0">
                <a:solidFill>
                  <a:srgbClr val="092F57"/>
                </a:solidFill>
                <a:latin typeface="Arial" panose="020B0604020202020204" pitchFamily="34" charset="0"/>
                <a:cs typeface="Arial" panose="020B0604020202020204" pitchFamily="34" charset="0"/>
              </a:rPr>
              <a:t>A standardized experience across multiple agencies allows you to skip converting data to get an apples to apples comparison - meaning less manual labor and quicker solutions.</a:t>
            </a:r>
          </a:p>
          <a:p>
            <a:pPr marL="12700" marR="343535" defTabSz="914400">
              <a:spcBef>
                <a:spcPts val="600"/>
              </a:spcBef>
              <a:spcAft>
                <a:spcPts val="200"/>
              </a:spcAft>
              <a:buClr>
                <a:schemeClr val="accent1"/>
              </a:buClr>
              <a:buSzPct val="80555"/>
              <a:tabLst>
                <a:tab pos="299085" algn="l"/>
                <a:tab pos="299720" algn="l"/>
              </a:tabLst>
            </a:pPr>
            <a:endParaRPr lang="en-US" sz="1200" spc="-5" dirty="0">
              <a:solidFill>
                <a:srgbClr val="092F57"/>
              </a:solidFill>
              <a:latin typeface="Arial" panose="020B0604020202020204" pitchFamily="34" charset="0"/>
              <a:cs typeface="Arial" panose="020B0604020202020204" pitchFamily="34" charset="0"/>
            </a:endParaRPr>
          </a:p>
          <a:p>
            <a:pPr marL="299085" marR="343535" indent="-286385" defTabSz="914400">
              <a:spcBef>
                <a:spcPts val="600"/>
              </a:spcBef>
              <a:spcAft>
                <a:spcPts val="200"/>
              </a:spcAft>
              <a:buClr>
                <a:schemeClr val="accent1"/>
              </a:buClr>
              <a:buSzPct val="80555"/>
              <a:buFont typeface="Arial"/>
              <a:buChar char="•"/>
              <a:tabLst>
                <a:tab pos="299085" algn="l"/>
                <a:tab pos="299720" algn="l"/>
              </a:tabLst>
            </a:pPr>
            <a:r>
              <a:rPr lang="en-US" sz="1200" spc="-5" dirty="0">
                <a:solidFill>
                  <a:srgbClr val="092F57"/>
                </a:solidFill>
                <a:latin typeface="Arial" panose="020B0604020202020204" pitchFamily="34" charset="0"/>
                <a:cs typeface="Arial" panose="020B0604020202020204" pitchFamily="34" charset="0"/>
              </a:rPr>
              <a:t>The implemented system will be process-oriented. With future business processes in mind, configuration will make us more efficient.</a:t>
            </a:r>
          </a:p>
          <a:p>
            <a:pPr marL="12700" marR="343535" defTabSz="914400">
              <a:spcBef>
                <a:spcPts val="600"/>
              </a:spcBef>
              <a:spcAft>
                <a:spcPts val="200"/>
              </a:spcAft>
              <a:buClr>
                <a:schemeClr val="accent1"/>
              </a:buClr>
              <a:buSzPct val="80555"/>
              <a:tabLst>
                <a:tab pos="299085" algn="l"/>
                <a:tab pos="299720" algn="l"/>
              </a:tabLst>
            </a:pPr>
            <a:endParaRPr lang="en-US" sz="1200" spc="-5" dirty="0">
              <a:solidFill>
                <a:srgbClr val="092F57"/>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6CA730C-BBE1-4AD5-9493-100D163184E3}" type="slidenum">
              <a:rPr lang="en-US" smtClean="0"/>
              <a:t>10</a:t>
            </a:fld>
            <a:endParaRPr lang="en-US" dirty="0"/>
          </a:p>
        </p:txBody>
      </p:sp>
    </p:spTree>
    <p:extLst>
      <p:ext uri="{BB962C8B-B14F-4D97-AF65-F5344CB8AC3E}">
        <p14:creationId xmlns:p14="http://schemas.microsoft.com/office/powerpoint/2010/main" val="20343422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In summary:</a:t>
            </a:r>
          </a:p>
          <a:p>
            <a:pPr marL="299085" marR="343535" indent="-286385" defTabSz="914400">
              <a:spcBef>
                <a:spcPts val="600"/>
              </a:spcBef>
              <a:spcAft>
                <a:spcPts val="200"/>
              </a:spcAft>
              <a:buClr>
                <a:schemeClr val="accent1"/>
              </a:buClr>
              <a:buSzPct val="80555"/>
              <a:buFont typeface="Arial"/>
              <a:buChar char="•"/>
              <a:tabLst>
                <a:tab pos="299085" algn="l"/>
                <a:tab pos="299720" algn="l"/>
              </a:tabLst>
            </a:pPr>
            <a:r>
              <a:rPr lang="en-US" sz="1200" spc="-5" dirty="0">
                <a:solidFill>
                  <a:srgbClr val="092F57"/>
                </a:solidFill>
                <a:latin typeface="Arial" panose="020B0604020202020204" pitchFamily="34" charset="0"/>
                <a:cs typeface="Arial" panose="020B0604020202020204" pitchFamily="34" charset="0"/>
              </a:rPr>
              <a:t>A standardized experience across multiple agencies allows you to skip converting data to get an apples to apples comparison - meaning less manual labor and quicker solutions.</a:t>
            </a:r>
          </a:p>
          <a:p>
            <a:pPr marL="12700" marR="343535" defTabSz="914400">
              <a:spcBef>
                <a:spcPts val="600"/>
              </a:spcBef>
              <a:spcAft>
                <a:spcPts val="200"/>
              </a:spcAft>
              <a:buClr>
                <a:schemeClr val="accent1"/>
              </a:buClr>
              <a:buSzPct val="80555"/>
              <a:tabLst>
                <a:tab pos="299085" algn="l"/>
                <a:tab pos="299720" algn="l"/>
              </a:tabLst>
            </a:pPr>
            <a:endParaRPr lang="en-US" sz="1200" spc="-5" dirty="0">
              <a:solidFill>
                <a:srgbClr val="092F57"/>
              </a:solidFill>
              <a:latin typeface="Arial" panose="020B0604020202020204" pitchFamily="34" charset="0"/>
              <a:cs typeface="Arial" panose="020B0604020202020204" pitchFamily="34" charset="0"/>
            </a:endParaRPr>
          </a:p>
          <a:p>
            <a:pPr marL="299085" marR="343535" indent="-286385" defTabSz="914400">
              <a:spcBef>
                <a:spcPts val="600"/>
              </a:spcBef>
              <a:spcAft>
                <a:spcPts val="200"/>
              </a:spcAft>
              <a:buClr>
                <a:schemeClr val="accent1"/>
              </a:buClr>
              <a:buSzPct val="80555"/>
              <a:buFont typeface="Arial"/>
              <a:buChar char="•"/>
              <a:tabLst>
                <a:tab pos="299085" algn="l"/>
                <a:tab pos="299720" algn="l"/>
              </a:tabLst>
            </a:pPr>
            <a:r>
              <a:rPr lang="en-US" sz="1200" spc="-5" dirty="0">
                <a:solidFill>
                  <a:srgbClr val="092F57"/>
                </a:solidFill>
                <a:latin typeface="Arial" panose="020B0604020202020204" pitchFamily="34" charset="0"/>
                <a:cs typeface="Arial" panose="020B0604020202020204" pitchFamily="34" charset="0"/>
              </a:rPr>
              <a:t>The implemented system will be process-oriented. With future business processes in mind, configuration will make us more efficient.</a:t>
            </a:r>
          </a:p>
          <a:p>
            <a:pPr marL="12700" marR="343535" defTabSz="914400">
              <a:spcBef>
                <a:spcPts val="600"/>
              </a:spcBef>
              <a:spcAft>
                <a:spcPts val="200"/>
              </a:spcAft>
              <a:buClr>
                <a:schemeClr val="accent1"/>
              </a:buClr>
              <a:buSzPct val="80555"/>
              <a:tabLst>
                <a:tab pos="299085" algn="l"/>
                <a:tab pos="299720" algn="l"/>
              </a:tabLst>
            </a:pPr>
            <a:endParaRPr lang="en-US" sz="1200" spc="-5" dirty="0">
              <a:solidFill>
                <a:srgbClr val="092F57"/>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6CA730C-BBE1-4AD5-9493-100D163184E3}" type="slidenum">
              <a:rPr lang="en-US" smtClean="0"/>
              <a:t>11</a:t>
            </a:fld>
            <a:endParaRPr lang="en-US" dirty="0"/>
          </a:p>
        </p:txBody>
      </p:sp>
    </p:spTree>
    <p:extLst>
      <p:ext uri="{BB962C8B-B14F-4D97-AF65-F5344CB8AC3E}">
        <p14:creationId xmlns:p14="http://schemas.microsoft.com/office/powerpoint/2010/main" val="23130847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1.png"/><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794D7BD2-2447-40C0-905A-71700E309B0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9538" b="56700"/>
          <a:stretch/>
        </p:blipFill>
        <p:spPr>
          <a:xfrm>
            <a:off x="-10686" y="3999063"/>
            <a:ext cx="12192001" cy="1629624"/>
          </a:xfrm>
          <a:prstGeom prst="rect">
            <a:avLst/>
          </a:prstGeom>
        </p:spPr>
      </p:pic>
      <p:pic>
        <p:nvPicPr>
          <p:cNvPr id="21" name="Picture 20">
            <a:extLst>
              <a:ext uri="{FF2B5EF4-FFF2-40B4-BE49-F238E27FC236}">
                <a16:creationId xmlns:a16="http://schemas.microsoft.com/office/drawing/2014/main" id="{48197416-9E05-4083-980E-8F77182CE098}"/>
              </a:ext>
            </a:extLst>
          </p:cNvPr>
          <p:cNvPicPr>
            <a:picLocks noChangeAspect="1"/>
          </p:cNvPicPr>
          <p:nvPr userDrawn="1"/>
        </p:nvPicPr>
        <p:blipFill rotWithShape="1">
          <a:blip r:embed="rId3"/>
          <a:srcRect l="77385" t="15682" r="2464" b="57878"/>
          <a:stretch/>
        </p:blipFill>
        <p:spPr>
          <a:xfrm>
            <a:off x="5655899" y="4576962"/>
            <a:ext cx="289932" cy="325615"/>
          </a:xfrm>
          <a:prstGeom prst="rect">
            <a:avLst/>
          </a:prstGeom>
        </p:spPr>
      </p:pic>
      <p:pic>
        <p:nvPicPr>
          <p:cNvPr id="22" name="Picture 21">
            <a:extLst>
              <a:ext uri="{FF2B5EF4-FFF2-40B4-BE49-F238E27FC236}">
                <a16:creationId xmlns:a16="http://schemas.microsoft.com/office/drawing/2014/main" id="{37826432-8480-487A-8E40-8A2B13EA6C56}"/>
              </a:ext>
            </a:extLst>
          </p:cNvPr>
          <p:cNvPicPr>
            <a:picLocks noChangeAspect="1"/>
          </p:cNvPicPr>
          <p:nvPr userDrawn="1"/>
        </p:nvPicPr>
        <p:blipFill rotWithShape="1">
          <a:blip r:embed="rId4"/>
          <a:srcRect l="76951" t="44956" r="5068" b="34501"/>
          <a:stretch/>
        </p:blipFill>
        <p:spPr>
          <a:xfrm>
            <a:off x="5655899" y="4939602"/>
            <a:ext cx="258708" cy="254247"/>
          </a:xfrm>
          <a:prstGeom prst="rect">
            <a:avLst/>
          </a:prstGeom>
        </p:spPr>
      </p:pic>
      <p:pic>
        <p:nvPicPr>
          <p:cNvPr id="23" name="Picture 22">
            <a:extLst>
              <a:ext uri="{FF2B5EF4-FFF2-40B4-BE49-F238E27FC236}">
                <a16:creationId xmlns:a16="http://schemas.microsoft.com/office/drawing/2014/main" id="{94DCA9DF-935E-43BE-998F-8613F38E2F40}"/>
              </a:ext>
            </a:extLst>
          </p:cNvPr>
          <p:cNvPicPr>
            <a:picLocks noChangeAspect="1"/>
          </p:cNvPicPr>
          <p:nvPr userDrawn="1"/>
        </p:nvPicPr>
        <p:blipFill rotWithShape="1">
          <a:blip r:embed="rId4"/>
          <a:srcRect l="65481" t="64779" r="17778" b="15758"/>
          <a:stretch/>
        </p:blipFill>
        <p:spPr>
          <a:xfrm>
            <a:off x="5489338" y="5181059"/>
            <a:ext cx="240867" cy="240866"/>
          </a:xfrm>
          <a:prstGeom prst="rect">
            <a:avLst/>
          </a:prstGeom>
        </p:spPr>
      </p:pic>
      <p:pic>
        <p:nvPicPr>
          <p:cNvPr id="24" name="Picture 23">
            <a:extLst>
              <a:ext uri="{FF2B5EF4-FFF2-40B4-BE49-F238E27FC236}">
                <a16:creationId xmlns:a16="http://schemas.microsoft.com/office/drawing/2014/main" id="{F64CEC78-7C0E-45B2-8C26-9CE828A216BE}"/>
              </a:ext>
            </a:extLst>
          </p:cNvPr>
          <p:cNvPicPr>
            <a:picLocks noChangeAspect="1"/>
          </p:cNvPicPr>
          <p:nvPr userDrawn="1"/>
        </p:nvPicPr>
        <p:blipFill rotWithShape="1">
          <a:blip r:embed="rId4"/>
          <a:srcRect l="48760" t="74102" r="34809" b="7877"/>
          <a:stretch/>
        </p:blipFill>
        <p:spPr>
          <a:xfrm>
            <a:off x="5249735" y="5303057"/>
            <a:ext cx="236406" cy="223025"/>
          </a:xfrm>
          <a:prstGeom prst="rect">
            <a:avLst/>
          </a:prstGeom>
        </p:spPr>
      </p:pic>
      <p:pic>
        <p:nvPicPr>
          <p:cNvPr id="25" name="Picture 24">
            <a:extLst>
              <a:ext uri="{FF2B5EF4-FFF2-40B4-BE49-F238E27FC236}">
                <a16:creationId xmlns:a16="http://schemas.microsoft.com/office/drawing/2014/main" id="{BE4FC5EE-5F69-4711-8CCF-DE34BFAF7B41}"/>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41300" t="37659" r="56919" b="59008"/>
          <a:stretch/>
        </p:blipFill>
        <p:spPr>
          <a:xfrm>
            <a:off x="5036167" y="5288099"/>
            <a:ext cx="217130" cy="228600"/>
          </a:xfrm>
          <a:prstGeom prst="rect">
            <a:avLst/>
          </a:prstGeom>
        </p:spPr>
      </p:pic>
      <p:pic>
        <p:nvPicPr>
          <p:cNvPr id="26" name="Picture 25">
            <a:extLst>
              <a:ext uri="{FF2B5EF4-FFF2-40B4-BE49-F238E27FC236}">
                <a16:creationId xmlns:a16="http://schemas.microsoft.com/office/drawing/2014/main" id="{65A9EAD0-4A4D-404A-B829-4B6C505A7463}"/>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39801" t="36788" r="58590" b="60440"/>
          <a:stretch/>
        </p:blipFill>
        <p:spPr>
          <a:xfrm>
            <a:off x="4852215" y="5227257"/>
            <a:ext cx="196112" cy="190124"/>
          </a:xfrm>
          <a:prstGeom prst="rect">
            <a:avLst/>
          </a:prstGeom>
        </p:spPr>
      </p:pic>
      <p:pic>
        <p:nvPicPr>
          <p:cNvPr id="27" name="Picture 26">
            <a:extLst>
              <a:ext uri="{FF2B5EF4-FFF2-40B4-BE49-F238E27FC236}">
                <a16:creationId xmlns:a16="http://schemas.microsoft.com/office/drawing/2014/main" id="{F8808E75-054A-43F3-821F-EA4A3172E72D}"/>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38146" t="32561" r="60406" b="65019"/>
          <a:stretch/>
        </p:blipFill>
        <p:spPr>
          <a:xfrm>
            <a:off x="4650256" y="4940030"/>
            <a:ext cx="176525" cy="165933"/>
          </a:xfrm>
          <a:prstGeom prst="rect">
            <a:avLst/>
          </a:prstGeom>
        </p:spPr>
      </p:pic>
      <p:pic>
        <p:nvPicPr>
          <p:cNvPr id="28" name="Picture 27">
            <a:extLst>
              <a:ext uri="{FF2B5EF4-FFF2-40B4-BE49-F238E27FC236}">
                <a16:creationId xmlns:a16="http://schemas.microsoft.com/office/drawing/2014/main" id="{EA03398D-0D22-46FC-9B02-3C2786DEA183}"/>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38827" t="34854" r="59902" b="62687"/>
          <a:stretch/>
        </p:blipFill>
        <p:spPr>
          <a:xfrm>
            <a:off x="4731684" y="5093211"/>
            <a:ext cx="154879" cy="168700"/>
          </a:xfrm>
          <a:prstGeom prst="rect">
            <a:avLst/>
          </a:prstGeom>
        </p:spPr>
      </p:pic>
      <p:pic>
        <p:nvPicPr>
          <p:cNvPr id="29" name="Picture 28">
            <a:extLst>
              <a:ext uri="{FF2B5EF4-FFF2-40B4-BE49-F238E27FC236}">
                <a16:creationId xmlns:a16="http://schemas.microsoft.com/office/drawing/2014/main" id="{3DD10958-91B4-4412-9A16-5D3CD6A01143}"/>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38047" t="30252" r="60665" b="67456"/>
          <a:stretch/>
        </p:blipFill>
        <p:spPr>
          <a:xfrm>
            <a:off x="4640054" y="4774958"/>
            <a:ext cx="157163" cy="157162"/>
          </a:xfrm>
          <a:prstGeom prst="rect">
            <a:avLst/>
          </a:prstGeom>
        </p:spPr>
      </p:pic>
      <p:pic>
        <p:nvPicPr>
          <p:cNvPr id="30" name="Picture 29">
            <a:extLst>
              <a:ext uri="{FF2B5EF4-FFF2-40B4-BE49-F238E27FC236}">
                <a16:creationId xmlns:a16="http://schemas.microsoft.com/office/drawing/2014/main" id="{A8777441-C640-4330-A927-CEC49FC38F83}"/>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38038" t="28022" r="60751" b="69895"/>
          <a:stretch/>
        </p:blipFill>
        <p:spPr>
          <a:xfrm>
            <a:off x="4637249" y="4625113"/>
            <a:ext cx="147638" cy="142875"/>
          </a:xfrm>
          <a:prstGeom prst="rect">
            <a:avLst/>
          </a:prstGeom>
        </p:spPr>
      </p:pic>
      <p:sp>
        <p:nvSpPr>
          <p:cNvPr id="31" name="TextBox 30">
            <a:extLst>
              <a:ext uri="{FF2B5EF4-FFF2-40B4-BE49-F238E27FC236}">
                <a16:creationId xmlns:a16="http://schemas.microsoft.com/office/drawing/2014/main" id="{7B457B70-D9C0-4CA5-AF33-C4209AD3FCD7}"/>
              </a:ext>
            </a:extLst>
          </p:cNvPr>
          <p:cNvSpPr txBox="1"/>
          <p:nvPr userDrawn="1"/>
        </p:nvSpPr>
        <p:spPr>
          <a:xfrm>
            <a:off x="0" y="1111980"/>
            <a:ext cx="12192000" cy="861774"/>
          </a:xfrm>
          <a:prstGeom prst="rect">
            <a:avLst/>
          </a:prstGeom>
          <a:noFill/>
        </p:spPr>
        <p:txBody>
          <a:bodyPr wrap="square" rtlCol="0" anchor="t">
            <a:spAutoFit/>
          </a:bodyPr>
          <a:lstStyle/>
          <a:p>
            <a:pPr algn="ctr" defTabSz="457200"/>
            <a:r>
              <a:rPr lang="EN-US" sz="5000" dirty="0">
                <a:solidFill>
                  <a:srgbClr val="092F57"/>
                </a:solidFill>
                <a:latin typeface="Arial"/>
                <a:cs typeface="Arial" panose="020B0604020202020204" pitchFamily="34" charset="0"/>
              </a:rPr>
              <a:t>Title</a:t>
            </a:r>
          </a:p>
        </p:txBody>
      </p:sp>
      <p:sp>
        <p:nvSpPr>
          <p:cNvPr id="32" name="TextBox 31">
            <a:extLst>
              <a:ext uri="{FF2B5EF4-FFF2-40B4-BE49-F238E27FC236}">
                <a16:creationId xmlns:a16="http://schemas.microsoft.com/office/drawing/2014/main" id="{CF636488-3019-4AF6-A30D-DE44F65722EC}"/>
              </a:ext>
            </a:extLst>
          </p:cNvPr>
          <p:cNvSpPr txBox="1"/>
          <p:nvPr userDrawn="1"/>
        </p:nvSpPr>
        <p:spPr>
          <a:xfrm>
            <a:off x="-6333" y="3066914"/>
            <a:ext cx="12192000" cy="461665"/>
          </a:xfrm>
          <a:prstGeom prst="rect">
            <a:avLst/>
          </a:prstGeom>
          <a:noFill/>
        </p:spPr>
        <p:txBody>
          <a:bodyPr wrap="square" rtlCol="0" anchor="t">
            <a:spAutoFit/>
          </a:bodyPr>
          <a:lstStyle/>
          <a:p>
            <a:pPr algn="ctr" defTabSz="457200"/>
            <a:r>
              <a:rPr lang="EN-US" sz="2400" dirty="0">
                <a:solidFill>
                  <a:srgbClr val="092F57"/>
                </a:solidFill>
                <a:latin typeface="Arial"/>
                <a:cs typeface="Arial" panose="020B0604020202020204" pitchFamily="34" charset="0"/>
              </a:rPr>
              <a:t>Month</a:t>
            </a:r>
            <a:r>
              <a:rPr lang="EN-US" sz="2400" baseline="0" dirty="0">
                <a:solidFill>
                  <a:srgbClr val="092F57"/>
                </a:solidFill>
                <a:latin typeface="Arial"/>
                <a:cs typeface="Arial" panose="020B0604020202020204" pitchFamily="34" charset="0"/>
              </a:rPr>
              <a:t> DD, YYYY</a:t>
            </a:r>
            <a:endParaRPr lang="EN-US" sz="2000" dirty="0">
              <a:solidFill>
                <a:srgbClr val="092F57"/>
              </a:solidFill>
              <a:latin typeface="Arial"/>
              <a:cs typeface="Arial" panose="020B0604020202020204" pitchFamily="34" charset="0"/>
            </a:endParaRPr>
          </a:p>
        </p:txBody>
      </p:sp>
      <p:sp>
        <p:nvSpPr>
          <p:cNvPr id="34" name="Date Placeholder 33">
            <a:extLst>
              <a:ext uri="{FF2B5EF4-FFF2-40B4-BE49-F238E27FC236}">
                <a16:creationId xmlns:a16="http://schemas.microsoft.com/office/drawing/2014/main" id="{9D41670E-6079-4673-94F7-13D388B15389}"/>
              </a:ext>
            </a:extLst>
          </p:cNvPr>
          <p:cNvSpPr>
            <a:spLocks noGrp="1"/>
          </p:cNvSpPr>
          <p:nvPr>
            <p:ph type="dt" sz="half" idx="10"/>
          </p:nvPr>
        </p:nvSpPr>
        <p:spPr/>
        <p:txBody>
          <a:bodyPr/>
          <a:lstStyle/>
          <a:p>
            <a:endParaRPr lang="en-US" dirty="0"/>
          </a:p>
        </p:txBody>
      </p:sp>
      <p:sp>
        <p:nvSpPr>
          <p:cNvPr id="35" name="Footer Placeholder 34">
            <a:extLst>
              <a:ext uri="{FF2B5EF4-FFF2-40B4-BE49-F238E27FC236}">
                <a16:creationId xmlns:a16="http://schemas.microsoft.com/office/drawing/2014/main" id="{64FDBC9E-A247-4D96-A048-C6507243056B}"/>
              </a:ext>
            </a:extLst>
          </p:cNvPr>
          <p:cNvSpPr>
            <a:spLocks noGrp="1"/>
          </p:cNvSpPr>
          <p:nvPr>
            <p:ph type="ftr" sz="quarter" idx="11"/>
          </p:nvPr>
        </p:nvSpPr>
        <p:spPr/>
        <p:txBody>
          <a:bodyPr/>
          <a:lstStyle/>
          <a:p>
            <a:pPr algn="ctr"/>
            <a:endParaRPr lang="en-US" dirty="0"/>
          </a:p>
        </p:txBody>
      </p:sp>
      <p:sp>
        <p:nvSpPr>
          <p:cNvPr id="36" name="Slide Number Placeholder 35">
            <a:extLst>
              <a:ext uri="{FF2B5EF4-FFF2-40B4-BE49-F238E27FC236}">
                <a16:creationId xmlns:a16="http://schemas.microsoft.com/office/drawing/2014/main" id="{69495869-67B2-4BAF-A6B3-9D22F220F38A}"/>
              </a:ext>
            </a:extLst>
          </p:cNvPr>
          <p:cNvSpPr>
            <a:spLocks noGrp="1"/>
          </p:cNvSpPr>
          <p:nvPr>
            <p:ph type="sldNum" sz="quarter" idx="12"/>
          </p:nvPr>
        </p:nvSpPr>
        <p:spPr/>
        <p:txBody>
          <a:bodyPr/>
          <a:lstStyle/>
          <a:p>
            <a:fld id="{DE393ED9-3FAE-4C9F-B5CF-D8F31E5991EB}" type="slidenum">
              <a:rPr lang="en-US" smtClean="0"/>
              <a:pPr/>
              <a:t>‹#›</a:t>
            </a:fld>
            <a:endParaRPr lang="en-US" dirty="0"/>
          </a:p>
        </p:txBody>
      </p:sp>
    </p:spTree>
    <p:extLst>
      <p:ext uri="{BB962C8B-B14F-4D97-AF65-F5344CB8AC3E}">
        <p14:creationId xmlns:p14="http://schemas.microsoft.com/office/powerpoint/2010/main" val="4283311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250"/>
                                        <p:tgtEl>
                                          <p:spTgt spid="30"/>
                                        </p:tgtEl>
                                      </p:cBhvr>
                                    </p:animEffect>
                                  </p:childTnLst>
                                </p:cTn>
                              </p:par>
                            </p:childTnLst>
                          </p:cTn>
                        </p:par>
                        <p:par>
                          <p:cTn id="8" fill="hold">
                            <p:stCondLst>
                              <p:cond delay="250"/>
                            </p:stCondLst>
                            <p:childTnLst>
                              <p:par>
                                <p:cTn id="9" presetID="26" presetClass="emph" presetSubtype="0" fill="hold" nodeType="afterEffect">
                                  <p:stCondLst>
                                    <p:cond delay="0"/>
                                  </p:stCondLst>
                                  <p:childTnLst>
                                    <p:animEffect transition="out" filter="fade">
                                      <p:cBhvr>
                                        <p:cTn id="10" dur="250" tmFilter="0, 0; .2, .5; .8, .5; 1, 0"/>
                                        <p:tgtEl>
                                          <p:spTgt spid="30"/>
                                        </p:tgtEl>
                                      </p:cBhvr>
                                    </p:animEffect>
                                    <p:animScale>
                                      <p:cBhvr>
                                        <p:cTn id="11" dur="125" autoRev="1" fill="hold"/>
                                        <p:tgtEl>
                                          <p:spTgt spid="30"/>
                                        </p:tgtEl>
                                      </p:cBhvr>
                                      <p:by x="105000" y="105000"/>
                                    </p:animScale>
                                  </p:childTnLst>
                                </p:cTn>
                              </p:par>
                              <p:par>
                                <p:cTn id="12" presetID="10" presetClass="entr" presetSubtype="0" fill="hold" nodeType="with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fade">
                                      <p:cBhvr>
                                        <p:cTn id="14" dur="250"/>
                                        <p:tgtEl>
                                          <p:spTgt spid="29"/>
                                        </p:tgtEl>
                                      </p:cBhvr>
                                    </p:animEffect>
                                  </p:childTnLst>
                                </p:cTn>
                              </p:par>
                            </p:childTnLst>
                          </p:cTn>
                        </p:par>
                        <p:par>
                          <p:cTn id="15" fill="hold">
                            <p:stCondLst>
                              <p:cond delay="500"/>
                            </p:stCondLst>
                            <p:childTnLst>
                              <p:par>
                                <p:cTn id="16" presetID="26" presetClass="emph" presetSubtype="0" fill="hold" nodeType="afterEffect">
                                  <p:stCondLst>
                                    <p:cond delay="0"/>
                                  </p:stCondLst>
                                  <p:childTnLst>
                                    <p:animEffect transition="out" filter="fade">
                                      <p:cBhvr>
                                        <p:cTn id="17" dur="250" tmFilter="0, 0; .2, .5; .8, .5; 1, 0"/>
                                        <p:tgtEl>
                                          <p:spTgt spid="29"/>
                                        </p:tgtEl>
                                      </p:cBhvr>
                                    </p:animEffect>
                                    <p:animScale>
                                      <p:cBhvr>
                                        <p:cTn id="18" dur="125" autoRev="1" fill="hold"/>
                                        <p:tgtEl>
                                          <p:spTgt spid="29"/>
                                        </p:tgtEl>
                                      </p:cBhvr>
                                      <p:by x="105000" y="105000"/>
                                    </p:animScale>
                                  </p:childTnLst>
                                </p:cTn>
                              </p:par>
                              <p:par>
                                <p:cTn id="19" presetID="10" presetClass="entr" presetSubtype="0"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250"/>
                                        <p:tgtEl>
                                          <p:spTgt spid="27"/>
                                        </p:tgtEl>
                                      </p:cBhvr>
                                    </p:animEffect>
                                  </p:childTnLst>
                                </p:cTn>
                              </p:par>
                            </p:childTnLst>
                          </p:cTn>
                        </p:par>
                        <p:par>
                          <p:cTn id="22" fill="hold">
                            <p:stCondLst>
                              <p:cond delay="750"/>
                            </p:stCondLst>
                            <p:childTnLst>
                              <p:par>
                                <p:cTn id="23" presetID="26" presetClass="emph" presetSubtype="0" fill="hold" nodeType="afterEffect">
                                  <p:stCondLst>
                                    <p:cond delay="0"/>
                                  </p:stCondLst>
                                  <p:childTnLst>
                                    <p:animEffect transition="out" filter="fade">
                                      <p:cBhvr>
                                        <p:cTn id="24" dur="250" tmFilter="0, 0; .2, .5; .8, .5; 1, 0"/>
                                        <p:tgtEl>
                                          <p:spTgt spid="27"/>
                                        </p:tgtEl>
                                      </p:cBhvr>
                                    </p:animEffect>
                                    <p:animScale>
                                      <p:cBhvr>
                                        <p:cTn id="25" dur="125" autoRev="1" fill="hold"/>
                                        <p:tgtEl>
                                          <p:spTgt spid="27"/>
                                        </p:tgtEl>
                                      </p:cBhvr>
                                      <p:by x="105000" y="105000"/>
                                    </p:animScale>
                                  </p:childTnLst>
                                </p:cTn>
                              </p:par>
                              <p:par>
                                <p:cTn id="26" presetID="10" presetClass="entr" presetSubtype="0" fill="hold"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250"/>
                                        <p:tgtEl>
                                          <p:spTgt spid="28"/>
                                        </p:tgtEl>
                                      </p:cBhvr>
                                    </p:animEffect>
                                  </p:childTnLst>
                                </p:cTn>
                              </p:par>
                            </p:childTnLst>
                          </p:cTn>
                        </p:par>
                        <p:par>
                          <p:cTn id="29" fill="hold">
                            <p:stCondLst>
                              <p:cond delay="1000"/>
                            </p:stCondLst>
                            <p:childTnLst>
                              <p:par>
                                <p:cTn id="30" presetID="26" presetClass="emph" presetSubtype="0" fill="hold" nodeType="afterEffect">
                                  <p:stCondLst>
                                    <p:cond delay="0"/>
                                  </p:stCondLst>
                                  <p:childTnLst>
                                    <p:animEffect transition="out" filter="fade">
                                      <p:cBhvr>
                                        <p:cTn id="31" dur="250" tmFilter="0, 0; .2, .5; .8, .5; 1, 0"/>
                                        <p:tgtEl>
                                          <p:spTgt spid="28"/>
                                        </p:tgtEl>
                                      </p:cBhvr>
                                    </p:animEffect>
                                    <p:animScale>
                                      <p:cBhvr>
                                        <p:cTn id="32" dur="125" autoRev="1" fill="hold"/>
                                        <p:tgtEl>
                                          <p:spTgt spid="28"/>
                                        </p:tgtEl>
                                      </p:cBhvr>
                                      <p:by x="105000" y="105000"/>
                                    </p:animScale>
                                  </p:childTnLst>
                                </p:cTn>
                              </p:par>
                              <p:par>
                                <p:cTn id="33" presetID="10" presetClass="entr" presetSubtype="0"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250"/>
                                        <p:tgtEl>
                                          <p:spTgt spid="26"/>
                                        </p:tgtEl>
                                      </p:cBhvr>
                                    </p:animEffect>
                                  </p:childTnLst>
                                </p:cTn>
                              </p:par>
                            </p:childTnLst>
                          </p:cTn>
                        </p:par>
                        <p:par>
                          <p:cTn id="36" fill="hold">
                            <p:stCondLst>
                              <p:cond delay="1250"/>
                            </p:stCondLst>
                            <p:childTnLst>
                              <p:par>
                                <p:cTn id="37" presetID="26" presetClass="emph" presetSubtype="0" fill="hold" nodeType="afterEffect">
                                  <p:stCondLst>
                                    <p:cond delay="0"/>
                                  </p:stCondLst>
                                  <p:childTnLst>
                                    <p:animEffect transition="out" filter="fade">
                                      <p:cBhvr>
                                        <p:cTn id="38" dur="250" tmFilter="0, 0; .2, .5; .8, .5; 1, 0"/>
                                        <p:tgtEl>
                                          <p:spTgt spid="26"/>
                                        </p:tgtEl>
                                      </p:cBhvr>
                                    </p:animEffect>
                                    <p:animScale>
                                      <p:cBhvr>
                                        <p:cTn id="39" dur="125" autoRev="1" fill="hold"/>
                                        <p:tgtEl>
                                          <p:spTgt spid="26"/>
                                        </p:tgtEl>
                                      </p:cBhvr>
                                      <p:by x="105000" y="105000"/>
                                    </p:animScale>
                                  </p:childTnLst>
                                </p:cTn>
                              </p:par>
                              <p:par>
                                <p:cTn id="40" presetID="10" presetClass="entr" presetSubtype="0" fill="hold" nodeType="with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250"/>
                                        <p:tgtEl>
                                          <p:spTgt spid="25"/>
                                        </p:tgtEl>
                                      </p:cBhvr>
                                    </p:animEffect>
                                  </p:childTnLst>
                                </p:cTn>
                              </p:par>
                            </p:childTnLst>
                          </p:cTn>
                        </p:par>
                        <p:par>
                          <p:cTn id="43" fill="hold">
                            <p:stCondLst>
                              <p:cond delay="1500"/>
                            </p:stCondLst>
                            <p:childTnLst>
                              <p:par>
                                <p:cTn id="44" presetID="26" presetClass="emph" presetSubtype="0" fill="hold" nodeType="afterEffect">
                                  <p:stCondLst>
                                    <p:cond delay="0"/>
                                  </p:stCondLst>
                                  <p:childTnLst>
                                    <p:animEffect transition="out" filter="fade">
                                      <p:cBhvr>
                                        <p:cTn id="45" dur="250" tmFilter="0, 0; .2, .5; .8, .5; 1, 0"/>
                                        <p:tgtEl>
                                          <p:spTgt spid="25"/>
                                        </p:tgtEl>
                                      </p:cBhvr>
                                    </p:animEffect>
                                    <p:animScale>
                                      <p:cBhvr>
                                        <p:cTn id="46" dur="125" autoRev="1" fill="hold"/>
                                        <p:tgtEl>
                                          <p:spTgt spid="25"/>
                                        </p:tgtEl>
                                      </p:cBhvr>
                                      <p:by x="105000" y="105000"/>
                                    </p:animScale>
                                  </p:childTnLst>
                                </p:cTn>
                              </p:par>
                              <p:par>
                                <p:cTn id="47" presetID="10" presetClass="entr" presetSubtype="0" fill="hold"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250"/>
                                        <p:tgtEl>
                                          <p:spTgt spid="24"/>
                                        </p:tgtEl>
                                      </p:cBhvr>
                                    </p:animEffect>
                                  </p:childTnLst>
                                </p:cTn>
                              </p:par>
                            </p:childTnLst>
                          </p:cTn>
                        </p:par>
                        <p:par>
                          <p:cTn id="50" fill="hold">
                            <p:stCondLst>
                              <p:cond delay="1750"/>
                            </p:stCondLst>
                            <p:childTnLst>
                              <p:par>
                                <p:cTn id="51" presetID="26" presetClass="emph" presetSubtype="0" fill="hold" nodeType="afterEffect">
                                  <p:stCondLst>
                                    <p:cond delay="0"/>
                                  </p:stCondLst>
                                  <p:childTnLst>
                                    <p:animEffect transition="out" filter="fade">
                                      <p:cBhvr>
                                        <p:cTn id="52" dur="250" tmFilter="0, 0; .2, .5; .8, .5; 1, 0"/>
                                        <p:tgtEl>
                                          <p:spTgt spid="24"/>
                                        </p:tgtEl>
                                      </p:cBhvr>
                                    </p:animEffect>
                                    <p:animScale>
                                      <p:cBhvr>
                                        <p:cTn id="53" dur="125" autoRev="1" fill="hold"/>
                                        <p:tgtEl>
                                          <p:spTgt spid="24"/>
                                        </p:tgtEl>
                                      </p:cBhvr>
                                      <p:by x="105000" y="105000"/>
                                    </p:animScale>
                                  </p:childTnLst>
                                </p:cTn>
                              </p:par>
                              <p:par>
                                <p:cTn id="54" presetID="10" presetClass="entr" presetSubtype="0" fill="hold"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250"/>
                                        <p:tgtEl>
                                          <p:spTgt spid="23"/>
                                        </p:tgtEl>
                                      </p:cBhvr>
                                    </p:animEffect>
                                  </p:childTnLst>
                                </p:cTn>
                              </p:par>
                            </p:childTnLst>
                          </p:cTn>
                        </p:par>
                        <p:par>
                          <p:cTn id="57" fill="hold">
                            <p:stCondLst>
                              <p:cond delay="2000"/>
                            </p:stCondLst>
                            <p:childTnLst>
                              <p:par>
                                <p:cTn id="58" presetID="26" presetClass="emph" presetSubtype="0" fill="hold" nodeType="afterEffect">
                                  <p:stCondLst>
                                    <p:cond delay="0"/>
                                  </p:stCondLst>
                                  <p:childTnLst>
                                    <p:animEffect transition="out" filter="fade">
                                      <p:cBhvr>
                                        <p:cTn id="59" dur="250" tmFilter="0, 0; .2, .5; .8, .5; 1, 0"/>
                                        <p:tgtEl>
                                          <p:spTgt spid="23"/>
                                        </p:tgtEl>
                                      </p:cBhvr>
                                    </p:animEffect>
                                    <p:animScale>
                                      <p:cBhvr>
                                        <p:cTn id="60" dur="125" autoRev="1" fill="hold"/>
                                        <p:tgtEl>
                                          <p:spTgt spid="23"/>
                                        </p:tgtEl>
                                      </p:cBhvr>
                                      <p:by x="105000" y="105000"/>
                                    </p:animScale>
                                  </p:childTnLst>
                                </p:cTn>
                              </p:par>
                              <p:par>
                                <p:cTn id="61" presetID="10" presetClass="entr" presetSubtype="0" fill="hold" nodeType="with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fade">
                                      <p:cBhvr>
                                        <p:cTn id="63" dur="250"/>
                                        <p:tgtEl>
                                          <p:spTgt spid="22"/>
                                        </p:tgtEl>
                                      </p:cBhvr>
                                    </p:animEffect>
                                  </p:childTnLst>
                                </p:cTn>
                              </p:par>
                            </p:childTnLst>
                          </p:cTn>
                        </p:par>
                        <p:par>
                          <p:cTn id="64" fill="hold">
                            <p:stCondLst>
                              <p:cond delay="2250"/>
                            </p:stCondLst>
                            <p:childTnLst>
                              <p:par>
                                <p:cTn id="65" presetID="26" presetClass="emph" presetSubtype="0" fill="hold" nodeType="afterEffect">
                                  <p:stCondLst>
                                    <p:cond delay="0"/>
                                  </p:stCondLst>
                                  <p:childTnLst>
                                    <p:animEffect transition="out" filter="fade">
                                      <p:cBhvr>
                                        <p:cTn id="66" dur="250" tmFilter="0, 0; .2, .5; .8, .5; 1, 0"/>
                                        <p:tgtEl>
                                          <p:spTgt spid="22"/>
                                        </p:tgtEl>
                                      </p:cBhvr>
                                    </p:animEffect>
                                    <p:animScale>
                                      <p:cBhvr>
                                        <p:cTn id="67" dur="125" autoRev="1" fill="hold"/>
                                        <p:tgtEl>
                                          <p:spTgt spid="22"/>
                                        </p:tgtEl>
                                      </p:cBhvr>
                                      <p:by x="105000" y="105000"/>
                                    </p:animScale>
                                  </p:childTnLst>
                                </p:cTn>
                              </p:par>
                              <p:par>
                                <p:cTn id="68" presetID="10" presetClass="entr" presetSubtype="0" fill="hold" nodeType="with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250"/>
                                        <p:tgtEl>
                                          <p:spTgt spid="21"/>
                                        </p:tgtEl>
                                      </p:cBhvr>
                                    </p:animEffect>
                                  </p:childTnLst>
                                </p:cTn>
                              </p:par>
                            </p:childTnLst>
                          </p:cTn>
                        </p:par>
                        <p:par>
                          <p:cTn id="71" fill="hold">
                            <p:stCondLst>
                              <p:cond delay="2500"/>
                            </p:stCondLst>
                            <p:childTnLst>
                              <p:par>
                                <p:cTn id="72" presetID="26" presetClass="emph" presetSubtype="0" fill="hold" nodeType="afterEffect">
                                  <p:stCondLst>
                                    <p:cond delay="0"/>
                                  </p:stCondLst>
                                  <p:childTnLst>
                                    <p:animEffect transition="out" filter="fade">
                                      <p:cBhvr>
                                        <p:cTn id="73" dur="250" tmFilter="0, 0; .2, .5; .8, .5; 1, 0"/>
                                        <p:tgtEl>
                                          <p:spTgt spid="21"/>
                                        </p:tgtEl>
                                      </p:cBhvr>
                                    </p:animEffect>
                                    <p:animScale>
                                      <p:cBhvr>
                                        <p:cTn id="74" dur="125" autoRev="1" fill="hold"/>
                                        <p:tgtEl>
                                          <p:spTgt spid="21"/>
                                        </p:tgtEl>
                                      </p:cBhvr>
                                      <p:by x="105000" y="105000"/>
                                    </p:animScale>
                                  </p:childTnLst>
                                </p:cTn>
                              </p:par>
                            </p:childTnLst>
                          </p:cTn>
                        </p:par>
                        <p:par>
                          <p:cTn id="75" fill="hold">
                            <p:stCondLst>
                              <p:cond delay="2750"/>
                            </p:stCondLst>
                            <p:childTnLst>
                              <p:par>
                                <p:cTn id="76" presetID="10" presetClass="entr" presetSubtype="0" fill="hold" nodeType="afterEffect">
                                  <p:stCondLst>
                                    <p:cond delay="250"/>
                                  </p:stCondLst>
                                  <p:childTnLst>
                                    <p:set>
                                      <p:cBhvr>
                                        <p:cTn id="77" dur="1" fill="hold">
                                          <p:stCondLst>
                                            <p:cond delay="0"/>
                                          </p:stCondLst>
                                        </p:cTn>
                                        <p:tgtEl>
                                          <p:spTgt spid="20"/>
                                        </p:tgtEl>
                                        <p:attrNameLst>
                                          <p:attrName>style.visibility</p:attrName>
                                        </p:attrNameLst>
                                      </p:cBhvr>
                                      <p:to>
                                        <p:strVal val="visible"/>
                                      </p:to>
                                    </p:set>
                                    <p:animEffect transition="in" filter="fade">
                                      <p:cBhvr>
                                        <p:cTn id="78" dur="750"/>
                                        <p:tgtEl>
                                          <p:spTgt spid="20"/>
                                        </p:tgtEl>
                                      </p:cBhvr>
                                    </p:animEffect>
                                  </p:childTnLst>
                                </p:cTn>
                              </p:par>
                            </p:childTnLst>
                          </p:cTn>
                        </p:par>
                        <p:par>
                          <p:cTn id="79" fill="hold">
                            <p:stCondLst>
                              <p:cond delay="3750"/>
                            </p:stCondLst>
                            <p:childTnLst>
                              <p:par>
                                <p:cTn id="80" presetID="42" presetClass="entr" presetSubtype="0"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500"/>
                                        <p:tgtEl>
                                          <p:spTgt spid="31"/>
                                        </p:tgtEl>
                                      </p:cBhvr>
                                    </p:animEffect>
                                    <p:anim calcmode="lin" valueType="num">
                                      <p:cBhvr>
                                        <p:cTn id="83" dur="500" fill="hold"/>
                                        <p:tgtEl>
                                          <p:spTgt spid="31"/>
                                        </p:tgtEl>
                                        <p:attrNameLst>
                                          <p:attrName>ppt_x</p:attrName>
                                        </p:attrNameLst>
                                      </p:cBhvr>
                                      <p:tavLst>
                                        <p:tav tm="0">
                                          <p:val>
                                            <p:strVal val="#ppt_x"/>
                                          </p:val>
                                        </p:tav>
                                        <p:tav tm="100000">
                                          <p:val>
                                            <p:strVal val="#ppt_x"/>
                                          </p:val>
                                        </p:tav>
                                      </p:tavLst>
                                    </p:anim>
                                    <p:anim calcmode="lin" valueType="num">
                                      <p:cBhvr>
                                        <p:cTn id="84" dur="500" fill="hold"/>
                                        <p:tgtEl>
                                          <p:spTgt spid="3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Effect transition="in" filter="fade">
                                      <p:cBhvr>
                                        <p:cTn id="87" dur="500"/>
                                        <p:tgtEl>
                                          <p:spTgt spid="32"/>
                                        </p:tgtEl>
                                      </p:cBhvr>
                                    </p:animEffect>
                                    <p:anim calcmode="lin" valueType="num">
                                      <p:cBhvr>
                                        <p:cTn id="88" dur="500" fill="hold"/>
                                        <p:tgtEl>
                                          <p:spTgt spid="32"/>
                                        </p:tgtEl>
                                        <p:attrNameLst>
                                          <p:attrName>ppt_x</p:attrName>
                                        </p:attrNameLst>
                                      </p:cBhvr>
                                      <p:tavLst>
                                        <p:tav tm="0">
                                          <p:val>
                                            <p:strVal val="#ppt_x"/>
                                          </p:val>
                                        </p:tav>
                                        <p:tav tm="100000">
                                          <p:val>
                                            <p:strVal val="#ppt_x"/>
                                          </p:val>
                                        </p:tav>
                                      </p:tavLst>
                                    </p:anim>
                                    <p:anim calcmode="lin" valueType="num">
                                      <p:cBhvr>
                                        <p:cTn id="89" dur="5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6187CD6B-87B3-4220-B96C-E1E8E5062864}"/>
              </a:ext>
            </a:extLst>
          </p:cNvPr>
          <p:cNvSpPr>
            <a:spLocks noGrp="1"/>
          </p:cNvSpPr>
          <p:nvPr>
            <p:ph type="dt" sz="half" idx="10"/>
          </p:nvPr>
        </p:nvSpPr>
        <p:spPr>
          <a:xfrm>
            <a:off x="838200" y="6356350"/>
            <a:ext cx="27432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endParaRPr lang="en-US" dirty="0"/>
          </a:p>
        </p:txBody>
      </p:sp>
      <p:sp>
        <p:nvSpPr>
          <p:cNvPr id="6" name="Footer Placeholder 4">
            <a:extLst>
              <a:ext uri="{FF2B5EF4-FFF2-40B4-BE49-F238E27FC236}">
                <a16:creationId xmlns:a16="http://schemas.microsoft.com/office/drawing/2014/main" id="{BE15E464-2F2E-4CF7-9DEB-733667285A3B}"/>
              </a:ext>
            </a:extLst>
          </p:cNvPr>
          <p:cNvSpPr>
            <a:spLocks noGrp="1"/>
          </p:cNvSpPr>
          <p:nvPr>
            <p:ph type="ftr" sz="quarter" idx="11"/>
          </p:nvPr>
        </p:nvSpPr>
        <p:spPr>
          <a:xfrm>
            <a:off x="4038600" y="6356350"/>
            <a:ext cx="41148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pPr algn="ctr"/>
            <a:endParaRPr lang="en-US" dirty="0"/>
          </a:p>
        </p:txBody>
      </p:sp>
      <p:sp>
        <p:nvSpPr>
          <p:cNvPr id="7" name="Slide Number Placeholder 5">
            <a:extLst>
              <a:ext uri="{FF2B5EF4-FFF2-40B4-BE49-F238E27FC236}">
                <a16:creationId xmlns:a16="http://schemas.microsoft.com/office/drawing/2014/main" id="{0EDF6EB7-098E-46B9-9C8B-9D1B02F9B966}"/>
              </a:ext>
            </a:extLst>
          </p:cNvPr>
          <p:cNvSpPr>
            <a:spLocks noGrp="1"/>
          </p:cNvSpPr>
          <p:nvPr>
            <p:ph type="sldNum" sz="quarter" idx="12"/>
          </p:nvPr>
        </p:nvSpPr>
        <p:spPr>
          <a:xfrm>
            <a:off x="8610600" y="6356350"/>
            <a:ext cx="27432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DE393ED9-3FAE-4C9F-B5CF-D8F31E5991EB}" type="slidenum">
              <a:rPr lang="en-US" smtClean="0"/>
              <a:pPr/>
              <a:t>‹#›</a:t>
            </a:fld>
            <a:endParaRPr lang="en-US" dirty="0"/>
          </a:p>
        </p:txBody>
      </p:sp>
    </p:spTree>
    <p:extLst>
      <p:ext uri="{BB962C8B-B14F-4D97-AF65-F5344CB8AC3E}">
        <p14:creationId xmlns:p14="http://schemas.microsoft.com/office/powerpoint/2010/main" val="39739078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8F4BE-B4F9-470A-B0D9-640DCAE95C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B4716D8-D280-4390-A1B9-8AF36D2F00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36E4411-500A-4F28-8F42-740F3C86D5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3">
            <a:extLst>
              <a:ext uri="{FF2B5EF4-FFF2-40B4-BE49-F238E27FC236}">
                <a16:creationId xmlns:a16="http://schemas.microsoft.com/office/drawing/2014/main" id="{A6B5C62D-D2EC-41B6-9209-EFF87977AD85}"/>
              </a:ext>
            </a:extLst>
          </p:cNvPr>
          <p:cNvSpPr>
            <a:spLocks noGrp="1"/>
          </p:cNvSpPr>
          <p:nvPr>
            <p:ph type="dt" sz="half" idx="10"/>
          </p:nvPr>
        </p:nvSpPr>
        <p:spPr>
          <a:xfrm>
            <a:off x="838200" y="6356350"/>
            <a:ext cx="27432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endParaRPr lang="en-US" dirty="0"/>
          </a:p>
        </p:txBody>
      </p:sp>
      <p:sp>
        <p:nvSpPr>
          <p:cNvPr id="9" name="Footer Placeholder 4">
            <a:extLst>
              <a:ext uri="{FF2B5EF4-FFF2-40B4-BE49-F238E27FC236}">
                <a16:creationId xmlns:a16="http://schemas.microsoft.com/office/drawing/2014/main" id="{C1A51FC3-4A5A-47FA-B237-D18E30CD9992}"/>
              </a:ext>
            </a:extLst>
          </p:cNvPr>
          <p:cNvSpPr>
            <a:spLocks noGrp="1"/>
          </p:cNvSpPr>
          <p:nvPr>
            <p:ph type="ftr" sz="quarter" idx="11"/>
          </p:nvPr>
        </p:nvSpPr>
        <p:spPr>
          <a:xfrm>
            <a:off x="4038600" y="6356350"/>
            <a:ext cx="41148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pPr algn="ctr"/>
            <a:endParaRPr lang="en-US" dirty="0"/>
          </a:p>
        </p:txBody>
      </p:sp>
      <p:sp>
        <p:nvSpPr>
          <p:cNvPr id="10" name="Slide Number Placeholder 5">
            <a:extLst>
              <a:ext uri="{FF2B5EF4-FFF2-40B4-BE49-F238E27FC236}">
                <a16:creationId xmlns:a16="http://schemas.microsoft.com/office/drawing/2014/main" id="{8BE97852-5FE3-4587-A648-AA7A7FC90F0E}"/>
              </a:ext>
            </a:extLst>
          </p:cNvPr>
          <p:cNvSpPr>
            <a:spLocks noGrp="1"/>
          </p:cNvSpPr>
          <p:nvPr>
            <p:ph type="sldNum" sz="quarter" idx="12"/>
          </p:nvPr>
        </p:nvSpPr>
        <p:spPr>
          <a:xfrm>
            <a:off x="8610600" y="6356350"/>
            <a:ext cx="27432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DE393ED9-3FAE-4C9F-B5CF-D8F31E5991EB}" type="slidenum">
              <a:rPr lang="en-US" smtClean="0"/>
              <a:pPr/>
              <a:t>‹#›</a:t>
            </a:fld>
            <a:endParaRPr lang="en-US" dirty="0"/>
          </a:p>
        </p:txBody>
      </p:sp>
    </p:spTree>
    <p:extLst>
      <p:ext uri="{BB962C8B-B14F-4D97-AF65-F5344CB8AC3E}">
        <p14:creationId xmlns:p14="http://schemas.microsoft.com/office/powerpoint/2010/main" val="7140886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F20B0-9E2E-4A3A-AF9F-D0B821C6FE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1BA943C-DC63-4452-8C50-51F3CEDD4F0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2E77790-694D-49C6-BC23-BB92C69451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3">
            <a:extLst>
              <a:ext uri="{FF2B5EF4-FFF2-40B4-BE49-F238E27FC236}">
                <a16:creationId xmlns:a16="http://schemas.microsoft.com/office/drawing/2014/main" id="{ADB550D9-9ECD-426A-947E-52E9B7CF150F}"/>
              </a:ext>
            </a:extLst>
          </p:cNvPr>
          <p:cNvSpPr>
            <a:spLocks noGrp="1"/>
          </p:cNvSpPr>
          <p:nvPr>
            <p:ph type="dt" sz="half" idx="10"/>
          </p:nvPr>
        </p:nvSpPr>
        <p:spPr>
          <a:xfrm>
            <a:off x="838200" y="6356350"/>
            <a:ext cx="27432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endParaRPr lang="en-US" dirty="0"/>
          </a:p>
        </p:txBody>
      </p:sp>
      <p:sp>
        <p:nvSpPr>
          <p:cNvPr id="9" name="Footer Placeholder 4">
            <a:extLst>
              <a:ext uri="{FF2B5EF4-FFF2-40B4-BE49-F238E27FC236}">
                <a16:creationId xmlns:a16="http://schemas.microsoft.com/office/drawing/2014/main" id="{77D327E0-885C-4D7D-AC72-A41554B8BAE1}"/>
              </a:ext>
            </a:extLst>
          </p:cNvPr>
          <p:cNvSpPr>
            <a:spLocks noGrp="1"/>
          </p:cNvSpPr>
          <p:nvPr>
            <p:ph type="ftr" sz="quarter" idx="11"/>
          </p:nvPr>
        </p:nvSpPr>
        <p:spPr>
          <a:xfrm>
            <a:off x="4038600" y="6356350"/>
            <a:ext cx="41148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pPr algn="ctr"/>
            <a:endParaRPr lang="en-US" dirty="0"/>
          </a:p>
        </p:txBody>
      </p:sp>
      <p:sp>
        <p:nvSpPr>
          <p:cNvPr id="10" name="Slide Number Placeholder 5">
            <a:extLst>
              <a:ext uri="{FF2B5EF4-FFF2-40B4-BE49-F238E27FC236}">
                <a16:creationId xmlns:a16="http://schemas.microsoft.com/office/drawing/2014/main" id="{8725FCCD-8C27-4369-9A00-FA3D92A0D34B}"/>
              </a:ext>
            </a:extLst>
          </p:cNvPr>
          <p:cNvSpPr>
            <a:spLocks noGrp="1"/>
          </p:cNvSpPr>
          <p:nvPr>
            <p:ph type="sldNum" sz="quarter" idx="12"/>
          </p:nvPr>
        </p:nvSpPr>
        <p:spPr>
          <a:xfrm>
            <a:off x="8610600" y="6356350"/>
            <a:ext cx="27432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DE393ED9-3FAE-4C9F-B5CF-D8F31E5991EB}" type="slidenum">
              <a:rPr lang="en-US" smtClean="0"/>
              <a:pPr/>
              <a:t>‹#›</a:t>
            </a:fld>
            <a:endParaRPr lang="en-US" dirty="0"/>
          </a:p>
        </p:txBody>
      </p:sp>
    </p:spTree>
    <p:extLst>
      <p:ext uri="{BB962C8B-B14F-4D97-AF65-F5344CB8AC3E}">
        <p14:creationId xmlns:p14="http://schemas.microsoft.com/office/powerpoint/2010/main" val="31991712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08933-E77E-4E47-AF85-0CC5E95EA2E4}"/>
              </a:ext>
            </a:extLst>
          </p:cNvPr>
          <p:cNvSpPr>
            <a:spLocks noGrp="1"/>
          </p:cNvSpPr>
          <p:nvPr>
            <p:ph type="title"/>
          </p:nvPr>
        </p:nvSpPr>
        <p:spPr/>
        <p:txBody>
          <a:bodyPr/>
          <a:lstStyle>
            <a:lvl1pPr>
              <a:defRPr u="sng"/>
            </a:lvl1pPr>
          </a:lstStyle>
          <a:p>
            <a:r>
              <a:rPr lang="en-US" dirty="0"/>
              <a:t>Click to edit Master title style</a:t>
            </a:r>
          </a:p>
        </p:txBody>
      </p:sp>
      <p:sp>
        <p:nvSpPr>
          <p:cNvPr id="3" name="Vertical Text Placeholder 2">
            <a:extLst>
              <a:ext uri="{FF2B5EF4-FFF2-40B4-BE49-F238E27FC236}">
                <a16:creationId xmlns:a16="http://schemas.microsoft.com/office/drawing/2014/main" id="{4B00B9A5-2298-4C39-AB8D-38A6158CE77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a:extLst>
              <a:ext uri="{FF2B5EF4-FFF2-40B4-BE49-F238E27FC236}">
                <a16:creationId xmlns:a16="http://schemas.microsoft.com/office/drawing/2014/main" id="{EB6991B8-5145-43BA-A2DC-6F46C2638EE7}"/>
              </a:ext>
            </a:extLst>
          </p:cNvPr>
          <p:cNvSpPr>
            <a:spLocks noGrp="1"/>
          </p:cNvSpPr>
          <p:nvPr>
            <p:ph type="dt" sz="half" idx="10"/>
          </p:nvPr>
        </p:nvSpPr>
        <p:spPr>
          <a:xfrm>
            <a:off x="838200" y="6356350"/>
            <a:ext cx="27432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endParaRPr lang="en-US" dirty="0"/>
          </a:p>
        </p:txBody>
      </p:sp>
      <p:sp>
        <p:nvSpPr>
          <p:cNvPr id="9" name="Footer Placeholder 4">
            <a:extLst>
              <a:ext uri="{FF2B5EF4-FFF2-40B4-BE49-F238E27FC236}">
                <a16:creationId xmlns:a16="http://schemas.microsoft.com/office/drawing/2014/main" id="{311536E4-64D5-4070-A952-6B0CB0008E97}"/>
              </a:ext>
            </a:extLst>
          </p:cNvPr>
          <p:cNvSpPr>
            <a:spLocks noGrp="1"/>
          </p:cNvSpPr>
          <p:nvPr>
            <p:ph type="ftr" sz="quarter" idx="11"/>
          </p:nvPr>
        </p:nvSpPr>
        <p:spPr>
          <a:xfrm>
            <a:off x="4038600" y="6356350"/>
            <a:ext cx="41148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pPr algn="ctr"/>
            <a:endParaRPr lang="en-US" dirty="0"/>
          </a:p>
        </p:txBody>
      </p:sp>
      <p:sp>
        <p:nvSpPr>
          <p:cNvPr id="10" name="Slide Number Placeholder 5">
            <a:extLst>
              <a:ext uri="{FF2B5EF4-FFF2-40B4-BE49-F238E27FC236}">
                <a16:creationId xmlns:a16="http://schemas.microsoft.com/office/drawing/2014/main" id="{43D6D48D-8E59-4B98-ABA9-8F91E00B1B5B}"/>
              </a:ext>
            </a:extLst>
          </p:cNvPr>
          <p:cNvSpPr>
            <a:spLocks noGrp="1"/>
          </p:cNvSpPr>
          <p:nvPr>
            <p:ph type="sldNum" sz="quarter" idx="12"/>
          </p:nvPr>
        </p:nvSpPr>
        <p:spPr>
          <a:xfrm>
            <a:off x="8610600" y="6356350"/>
            <a:ext cx="27432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DE393ED9-3FAE-4C9F-B5CF-D8F31E5991EB}" type="slidenum">
              <a:rPr lang="en-US" smtClean="0"/>
              <a:pPr/>
              <a:t>‹#›</a:t>
            </a:fld>
            <a:endParaRPr lang="en-US" dirty="0"/>
          </a:p>
        </p:txBody>
      </p:sp>
    </p:spTree>
    <p:extLst>
      <p:ext uri="{BB962C8B-B14F-4D97-AF65-F5344CB8AC3E}">
        <p14:creationId xmlns:p14="http://schemas.microsoft.com/office/powerpoint/2010/main" val="18001504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6DDD38B-6987-4EC2-A9BB-E4B0C583BFB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D3EF15C-8A98-4E2C-A825-1DADA6B229F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B749A218-6645-466C-A5CD-5C3E3F942EA4}"/>
              </a:ext>
            </a:extLst>
          </p:cNvPr>
          <p:cNvSpPr>
            <a:spLocks noGrp="1"/>
          </p:cNvSpPr>
          <p:nvPr>
            <p:ph type="dt" sz="half" idx="10"/>
          </p:nvPr>
        </p:nvSpPr>
        <p:spPr>
          <a:xfrm>
            <a:off x="838200" y="6356350"/>
            <a:ext cx="27432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endParaRPr lang="en-US" dirty="0"/>
          </a:p>
        </p:txBody>
      </p:sp>
      <p:sp>
        <p:nvSpPr>
          <p:cNvPr id="8" name="Footer Placeholder 4">
            <a:extLst>
              <a:ext uri="{FF2B5EF4-FFF2-40B4-BE49-F238E27FC236}">
                <a16:creationId xmlns:a16="http://schemas.microsoft.com/office/drawing/2014/main" id="{87186C79-C8F5-4A38-AA34-640B06334C99}"/>
              </a:ext>
            </a:extLst>
          </p:cNvPr>
          <p:cNvSpPr>
            <a:spLocks noGrp="1"/>
          </p:cNvSpPr>
          <p:nvPr>
            <p:ph type="ftr" sz="quarter" idx="11"/>
          </p:nvPr>
        </p:nvSpPr>
        <p:spPr>
          <a:xfrm>
            <a:off x="4038600" y="6356350"/>
            <a:ext cx="41148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pPr algn="ctr"/>
            <a:endParaRPr lang="en-US" dirty="0"/>
          </a:p>
        </p:txBody>
      </p:sp>
      <p:sp>
        <p:nvSpPr>
          <p:cNvPr id="9" name="Slide Number Placeholder 5">
            <a:extLst>
              <a:ext uri="{FF2B5EF4-FFF2-40B4-BE49-F238E27FC236}">
                <a16:creationId xmlns:a16="http://schemas.microsoft.com/office/drawing/2014/main" id="{E550CB16-9371-47B4-9137-E3CADFA53575}"/>
              </a:ext>
            </a:extLst>
          </p:cNvPr>
          <p:cNvSpPr>
            <a:spLocks noGrp="1"/>
          </p:cNvSpPr>
          <p:nvPr>
            <p:ph type="sldNum" sz="quarter" idx="12"/>
          </p:nvPr>
        </p:nvSpPr>
        <p:spPr>
          <a:xfrm>
            <a:off x="8610600" y="6356350"/>
            <a:ext cx="27432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DE393ED9-3FAE-4C9F-B5CF-D8F31E5991EB}" type="slidenum">
              <a:rPr lang="en-US" smtClean="0"/>
              <a:pPr/>
              <a:t>‹#›</a:t>
            </a:fld>
            <a:endParaRPr lang="en-US" dirty="0"/>
          </a:p>
        </p:txBody>
      </p:sp>
    </p:spTree>
    <p:extLst>
      <p:ext uri="{BB962C8B-B14F-4D97-AF65-F5344CB8AC3E}">
        <p14:creationId xmlns:p14="http://schemas.microsoft.com/office/powerpoint/2010/main" val="34051565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amp; subtitle">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2000" b="0">
                <a:solidFill>
                  <a:schemeClr val="tx2"/>
                </a:solidFill>
              </a:defRPr>
            </a:lvl1pPr>
          </a:lstStyle>
          <a:p>
            <a:pPr lvl="0"/>
            <a:r>
              <a:rPr lang="en-US" noProof="0" dirty="0"/>
              <a:t>Click to add subtitle</a:t>
            </a:r>
          </a:p>
        </p:txBody>
      </p:sp>
      <p:sp>
        <p:nvSpPr>
          <p:cNvPr id="11" name="Title Placeholder 1"/>
          <p:cNvSpPr>
            <a:spLocks noGrp="1"/>
          </p:cNvSpPr>
          <p:nvPr>
            <p:ph type="title" hasCustomPrompt="1"/>
          </p:nvPr>
        </p:nvSpPr>
        <p:spPr>
          <a:xfrm>
            <a:off x="501650" y="317500"/>
            <a:ext cx="11188700" cy="334101"/>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2" name="Date Placeholder 1">
            <a:extLst>
              <a:ext uri="{FF2B5EF4-FFF2-40B4-BE49-F238E27FC236}">
                <a16:creationId xmlns:a16="http://schemas.microsoft.com/office/drawing/2014/main" id="{AA54BD98-B203-4AB1-BB71-E40953299175}"/>
              </a:ext>
            </a:extLst>
          </p:cNvPr>
          <p:cNvSpPr>
            <a:spLocks noGrp="1"/>
          </p:cNvSpPr>
          <p:nvPr>
            <p:ph type="dt" sz="half" idx="14"/>
          </p:nvPr>
        </p:nvSpPr>
        <p:spPr/>
        <p:txBody>
          <a:bodyPr/>
          <a:lstStyle/>
          <a:p>
            <a:endParaRPr lang="en-US" dirty="0"/>
          </a:p>
        </p:txBody>
      </p:sp>
      <p:sp>
        <p:nvSpPr>
          <p:cNvPr id="3" name="Footer Placeholder 2">
            <a:extLst>
              <a:ext uri="{FF2B5EF4-FFF2-40B4-BE49-F238E27FC236}">
                <a16:creationId xmlns:a16="http://schemas.microsoft.com/office/drawing/2014/main" id="{E807C7E4-4303-4742-BC26-D1777672AD95}"/>
              </a:ext>
            </a:extLst>
          </p:cNvPr>
          <p:cNvSpPr>
            <a:spLocks noGrp="1"/>
          </p:cNvSpPr>
          <p:nvPr>
            <p:ph type="ftr" sz="quarter" idx="15"/>
          </p:nvPr>
        </p:nvSpPr>
        <p:spPr/>
        <p:txBody>
          <a:bodyPr/>
          <a:lstStyle/>
          <a:p>
            <a:pPr algn="ctr"/>
            <a:endParaRPr lang="en-US" dirty="0"/>
          </a:p>
        </p:txBody>
      </p:sp>
      <p:sp>
        <p:nvSpPr>
          <p:cNvPr id="4" name="Slide Number Placeholder 3">
            <a:extLst>
              <a:ext uri="{FF2B5EF4-FFF2-40B4-BE49-F238E27FC236}">
                <a16:creationId xmlns:a16="http://schemas.microsoft.com/office/drawing/2014/main" id="{9D070A3F-9057-43CF-ACB1-4C409B5D9F57}"/>
              </a:ext>
            </a:extLst>
          </p:cNvPr>
          <p:cNvSpPr>
            <a:spLocks noGrp="1"/>
          </p:cNvSpPr>
          <p:nvPr>
            <p:ph type="sldNum" sz="quarter" idx="16"/>
          </p:nvPr>
        </p:nvSpPr>
        <p:spPr>
          <a:xfrm>
            <a:off x="8610600" y="6451600"/>
            <a:ext cx="2743200" cy="365125"/>
          </a:xfrm>
        </p:spPr>
        <p:txBody>
          <a:bodyPr/>
          <a:lstStyle>
            <a:lvl1pPr>
              <a:defRPr sz="1400"/>
            </a:lvl1pPr>
          </a:lstStyle>
          <a:p>
            <a:fld id="{DE393ED9-3FAE-4C9F-B5CF-D8F31E5991EB}" type="slidenum">
              <a:rPr lang="en-US" smtClean="0"/>
              <a:pPr/>
              <a:t>‹#›</a:t>
            </a:fld>
            <a:endParaRPr lang="en-US" dirty="0"/>
          </a:p>
        </p:txBody>
      </p:sp>
    </p:spTree>
    <p:extLst>
      <p:ext uri="{BB962C8B-B14F-4D97-AF65-F5344CB8AC3E}">
        <p14:creationId xmlns:p14="http://schemas.microsoft.com/office/powerpoint/2010/main" val="129278650"/>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cSld name="1_Title Slide">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3047" y="6400800"/>
            <a:ext cx="12189460" cy="457200"/>
          </a:xfrm>
          <a:custGeom>
            <a:avLst/>
            <a:gdLst/>
            <a:ahLst/>
            <a:cxnLst/>
            <a:rect l="l" t="t" r="r" b="b"/>
            <a:pathLst>
              <a:path w="12189460" h="457200">
                <a:moveTo>
                  <a:pt x="0" y="457200"/>
                </a:moveTo>
                <a:lnTo>
                  <a:pt x="12188952" y="457200"/>
                </a:lnTo>
                <a:lnTo>
                  <a:pt x="12188952" y="0"/>
                </a:lnTo>
                <a:lnTo>
                  <a:pt x="0" y="0"/>
                </a:lnTo>
                <a:lnTo>
                  <a:pt x="0" y="457200"/>
                </a:lnTo>
                <a:close/>
              </a:path>
            </a:pathLst>
          </a:custGeom>
          <a:solidFill>
            <a:srgbClr val="082E56"/>
          </a:solidFill>
        </p:spPr>
        <p:txBody>
          <a:bodyPr wrap="square" lIns="0" tIns="0" rIns="0" bIns="0" rtlCol="0"/>
          <a:lstStyle/>
          <a:p>
            <a:endParaRPr dirty="0"/>
          </a:p>
        </p:txBody>
      </p:sp>
      <p:sp>
        <p:nvSpPr>
          <p:cNvPr id="17" name="bk object 17"/>
          <p:cNvSpPr/>
          <p:nvPr/>
        </p:nvSpPr>
        <p:spPr>
          <a:xfrm>
            <a:off x="0" y="6333744"/>
            <a:ext cx="12189460" cy="64135"/>
          </a:xfrm>
          <a:custGeom>
            <a:avLst/>
            <a:gdLst/>
            <a:ahLst/>
            <a:cxnLst/>
            <a:rect l="l" t="t" r="r" b="b"/>
            <a:pathLst>
              <a:path w="12189460" h="64135">
                <a:moveTo>
                  <a:pt x="0" y="64007"/>
                </a:moveTo>
                <a:lnTo>
                  <a:pt x="12188952" y="64007"/>
                </a:lnTo>
                <a:lnTo>
                  <a:pt x="12188952" y="0"/>
                </a:lnTo>
                <a:lnTo>
                  <a:pt x="0" y="0"/>
                </a:lnTo>
                <a:lnTo>
                  <a:pt x="0" y="64007"/>
                </a:lnTo>
                <a:close/>
              </a:path>
            </a:pathLst>
          </a:custGeom>
          <a:solidFill>
            <a:srgbClr val="FFB81C"/>
          </a:solidFill>
        </p:spPr>
        <p:txBody>
          <a:bodyPr wrap="square" lIns="0" tIns="0" rIns="0" bIns="0" rtlCol="0"/>
          <a:lstStyle/>
          <a:p>
            <a:endParaRPr dirty="0"/>
          </a:p>
        </p:txBody>
      </p:sp>
      <p:sp>
        <p:nvSpPr>
          <p:cNvPr id="2" name="Holder 2"/>
          <p:cNvSpPr>
            <a:spLocks noGrp="1"/>
          </p:cNvSpPr>
          <p:nvPr>
            <p:ph type="ctrTitle"/>
          </p:nvPr>
        </p:nvSpPr>
        <p:spPr>
          <a:xfrm>
            <a:off x="2778441" y="1663212"/>
            <a:ext cx="6635117" cy="1550035"/>
          </a:xfrm>
          <a:prstGeom prst="rect">
            <a:avLst/>
          </a:prstGeom>
        </p:spPr>
        <p:txBody>
          <a:bodyPr wrap="square" lIns="0" tIns="0" rIns="0" bIns="0">
            <a:spAutoFit/>
          </a:bodyPr>
          <a:lstStyle>
            <a:lvl1pPr>
              <a:defRPr sz="5000" b="0" i="0">
                <a:solidFill>
                  <a:srgbClr val="082E56"/>
                </a:solidFill>
                <a:latin typeface="Arial"/>
                <a:cs typeface="Arial"/>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1000" b="0" i="0">
                <a:solidFill>
                  <a:schemeClr val="bg1"/>
                </a:solidFill>
                <a:latin typeface="Arial"/>
                <a:cs typeface="Arial"/>
              </a:defRPr>
            </a:lvl1pPr>
          </a:lstStyle>
          <a:p>
            <a:pPr marL="12700" marR="5080">
              <a:lnSpc>
                <a:spcPct val="100000"/>
              </a:lnSpc>
            </a:pPr>
            <a:endParaRPr spc="-5"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endParaRPr lang="en-US" dirty="0"/>
          </a:p>
        </p:txBody>
      </p:sp>
      <p:sp>
        <p:nvSpPr>
          <p:cNvPr id="6" name="Holder 6"/>
          <p:cNvSpPr>
            <a:spLocks noGrp="1"/>
          </p:cNvSpPr>
          <p:nvPr>
            <p:ph type="sldNum" sz="quarter" idx="7"/>
          </p:nvPr>
        </p:nvSpPr>
        <p:spPr/>
        <p:txBody>
          <a:bodyPr lIns="0" tIns="0" rIns="0" bIns="0"/>
          <a:lstStyle>
            <a:lvl1pPr>
              <a:defRPr sz="1050" b="0" i="0">
                <a:solidFill>
                  <a:schemeClr val="bg1"/>
                </a:solidFill>
                <a:latin typeface="Arial"/>
                <a:cs typeface="Arial"/>
              </a:defRPr>
            </a:lvl1pPr>
          </a:lstStyle>
          <a:p>
            <a:pPr marL="38100">
              <a:lnSpc>
                <a:spcPct val="100000"/>
              </a:lnSpc>
              <a:spcBef>
                <a:spcPts val="5"/>
              </a:spcBef>
            </a:pPr>
            <a:fld id="{81D60167-4931-47E6-BA6A-407CBD079E47}" type="slidenum">
              <a:rPr dirty="0"/>
              <a:t>‹#›</a:t>
            </a:fld>
            <a:endParaRPr dirty="0"/>
          </a:p>
        </p:txBody>
      </p:sp>
    </p:spTree>
    <p:extLst>
      <p:ext uri="{BB962C8B-B14F-4D97-AF65-F5344CB8AC3E}">
        <p14:creationId xmlns:p14="http://schemas.microsoft.com/office/powerpoint/2010/main" val="1331512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a:extLst>
              <a:ext uri="{FF2B5EF4-FFF2-40B4-BE49-F238E27FC236}">
                <a16:creationId xmlns:a16="http://schemas.microsoft.com/office/drawing/2014/main" id="{D95EEF7B-4112-48A2-9FE2-560E2CA6ADEF}"/>
              </a:ext>
            </a:extLst>
          </p:cNvPr>
          <p:cNvPicPr>
            <a:picLocks noChangeAspect="1"/>
          </p:cNvPicPr>
          <p:nvPr userDrawn="1"/>
        </p:nvPicPr>
        <p:blipFill rotWithShape="1">
          <a:blip r:embed="rId2"/>
          <a:srcRect l="77385" t="15682" r="2464" b="57878"/>
          <a:stretch/>
        </p:blipFill>
        <p:spPr>
          <a:xfrm>
            <a:off x="5655899" y="5132653"/>
            <a:ext cx="289932" cy="325615"/>
          </a:xfrm>
          <a:prstGeom prst="rect">
            <a:avLst/>
          </a:prstGeom>
        </p:spPr>
      </p:pic>
      <p:pic>
        <p:nvPicPr>
          <p:cNvPr id="11" name="Picture 10">
            <a:extLst>
              <a:ext uri="{FF2B5EF4-FFF2-40B4-BE49-F238E27FC236}">
                <a16:creationId xmlns:a16="http://schemas.microsoft.com/office/drawing/2014/main" id="{9628BB6B-E00A-4342-8AF3-5EBA9B399E1C}"/>
              </a:ext>
            </a:extLst>
          </p:cNvPr>
          <p:cNvPicPr>
            <a:picLocks noChangeAspect="1"/>
          </p:cNvPicPr>
          <p:nvPr userDrawn="1"/>
        </p:nvPicPr>
        <p:blipFill rotWithShape="1">
          <a:blip r:embed="rId3"/>
          <a:srcRect l="76951" t="44956" r="5068" b="34501"/>
          <a:stretch/>
        </p:blipFill>
        <p:spPr>
          <a:xfrm>
            <a:off x="5655899" y="5495293"/>
            <a:ext cx="258708" cy="254247"/>
          </a:xfrm>
          <a:prstGeom prst="rect">
            <a:avLst/>
          </a:prstGeom>
        </p:spPr>
      </p:pic>
      <p:pic>
        <p:nvPicPr>
          <p:cNvPr id="12" name="Picture 11">
            <a:extLst>
              <a:ext uri="{FF2B5EF4-FFF2-40B4-BE49-F238E27FC236}">
                <a16:creationId xmlns:a16="http://schemas.microsoft.com/office/drawing/2014/main" id="{624A42E5-190C-4502-837B-F28426CCE03A}"/>
              </a:ext>
            </a:extLst>
          </p:cNvPr>
          <p:cNvPicPr>
            <a:picLocks noChangeAspect="1"/>
          </p:cNvPicPr>
          <p:nvPr userDrawn="1"/>
        </p:nvPicPr>
        <p:blipFill rotWithShape="1">
          <a:blip r:embed="rId3"/>
          <a:srcRect l="65481" t="64779" r="17778" b="15758"/>
          <a:stretch/>
        </p:blipFill>
        <p:spPr>
          <a:xfrm>
            <a:off x="5489338" y="5736750"/>
            <a:ext cx="240867" cy="240866"/>
          </a:xfrm>
          <a:prstGeom prst="rect">
            <a:avLst/>
          </a:prstGeom>
        </p:spPr>
      </p:pic>
      <p:pic>
        <p:nvPicPr>
          <p:cNvPr id="13" name="Picture 12">
            <a:extLst>
              <a:ext uri="{FF2B5EF4-FFF2-40B4-BE49-F238E27FC236}">
                <a16:creationId xmlns:a16="http://schemas.microsoft.com/office/drawing/2014/main" id="{2FF66329-65C9-4E68-9032-B277F94B31ED}"/>
              </a:ext>
            </a:extLst>
          </p:cNvPr>
          <p:cNvPicPr>
            <a:picLocks noChangeAspect="1"/>
          </p:cNvPicPr>
          <p:nvPr userDrawn="1"/>
        </p:nvPicPr>
        <p:blipFill rotWithShape="1">
          <a:blip r:embed="rId3"/>
          <a:srcRect l="48760" t="74102" r="34809" b="7877"/>
          <a:stretch/>
        </p:blipFill>
        <p:spPr>
          <a:xfrm>
            <a:off x="5249735" y="5858748"/>
            <a:ext cx="236406" cy="223025"/>
          </a:xfrm>
          <a:prstGeom prst="rect">
            <a:avLst/>
          </a:prstGeom>
        </p:spPr>
      </p:pic>
      <p:pic>
        <p:nvPicPr>
          <p:cNvPr id="14" name="Picture 13">
            <a:extLst>
              <a:ext uri="{FF2B5EF4-FFF2-40B4-BE49-F238E27FC236}">
                <a16:creationId xmlns:a16="http://schemas.microsoft.com/office/drawing/2014/main" id="{5CA2FB32-262B-4985-AEB2-DC6AA95A52AD}"/>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41300" t="37659" r="56919" b="59008"/>
          <a:stretch/>
        </p:blipFill>
        <p:spPr>
          <a:xfrm>
            <a:off x="5036167" y="5843790"/>
            <a:ext cx="217130" cy="228600"/>
          </a:xfrm>
          <a:prstGeom prst="rect">
            <a:avLst/>
          </a:prstGeom>
        </p:spPr>
      </p:pic>
      <p:pic>
        <p:nvPicPr>
          <p:cNvPr id="15" name="Picture 14">
            <a:extLst>
              <a:ext uri="{FF2B5EF4-FFF2-40B4-BE49-F238E27FC236}">
                <a16:creationId xmlns:a16="http://schemas.microsoft.com/office/drawing/2014/main" id="{A63729E6-D61E-4BE5-98D4-4C532EAD2647}"/>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39801" t="36788" r="58590" b="60440"/>
          <a:stretch/>
        </p:blipFill>
        <p:spPr>
          <a:xfrm>
            <a:off x="4852215" y="5782948"/>
            <a:ext cx="196112" cy="190124"/>
          </a:xfrm>
          <a:prstGeom prst="rect">
            <a:avLst/>
          </a:prstGeom>
        </p:spPr>
      </p:pic>
      <p:pic>
        <p:nvPicPr>
          <p:cNvPr id="16" name="Picture 15">
            <a:extLst>
              <a:ext uri="{FF2B5EF4-FFF2-40B4-BE49-F238E27FC236}">
                <a16:creationId xmlns:a16="http://schemas.microsoft.com/office/drawing/2014/main" id="{92972AE0-FE13-4815-BCDE-673F1A5E1D88}"/>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38146" t="32561" r="60406" b="65019"/>
          <a:stretch/>
        </p:blipFill>
        <p:spPr>
          <a:xfrm>
            <a:off x="4650256" y="5495721"/>
            <a:ext cx="176525" cy="165933"/>
          </a:xfrm>
          <a:prstGeom prst="rect">
            <a:avLst/>
          </a:prstGeom>
        </p:spPr>
      </p:pic>
      <p:pic>
        <p:nvPicPr>
          <p:cNvPr id="17" name="Picture 16">
            <a:extLst>
              <a:ext uri="{FF2B5EF4-FFF2-40B4-BE49-F238E27FC236}">
                <a16:creationId xmlns:a16="http://schemas.microsoft.com/office/drawing/2014/main" id="{06D58BCD-BC13-4801-BD25-61FF0A2ACFA4}"/>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38827" t="34854" r="59902" b="62687"/>
          <a:stretch/>
        </p:blipFill>
        <p:spPr>
          <a:xfrm>
            <a:off x="4731684" y="5648902"/>
            <a:ext cx="154879" cy="168700"/>
          </a:xfrm>
          <a:prstGeom prst="rect">
            <a:avLst/>
          </a:prstGeom>
        </p:spPr>
      </p:pic>
      <p:pic>
        <p:nvPicPr>
          <p:cNvPr id="18" name="Picture 17">
            <a:extLst>
              <a:ext uri="{FF2B5EF4-FFF2-40B4-BE49-F238E27FC236}">
                <a16:creationId xmlns:a16="http://schemas.microsoft.com/office/drawing/2014/main" id="{849C7F70-D601-48C2-99A2-F664D55EC415}"/>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38047" t="30252" r="60665" b="67456"/>
          <a:stretch/>
        </p:blipFill>
        <p:spPr>
          <a:xfrm>
            <a:off x="4640054" y="5330649"/>
            <a:ext cx="157163" cy="157162"/>
          </a:xfrm>
          <a:prstGeom prst="rect">
            <a:avLst/>
          </a:prstGeom>
        </p:spPr>
      </p:pic>
      <p:pic>
        <p:nvPicPr>
          <p:cNvPr id="19" name="Picture 18">
            <a:extLst>
              <a:ext uri="{FF2B5EF4-FFF2-40B4-BE49-F238E27FC236}">
                <a16:creationId xmlns:a16="http://schemas.microsoft.com/office/drawing/2014/main" id="{C5911C9B-88F6-4061-8368-8173359E27BC}"/>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38038" t="28022" r="60751" b="69895"/>
          <a:stretch/>
        </p:blipFill>
        <p:spPr>
          <a:xfrm>
            <a:off x="4637249" y="5180804"/>
            <a:ext cx="147638" cy="142875"/>
          </a:xfrm>
          <a:prstGeom prst="rect">
            <a:avLst/>
          </a:prstGeom>
        </p:spPr>
      </p:pic>
      <p:cxnSp>
        <p:nvCxnSpPr>
          <p:cNvPr id="20" name="Straight Connector 19">
            <a:extLst>
              <a:ext uri="{FF2B5EF4-FFF2-40B4-BE49-F238E27FC236}">
                <a16:creationId xmlns:a16="http://schemas.microsoft.com/office/drawing/2014/main" id="{546EE5E5-8053-4937-9734-12595430771C}"/>
              </a:ext>
            </a:extLst>
          </p:cNvPr>
          <p:cNvCxnSpPr/>
          <p:nvPr userDrawn="1"/>
        </p:nvCxnSpPr>
        <p:spPr>
          <a:xfrm>
            <a:off x="1486968" y="4383994"/>
            <a:ext cx="9212367" cy="0"/>
          </a:xfrm>
          <a:prstGeom prst="line">
            <a:avLst/>
          </a:prstGeom>
        </p:spPr>
        <p:style>
          <a:lnRef idx="1">
            <a:schemeClr val="dk1"/>
          </a:lnRef>
          <a:fillRef idx="0">
            <a:schemeClr val="dk1"/>
          </a:fillRef>
          <a:effectRef idx="0">
            <a:schemeClr val="dk1"/>
          </a:effectRef>
          <a:fontRef idx="minor">
            <a:schemeClr val="tx1"/>
          </a:fontRef>
        </p:style>
      </p:cxnSp>
      <p:pic>
        <p:nvPicPr>
          <p:cNvPr id="21" name="Picture 20">
            <a:extLst>
              <a:ext uri="{FF2B5EF4-FFF2-40B4-BE49-F238E27FC236}">
                <a16:creationId xmlns:a16="http://schemas.microsoft.com/office/drawing/2014/main" id="{FBD79B28-7F7B-44EF-A64A-5C694DFEE9E3}"/>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19538" b="56700"/>
          <a:stretch/>
        </p:blipFill>
        <p:spPr>
          <a:xfrm>
            <a:off x="-10686" y="4546208"/>
            <a:ext cx="12192001" cy="1629624"/>
          </a:xfrm>
          <a:prstGeom prst="rect">
            <a:avLst/>
          </a:prstGeom>
        </p:spPr>
      </p:pic>
      <p:sp>
        <p:nvSpPr>
          <p:cNvPr id="22" name="TextBox 21">
            <a:extLst>
              <a:ext uri="{FF2B5EF4-FFF2-40B4-BE49-F238E27FC236}">
                <a16:creationId xmlns:a16="http://schemas.microsoft.com/office/drawing/2014/main" id="{5589C3E0-6CDD-422D-8DBF-81A8D8F6BFDE}"/>
              </a:ext>
            </a:extLst>
          </p:cNvPr>
          <p:cNvSpPr txBox="1"/>
          <p:nvPr userDrawn="1"/>
        </p:nvSpPr>
        <p:spPr>
          <a:xfrm>
            <a:off x="0" y="1905247"/>
            <a:ext cx="12192000" cy="1169551"/>
          </a:xfrm>
          <a:prstGeom prst="rect">
            <a:avLst/>
          </a:prstGeom>
          <a:noFill/>
        </p:spPr>
        <p:txBody>
          <a:bodyPr wrap="square" rtlCol="0" anchor="t">
            <a:spAutoFit/>
          </a:bodyPr>
          <a:lstStyle/>
          <a:p>
            <a:pPr algn="ctr"/>
            <a:r>
              <a:rPr lang="EN-US" sz="7000" dirty="0">
                <a:solidFill>
                  <a:srgbClr val="092F57"/>
                </a:solidFill>
                <a:latin typeface="Arial"/>
                <a:cs typeface="Arial" panose="020B0604020202020204" pitchFamily="34" charset="0"/>
              </a:rPr>
              <a:t>Luma Town Hall</a:t>
            </a:r>
          </a:p>
        </p:txBody>
      </p:sp>
      <p:sp>
        <p:nvSpPr>
          <p:cNvPr id="23" name="TextBox 22">
            <a:extLst>
              <a:ext uri="{FF2B5EF4-FFF2-40B4-BE49-F238E27FC236}">
                <a16:creationId xmlns:a16="http://schemas.microsoft.com/office/drawing/2014/main" id="{AEAE3D35-E6F7-45FC-B5EA-658DB5E00E8A}"/>
              </a:ext>
            </a:extLst>
          </p:cNvPr>
          <p:cNvSpPr txBox="1"/>
          <p:nvPr userDrawn="1"/>
        </p:nvSpPr>
        <p:spPr>
          <a:xfrm>
            <a:off x="-6333" y="3744982"/>
            <a:ext cx="12192000" cy="461665"/>
          </a:xfrm>
          <a:prstGeom prst="rect">
            <a:avLst/>
          </a:prstGeom>
          <a:noFill/>
        </p:spPr>
        <p:txBody>
          <a:bodyPr wrap="square" rtlCol="0" anchor="t">
            <a:spAutoFit/>
          </a:bodyPr>
          <a:lstStyle/>
          <a:p>
            <a:pPr algn="ctr"/>
            <a:r>
              <a:rPr lang="en-US" sz="2400" dirty="0">
                <a:solidFill>
                  <a:srgbClr val="092F57"/>
                </a:solidFill>
                <a:latin typeface="Arial"/>
                <a:cs typeface="Arial" panose="020B0604020202020204" pitchFamily="34" charset="0"/>
              </a:rPr>
              <a:t>April</a:t>
            </a:r>
            <a:r>
              <a:rPr lang="en-US" sz="2400" baseline="0" dirty="0">
                <a:solidFill>
                  <a:srgbClr val="092F57"/>
                </a:solidFill>
                <a:latin typeface="Arial"/>
                <a:cs typeface="Arial" panose="020B0604020202020204" pitchFamily="34" charset="0"/>
              </a:rPr>
              <a:t> 21</a:t>
            </a:r>
            <a:r>
              <a:rPr lang="en-US" sz="2400" dirty="0">
                <a:solidFill>
                  <a:srgbClr val="092F57"/>
                </a:solidFill>
                <a:latin typeface="Arial"/>
                <a:cs typeface="Arial" panose="020B0604020202020204" pitchFamily="34" charset="0"/>
              </a:rPr>
              <a:t>, 2020</a:t>
            </a:r>
            <a:r>
              <a:rPr lang="en-US" sz="2400" baseline="0" dirty="0">
                <a:solidFill>
                  <a:srgbClr val="092F57"/>
                </a:solidFill>
                <a:latin typeface="Arial"/>
                <a:cs typeface="Arial" panose="020B0604020202020204" pitchFamily="34" charset="0"/>
              </a:rPr>
              <a:t> </a:t>
            </a:r>
            <a:endParaRPr lang="EN-US" sz="2000" dirty="0">
              <a:solidFill>
                <a:srgbClr val="092F57"/>
              </a:solidFill>
              <a:latin typeface="Arial"/>
              <a:cs typeface="Arial" panose="020B0604020202020204" pitchFamily="34" charset="0"/>
            </a:endParaRPr>
          </a:p>
        </p:txBody>
      </p:sp>
    </p:spTree>
    <p:extLst>
      <p:ext uri="{BB962C8B-B14F-4D97-AF65-F5344CB8AC3E}">
        <p14:creationId xmlns:p14="http://schemas.microsoft.com/office/powerpoint/2010/main" val="498867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250"/>
                                        <p:tgtEl>
                                          <p:spTgt spid="19"/>
                                        </p:tgtEl>
                                      </p:cBhvr>
                                    </p:animEffect>
                                  </p:childTnLst>
                                </p:cTn>
                              </p:par>
                            </p:childTnLst>
                          </p:cTn>
                        </p:par>
                        <p:par>
                          <p:cTn id="8" fill="hold">
                            <p:stCondLst>
                              <p:cond delay="250"/>
                            </p:stCondLst>
                            <p:childTnLst>
                              <p:par>
                                <p:cTn id="9" presetID="26" presetClass="emph" presetSubtype="0" fill="hold" nodeType="afterEffect">
                                  <p:stCondLst>
                                    <p:cond delay="0"/>
                                  </p:stCondLst>
                                  <p:childTnLst>
                                    <p:animEffect transition="out" filter="fade">
                                      <p:cBhvr>
                                        <p:cTn id="10" dur="250" tmFilter="0, 0; .2, .5; .8, .5; 1, 0"/>
                                        <p:tgtEl>
                                          <p:spTgt spid="19"/>
                                        </p:tgtEl>
                                      </p:cBhvr>
                                    </p:animEffect>
                                    <p:animScale>
                                      <p:cBhvr>
                                        <p:cTn id="11" dur="125" autoRev="1" fill="hold"/>
                                        <p:tgtEl>
                                          <p:spTgt spid="19"/>
                                        </p:tgtEl>
                                      </p:cBhvr>
                                      <p:by x="105000" y="105000"/>
                                    </p:animScale>
                                  </p:childTnLst>
                                </p:cTn>
                              </p:par>
                              <p:par>
                                <p:cTn id="12" presetID="10" presetClass="entr" presetSubtype="0" fill="hold" nodeType="with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250"/>
                                        <p:tgtEl>
                                          <p:spTgt spid="18"/>
                                        </p:tgtEl>
                                      </p:cBhvr>
                                    </p:animEffect>
                                  </p:childTnLst>
                                </p:cTn>
                              </p:par>
                            </p:childTnLst>
                          </p:cTn>
                        </p:par>
                        <p:par>
                          <p:cTn id="15" fill="hold">
                            <p:stCondLst>
                              <p:cond delay="500"/>
                            </p:stCondLst>
                            <p:childTnLst>
                              <p:par>
                                <p:cTn id="16" presetID="26" presetClass="emph" presetSubtype="0" fill="hold" nodeType="afterEffect">
                                  <p:stCondLst>
                                    <p:cond delay="0"/>
                                  </p:stCondLst>
                                  <p:childTnLst>
                                    <p:animEffect transition="out" filter="fade">
                                      <p:cBhvr>
                                        <p:cTn id="17" dur="250" tmFilter="0, 0; .2, .5; .8, .5; 1, 0"/>
                                        <p:tgtEl>
                                          <p:spTgt spid="18"/>
                                        </p:tgtEl>
                                      </p:cBhvr>
                                    </p:animEffect>
                                    <p:animScale>
                                      <p:cBhvr>
                                        <p:cTn id="18" dur="125" autoRev="1" fill="hold"/>
                                        <p:tgtEl>
                                          <p:spTgt spid="18"/>
                                        </p:tgtEl>
                                      </p:cBhvr>
                                      <p:by x="105000" y="105000"/>
                                    </p:animScale>
                                  </p:childTnLst>
                                </p:cTn>
                              </p:par>
                              <p:par>
                                <p:cTn id="19" presetID="10"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250"/>
                                        <p:tgtEl>
                                          <p:spTgt spid="16"/>
                                        </p:tgtEl>
                                      </p:cBhvr>
                                    </p:animEffect>
                                  </p:childTnLst>
                                </p:cTn>
                              </p:par>
                            </p:childTnLst>
                          </p:cTn>
                        </p:par>
                        <p:par>
                          <p:cTn id="22" fill="hold">
                            <p:stCondLst>
                              <p:cond delay="750"/>
                            </p:stCondLst>
                            <p:childTnLst>
                              <p:par>
                                <p:cTn id="23" presetID="26" presetClass="emph" presetSubtype="0" fill="hold" nodeType="afterEffect">
                                  <p:stCondLst>
                                    <p:cond delay="0"/>
                                  </p:stCondLst>
                                  <p:childTnLst>
                                    <p:animEffect transition="out" filter="fade">
                                      <p:cBhvr>
                                        <p:cTn id="24" dur="250" tmFilter="0, 0; .2, .5; .8, .5; 1, 0"/>
                                        <p:tgtEl>
                                          <p:spTgt spid="16"/>
                                        </p:tgtEl>
                                      </p:cBhvr>
                                    </p:animEffect>
                                    <p:animScale>
                                      <p:cBhvr>
                                        <p:cTn id="25" dur="125" autoRev="1" fill="hold"/>
                                        <p:tgtEl>
                                          <p:spTgt spid="16"/>
                                        </p:tgtEl>
                                      </p:cBhvr>
                                      <p:by x="105000" y="105000"/>
                                    </p:animScale>
                                  </p:childTnLst>
                                </p:cTn>
                              </p:par>
                              <p:par>
                                <p:cTn id="26" presetID="10" presetClass="entr" presetSubtype="0"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250"/>
                                        <p:tgtEl>
                                          <p:spTgt spid="17"/>
                                        </p:tgtEl>
                                      </p:cBhvr>
                                    </p:animEffect>
                                  </p:childTnLst>
                                </p:cTn>
                              </p:par>
                            </p:childTnLst>
                          </p:cTn>
                        </p:par>
                        <p:par>
                          <p:cTn id="29" fill="hold">
                            <p:stCondLst>
                              <p:cond delay="1000"/>
                            </p:stCondLst>
                            <p:childTnLst>
                              <p:par>
                                <p:cTn id="30" presetID="26" presetClass="emph" presetSubtype="0" fill="hold" nodeType="afterEffect">
                                  <p:stCondLst>
                                    <p:cond delay="0"/>
                                  </p:stCondLst>
                                  <p:childTnLst>
                                    <p:animEffect transition="out" filter="fade">
                                      <p:cBhvr>
                                        <p:cTn id="31" dur="250" tmFilter="0, 0; .2, .5; .8, .5; 1, 0"/>
                                        <p:tgtEl>
                                          <p:spTgt spid="17"/>
                                        </p:tgtEl>
                                      </p:cBhvr>
                                    </p:animEffect>
                                    <p:animScale>
                                      <p:cBhvr>
                                        <p:cTn id="32" dur="125" autoRev="1" fill="hold"/>
                                        <p:tgtEl>
                                          <p:spTgt spid="17"/>
                                        </p:tgtEl>
                                      </p:cBhvr>
                                      <p:by x="105000" y="105000"/>
                                    </p:animScale>
                                  </p:childTnLst>
                                </p:cTn>
                              </p:par>
                              <p:par>
                                <p:cTn id="33" presetID="10" presetClass="entr" presetSubtype="0"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250"/>
                                        <p:tgtEl>
                                          <p:spTgt spid="15"/>
                                        </p:tgtEl>
                                      </p:cBhvr>
                                    </p:animEffect>
                                  </p:childTnLst>
                                </p:cTn>
                              </p:par>
                            </p:childTnLst>
                          </p:cTn>
                        </p:par>
                        <p:par>
                          <p:cTn id="36" fill="hold">
                            <p:stCondLst>
                              <p:cond delay="1250"/>
                            </p:stCondLst>
                            <p:childTnLst>
                              <p:par>
                                <p:cTn id="37" presetID="26" presetClass="emph" presetSubtype="0" fill="hold" nodeType="afterEffect">
                                  <p:stCondLst>
                                    <p:cond delay="0"/>
                                  </p:stCondLst>
                                  <p:childTnLst>
                                    <p:animEffect transition="out" filter="fade">
                                      <p:cBhvr>
                                        <p:cTn id="38" dur="250" tmFilter="0, 0; .2, .5; .8, .5; 1, 0"/>
                                        <p:tgtEl>
                                          <p:spTgt spid="15"/>
                                        </p:tgtEl>
                                      </p:cBhvr>
                                    </p:animEffect>
                                    <p:animScale>
                                      <p:cBhvr>
                                        <p:cTn id="39" dur="125" autoRev="1" fill="hold"/>
                                        <p:tgtEl>
                                          <p:spTgt spid="15"/>
                                        </p:tgtEl>
                                      </p:cBhvr>
                                      <p:by x="105000" y="105000"/>
                                    </p:animScale>
                                  </p:childTnLst>
                                </p:cTn>
                              </p:par>
                              <p:par>
                                <p:cTn id="40" presetID="10" presetClass="entr" presetSubtype="0" fill="hold"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250"/>
                                        <p:tgtEl>
                                          <p:spTgt spid="14"/>
                                        </p:tgtEl>
                                      </p:cBhvr>
                                    </p:animEffect>
                                  </p:childTnLst>
                                </p:cTn>
                              </p:par>
                            </p:childTnLst>
                          </p:cTn>
                        </p:par>
                        <p:par>
                          <p:cTn id="43" fill="hold">
                            <p:stCondLst>
                              <p:cond delay="1500"/>
                            </p:stCondLst>
                            <p:childTnLst>
                              <p:par>
                                <p:cTn id="44" presetID="26" presetClass="emph" presetSubtype="0" fill="hold" nodeType="afterEffect">
                                  <p:stCondLst>
                                    <p:cond delay="0"/>
                                  </p:stCondLst>
                                  <p:childTnLst>
                                    <p:animEffect transition="out" filter="fade">
                                      <p:cBhvr>
                                        <p:cTn id="45" dur="250" tmFilter="0, 0; .2, .5; .8, .5; 1, 0"/>
                                        <p:tgtEl>
                                          <p:spTgt spid="14"/>
                                        </p:tgtEl>
                                      </p:cBhvr>
                                    </p:animEffect>
                                    <p:animScale>
                                      <p:cBhvr>
                                        <p:cTn id="46" dur="125" autoRev="1" fill="hold"/>
                                        <p:tgtEl>
                                          <p:spTgt spid="14"/>
                                        </p:tgtEl>
                                      </p:cBhvr>
                                      <p:by x="105000" y="105000"/>
                                    </p:animScale>
                                  </p:childTnLst>
                                </p:cTn>
                              </p:par>
                              <p:par>
                                <p:cTn id="47" presetID="10" presetClass="entr" presetSubtype="0" fill="hold" nodeType="with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childTnLst>
                                </p:cTn>
                              </p:par>
                            </p:childTnLst>
                          </p:cTn>
                        </p:par>
                        <p:par>
                          <p:cTn id="50" fill="hold">
                            <p:stCondLst>
                              <p:cond delay="1750"/>
                            </p:stCondLst>
                            <p:childTnLst>
                              <p:par>
                                <p:cTn id="51" presetID="26" presetClass="emph" presetSubtype="0" fill="hold" nodeType="afterEffect">
                                  <p:stCondLst>
                                    <p:cond delay="0"/>
                                  </p:stCondLst>
                                  <p:childTnLst>
                                    <p:animEffect transition="out" filter="fade">
                                      <p:cBhvr>
                                        <p:cTn id="52" dur="250" tmFilter="0, 0; .2, .5; .8, .5; 1, 0"/>
                                        <p:tgtEl>
                                          <p:spTgt spid="13"/>
                                        </p:tgtEl>
                                      </p:cBhvr>
                                    </p:animEffect>
                                    <p:animScale>
                                      <p:cBhvr>
                                        <p:cTn id="53" dur="125" autoRev="1" fill="hold"/>
                                        <p:tgtEl>
                                          <p:spTgt spid="13"/>
                                        </p:tgtEl>
                                      </p:cBhvr>
                                      <p:by x="105000" y="105000"/>
                                    </p:animScale>
                                  </p:childTnLst>
                                </p:cTn>
                              </p:par>
                              <p:par>
                                <p:cTn id="54" presetID="10" presetClass="entr" presetSubtype="0" fill="hold" nodeType="with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250"/>
                                        <p:tgtEl>
                                          <p:spTgt spid="12"/>
                                        </p:tgtEl>
                                      </p:cBhvr>
                                    </p:animEffect>
                                  </p:childTnLst>
                                </p:cTn>
                              </p:par>
                            </p:childTnLst>
                          </p:cTn>
                        </p:par>
                        <p:par>
                          <p:cTn id="57" fill="hold">
                            <p:stCondLst>
                              <p:cond delay="2000"/>
                            </p:stCondLst>
                            <p:childTnLst>
                              <p:par>
                                <p:cTn id="58" presetID="26" presetClass="emph" presetSubtype="0" fill="hold" nodeType="afterEffect">
                                  <p:stCondLst>
                                    <p:cond delay="0"/>
                                  </p:stCondLst>
                                  <p:childTnLst>
                                    <p:animEffect transition="out" filter="fade">
                                      <p:cBhvr>
                                        <p:cTn id="59" dur="250" tmFilter="0, 0; .2, .5; .8, .5; 1, 0"/>
                                        <p:tgtEl>
                                          <p:spTgt spid="12"/>
                                        </p:tgtEl>
                                      </p:cBhvr>
                                    </p:animEffect>
                                    <p:animScale>
                                      <p:cBhvr>
                                        <p:cTn id="60" dur="125" autoRev="1" fill="hold"/>
                                        <p:tgtEl>
                                          <p:spTgt spid="12"/>
                                        </p:tgtEl>
                                      </p:cBhvr>
                                      <p:by x="105000" y="105000"/>
                                    </p:animScale>
                                  </p:childTnLst>
                                </p:cTn>
                              </p:par>
                              <p:par>
                                <p:cTn id="61" presetID="10" presetClass="entr" presetSubtype="0" fill="hold" nodeType="with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fade">
                                      <p:cBhvr>
                                        <p:cTn id="63" dur="250"/>
                                        <p:tgtEl>
                                          <p:spTgt spid="11"/>
                                        </p:tgtEl>
                                      </p:cBhvr>
                                    </p:animEffect>
                                  </p:childTnLst>
                                </p:cTn>
                              </p:par>
                            </p:childTnLst>
                          </p:cTn>
                        </p:par>
                        <p:par>
                          <p:cTn id="64" fill="hold">
                            <p:stCondLst>
                              <p:cond delay="2250"/>
                            </p:stCondLst>
                            <p:childTnLst>
                              <p:par>
                                <p:cTn id="65" presetID="26" presetClass="emph" presetSubtype="0" fill="hold" nodeType="afterEffect">
                                  <p:stCondLst>
                                    <p:cond delay="0"/>
                                  </p:stCondLst>
                                  <p:childTnLst>
                                    <p:animEffect transition="out" filter="fade">
                                      <p:cBhvr>
                                        <p:cTn id="66" dur="250" tmFilter="0, 0; .2, .5; .8, .5; 1, 0"/>
                                        <p:tgtEl>
                                          <p:spTgt spid="11"/>
                                        </p:tgtEl>
                                      </p:cBhvr>
                                    </p:animEffect>
                                    <p:animScale>
                                      <p:cBhvr>
                                        <p:cTn id="67" dur="125" autoRev="1" fill="hold"/>
                                        <p:tgtEl>
                                          <p:spTgt spid="11"/>
                                        </p:tgtEl>
                                      </p:cBhvr>
                                      <p:by x="105000" y="105000"/>
                                    </p:animScale>
                                  </p:childTnLst>
                                </p:cTn>
                              </p:par>
                              <p:par>
                                <p:cTn id="68" presetID="10" presetClass="entr" presetSubtype="0" fill="hold" nodeType="withEffect">
                                  <p:stCondLst>
                                    <p:cond delay="0"/>
                                  </p:stCondLst>
                                  <p:childTnLst>
                                    <p:set>
                                      <p:cBhvr>
                                        <p:cTn id="69" dur="1" fill="hold">
                                          <p:stCondLst>
                                            <p:cond delay="0"/>
                                          </p:stCondLst>
                                        </p:cTn>
                                        <p:tgtEl>
                                          <p:spTgt spid="10"/>
                                        </p:tgtEl>
                                        <p:attrNameLst>
                                          <p:attrName>style.visibility</p:attrName>
                                        </p:attrNameLst>
                                      </p:cBhvr>
                                      <p:to>
                                        <p:strVal val="visible"/>
                                      </p:to>
                                    </p:set>
                                    <p:animEffect transition="in" filter="fade">
                                      <p:cBhvr>
                                        <p:cTn id="70" dur="250"/>
                                        <p:tgtEl>
                                          <p:spTgt spid="10"/>
                                        </p:tgtEl>
                                      </p:cBhvr>
                                    </p:animEffect>
                                  </p:childTnLst>
                                </p:cTn>
                              </p:par>
                            </p:childTnLst>
                          </p:cTn>
                        </p:par>
                        <p:par>
                          <p:cTn id="71" fill="hold">
                            <p:stCondLst>
                              <p:cond delay="2500"/>
                            </p:stCondLst>
                            <p:childTnLst>
                              <p:par>
                                <p:cTn id="72" presetID="26" presetClass="emph" presetSubtype="0" fill="hold" nodeType="afterEffect">
                                  <p:stCondLst>
                                    <p:cond delay="0"/>
                                  </p:stCondLst>
                                  <p:childTnLst>
                                    <p:animEffect transition="out" filter="fade">
                                      <p:cBhvr>
                                        <p:cTn id="73" dur="250" tmFilter="0, 0; .2, .5; .8, .5; 1, 0"/>
                                        <p:tgtEl>
                                          <p:spTgt spid="10"/>
                                        </p:tgtEl>
                                      </p:cBhvr>
                                    </p:animEffect>
                                    <p:animScale>
                                      <p:cBhvr>
                                        <p:cTn id="74" dur="125" autoRev="1" fill="hold"/>
                                        <p:tgtEl>
                                          <p:spTgt spid="10"/>
                                        </p:tgtEl>
                                      </p:cBhvr>
                                      <p:by x="105000" y="105000"/>
                                    </p:animScale>
                                  </p:childTnLst>
                                </p:cTn>
                              </p:par>
                            </p:childTnLst>
                          </p:cTn>
                        </p:par>
                        <p:par>
                          <p:cTn id="75" fill="hold">
                            <p:stCondLst>
                              <p:cond delay="2750"/>
                            </p:stCondLst>
                            <p:childTnLst>
                              <p:par>
                                <p:cTn id="76" presetID="10" presetClass="entr" presetSubtype="0" fill="hold" nodeType="afterEffect">
                                  <p:stCondLst>
                                    <p:cond delay="250"/>
                                  </p:stCondLst>
                                  <p:childTnLst>
                                    <p:set>
                                      <p:cBhvr>
                                        <p:cTn id="77" dur="1" fill="hold">
                                          <p:stCondLst>
                                            <p:cond delay="0"/>
                                          </p:stCondLst>
                                        </p:cTn>
                                        <p:tgtEl>
                                          <p:spTgt spid="21"/>
                                        </p:tgtEl>
                                        <p:attrNameLst>
                                          <p:attrName>style.visibility</p:attrName>
                                        </p:attrNameLst>
                                      </p:cBhvr>
                                      <p:to>
                                        <p:strVal val="visible"/>
                                      </p:to>
                                    </p:set>
                                    <p:animEffect transition="in" filter="fade">
                                      <p:cBhvr>
                                        <p:cTn id="78" dur="750"/>
                                        <p:tgtEl>
                                          <p:spTgt spid="21"/>
                                        </p:tgtEl>
                                      </p:cBhvr>
                                    </p:animEffect>
                                  </p:childTnLst>
                                </p:cTn>
                              </p:par>
                            </p:childTnLst>
                          </p:cTn>
                        </p:par>
                        <p:par>
                          <p:cTn id="79" fill="hold">
                            <p:stCondLst>
                              <p:cond delay="3750"/>
                            </p:stCondLst>
                            <p:childTnLst>
                              <p:par>
                                <p:cTn id="80" presetID="42" presetClass="entr" presetSubtype="0" fill="hold" grpId="0"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500"/>
                                        <p:tgtEl>
                                          <p:spTgt spid="22"/>
                                        </p:tgtEl>
                                      </p:cBhvr>
                                    </p:animEffect>
                                    <p:anim calcmode="lin" valueType="num">
                                      <p:cBhvr>
                                        <p:cTn id="83" dur="500" fill="hold"/>
                                        <p:tgtEl>
                                          <p:spTgt spid="22"/>
                                        </p:tgtEl>
                                        <p:attrNameLst>
                                          <p:attrName>ppt_x</p:attrName>
                                        </p:attrNameLst>
                                      </p:cBhvr>
                                      <p:tavLst>
                                        <p:tav tm="0">
                                          <p:val>
                                            <p:strVal val="#ppt_x"/>
                                          </p:val>
                                        </p:tav>
                                        <p:tav tm="100000">
                                          <p:val>
                                            <p:strVal val="#ppt_x"/>
                                          </p:val>
                                        </p:tav>
                                      </p:tavLst>
                                    </p:anim>
                                    <p:anim calcmode="lin" valueType="num">
                                      <p:cBhvr>
                                        <p:cTn id="84" dur="500" fill="hold"/>
                                        <p:tgtEl>
                                          <p:spTgt spid="22"/>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23"/>
                                        </p:tgtEl>
                                        <p:attrNameLst>
                                          <p:attrName>style.visibility</p:attrName>
                                        </p:attrNameLst>
                                      </p:cBhvr>
                                      <p:to>
                                        <p:strVal val="visible"/>
                                      </p:to>
                                    </p:set>
                                    <p:animEffect transition="in" filter="fade">
                                      <p:cBhvr>
                                        <p:cTn id="87" dur="500"/>
                                        <p:tgtEl>
                                          <p:spTgt spid="23"/>
                                        </p:tgtEl>
                                      </p:cBhvr>
                                    </p:animEffect>
                                    <p:anim calcmode="lin" valueType="num">
                                      <p:cBhvr>
                                        <p:cTn id="88" dur="500" fill="hold"/>
                                        <p:tgtEl>
                                          <p:spTgt spid="23"/>
                                        </p:tgtEl>
                                        <p:attrNameLst>
                                          <p:attrName>ppt_x</p:attrName>
                                        </p:attrNameLst>
                                      </p:cBhvr>
                                      <p:tavLst>
                                        <p:tav tm="0">
                                          <p:val>
                                            <p:strVal val="#ppt_x"/>
                                          </p:val>
                                        </p:tav>
                                        <p:tav tm="100000">
                                          <p:val>
                                            <p:strVal val="#ppt_x"/>
                                          </p:val>
                                        </p:tav>
                                      </p:tavLst>
                                    </p:anim>
                                    <p:anim calcmode="lin" valueType="num">
                                      <p:cBhvr>
                                        <p:cTn id="89" dur="5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450757"/>
          </a:xfrm>
        </p:spPr>
        <p:txBody>
          <a:bodyPr/>
          <a:lstStyle>
            <a:lvl1pPr marL="0">
              <a:defRPr/>
            </a:lvl1pPr>
          </a:lstStyle>
          <a:p>
            <a:r>
              <a:rPr lang="en-US" dirty="0"/>
              <a:t>Click to edit Master title style</a:t>
            </a:r>
          </a:p>
        </p:txBody>
      </p:sp>
      <p:sp>
        <p:nvSpPr>
          <p:cNvPr id="3" name="Content Placeholder 2"/>
          <p:cNvSpPr>
            <a:spLocks noGrp="1"/>
          </p:cNvSpPr>
          <p:nvPr>
            <p:ph idx="1"/>
          </p:nvPr>
        </p:nvSpPr>
        <p:spPr>
          <a:xfrm>
            <a:off x="1097280" y="1845734"/>
            <a:ext cx="1005840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524748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BFF1F2CB-7B81-4E74-A585-7EA95341F62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45340" y="5976982"/>
            <a:ext cx="1301319" cy="1301319"/>
          </a:xfrm>
          <a:prstGeom prst="rect">
            <a:avLst/>
          </a:prstGeom>
        </p:spPr>
      </p:pic>
    </p:spTree>
    <p:extLst>
      <p:ext uri="{BB962C8B-B14F-4D97-AF65-F5344CB8AC3E}">
        <p14:creationId xmlns:p14="http://schemas.microsoft.com/office/powerpoint/2010/main" val="21168231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C519B-D9A3-4A34-ACA9-DAEB78C82D8D}"/>
              </a:ext>
            </a:extLst>
          </p:cNvPr>
          <p:cNvSpPr>
            <a:spLocks noGrp="1"/>
          </p:cNvSpPr>
          <p:nvPr>
            <p:ph type="title"/>
          </p:nvPr>
        </p:nvSpPr>
        <p:spPr/>
        <p:txBody>
          <a:bodyPr/>
          <a:lstStyle>
            <a:lvl1pPr>
              <a:defRPr u="sng"/>
            </a:lvl1pPr>
          </a:lstStyle>
          <a:p>
            <a:r>
              <a:rPr lang="en-US" dirty="0"/>
              <a:t>Click to edit Master title style</a:t>
            </a:r>
          </a:p>
        </p:txBody>
      </p:sp>
      <p:sp>
        <p:nvSpPr>
          <p:cNvPr id="3" name="Content Placeholder 2">
            <a:extLst>
              <a:ext uri="{FF2B5EF4-FFF2-40B4-BE49-F238E27FC236}">
                <a16:creationId xmlns:a16="http://schemas.microsoft.com/office/drawing/2014/main" id="{34EE0CD7-0241-4F77-9483-86A3374C5FD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4C7F1E-854D-480D-AAFF-49A9BA5D58EB}"/>
              </a:ext>
            </a:extLst>
          </p:cNvPr>
          <p:cNvSpPr>
            <a:spLocks noGrp="1"/>
          </p:cNvSpPr>
          <p:nvPr>
            <p:ph type="dt" sz="half" idx="10"/>
          </p:nvPr>
        </p:nvSpPr>
        <p:spPr>
          <a:xfrm>
            <a:off x="838200" y="6356350"/>
            <a:ext cx="27432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endParaRPr lang="en-US" dirty="0"/>
          </a:p>
        </p:txBody>
      </p:sp>
      <p:sp>
        <p:nvSpPr>
          <p:cNvPr id="5" name="Footer Placeholder 4">
            <a:extLst>
              <a:ext uri="{FF2B5EF4-FFF2-40B4-BE49-F238E27FC236}">
                <a16:creationId xmlns:a16="http://schemas.microsoft.com/office/drawing/2014/main" id="{8FDB4A0E-26F2-4730-8252-090742696E3F}"/>
              </a:ext>
            </a:extLst>
          </p:cNvPr>
          <p:cNvSpPr>
            <a:spLocks noGrp="1"/>
          </p:cNvSpPr>
          <p:nvPr>
            <p:ph type="ftr" sz="quarter" idx="11"/>
          </p:nvPr>
        </p:nvSpPr>
        <p:spPr>
          <a:xfrm>
            <a:off x="4038600" y="6356350"/>
            <a:ext cx="41148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pPr algn="ctr"/>
            <a:endParaRPr lang="en-US" dirty="0"/>
          </a:p>
        </p:txBody>
      </p:sp>
      <p:sp>
        <p:nvSpPr>
          <p:cNvPr id="6" name="Slide Number Placeholder 5">
            <a:extLst>
              <a:ext uri="{FF2B5EF4-FFF2-40B4-BE49-F238E27FC236}">
                <a16:creationId xmlns:a16="http://schemas.microsoft.com/office/drawing/2014/main" id="{C84984C0-620E-494F-A3F9-809014CE0D0A}"/>
              </a:ext>
            </a:extLst>
          </p:cNvPr>
          <p:cNvSpPr>
            <a:spLocks noGrp="1"/>
          </p:cNvSpPr>
          <p:nvPr>
            <p:ph type="sldNum" sz="quarter" idx="12"/>
          </p:nvPr>
        </p:nvSpPr>
        <p:spPr>
          <a:xfrm>
            <a:off x="8610600" y="6451600"/>
            <a:ext cx="27432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DE393ED9-3FAE-4C9F-B5CF-D8F31E5991EB}" type="slidenum">
              <a:rPr lang="en-US" smtClean="0"/>
              <a:pPr/>
              <a:t>‹#›</a:t>
            </a:fld>
            <a:endParaRPr lang="en-US" dirty="0"/>
          </a:p>
        </p:txBody>
      </p:sp>
    </p:spTree>
    <p:extLst>
      <p:ext uri="{BB962C8B-B14F-4D97-AF65-F5344CB8AC3E}">
        <p14:creationId xmlns:p14="http://schemas.microsoft.com/office/powerpoint/2010/main" val="38929550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523994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498517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85595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B8EE4-D329-4DF2-A622-24ED62DAE914}"/>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5190481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55FADB-B64F-4E85-8D31-602ABE641014}" type="slidenum">
              <a:rPr lang="en-US" smtClean="0"/>
              <a:t>‹#›</a:t>
            </a:fld>
            <a:endParaRPr lang="en-US" dirty="0"/>
          </a:p>
        </p:txBody>
      </p:sp>
    </p:spTree>
    <p:extLst>
      <p:ext uri="{BB962C8B-B14F-4D97-AF65-F5344CB8AC3E}">
        <p14:creationId xmlns:p14="http://schemas.microsoft.com/office/powerpoint/2010/main" val="6896044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F355FADB-B64F-4E85-8D31-602ABE641014}" type="slidenum">
              <a:rPr lang="en-US" smtClean="0"/>
              <a:t>‹#›</a:t>
            </a:fld>
            <a:endParaRPr lang="en-US" dirty="0"/>
          </a:p>
        </p:txBody>
      </p:sp>
      <p:pic>
        <p:nvPicPr>
          <p:cNvPr id="10" name="Picture 9">
            <a:extLst>
              <a:ext uri="{FF2B5EF4-FFF2-40B4-BE49-F238E27FC236}">
                <a16:creationId xmlns:a16="http://schemas.microsoft.com/office/drawing/2014/main" id="{16A8FC22-D062-43F9-A1B0-62DFA6A68E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45340" y="5976982"/>
            <a:ext cx="1301319" cy="1301319"/>
          </a:xfrm>
          <a:prstGeom prst="rect">
            <a:avLst/>
          </a:prstGeom>
        </p:spPr>
      </p:pic>
    </p:spTree>
    <p:extLst>
      <p:ext uri="{BB962C8B-B14F-4D97-AF65-F5344CB8AC3E}">
        <p14:creationId xmlns:p14="http://schemas.microsoft.com/office/powerpoint/2010/main" val="6975842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Tx">
  <p:cSld name="Section Slide">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dirty="0"/>
              <a:t>Click to edit Master title style</a:t>
            </a:r>
          </a:p>
        </p:txBody>
      </p:sp>
      <p:sp>
        <p:nvSpPr>
          <p:cNvPr id="3" name="Content Placeholder 2"/>
          <p:cNvSpPr>
            <a:spLocks noGrp="1"/>
          </p:cNvSpPr>
          <p:nvPr>
            <p:ph idx="1"/>
          </p:nvPr>
        </p:nvSpPr>
        <p:spPr>
          <a:xfrm>
            <a:off x="4800600" y="731520"/>
            <a:ext cx="6492240" cy="5257800"/>
          </a:xfrm>
        </p:spPr>
        <p:txBody>
          <a:bodyPr/>
          <a:lstStyle>
            <a:lvl1pPr marL="0" indent="0">
              <a:buNone/>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89981B7A-DCA7-4E46-A2A0-9BC053CA059F}" type="datetimeFigureOut">
              <a:rPr lang="en-US" smtClean="0"/>
              <a:t>12/10/2020</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F355FADB-B64F-4E85-8D31-602ABE641014}" type="slidenum">
              <a:rPr lang="en-US" smtClean="0"/>
              <a:t>‹#›</a:t>
            </a:fld>
            <a:endParaRPr lang="en-US" dirty="0"/>
          </a:p>
        </p:txBody>
      </p:sp>
    </p:spTree>
    <p:extLst>
      <p:ext uri="{BB962C8B-B14F-4D97-AF65-F5344CB8AC3E}">
        <p14:creationId xmlns:p14="http://schemas.microsoft.com/office/powerpoint/2010/main" val="3384958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0485" y="286604"/>
            <a:ext cx="11500338" cy="513496"/>
          </a:xfrm>
        </p:spPr>
        <p:txBody>
          <a:bodyPr anchor="t">
            <a:normAutofit/>
          </a:bodyPr>
          <a:lstStyle>
            <a:lvl1pPr marL="0">
              <a:defRPr sz="3200">
                <a:solidFill>
                  <a:schemeClr val="accent2"/>
                </a:solidFill>
              </a:defRPr>
            </a:lvl1pPr>
          </a:lstStyle>
          <a:p>
            <a:r>
              <a:rPr lang="en-US" dirty="0"/>
              <a:t>Click to edit Master title style</a:t>
            </a:r>
          </a:p>
        </p:txBody>
      </p:sp>
      <p:sp>
        <p:nvSpPr>
          <p:cNvPr id="4" name="Date Placeholder 3"/>
          <p:cNvSpPr>
            <a:spLocks noGrp="1"/>
          </p:cNvSpPr>
          <p:nvPr>
            <p:ph type="dt" sz="half" idx="10"/>
          </p:nvPr>
        </p:nvSpPr>
        <p:spPr/>
        <p:txBody>
          <a:bodyPr/>
          <a:lstStyle/>
          <a:p>
            <a:fld id="{89981B7A-DCA7-4E46-A2A0-9BC053CA059F}" type="datetimeFigureOut">
              <a:rPr lang="en-US" smtClean="0"/>
              <a:t>12/10/2020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55FADB-B64F-4E85-8D31-602ABE641014}" type="slidenum">
              <a:rPr lang="en-US" smtClean="0"/>
              <a:t>‹#›</a:t>
            </a:fld>
            <a:endParaRPr lang="en-US" dirty="0"/>
          </a:p>
        </p:txBody>
      </p:sp>
      <p:sp>
        <p:nvSpPr>
          <p:cNvPr id="11" name="Text Placeholder 12">
            <a:extLst>
              <a:ext uri="{FF2B5EF4-FFF2-40B4-BE49-F238E27FC236}">
                <a16:creationId xmlns:a16="http://schemas.microsoft.com/office/drawing/2014/main" id="{41DF5986-130A-48DD-9B12-B6403C2C2256}"/>
              </a:ext>
            </a:extLst>
          </p:cNvPr>
          <p:cNvSpPr>
            <a:spLocks noGrp="1"/>
          </p:cNvSpPr>
          <p:nvPr>
            <p:ph type="body" sz="quarter" idx="13"/>
          </p:nvPr>
        </p:nvSpPr>
        <p:spPr>
          <a:xfrm>
            <a:off x="360362" y="800100"/>
            <a:ext cx="11500337" cy="604689"/>
          </a:xfrm>
        </p:spPr>
        <p:txBody>
          <a:bodyPr/>
          <a:lstStyle>
            <a:lvl1pPr>
              <a:defRPr>
                <a:solidFill>
                  <a:schemeClr val="accent2"/>
                </a:solidFill>
              </a:defRPr>
            </a:lvl1pPr>
          </a:lstStyle>
          <a:p>
            <a:pPr lvl="0"/>
            <a:r>
              <a:rPr lang="en-US" dirty="0"/>
              <a:t>Edit Master text styles</a:t>
            </a:r>
          </a:p>
          <a:p>
            <a:pPr lvl="1"/>
            <a:endParaRPr lang="en-US" dirty="0"/>
          </a:p>
        </p:txBody>
      </p:sp>
    </p:spTree>
    <p:extLst>
      <p:ext uri="{BB962C8B-B14F-4D97-AF65-F5344CB8AC3E}">
        <p14:creationId xmlns:p14="http://schemas.microsoft.com/office/powerpoint/2010/main" val="2339499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6FD4F-52B0-45D4-83A0-95B7AE8D760C}"/>
              </a:ext>
            </a:extLst>
          </p:cNvPr>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1360F70B-E8A8-4732-A7AB-83BA70AC2FF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3">
            <a:extLst>
              <a:ext uri="{FF2B5EF4-FFF2-40B4-BE49-F238E27FC236}">
                <a16:creationId xmlns:a16="http://schemas.microsoft.com/office/drawing/2014/main" id="{9F52829A-5A4D-44DD-AD20-1EFE6247F755}"/>
              </a:ext>
            </a:extLst>
          </p:cNvPr>
          <p:cNvSpPr>
            <a:spLocks noGrp="1"/>
          </p:cNvSpPr>
          <p:nvPr>
            <p:ph type="dt" sz="half" idx="10"/>
          </p:nvPr>
        </p:nvSpPr>
        <p:spPr>
          <a:xfrm>
            <a:off x="838200" y="6356350"/>
            <a:ext cx="27432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endParaRPr lang="en-US" dirty="0"/>
          </a:p>
        </p:txBody>
      </p:sp>
      <p:sp>
        <p:nvSpPr>
          <p:cNvPr id="8" name="Footer Placeholder 4">
            <a:extLst>
              <a:ext uri="{FF2B5EF4-FFF2-40B4-BE49-F238E27FC236}">
                <a16:creationId xmlns:a16="http://schemas.microsoft.com/office/drawing/2014/main" id="{0122B4E0-359C-4E2A-98DC-543C56E0CF06}"/>
              </a:ext>
            </a:extLst>
          </p:cNvPr>
          <p:cNvSpPr>
            <a:spLocks noGrp="1"/>
          </p:cNvSpPr>
          <p:nvPr>
            <p:ph type="ftr" sz="quarter" idx="11"/>
          </p:nvPr>
        </p:nvSpPr>
        <p:spPr>
          <a:xfrm>
            <a:off x="4038600" y="6356350"/>
            <a:ext cx="41148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pPr algn="ctr"/>
            <a:endParaRPr lang="en-US" dirty="0"/>
          </a:p>
        </p:txBody>
      </p:sp>
      <p:sp>
        <p:nvSpPr>
          <p:cNvPr id="9" name="Slide Number Placeholder 5">
            <a:extLst>
              <a:ext uri="{FF2B5EF4-FFF2-40B4-BE49-F238E27FC236}">
                <a16:creationId xmlns:a16="http://schemas.microsoft.com/office/drawing/2014/main" id="{59B215D3-DB0E-45B6-9FA1-8B0D4201D3B2}"/>
              </a:ext>
            </a:extLst>
          </p:cNvPr>
          <p:cNvSpPr>
            <a:spLocks noGrp="1"/>
          </p:cNvSpPr>
          <p:nvPr>
            <p:ph type="sldNum" sz="quarter" idx="12"/>
          </p:nvPr>
        </p:nvSpPr>
        <p:spPr>
          <a:xfrm>
            <a:off x="8610600" y="6451600"/>
            <a:ext cx="27432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DE393ED9-3FAE-4C9F-B5CF-D8F31E5991EB}" type="slidenum">
              <a:rPr lang="en-US" smtClean="0"/>
              <a:pPr/>
              <a:t>‹#›</a:t>
            </a:fld>
            <a:endParaRPr lang="en-US" dirty="0"/>
          </a:p>
        </p:txBody>
      </p:sp>
    </p:spTree>
    <p:extLst>
      <p:ext uri="{BB962C8B-B14F-4D97-AF65-F5344CB8AC3E}">
        <p14:creationId xmlns:p14="http://schemas.microsoft.com/office/powerpoint/2010/main" val="3915612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1D826-3FD3-40CC-9D68-F392DB69896D}"/>
              </a:ext>
            </a:extLst>
          </p:cNvPr>
          <p:cNvSpPr>
            <a:spLocks noGrp="1"/>
          </p:cNvSpPr>
          <p:nvPr>
            <p:ph type="title"/>
          </p:nvPr>
        </p:nvSpPr>
        <p:spPr/>
        <p:txBody>
          <a:bodyPr/>
          <a:lstStyle>
            <a:lvl1pPr>
              <a:defRPr u="sng"/>
            </a:lvl1pPr>
          </a:lstStyle>
          <a:p>
            <a:r>
              <a:rPr lang="en-US" dirty="0"/>
              <a:t>Click to edit Master title style</a:t>
            </a:r>
          </a:p>
        </p:txBody>
      </p:sp>
      <p:sp>
        <p:nvSpPr>
          <p:cNvPr id="3" name="Content Placeholder 2">
            <a:extLst>
              <a:ext uri="{FF2B5EF4-FFF2-40B4-BE49-F238E27FC236}">
                <a16:creationId xmlns:a16="http://schemas.microsoft.com/office/drawing/2014/main" id="{D377DF4D-66DF-4DB1-9C7E-1094544AB4F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25A568F-5E27-4B48-8D06-6E2AFF39928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3">
            <a:extLst>
              <a:ext uri="{FF2B5EF4-FFF2-40B4-BE49-F238E27FC236}">
                <a16:creationId xmlns:a16="http://schemas.microsoft.com/office/drawing/2014/main" id="{8EC5D5F0-ADDC-453F-B160-21534283B490}"/>
              </a:ext>
            </a:extLst>
          </p:cNvPr>
          <p:cNvSpPr>
            <a:spLocks noGrp="1"/>
          </p:cNvSpPr>
          <p:nvPr>
            <p:ph type="dt" sz="half" idx="10"/>
          </p:nvPr>
        </p:nvSpPr>
        <p:spPr>
          <a:xfrm>
            <a:off x="838200" y="6356350"/>
            <a:ext cx="27432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endParaRPr lang="en-US" dirty="0"/>
          </a:p>
        </p:txBody>
      </p:sp>
      <p:sp>
        <p:nvSpPr>
          <p:cNvPr id="10" name="Footer Placeholder 4">
            <a:extLst>
              <a:ext uri="{FF2B5EF4-FFF2-40B4-BE49-F238E27FC236}">
                <a16:creationId xmlns:a16="http://schemas.microsoft.com/office/drawing/2014/main" id="{75ADE70B-6170-4084-B010-251B5F3E9762}"/>
              </a:ext>
            </a:extLst>
          </p:cNvPr>
          <p:cNvSpPr>
            <a:spLocks noGrp="1"/>
          </p:cNvSpPr>
          <p:nvPr>
            <p:ph type="ftr" sz="quarter" idx="11"/>
          </p:nvPr>
        </p:nvSpPr>
        <p:spPr>
          <a:xfrm>
            <a:off x="4038600" y="6356350"/>
            <a:ext cx="41148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pPr algn="ctr"/>
            <a:endParaRPr lang="en-US" dirty="0"/>
          </a:p>
        </p:txBody>
      </p:sp>
      <p:sp>
        <p:nvSpPr>
          <p:cNvPr id="11" name="Slide Number Placeholder 5">
            <a:extLst>
              <a:ext uri="{FF2B5EF4-FFF2-40B4-BE49-F238E27FC236}">
                <a16:creationId xmlns:a16="http://schemas.microsoft.com/office/drawing/2014/main" id="{C18D33A6-0D1B-4FA5-929E-B97B313E6E68}"/>
              </a:ext>
            </a:extLst>
          </p:cNvPr>
          <p:cNvSpPr>
            <a:spLocks noGrp="1"/>
          </p:cNvSpPr>
          <p:nvPr>
            <p:ph type="sldNum" sz="quarter" idx="12"/>
          </p:nvPr>
        </p:nvSpPr>
        <p:spPr>
          <a:xfrm>
            <a:off x="8610600" y="6356350"/>
            <a:ext cx="27432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DE393ED9-3FAE-4C9F-B5CF-D8F31E5991EB}" type="slidenum">
              <a:rPr lang="en-US" smtClean="0"/>
              <a:pPr/>
              <a:t>‹#›</a:t>
            </a:fld>
            <a:endParaRPr lang="en-US" dirty="0"/>
          </a:p>
        </p:txBody>
      </p:sp>
    </p:spTree>
    <p:extLst>
      <p:ext uri="{BB962C8B-B14F-4D97-AF65-F5344CB8AC3E}">
        <p14:creationId xmlns:p14="http://schemas.microsoft.com/office/powerpoint/2010/main" val="1075507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C85E8-7639-4714-A239-06BD183587CB}"/>
              </a:ext>
            </a:extLst>
          </p:cNvPr>
          <p:cNvSpPr>
            <a:spLocks noGrp="1"/>
          </p:cNvSpPr>
          <p:nvPr>
            <p:ph type="title"/>
          </p:nvPr>
        </p:nvSpPr>
        <p:spPr>
          <a:xfrm>
            <a:off x="839788" y="365125"/>
            <a:ext cx="10515600" cy="1325563"/>
          </a:xfrm>
        </p:spPr>
        <p:txBody>
          <a:bodyPr/>
          <a:lstStyle>
            <a:lvl1pPr>
              <a:defRPr u="sng"/>
            </a:lvl1pPr>
          </a:lstStyle>
          <a:p>
            <a:r>
              <a:rPr lang="en-US" dirty="0"/>
              <a:t>Click to edit Master title style</a:t>
            </a:r>
          </a:p>
        </p:txBody>
      </p:sp>
      <p:sp>
        <p:nvSpPr>
          <p:cNvPr id="3" name="Text Placeholder 2">
            <a:extLst>
              <a:ext uri="{FF2B5EF4-FFF2-40B4-BE49-F238E27FC236}">
                <a16:creationId xmlns:a16="http://schemas.microsoft.com/office/drawing/2014/main" id="{47CFB97D-C645-4790-BFDF-B19A80168B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CCB55BB-78CE-408E-A70E-6F9C4A88A7C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38A8302-E2D6-41B1-9910-EEBAB7E8EC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2D034A4-2B5C-4C25-8774-20D5D6F88CA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Date Placeholder 3">
            <a:extLst>
              <a:ext uri="{FF2B5EF4-FFF2-40B4-BE49-F238E27FC236}">
                <a16:creationId xmlns:a16="http://schemas.microsoft.com/office/drawing/2014/main" id="{B23A5A3D-3C2E-4EB2-871D-368A75CFA130}"/>
              </a:ext>
            </a:extLst>
          </p:cNvPr>
          <p:cNvSpPr>
            <a:spLocks noGrp="1"/>
          </p:cNvSpPr>
          <p:nvPr>
            <p:ph type="dt" sz="half" idx="10"/>
          </p:nvPr>
        </p:nvSpPr>
        <p:spPr>
          <a:xfrm>
            <a:off x="838200" y="6356350"/>
            <a:ext cx="27432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endParaRPr lang="en-US" dirty="0"/>
          </a:p>
        </p:txBody>
      </p:sp>
      <p:sp>
        <p:nvSpPr>
          <p:cNvPr id="12" name="Footer Placeholder 4">
            <a:extLst>
              <a:ext uri="{FF2B5EF4-FFF2-40B4-BE49-F238E27FC236}">
                <a16:creationId xmlns:a16="http://schemas.microsoft.com/office/drawing/2014/main" id="{AA4F324A-F848-4C58-A527-072CECE281D3}"/>
              </a:ext>
            </a:extLst>
          </p:cNvPr>
          <p:cNvSpPr>
            <a:spLocks noGrp="1"/>
          </p:cNvSpPr>
          <p:nvPr>
            <p:ph type="ftr" sz="quarter" idx="11"/>
          </p:nvPr>
        </p:nvSpPr>
        <p:spPr>
          <a:xfrm>
            <a:off x="4038600" y="6356350"/>
            <a:ext cx="41148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pPr algn="ctr"/>
            <a:endParaRPr lang="en-US" dirty="0"/>
          </a:p>
        </p:txBody>
      </p:sp>
      <p:sp>
        <p:nvSpPr>
          <p:cNvPr id="13" name="Slide Number Placeholder 5">
            <a:extLst>
              <a:ext uri="{FF2B5EF4-FFF2-40B4-BE49-F238E27FC236}">
                <a16:creationId xmlns:a16="http://schemas.microsoft.com/office/drawing/2014/main" id="{65FAA4F4-FF06-4CA9-81A3-156092C1E4B5}"/>
              </a:ext>
            </a:extLst>
          </p:cNvPr>
          <p:cNvSpPr>
            <a:spLocks noGrp="1"/>
          </p:cNvSpPr>
          <p:nvPr>
            <p:ph type="sldNum" sz="quarter" idx="12"/>
          </p:nvPr>
        </p:nvSpPr>
        <p:spPr>
          <a:xfrm>
            <a:off x="8610600" y="6356350"/>
            <a:ext cx="27432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DE393ED9-3FAE-4C9F-B5CF-D8F31E5991EB}" type="slidenum">
              <a:rPr lang="en-US" smtClean="0"/>
              <a:pPr/>
              <a:t>‹#›</a:t>
            </a:fld>
            <a:endParaRPr lang="en-US" dirty="0"/>
          </a:p>
        </p:txBody>
      </p:sp>
    </p:spTree>
    <p:extLst>
      <p:ext uri="{BB962C8B-B14F-4D97-AF65-F5344CB8AC3E}">
        <p14:creationId xmlns:p14="http://schemas.microsoft.com/office/powerpoint/2010/main" val="2332985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1A383-1B28-48E4-B2B8-1CE3D9EC9F77}"/>
              </a:ext>
            </a:extLst>
          </p:cNvPr>
          <p:cNvSpPr>
            <a:spLocks noGrp="1"/>
          </p:cNvSpPr>
          <p:nvPr>
            <p:ph type="title"/>
          </p:nvPr>
        </p:nvSpPr>
        <p:spPr/>
        <p:txBody>
          <a:bodyPr/>
          <a:lstStyle>
            <a:lvl1pPr>
              <a:defRPr u="sng"/>
            </a:lvl1pPr>
          </a:lstStyle>
          <a:p>
            <a:r>
              <a:rPr lang="en-US" dirty="0"/>
              <a:t>Click to edit Master title style</a:t>
            </a:r>
          </a:p>
        </p:txBody>
      </p:sp>
      <p:sp>
        <p:nvSpPr>
          <p:cNvPr id="7" name="Date Placeholder 3">
            <a:extLst>
              <a:ext uri="{FF2B5EF4-FFF2-40B4-BE49-F238E27FC236}">
                <a16:creationId xmlns:a16="http://schemas.microsoft.com/office/drawing/2014/main" id="{9A9D1006-C0D9-4565-906E-978B63B5B94C}"/>
              </a:ext>
            </a:extLst>
          </p:cNvPr>
          <p:cNvSpPr>
            <a:spLocks noGrp="1"/>
          </p:cNvSpPr>
          <p:nvPr>
            <p:ph type="dt" sz="half" idx="10"/>
          </p:nvPr>
        </p:nvSpPr>
        <p:spPr>
          <a:xfrm>
            <a:off x="838200" y="6356350"/>
            <a:ext cx="27432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endParaRPr lang="en-US" dirty="0"/>
          </a:p>
        </p:txBody>
      </p:sp>
      <p:sp>
        <p:nvSpPr>
          <p:cNvPr id="8" name="Footer Placeholder 4">
            <a:extLst>
              <a:ext uri="{FF2B5EF4-FFF2-40B4-BE49-F238E27FC236}">
                <a16:creationId xmlns:a16="http://schemas.microsoft.com/office/drawing/2014/main" id="{F93DF32E-73E6-4FE9-9FBE-05FE254867EB}"/>
              </a:ext>
            </a:extLst>
          </p:cNvPr>
          <p:cNvSpPr>
            <a:spLocks noGrp="1"/>
          </p:cNvSpPr>
          <p:nvPr>
            <p:ph type="ftr" sz="quarter" idx="11"/>
          </p:nvPr>
        </p:nvSpPr>
        <p:spPr>
          <a:xfrm>
            <a:off x="4038600" y="6356350"/>
            <a:ext cx="41148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pPr algn="ctr"/>
            <a:endParaRPr lang="en-US" dirty="0"/>
          </a:p>
        </p:txBody>
      </p:sp>
      <p:sp>
        <p:nvSpPr>
          <p:cNvPr id="9" name="Slide Number Placeholder 5">
            <a:extLst>
              <a:ext uri="{FF2B5EF4-FFF2-40B4-BE49-F238E27FC236}">
                <a16:creationId xmlns:a16="http://schemas.microsoft.com/office/drawing/2014/main" id="{796C8AE8-1D7F-4087-9ADC-11F9DDF00FA4}"/>
              </a:ext>
            </a:extLst>
          </p:cNvPr>
          <p:cNvSpPr>
            <a:spLocks noGrp="1"/>
          </p:cNvSpPr>
          <p:nvPr>
            <p:ph type="sldNum" sz="quarter" idx="12"/>
          </p:nvPr>
        </p:nvSpPr>
        <p:spPr>
          <a:xfrm>
            <a:off x="8610600" y="6356350"/>
            <a:ext cx="27432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DE393ED9-3FAE-4C9F-B5CF-D8F31E5991EB}" type="slidenum">
              <a:rPr lang="en-US" smtClean="0"/>
              <a:pPr/>
              <a:t>‹#›</a:t>
            </a:fld>
            <a:endParaRPr lang="en-US" dirty="0"/>
          </a:p>
        </p:txBody>
      </p:sp>
    </p:spTree>
    <p:extLst>
      <p:ext uri="{BB962C8B-B14F-4D97-AF65-F5344CB8AC3E}">
        <p14:creationId xmlns:p14="http://schemas.microsoft.com/office/powerpoint/2010/main" val="2506801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9D833-D42F-42B2-A7F8-662B7CE68158}"/>
              </a:ext>
            </a:extLst>
          </p:cNvPr>
          <p:cNvSpPr>
            <a:spLocks noGrp="1"/>
          </p:cNvSpPr>
          <p:nvPr>
            <p:ph type="title"/>
          </p:nvPr>
        </p:nvSpPr>
        <p:spPr/>
        <p:txBody>
          <a:bodyPr/>
          <a:lstStyle>
            <a:lvl1pPr>
              <a:defRPr u="sng"/>
            </a:lvl1pPr>
          </a:lstStyle>
          <a:p>
            <a:r>
              <a:rPr lang="en-US" dirty="0"/>
              <a:t>Click to edit Master title style</a:t>
            </a:r>
          </a:p>
        </p:txBody>
      </p:sp>
      <p:sp>
        <p:nvSpPr>
          <p:cNvPr id="3" name="Date Placeholder 2">
            <a:extLst>
              <a:ext uri="{FF2B5EF4-FFF2-40B4-BE49-F238E27FC236}">
                <a16:creationId xmlns:a16="http://schemas.microsoft.com/office/drawing/2014/main" id="{AEBBE03F-83B7-4B9A-9C68-FFDE863BCAE8}"/>
              </a:ext>
            </a:extLst>
          </p:cNvPr>
          <p:cNvSpPr>
            <a:spLocks noGrp="1"/>
          </p:cNvSpPr>
          <p:nvPr>
            <p:ph type="dt" sz="half" idx="10"/>
          </p:nvPr>
        </p:nvSpPr>
        <p:spPr/>
        <p:txBody>
          <a:bodyPr/>
          <a:lstStyle>
            <a:lvl1pPr>
              <a:defRPr/>
            </a:lvl1pPr>
          </a:lstStyle>
          <a:p>
            <a:endParaRPr lang="en-US" dirty="0"/>
          </a:p>
        </p:txBody>
      </p:sp>
      <p:sp>
        <p:nvSpPr>
          <p:cNvPr id="4" name="Footer Placeholder 3">
            <a:extLst>
              <a:ext uri="{FF2B5EF4-FFF2-40B4-BE49-F238E27FC236}">
                <a16:creationId xmlns:a16="http://schemas.microsoft.com/office/drawing/2014/main" id="{FCBB0C26-59B9-469C-838C-8250CE90291C}"/>
              </a:ext>
            </a:extLst>
          </p:cNvPr>
          <p:cNvSpPr>
            <a:spLocks noGrp="1"/>
          </p:cNvSpPr>
          <p:nvPr>
            <p:ph type="ftr" sz="quarter" idx="11"/>
          </p:nvPr>
        </p:nvSpPr>
        <p:spPr/>
        <p:txBody>
          <a:bodyPr/>
          <a:lstStyle/>
          <a:p>
            <a:pPr algn="ctr"/>
            <a:endParaRPr lang="en-US" dirty="0"/>
          </a:p>
        </p:txBody>
      </p:sp>
      <p:sp>
        <p:nvSpPr>
          <p:cNvPr id="5" name="Slide Number Placeholder 4">
            <a:extLst>
              <a:ext uri="{FF2B5EF4-FFF2-40B4-BE49-F238E27FC236}">
                <a16:creationId xmlns:a16="http://schemas.microsoft.com/office/drawing/2014/main" id="{4533C80D-59AF-4C3D-B5E4-C6DCCE103943}"/>
              </a:ext>
            </a:extLst>
          </p:cNvPr>
          <p:cNvSpPr>
            <a:spLocks noGrp="1"/>
          </p:cNvSpPr>
          <p:nvPr>
            <p:ph type="sldNum" sz="quarter" idx="12"/>
          </p:nvPr>
        </p:nvSpPr>
        <p:spPr/>
        <p:txBody>
          <a:bodyPr/>
          <a:lstStyle/>
          <a:p>
            <a:fld id="{DE393ED9-3FAE-4C9F-B5CF-D8F31E5991EB}" type="slidenum">
              <a:rPr lang="en-US" smtClean="0"/>
              <a:pPr/>
              <a:t>‹#›</a:t>
            </a:fld>
            <a:endParaRPr lang="en-US" dirty="0"/>
          </a:p>
        </p:txBody>
      </p:sp>
      <p:sp>
        <p:nvSpPr>
          <p:cNvPr id="7" name="Chart Placeholder 6">
            <a:extLst>
              <a:ext uri="{FF2B5EF4-FFF2-40B4-BE49-F238E27FC236}">
                <a16:creationId xmlns:a16="http://schemas.microsoft.com/office/drawing/2014/main" id="{B3718742-54E9-45CA-BB78-21F55643C04A}"/>
              </a:ext>
            </a:extLst>
          </p:cNvPr>
          <p:cNvSpPr>
            <a:spLocks noGrp="1"/>
          </p:cNvSpPr>
          <p:nvPr>
            <p:ph type="chart" sz="quarter" idx="13"/>
          </p:nvPr>
        </p:nvSpPr>
        <p:spPr>
          <a:xfrm>
            <a:off x="838200" y="2114550"/>
            <a:ext cx="10515600" cy="3705225"/>
          </a:xfrm>
        </p:spPr>
        <p:txBody>
          <a:bodyPr/>
          <a:lstStyle/>
          <a:p>
            <a:endParaRPr lang="en-US" dirty="0"/>
          </a:p>
        </p:txBody>
      </p:sp>
    </p:spTree>
    <p:extLst>
      <p:ext uri="{BB962C8B-B14F-4D97-AF65-F5344CB8AC3E}">
        <p14:creationId xmlns:p14="http://schemas.microsoft.com/office/powerpoint/2010/main" val="82839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2AD7B-976B-48E1-A882-4095376DD830}"/>
              </a:ext>
            </a:extLst>
          </p:cNvPr>
          <p:cNvSpPr>
            <a:spLocks noGrp="1"/>
          </p:cNvSpPr>
          <p:nvPr>
            <p:ph type="title"/>
          </p:nvPr>
        </p:nvSpPr>
        <p:spPr/>
        <p:txBody>
          <a:bodyPr/>
          <a:lstStyle>
            <a:lvl1pPr>
              <a:defRPr u="sng"/>
            </a:lvl1pPr>
          </a:lstStyle>
          <a:p>
            <a:r>
              <a:rPr lang="en-US" dirty="0"/>
              <a:t>Click to edit Master title style</a:t>
            </a:r>
          </a:p>
        </p:txBody>
      </p:sp>
      <p:sp>
        <p:nvSpPr>
          <p:cNvPr id="3" name="Date Placeholder 2">
            <a:extLst>
              <a:ext uri="{FF2B5EF4-FFF2-40B4-BE49-F238E27FC236}">
                <a16:creationId xmlns:a16="http://schemas.microsoft.com/office/drawing/2014/main" id="{6016703B-33B1-4AE0-828A-A8E62860CE2E}"/>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FF431CC6-9864-412B-9592-15F256FAA431}"/>
              </a:ext>
            </a:extLst>
          </p:cNvPr>
          <p:cNvSpPr>
            <a:spLocks noGrp="1"/>
          </p:cNvSpPr>
          <p:nvPr>
            <p:ph type="ftr" sz="quarter" idx="11"/>
          </p:nvPr>
        </p:nvSpPr>
        <p:spPr/>
        <p:txBody>
          <a:bodyPr/>
          <a:lstStyle/>
          <a:p>
            <a:pPr algn="ctr"/>
            <a:endParaRPr lang="en-US" dirty="0"/>
          </a:p>
        </p:txBody>
      </p:sp>
      <p:sp>
        <p:nvSpPr>
          <p:cNvPr id="5" name="Slide Number Placeholder 4">
            <a:extLst>
              <a:ext uri="{FF2B5EF4-FFF2-40B4-BE49-F238E27FC236}">
                <a16:creationId xmlns:a16="http://schemas.microsoft.com/office/drawing/2014/main" id="{EB5B1D4C-973B-4C82-9548-444E94E514E6}"/>
              </a:ext>
            </a:extLst>
          </p:cNvPr>
          <p:cNvSpPr>
            <a:spLocks noGrp="1"/>
          </p:cNvSpPr>
          <p:nvPr>
            <p:ph type="sldNum" sz="quarter" idx="12"/>
          </p:nvPr>
        </p:nvSpPr>
        <p:spPr/>
        <p:txBody>
          <a:bodyPr/>
          <a:lstStyle/>
          <a:p>
            <a:fld id="{DE393ED9-3FAE-4C9F-B5CF-D8F31E5991EB}" type="slidenum">
              <a:rPr lang="en-US" smtClean="0"/>
              <a:pPr/>
              <a:t>‹#›</a:t>
            </a:fld>
            <a:endParaRPr lang="en-US" dirty="0"/>
          </a:p>
        </p:txBody>
      </p:sp>
      <p:sp>
        <p:nvSpPr>
          <p:cNvPr id="7" name="Table Placeholder 6">
            <a:extLst>
              <a:ext uri="{FF2B5EF4-FFF2-40B4-BE49-F238E27FC236}">
                <a16:creationId xmlns:a16="http://schemas.microsoft.com/office/drawing/2014/main" id="{FB2448F2-0511-4FB2-8282-7063F4CD9447}"/>
              </a:ext>
            </a:extLst>
          </p:cNvPr>
          <p:cNvSpPr>
            <a:spLocks noGrp="1"/>
          </p:cNvSpPr>
          <p:nvPr>
            <p:ph type="tbl" sz="quarter" idx="13"/>
          </p:nvPr>
        </p:nvSpPr>
        <p:spPr>
          <a:xfrm>
            <a:off x="838200" y="2000250"/>
            <a:ext cx="10515600" cy="3981450"/>
          </a:xfrm>
        </p:spPr>
        <p:txBody>
          <a:bodyPr/>
          <a:lstStyle/>
          <a:p>
            <a:endParaRPr lang="en-US" dirty="0"/>
          </a:p>
        </p:txBody>
      </p:sp>
    </p:spTree>
    <p:extLst>
      <p:ext uri="{BB962C8B-B14F-4D97-AF65-F5344CB8AC3E}">
        <p14:creationId xmlns:p14="http://schemas.microsoft.com/office/powerpoint/2010/main" val="598047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5E75B-816E-488F-BE5F-36308929EFF3}"/>
              </a:ext>
            </a:extLst>
          </p:cNvPr>
          <p:cNvSpPr>
            <a:spLocks noGrp="1"/>
          </p:cNvSpPr>
          <p:nvPr>
            <p:ph type="title"/>
          </p:nvPr>
        </p:nvSpPr>
        <p:spPr/>
        <p:txBody>
          <a:bodyPr/>
          <a:lstStyle>
            <a:lvl1pPr>
              <a:defRPr u="sng"/>
            </a:lvl1pPr>
          </a:lstStyle>
          <a:p>
            <a:r>
              <a:rPr lang="en-US" dirty="0"/>
              <a:t>Click to edit Master title style</a:t>
            </a:r>
          </a:p>
        </p:txBody>
      </p:sp>
      <p:sp>
        <p:nvSpPr>
          <p:cNvPr id="3" name="Date Placeholder 2">
            <a:extLst>
              <a:ext uri="{FF2B5EF4-FFF2-40B4-BE49-F238E27FC236}">
                <a16:creationId xmlns:a16="http://schemas.microsoft.com/office/drawing/2014/main" id="{7E71C034-E574-4F11-A805-4454DA3F7CDE}"/>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C34EEF1F-F6CE-4B81-B25F-A8991CC7A0FF}"/>
              </a:ext>
            </a:extLst>
          </p:cNvPr>
          <p:cNvSpPr>
            <a:spLocks noGrp="1"/>
          </p:cNvSpPr>
          <p:nvPr>
            <p:ph type="ftr" sz="quarter" idx="11"/>
          </p:nvPr>
        </p:nvSpPr>
        <p:spPr/>
        <p:txBody>
          <a:bodyPr/>
          <a:lstStyle/>
          <a:p>
            <a:pPr algn="ctr"/>
            <a:endParaRPr lang="en-US" dirty="0"/>
          </a:p>
        </p:txBody>
      </p:sp>
      <p:sp>
        <p:nvSpPr>
          <p:cNvPr id="5" name="Slide Number Placeholder 4">
            <a:extLst>
              <a:ext uri="{FF2B5EF4-FFF2-40B4-BE49-F238E27FC236}">
                <a16:creationId xmlns:a16="http://schemas.microsoft.com/office/drawing/2014/main" id="{68610308-6E1C-4591-88E0-75F90C87EA31}"/>
              </a:ext>
            </a:extLst>
          </p:cNvPr>
          <p:cNvSpPr>
            <a:spLocks noGrp="1"/>
          </p:cNvSpPr>
          <p:nvPr>
            <p:ph type="sldNum" sz="quarter" idx="12"/>
          </p:nvPr>
        </p:nvSpPr>
        <p:spPr/>
        <p:txBody>
          <a:bodyPr/>
          <a:lstStyle/>
          <a:p>
            <a:fld id="{DE393ED9-3FAE-4C9F-B5CF-D8F31E5991EB}" type="slidenum">
              <a:rPr lang="en-US" smtClean="0"/>
              <a:pPr/>
              <a:t>‹#›</a:t>
            </a:fld>
            <a:endParaRPr lang="en-US" dirty="0"/>
          </a:p>
        </p:txBody>
      </p:sp>
      <p:sp>
        <p:nvSpPr>
          <p:cNvPr id="7" name="Picture Placeholder 6">
            <a:extLst>
              <a:ext uri="{FF2B5EF4-FFF2-40B4-BE49-F238E27FC236}">
                <a16:creationId xmlns:a16="http://schemas.microsoft.com/office/drawing/2014/main" id="{E582620B-1249-4430-9374-7A4F5B8E1BFC}"/>
              </a:ext>
            </a:extLst>
          </p:cNvPr>
          <p:cNvSpPr>
            <a:spLocks noGrp="1"/>
          </p:cNvSpPr>
          <p:nvPr>
            <p:ph type="pic" sz="quarter" idx="13"/>
          </p:nvPr>
        </p:nvSpPr>
        <p:spPr>
          <a:xfrm>
            <a:off x="838200" y="2162175"/>
            <a:ext cx="10515600" cy="3990975"/>
          </a:xfrm>
        </p:spPr>
        <p:txBody>
          <a:bodyPr/>
          <a:lstStyle/>
          <a:p>
            <a:endParaRPr lang="en-US" dirty="0"/>
          </a:p>
        </p:txBody>
      </p:sp>
    </p:spTree>
    <p:extLst>
      <p:ext uri="{BB962C8B-B14F-4D97-AF65-F5344CB8AC3E}">
        <p14:creationId xmlns:p14="http://schemas.microsoft.com/office/powerpoint/2010/main" val="33582837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5.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3906377-BEC5-43B9-9FC6-92ECD967ED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B8163D57-93E5-4557-9915-BFB65D6BA4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a:extLst>
              <a:ext uri="{FF2B5EF4-FFF2-40B4-BE49-F238E27FC236}">
                <a16:creationId xmlns:a16="http://schemas.microsoft.com/office/drawing/2014/main" id="{E486875C-26B0-471C-B373-8BD794CD04E0}"/>
              </a:ext>
            </a:extLst>
          </p:cNvPr>
          <p:cNvSpPr/>
          <p:nvPr userDrawn="1"/>
        </p:nvSpPr>
        <p:spPr>
          <a:xfrm>
            <a:off x="1" y="6400800"/>
            <a:ext cx="12192000" cy="457200"/>
          </a:xfrm>
          <a:prstGeom prst="rect">
            <a:avLst/>
          </a:prstGeom>
          <a:solidFill>
            <a:srgbClr val="092F57"/>
          </a:solidFill>
          <a:ln w="15875" cap="flat" cmpd="sng" algn="ctr">
            <a:noFill/>
            <a:prstDash val="solid"/>
          </a:ln>
          <a:effectLst/>
        </p:spPr>
      </p:sp>
      <p:sp>
        <p:nvSpPr>
          <p:cNvPr id="11" name="Rectangle 10">
            <a:extLst>
              <a:ext uri="{FF2B5EF4-FFF2-40B4-BE49-F238E27FC236}">
                <a16:creationId xmlns:a16="http://schemas.microsoft.com/office/drawing/2014/main" id="{C44777E6-94AE-4F6A-8340-8AFE46F83B29}"/>
              </a:ext>
            </a:extLst>
          </p:cNvPr>
          <p:cNvSpPr/>
          <p:nvPr userDrawn="1"/>
        </p:nvSpPr>
        <p:spPr>
          <a:xfrm>
            <a:off x="0" y="6334316"/>
            <a:ext cx="12192001" cy="65998"/>
          </a:xfrm>
          <a:prstGeom prst="rect">
            <a:avLst/>
          </a:prstGeom>
          <a:solidFill>
            <a:srgbClr val="FFB81C"/>
          </a:solidFill>
          <a:ln w="15875" cap="flat" cmpd="sng" algn="ctr">
            <a:noFill/>
            <a:prstDash val="solid"/>
          </a:ln>
          <a:effectLst/>
        </p:spPr>
      </p:sp>
      <p:sp>
        <p:nvSpPr>
          <p:cNvPr id="13" name="Date Placeholder 3">
            <a:extLst>
              <a:ext uri="{FF2B5EF4-FFF2-40B4-BE49-F238E27FC236}">
                <a16:creationId xmlns:a16="http://schemas.microsoft.com/office/drawing/2014/main" id="{52A6F5EB-5EBE-4A7C-A359-8837B8B68B00}"/>
              </a:ext>
            </a:extLst>
          </p:cNvPr>
          <p:cNvSpPr>
            <a:spLocks noGrp="1"/>
          </p:cNvSpPr>
          <p:nvPr>
            <p:ph type="dt" sz="half" idx="2"/>
          </p:nvPr>
        </p:nvSpPr>
        <p:spPr>
          <a:xfrm>
            <a:off x="838200" y="6356350"/>
            <a:ext cx="27432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endParaRPr lang="en-US" dirty="0"/>
          </a:p>
        </p:txBody>
      </p:sp>
      <p:sp>
        <p:nvSpPr>
          <p:cNvPr id="14" name="Footer Placeholder 4">
            <a:extLst>
              <a:ext uri="{FF2B5EF4-FFF2-40B4-BE49-F238E27FC236}">
                <a16:creationId xmlns:a16="http://schemas.microsoft.com/office/drawing/2014/main" id="{420DDDD0-3087-4D8A-A637-BF39CA171F49}"/>
              </a:ext>
            </a:extLst>
          </p:cNvPr>
          <p:cNvSpPr>
            <a:spLocks noGrp="1"/>
          </p:cNvSpPr>
          <p:nvPr>
            <p:ph type="ftr" sz="quarter" idx="3"/>
          </p:nvPr>
        </p:nvSpPr>
        <p:spPr>
          <a:xfrm>
            <a:off x="4038600" y="6356350"/>
            <a:ext cx="41148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pPr algn="ctr"/>
            <a:endParaRPr lang="en-US" dirty="0"/>
          </a:p>
        </p:txBody>
      </p:sp>
      <p:sp>
        <p:nvSpPr>
          <p:cNvPr id="15" name="Slide Number Placeholder 5">
            <a:extLst>
              <a:ext uri="{FF2B5EF4-FFF2-40B4-BE49-F238E27FC236}">
                <a16:creationId xmlns:a16="http://schemas.microsoft.com/office/drawing/2014/main" id="{B145C7B9-CEC3-4805-BE21-06731464084D}"/>
              </a:ext>
            </a:extLst>
          </p:cNvPr>
          <p:cNvSpPr>
            <a:spLocks noGrp="1"/>
          </p:cNvSpPr>
          <p:nvPr>
            <p:ph type="sldNum" sz="quarter" idx="4"/>
          </p:nvPr>
        </p:nvSpPr>
        <p:spPr>
          <a:xfrm>
            <a:off x="8610600" y="6451600"/>
            <a:ext cx="27432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DE393ED9-3FAE-4C9F-B5CF-D8F31E5991EB}" type="slidenum">
              <a:rPr lang="en-US" smtClean="0"/>
              <a:pPr/>
              <a:t>‹#›</a:t>
            </a:fld>
            <a:endParaRPr lang="en-US" dirty="0"/>
          </a:p>
        </p:txBody>
      </p:sp>
    </p:spTree>
    <p:extLst>
      <p:ext uri="{BB962C8B-B14F-4D97-AF65-F5344CB8AC3E}">
        <p14:creationId xmlns:p14="http://schemas.microsoft.com/office/powerpoint/2010/main" val="12274860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0" r:id="rId7"/>
    <p:sldLayoutId id="2147483661" r:id="rId8"/>
    <p:sldLayoutId id="2147483662" r:id="rId9"/>
    <p:sldLayoutId id="2147483655" r:id="rId10"/>
    <p:sldLayoutId id="2147483656" r:id="rId11"/>
    <p:sldLayoutId id="2147483657" r:id="rId12"/>
    <p:sldLayoutId id="2147483658" r:id="rId13"/>
    <p:sldLayoutId id="2147483659" r:id="rId14"/>
    <p:sldLayoutId id="2147483663" r:id="rId15"/>
    <p:sldLayoutId id="2147483664" r:id="rId16"/>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49BD2CB0-525E-48A7-8766-4C8927A15765}"/>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445340" y="5976982"/>
            <a:ext cx="1301319" cy="1301319"/>
          </a:xfrm>
          <a:prstGeom prst="rect">
            <a:avLst/>
          </a:prstGeom>
        </p:spPr>
      </p:pic>
    </p:spTree>
    <p:extLst>
      <p:ext uri="{BB962C8B-B14F-4D97-AF65-F5344CB8AC3E}">
        <p14:creationId xmlns:p14="http://schemas.microsoft.com/office/powerpoint/2010/main" val="3343232237"/>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5" r:id="rId8"/>
    <p:sldLayoutId id="2147483677" r:id="rId9"/>
    <p:sldLayoutId id="2147483678" r:id="rId10"/>
    <p:sldLayoutId id="2147483679" r:id="rId11"/>
  </p:sldLayoutIdLst>
  <p:hf hdr="0" ftr="0" dt="0"/>
  <p:txStyles>
    <p:titleStyle>
      <a:lvl1pPr algn="l" defTabSz="914400" rtl="0" eaLnBrk="1" latinLnBrk="0" hangingPunct="1">
        <a:lnSpc>
          <a:spcPct val="85000"/>
        </a:lnSpc>
        <a:spcBef>
          <a:spcPct val="0"/>
        </a:spcBef>
        <a:buNone/>
        <a:defRPr sz="4800" kern="1200" spc="-50" baseline="0">
          <a:solidFill>
            <a:srgbClr val="092F57"/>
          </a:solidFill>
          <a:latin typeface="Arial" panose="020B0604020202020204" pitchFamily="34" charset="0"/>
          <a:ea typeface="+mj-ea"/>
          <a:cs typeface="Arial" panose="020B0604020202020204"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E14504"/>
          </a:solidFill>
          <a:latin typeface="Arial" panose="020B0604020202020204" pitchFamily="34" charset="0"/>
          <a:ea typeface="+mn-ea"/>
          <a:cs typeface="Arial" panose="020B0604020202020204" pitchFamily="34" charset="0"/>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rgbClr val="092F57"/>
          </a:solidFill>
          <a:latin typeface="Arial" panose="020B0604020202020204" pitchFamily="34" charset="0"/>
          <a:ea typeface="+mn-ea"/>
          <a:cs typeface="Arial" panose="020B0604020202020204" pitchFamily="34" charset="0"/>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092F57"/>
          </a:solidFill>
          <a:latin typeface="Arial" panose="020B0604020202020204" pitchFamily="34" charset="0"/>
          <a:ea typeface="+mn-ea"/>
          <a:cs typeface="Arial" panose="020B0604020202020204" pitchFamily="34" charset="0"/>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092F57"/>
          </a:solidFill>
          <a:latin typeface="Arial" panose="020B0604020202020204" pitchFamily="34" charset="0"/>
          <a:ea typeface="+mn-ea"/>
          <a:cs typeface="Arial" panose="020B0604020202020204" pitchFamily="34" charset="0"/>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092F57"/>
          </a:solidFill>
          <a:latin typeface="Arial" panose="020B0604020202020204" pitchFamily="34" charset="0"/>
          <a:ea typeface="+mn-ea"/>
          <a:cs typeface="Arial" panose="020B0604020202020204" pitchFamily="34"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16.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10.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jpeg"/><Relationship Id="rId7" Type="http://schemas.openxmlformats.org/officeDocument/2006/relationships/image" Target="../media/image37.svg"/><Relationship Id="rId2" Type="http://schemas.openxmlformats.org/officeDocument/2006/relationships/notesSlide" Target="../notesSlides/notesSlide8.xml"/><Relationship Id="rId1" Type="http://schemas.openxmlformats.org/officeDocument/2006/relationships/slideLayout" Target="../slideLayouts/slideLayout25.xml"/><Relationship Id="rId6" Type="http://schemas.openxmlformats.org/officeDocument/2006/relationships/image" Target="../media/image36.png"/><Relationship Id="rId5" Type="http://schemas.openxmlformats.org/officeDocument/2006/relationships/image" Target="../media/image41.svg"/><Relationship Id="rId4" Type="http://schemas.openxmlformats.org/officeDocument/2006/relationships/image" Target="../media/image40.png"/><Relationship Id="rId9" Type="http://schemas.openxmlformats.org/officeDocument/2006/relationships/image" Target="../media/image39.svg"/></Relationships>
</file>

<file path=ppt/slides/_rels/slide11.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jpeg"/><Relationship Id="rId7" Type="http://schemas.openxmlformats.org/officeDocument/2006/relationships/image" Target="../media/image37.svg"/><Relationship Id="rId2" Type="http://schemas.openxmlformats.org/officeDocument/2006/relationships/notesSlide" Target="../notesSlides/notesSlide9.xml"/><Relationship Id="rId1" Type="http://schemas.openxmlformats.org/officeDocument/2006/relationships/slideLayout" Target="../slideLayouts/slideLayout25.xml"/><Relationship Id="rId6" Type="http://schemas.openxmlformats.org/officeDocument/2006/relationships/image" Target="../media/image36.png"/><Relationship Id="rId5" Type="http://schemas.openxmlformats.org/officeDocument/2006/relationships/image" Target="../media/image35.svg"/><Relationship Id="rId4" Type="http://schemas.openxmlformats.org/officeDocument/2006/relationships/image" Target="../media/image34.png"/><Relationship Id="rId9" Type="http://schemas.openxmlformats.org/officeDocument/2006/relationships/image" Target="../media/image39.svg"/></Relationships>
</file>

<file path=ppt/slides/_rels/slide12.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jpeg"/><Relationship Id="rId7" Type="http://schemas.openxmlformats.org/officeDocument/2006/relationships/image" Target="../media/image43.svg"/><Relationship Id="rId2" Type="http://schemas.openxmlformats.org/officeDocument/2006/relationships/notesSlide" Target="../notesSlides/notesSlide10.xml"/><Relationship Id="rId1" Type="http://schemas.openxmlformats.org/officeDocument/2006/relationships/slideLayout" Target="../slideLayouts/slideLayout25.xml"/><Relationship Id="rId6" Type="http://schemas.openxmlformats.org/officeDocument/2006/relationships/image" Target="../media/image42.png"/><Relationship Id="rId5" Type="http://schemas.openxmlformats.org/officeDocument/2006/relationships/image" Target="../media/image35.svg"/><Relationship Id="rId4" Type="http://schemas.openxmlformats.org/officeDocument/2006/relationships/image" Target="../media/image34.png"/><Relationship Id="rId9" Type="http://schemas.openxmlformats.org/officeDocument/2006/relationships/image" Target="../media/image39.svg"/></Relationships>
</file>

<file path=ppt/slides/_rels/slide13.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jpeg"/><Relationship Id="rId7" Type="http://schemas.openxmlformats.org/officeDocument/2006/relationships/image" Target="../media/image37.svg"/><Relationship Id="rId2" Type="http://schemas.openxmlformats.org/officeDocument/2006/relationships/notesSlide" Target="../notesSlides/notesSlide11.xml"/><Relationship Id="rId1" Type="http://schemas.openxmlformats.org/officeDocument/2006/relationships/slideLayout" Target="../slideLayouts/slideLayout25.xml"/><Relationship Id="rId6" Type="http://schemas.openxmlformats.org/officeDocument/2006/relationships/image" Target="../media/image36.png"/><Relationship Id="rId5" Type="http://schemas.openxmlformats.org/officeDocument/2006/relationships/image" Target="../media/image35.svg"/><Relationship Id="rId4" Type="http://schemas.openxmlformats.org/officeDocument/2006/relationships/image" Target="../media/image34.png"/><Relationship Id="rId9" Type="http://schemas.openxmlformats.org/officeDocument/2006/relationships/image" Target="../media/image39.svg"/></Relationships>
</file>

<file path=ppt/slides/_rels/slide14.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3.jpeg"/><Relationship Id="rId7" Type="http://schemas.openxmlformats.org/officeDocument/2006/relationships/image" Target="../media/image37.svg"/><Relationship Id="rId2" Type="http://schemas.openxmlformats.org/officeDocument/2006/relationships/notesSlide" Target="../notesSlides/notesSlide12.xml"/><Relationship Id="rId1" Type="http://schemas.openxmlformats.org/officeDocument/2006/relationships/slideLayout" Target="../slideLayouts/slideLayout25.xml"/><Relationship Id="rId6" Type="http://schemas.openxmlformats.org/officeDocument/2006/relationships/image" Target="../media/image36.png"/><Relationship Id="rId5" Type="http://schemas.openxmlformats.org/officeDocument/2006/relationships/image" Target="../media/image35.svg"/><Relationship Id="rId4" Type="http://schemas.openxmlformats.org/officeDocument/2006/relationships/image" Target="../media/image34.png"/><Relationship Id="rId9" Type="http://schemas.openxmlformats.org/officeDocument/2006/relationships/image" Target="../media/image45.svg"/></Relationships>
</file>

<file path=ppt/slides/_rels/slide1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18.jpeg"/></Relationships>
</file>

<file path=ppt/slides/_rels/slide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8.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svg"/><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image" Target="../media/image26.sv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9.png"/></Relationships>
</file>

<file path=ppt/slides/_rels/slide9.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jpeg"/><Relationship Id="rId7" Type="http://schemas.openxmlformats.org/officeDocument/2006/relationships/image" Target="../media/image37.svg"/><Relationship Id="rId2" Type="http://schemas.openxmlformats.org/officeDocument/2006/relationships/notesSlide" Target="../notesSlides/notesSlide7.xml"/><Relationship Id="rId1" Type="http://schemas.openxmlformats.org/officeDocument/2006/relationships/slideLayout" Target="../slideLayouts/slideLayout25.xml"/><Relationship Id="rId6" Type="http://schemas.openxmlformats.org/officeDocument/2006/relationships/image" Target="../media/image36.png"/><Relationship Id="rId5" Type="http://schemas.openxmlformats.org/officeDocument/2006/relationships/image" Target="../media/image35.svg"/><Relationship Id="rId4" Type="http://schemas.openxmlformats.org/officeDocument/2006/relationships/image" Target="../media/image34.png"/><Relationship Id="rId9" Type="http://schemas.openxmlformats.org/officeDocument/2006/relationships/image" Target="../media/image3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A6F8E4F1-F4CC-456F-BA44-B7F31FCBDE2C}"/>
              </a:ext>
            </a:extLst>
          </p:cNvPr>
          <p:cNvSpPr/>
          <p:nvPr/>
        </p:nvSpPr>
        <p:spPr>
          <a:xfrm>
            <a:off x="700393" y="3657604"/>
            <a:ext cx="10836612" cy="2285996"/>
          </a:xfrm>
          <a:prstGeom prst="rect">
            <a:avLst/>
          </a:prstGeom>
          <a:solidFill>
            <a:srgbClr val="092F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E76B94C7-C9B3-4E89-B4F9-6FD0E7DBC353}"/>
              </a:ext>
            </a:extLst>
          </p:cNvPr>
          <p:cNvGrpSpPr/>
          <p:nvPr/>
        </p:nvGrpSpPr>
        <p:grpSpPr>
          <a:xfrm>
            <a:off x="3817154" y="1129295"/>
            <a:ext cx="4557684" cy="1351834"/>
            <a:chOff x="3808649" y="4723843"/>
            <a:chExt cx="4557684" cy="1351834"/>
          </a:xfrm>
        </p:grpSpPr>
        <p:sp>
          <p:nvSpPr>
            <p:cNvPr id="3" name="object 3"/>
            <p:cNvSpPr/>
            <p:nvPr/>
          </p:nvSpPr>
          <p:spPr>
            <a:xfrm>
              <a:off x="3808649" y="4723843"/>
              <a:ext cx="4557684" cy="1288698"/>
            </a:xfrm>
            <a:prstGeom prst="rect">
              <a:avLst/>
            </a:prstGeom>
            <a:blipFill>
              <a:blip r:embed="rId2" cstate="print"/>
              <a:stretch>
                <a:fillRect/>
              </a:stretch>
            </a:blipFill>
          </p:spPr>
          <p:txBody>
            <a:bodyPr wrap="square" lIns="0" tIns="0" rIns="0" bIns="0" rtlCol="0"/>
            <a:lstStyle/>
            <a:p>
              <a:endParaRPr dirty="0"/>
            </a:p>
          </p:txBody>
        </p:sp>
        <p:sp>
          <p:nvSpPr>
            <p:cNvPr id="4" name="object 4"/>
            <p:cNvSpPr/>
            <p:nvPr/>
          </p:nvSpPr>
          <p:spPr>
            <a:xfrm>
              <a:off x="5655564" y="5123688"/>
              <a:ext cx="292260" cy="329742"/>
            </a:xfrm>
            <a:prstGeom prst="rect">
              <a:avLst/>
            </a:prstGeom>
            <a:blipFill>
              <a:blip r:embed="rId3" cstate="print"/>
              <a:stretch>
                <a:fillRect/>
              </a:stretch>
            </a:blipFill>
          </p:spPr>
          <p:txBody>
            <a:bodyPr wrap="square" lIns="0" tIns="0" rIns="0" bIns="0" rtlCol="0"/>
            <a:lstStyle/>
            <a:p>
              <a:endParaRPr dirty="0"/>
            </a:p>
          </p:txBody>
        </p:sp>
        <p:sp>
          <p:nvSpPr>
            <p:cNvPr id="5" name="object 5"/>
            <p:cNvSpPr/>
            <p:nvPr/>
          </p:nvSpPr>
          <p:spPr>
            <a:xfrm>
              <a:off x="5655564" y="5486400"/>
              <a:ext cx="262521" cy="256324"/>
            </a:xfrm>
            <a:prstGeom prst="rect">
              <a:avLst/>
            </a:prstGeom>
            <a:blipFill>
              <a:blip r:embed="rId4" cstate="print"/>
              <a:stretch>
                <a:fillRect/>
              </a:stretch>
            </a:blipFill>
          </p:spPr>
          <p:txBody>
            <a:bodyPr wrap="square" lIns="0" tIns="0" rIns="0" bIns="0" rtlCol="0"/>
            <a:lstStyle/>
            <a:p>
              <a:endParaRPr dirty="0"/>
            </a:p>
          </p:txBody>
        </p:sp>
        <p:sp>
          <p:nvSpPr>
            <p:cNvPr id="6" name="object 6"/>
            <p:cNvSpPr/>
            <p:nvPr/>
          </p:nvSpPr>
          <p:spPr>
            <a:xfrm>
              <a:off x="5489447" y="5728715"/>
              <a:ext cx="243785" cy="243776"/>
            </a:xfrm>
            <a:prstGeom prst="rect">
              <a:avLst/>
            </a:prstGeom>
            <a:blipFill>
              <a:blip r:embed="rId5" cstate="print"/>
              <a:stretch>
                <a:fillRect/>
              </a:stretch>
            </a:blipFill>
          </p:spPr>
          <p:txBody>
            <a:bodyPr wrap="square" lIns="0" tIns="0" rIns="0" bIns="0" rtlCol="0"/>
            <a:lstStyle/>
            <a:p>
              <a:endParaRPr dirty="0"/>
            </a:p>
          </p:txBody>
        </p:sp>
        <p:sp>
          <p:nvSpPr>
            <p:cNvPr id="7" name="object 7"/>
            <p:cNvSpPr/>
            <p:nvPr/>
          </p:nvSpPr>
          <p:spPr>
            <a:xfrm>
              <a:off x="5250180" y="5850635"/>
              <a:ext cx="237577" cy="225042"/>
            </a:xfrm>
            <a:prstGeom prst="rect">
              <a:avLst/>
            </a:prstGeom>
            <a:blipFill>
              <a:blip r:embed="rId6" cstate="print"/>
              <a:stretch>
                <a:fillRect/>
              </a:stretch>
            </a:blipFill>
          </p:spPr>
          <p:txBody>
            <a:bodyPr wrap="square" lIns="0" tIns="0" rIns="0" bIns="0" rtlCol="0"/>
            <a:lstStyle/>
            <a:p>
              <a:endParaRPr dirty="0"/>
            </a:p>
          </p:txBody>
        </p:sp>
        <p:sp>
          <p:nvSpPr>
            <p:cNvPr id="8" name="object 8"/>
            <p:cNvSpPr/>
            <p:nvPr/>
          </p:nvSpPr>
          <p:spPr>
            <a:xfrm>
              <a:off x="5036820" y="5835396"/>
              <a:ext cx="221500" cy="228622"/>
            </a:xfrm>
            <a:prstGeom prst="rect">
              <a:avLst/>
            </a:prstGeom>
            <a:blipFill>
              <a:blip r:embed="rId7" cstate="print"/>
              <a:stretch>
                <a:fillRect/>
              </a:stretch>
            </a:blipFill>
          </p:spPr>
          <p:txBody>
            <a:bodyPr wrap="square" lIns="0" tIns="0" rIns="0" bIns="0" rtlCol="0"/>
            <a:lstStyle/>
            <a:p>
              <a:endParaRPr dirty="0"/>
            </a:p>
          </p:txBody>
        </p:sp>
        <p:sp>
          <p:nvSpPr>
            <p:cNvPr id="9" name="object 9"/>
            <p:cNvSpPr/>
            <p:nvPr/>
          </p:nvSpPr>
          <p:spPr>
            <a:xfrm>
              <a:off x="4852415" y="5774435"/>
              <a:ext cx="197269" cy="190896"/>
            </a:xfrm>
            <a:prstGeom prst="rect">
              <a:avLst/>
            </a:prstGeom>
            <a:blipFill>
              <a:blip r:embed="rId8" cstate="print"/>
              <a:stretch>
                <a:fillRect/>
              </a:stretch>
            </a:blipFill>
          </p:spPr>
          <p:txBody>
            <a:bodyPr wrap="square" lIns="0" tIns="0" rIns="0" bIns="0" rtlCol="0"/>
            <a:lstStyle/>
            <a:p>
              <a:endParaRPr dirty="0"/>
            </a:p>
          </p:txBody>
        </p:sp>
        <p:sp>
          <p:nvSpPr>
            <p:cNvPr id="10" name="object 10"/>
            <p:cNvSpPr/>
            <p:nvPr/>
          </p:nvSpPr>
          <p:spPr>
            <a:xfrm>
              <a:off x="4649724" y="5487923"/>
              <a:ext cx="178040" cy="170027"/>
            </a:xfrm>
            <a:prstGeom prst="rect">
              <a:avLst/>
            </a:prstGeom>
            <a:blipFill>
              <a:blip r:embed="rId9" cstate="print"/>
              <a:stretch>
                <a:fillRect/>
              </a:stretch>
            </a:blipFill>
          </p:spPr>
          <p:txBody>
            <a:bodyPr wrap="square" lIns="0" tIns="0" rIns="0" bIns="0" rtlCol="0"/>
            <a:lstStyle/>
            <a:p>
              <a:endParaRPr dirty="0"/>
            </a:p>
          </p:txBody>
        </p:sp>
        <p:sp>
          <p:nvSpPr>
            <p:cNvPr id="11" name="object 11"/>
            <p:cNvSpPr/>
            <p:nvPr/>
          </p:nvSpPr>
          <p:spPr>
            <a:xfrm>
              <a:off x="4732020" y="5640323"/>
              <a:ext cx="157683" cy="171983"/>
            </a:xfrm>
            <a:prstGeom prst="rect">
              <a:avLst/>
            </a:prstGeom>
            <a:blipFill>
              <a:blip r:embed="rId10" cstate="print"/>
              <a:stretch>
                <a:fillRect/>
              </a:stretch>
            </a:blipFill>
          </p:spPr>
          <p:txBody>
            <a:bodyPr wrap="square" lIns="0" tIns="0" rIns="0" bIns="0" rtlCol="0"/>
            <a:lstStyle/>
            <a:p>
              <a:endParaRPr dirty="0"/>
            </a:p>
          </p:txBody>
        </p:sp>
        <p:sp>
          <p:nvSpPr>
            <p:cNvPr id="12" name="object 12"/>
            <p:cNvSpPr/>
            <p:nvPr/>
          </p:nvSpPr>
          <p:spPr>
            <a:xfrm>
              <a:off x="4640579" y="5321808"/>
              <a:ext cx="158686" cy="158534"/>
            </a:xfrm>
            <a:prstGeom prst="rect">
              <a:avLst/>
            </a:prstGeom>
            <a:blipFill>
              <a:blip r:embed="rId11" cstate="print"/>
              <a:stretch>
                <a:fillRect/>
              </a:stretch>
            </a:blipFill>
          </p:spPr>
          <p:txBody>
            <a:bodyPr wrap="square" lIns="0" tIns="0" rIns="0" bIns="0" rtlCol="0"/>
            <a:lstStyle/>
            <a:p>
              <a:endParaRPr dirty="0"/>
            </a:p>
          </p:txBody>
        </p:sp>
        <p:sp>
          <p:nvSpPr>
            <p:cNvPr id="13" name="object 13"/>
            <p:cNvSpPr/>
            <p:nvPr/>
          </p:nvSpPr>
          <p:spPr>
            <a:xfrm>
              <a:off x="4637532" y="5172455"/>
              <a:ext cx="152588" cy="146462"/>
            </a:xfrm>
            <a:prstGeom prst="rect">
              <a:avLst/>
            </a:prstGeom>
            <a:blipFill>
              <a:blip r:embed="rId12" cstate="print"/>
              <a:stretch>
                <a:fillRect/>
              </a:stretch>
            </a:blipFill>
          </p:spPr>
          <p:txBody>
            <a:bodyPr wrap="square" lIns="0" tIns="0" rIns="0" bIns="0" rtlCol="0"/>
            <a:lstStyle/>
            <a:p>
              <a:endParaRPr dirty="0"/>
            </a:p>
          </p:txBody>
        </p:sp>
      </p:grpSp>
      <p:sp>
        <p:nvSpPr>
          <p:cNvPr id="14" name="object 14"/>
          <p:cNvSpPr txBox="1">
            <a:spLocks noGrp="1"/>
          </p:cNvSpPr>
          <p:nvPr>
            <p:ph type="ctrTitle"/>
          </p:nvPr>
        </p:nvSpPr>
        <p:spPr>
          <a:xfrm>
            <a:off x="962657" y="3857823"/>
            <a:ext cx="10266680" cy="705962"/>
          </a:xfrm>
          <a:prstGeom prst="rect">
            <a:avLst/>
          </a:prstGeom>
        </p:spPr>
        <p:txBody>
          <a:bodyPr vert="horz" wrap="square" lIns="0" tIns="13335" rIns="0" bIns="0" rtlCol="0">
            <a:spAutoFit/>
          </a:bodyPr>
          <a:lstStyle/>
          <a:p>
            <a:pPr algn="ctr"/>
            <a:r>
              <a:rPr lang="en-US" dirty="0">
                <a:solidFill>
                  <a:schemeClr val="bg1"/>
                </a:solidFill>
              </a:rPr>
              <a:t>Luma Town Hall</a:t>
            </a:r>
          </a:p>
        </p:txBody>
      </p:sp>
      <p:sp>
        <p:nvSpPr>
          <p:cNvPr id="15" name="object 15"/>
          <p:cNvSpPr txBox="1"/>
          <p:nvPr/>
        </p:nvSpPr>
        <p:spPr>
          <a:xfrm>
            <a:off x="4979279" y="5292786"/>
            <a:ext cx="2233435" cy="321242"/>
          </a:xfrm>
          <a:prstGeom prst="rect">
            <a:avLst/>
          </a:prstGeom>
        </p:spPr>
        <p:txBody>
          <a:bodyPr vert="horz" wrap="square" lIns="0" tIns="13335" rIns="0" bIns="0" rtlCol="0">
            <a:spAutoFit/>
          </a:bodyPr>
          <a:lstStyle/>
          <a:p>
            <a:pPr marL="12700" algn="ctr">
              <a:lnSpc>
                <a:spcPct val="100000"/>
              </a:lnSpc>
              <a:spcBef>
                <a:spcPts val="105"/>
              </a:spcBef>
            </a:pPr>
            <a:r>
              <a:rPr lang="en-US" sz="2000" dirty="0">
                <a:solidFill>
                  <a:schemeClr val="bg1"/>
                </a:solidFill>
                <a:latin typeface="Arial"/>
                <a:cs typeface="Arial"/>
              </a:rPr>
              <a:t>December 2, 2020</a:t>
            </a:r>
            <a:endParaRPr sz="2000" dirty="0">
              <a:solidFill>
                <a:schemeClr val="bg1"/>
              </a:solidFill>
              <a:latin typeface="Arial"/>
              <a:cs typeface="Arial"/>
            </a:endParaRPr>
          </a:p>
        </p:txBody>
      </p:sp>
      <p:cxnSp>
        <p:nvCxnSpPr>
          <p:cNvPr id="17" name="Straight Connector 16">
            <a:extLst>
              <a:ext uri="{FF2B5EF4-FFF2-40B4-BE49-F238E27FC236}">
                <a16:creationId xmlns:a16="http://schemas.microsoft.com/office/drawing/2014/main" id="{9DF246F4-AB1F-4E1C-B681-7F957082D93F}"/>
              </a:ext>
            </a:extLst>
          </p:cNvPr>
          <p:cNvCxnSpPr>
            <a:cxnSpLocks/>
          </p:cNvCxnSpPr>
          <p:nvPr/>
        </p:nvCxnSpPr>
        <p:spPr>
          <a:xfrm>
            <a:off x="1879057" y="4955255"/>
            <a:ext cx="84338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18B608-E4EA-4204-A738-12B2B1BE3FCF}"/>
              </a:ext>
            </a:extLst>
          </p:cNvPr>
          <p:cNvSpPr/>
          <p:nvPr/>
        </p:nvSpPr>
        <p:spPr>
          <a:xfrm>
            <a:off x="6854453" y="1600797"/>
            <a:ext cx="4097079" cy="400110"/>
          </a:xfrm>
          <a:prstGeom prst="rect">
            <a:avLst/>
          </a:prstGeom>
        </p:spPr>
        <p:txBody>
          <a:bodyPr wrap="square">
            <a:spAutoFit/>
          </a:bodyPr>
          <a:lstStyle/>
          <a:p>
            <a:pPr>
              <a:spcAft>
                <a:spcPts val="1200"/>
              </a:spcAft>
            </a:pPr>
            <a:r>
              <a:rPr lang="en-US" sz="2000" dirty="0">
                <a:solidFill>
                  <a:schemeClr val="bg1"/>
                </a:solidFill>
                <a:latin typeface="Arial" panose="020B0604020202020204" pitchFamily="34" charset="0"/>
                <a:cs typeface="Arial" panose="020B0604020202020204" pitchFamily="34" charset="0"/>
              </a:rPr>
              <a:t>text</a:t>
            </a:r>
            <a:endParaRPr lang="en-US" sz="2000" dirty="0"/>
          </a:p>
        </p:txBody>
      </p:sp>
      <p:pic>
        <p:nvPicPr>
          <p:cNvPr id="4" name="Picture 3">
            <a:extLst>
              <a:ext uri="{FF2B5EF4-FFF2-40B4-BE49-F238E27FC236}">
                <a16:creationId xmlns:a16="http://schemas.microsoft.com/office/drawing/2014/main" id="{485370BB-3727-432A-B04D-BD383A55C2A3}"/>
              </a:ext>
            </a:extLst>
          </p:cNvPr>
          <p:cNvPicPr>
            <a:picLocks noChangeAspect="1"/>
          </p:cNvPicPr>
          <p:nvPr/>
        </p:nvPicPr>
        <p:blipFill rotWithShape="1">
          <a:blip r:embed="rId3">
            <a:extLst>
              <a:ext uri="{28A0092B-C50C-407E-A947-70E740481C1C}">
                <a14:useLocalDpi xmlns:a14="http://schemas.microsoft.com/office/drawing/2010/main" val="0"/>
              </a:ext>
            </a:extLst>
          </a:blip>
          <a:srcRect t="-1" b="22354"/>
          <a:stretch/>
        </p:blipFill>
        <p:spPr>
          <a:xfrm>
            <a:off x="-9987" y="0"/>
            <a:ext cx="12228328" cy="6329917"/>
          </a:xfrm>
          <a:prstGeom prst="rect">
            <a:avLst/>
          </a:prstGeom>
        </p:spPr>
      </p:pic>
      <p:sp>
        <p:nvSpPr>
          <p:cNvPr id="7" name="Rectangle 6">
            <a:extLst>
              <a:ext uri="{FF2B5EF4-FFF2-40B4-BE49-F238E27FC236}">
                <a16:creationId xmlns:a16="http://schemas.microsoft.com/office/drawing/2014/main" id="{10268F3C-3B7B-4EC1-88E9-405407887904}"/>
              </a:ext>
            </a:extLst>
          </p:cNvPr>
          <p:cNvSpPr/>
          <p:nvPr/>
        </p:nvSpPr>
        <p:spPr>
          <a:xfrm>
            <a:off x="1" y="-5321"/>
            <a:ext cx="12218340" cy="6329917"/>
          </a:xfrm>
          <a:prstGeom prst="rect">
            <a:avLst/>
          </a:prstGeom>
          <a:gradFill>
            <a:gsLst>
              <a:gs pos="100000">
                <a:schemeClr val="tx1"/>
              </a:gs>
              <a:gs pos="0">
                <a:schemeClr val="tx1">
                  <a:alpha val="70000"/>
                </a:schemeClr>
              </a:gs>
            </a:gsLst>
            <a:lin ang="5400000" scaled="1"/>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38" name="Title 1">
            <a:extLst>
              <a:ext uri="{FF2B5EF4-FFF2-40B4-BE49-F238E27FC236}">
                <a16:creationId xmlns:a16="http://schemas.microsoft.com/office/drawing/2014/main" id="{073AA301-9819-4667-9A23-821A27ED1AAD}"/>
              </a:ext>
            </a:extLst>
          </p:cNvPr>
          <p:cNvSpPr txBox="1">
            <a:spLocks/>
          </p:cNvSpPr>
          <p:nvPr/>
        </p:nvSpPr>
        <p:spPr>
          <a:xfrm>
            <a:off x="163619" y="10631"/>
            <a:ext cx="11864761" cy="1010093"/>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4200" dirty="0">
                <a:solidFill>
                  <a:schemeClr val="bg1"/>
                </a:solidFill>
                <a:latin typeface="Arial" panose="020B0604020202020204" pitchFamily="34" charset="0"/>
                <a:cs typeface="Arial" panose="020B0604020202020204" pitchFamily="34" charset="0"/>
              </a:rPr>
              <a:t>Luma Implementation</a:t>
            </a:r>
            <a:r>
              <a:rPr lang="en-US" sz="4200" dirty="0">
                <a:solidFill>
                  <a:srgbClr val="092F57"/>
                </a:solidFill>
                <a:latin typeface="Arial" panose="020B0604020202020204" pitchFamily="34" charset="0"/>
                <a:cs typeface="Arial" panose="020B0604020202020204" pitchFamily="34" charset="0"/>
              </a:rPr>
              <a:t> </a:t>
            </a:r>
            <a:r>
              <a:rPr lang="en-US" sz="4200" dirty="0">
                <a:solidFill>
                  <a:schemeClr val="bg1"/>
                </a:solidFill>
                <a:latin typeface="Arial" panose="020B0604020202020204" pitchFamily="34" charset="0"/>
                <a:cs typeface="Arial" panose="020B0604020202020204" pitchFamily="34" charset="0"/>
              </a:rPr>
              <a:t>Timeline</a:t>
            </a:r>
          </a:p>
        </p:txBody>
      </p:sp>
      <p:sp>
        <p:nvSpPr>
          <p:cNvPr id="3" name="Oval 2">
            <a:extLst>
              <a:ext uri="{FF2B5EF4-FFF2-40B4-BE49-F238E27FC236}">
                <a16:creationId xmlns:a16="http://schemas.microsoft.com/office/drawing/2014/main" id="{1F76E8CE-DEBD-4B35-8ADB-409890D65643}"/>
              </a:ext>
            </a:extLst>
          </p:cNvPr>
          <p:cNvSpPr/>
          <p:nvPr/>
        </p:nvSpPr>
        <p:spPr>
          <a:xfrm>
            <a:off x="1510327" y="1031355"/>
            <a:ext cx="1823490" cy="1823490"/>
          </a:xfrm>
          <a:prstGeom prst="ellipse">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5AC8BECB-7298-44B5-8283-65D949B2A81E}"/>
              </a:ext>
            </a:extLst>
          </p:cNvPr>
          <p:cNvSpPr/>
          <p:nvPr/>
        </p:nvSpPr>
        <p:spPr>
          <a:xfrm>
            <a:off x="5467349" y="1314450"/>
            <a:ext cx="1257300" cy="1257300"/>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727CA127-390F-4A4E-9447-2B36E7D9A0EB}"/>
              </a:ext>
            </a:extLst>
          </p:cNvPr>
          <p:cNvSpPr/>
          <p:nvPr/>
        </p:nvSpPr>
        <p:spPr>
          <a:xfrm>
            <a:off x="9141278" y="1314450"/>
            <a:ext cx="1257300" cy="1257300"/>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87025A4C-C0A3-4E18-AF0B-A2482A5215C7}"/>
              </a:ext>
            </a:extLst>
          </p:cNvPr>
          <p:cNvCxnSpPr>
            <a:cxnSpLocks/>
            <a:stCxn id="3" idx="6"/>
            <a:endCxn id="8" idx="2"/>
          </p:cNvCxnSpPr>
          <p:nvPr/>
        </p:nvCxnSpPr>
        <p:spPr>
          <a:xfrm>
            <a:off x="3333817" y="1943100"/>
            <a:ext cx="213353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43AEFA3-5B25-41AB-81A9-0ABE9A90E790}"/>
              </a:ext>
            </a:extLst>
          </p:cNvPr>
          <p:cNvCxnSpPr>
            <a:stCxn id="8" idx="6"/>
            <a:endCxn id="9" idx="2"/>
          </p:cNvCxnSpPr>
          <p:nvPr/>
        </p:nvCxnSpPr>
        <p:spPr>
          <a:xfrm>
            <a:off x="6724649" y="1943100"/>
            <a:ext cx="2416629"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6AEA6306-872B-46C2-BEB2-800FA106C25C}"/>
              </a:ext>
            </a:extLst>
          </p:cNvPr>
          <p:cNvSpPr txBox="1"/>
          <p:nvPr/>
        </p:nvSpPr>
        <p:spPr>
          <a:xfrm>
            <a:off x="1251857" y="3060636"/>
            <a:ext cx="2390777" cy="369332"/>
          </a:xfrm>
          <a:prstGeom prst="rect">
            <a:avLst/>
          </a:prstGeom>
          <a:noFill/>
        </p:spPr>
        <p:txBody>
          <a:bodyPr wrap="square" rtlCol="0">
            <a:spAutoFit/>
          </a:bodyPr>
          <a:lstStyle/>
          <a:p>
            <a:pPr algn="ctr"/>
            <a:r>
              <a:rPr lang="en-US" b="1" dirty="0">
                <a:solidFill>
                  <a:schemeClr val="accent1"/>
                </a:solidFill>
                <a:latin typeface="Arial" panose="020B0604020202020204" pitchFamily="34" charset="0"/>
                <a:cs typeface="Arial" panose="020B0604020202020204" pitchFamily="34" charset="0"/>
              </a:rPr>
              <a:t>Historical Events </a:t>
            </a:r>
          </a:p>
        </p:txBody>
      </p:sp>
      <p:sp>
        <p:nvSpPr>
          <p:cNvPr id="14" name="TextBox 13">
            <a:extLst>
              <a:ext uri="{FF2B5EF4-FFF2-40B4-BE49-F238E27FC236}">
                <a16:creationId xmlns:a16="http://schemas.microsoft.com/office/drawing/2014/main" id="{CA656083-EDDC-4B75-BF5E-8403A6D236A6}"/>
              </a:ext>
            </a:extLst>
          </p:cNvPr>
          <p:cNvSpPr txBox="1"/>
          <p:nvPr/>
        </p:nvSpPr>
        <p:spPr>
          <a:xfrm>
            <a:off x="5079545" y="2742229"/>
            <a:ext cx="2031550" cy="369332"/>
          </a:xfrm>
          <a:prstGeom prst="rect">
            <a:avLst/>
          </a:prstGeom>
          <a:noFill/>
        </p:spPr>
        <p:txBody>
          <a:bodyPr wrap="square" rtlCol="0">
            <a:spAutoFit/>
          </a:bodyPr>
          <a:lstStyle/>
          <a:p>
            <a:pPr algn="ctr"/>
            <a:r>
              <a:rPr lang="en-US" dirty="0">
                <a:solidFill>
                  <a:schemeClr val="accent1"/>
                </a:solidFill>
                <a:latin typeface="Arial" panose="020B0604020202020204" pitchFamily="34" charset="0"/>
                <a:cs typeface="Arial" panose="020B0604020202020204" pitchFamily="34" charset="0"/>
              </a:rPr>
              <a:t>Current Events</a:t>
            </a:r>
          </a:p>
        </p:txBody>
      </p:sp>
      <p:sp>
        <p:nvSpPr>
          <p:cNvPr id="15" name="TextBox 14">
            <a:extLst>
              <a:ext uri="{FF2B5EF4-FFF2-40B4-BE49-F238E27FC236}">
                <a16:creationId xmlns:a16="http://schemas.microsoft.com/office/drawing/2014/main" id="{F00315CC-6462-4981-9358-F6ABA0A7BC16}"/>
              </a:ext>
            </a:extLst>
          </p:cNvPr>
          <p:cNvSpPr txBox="1"/>
          <p:nvPr/>
        </p:nvSpPr>
        <p:spPr>
          <a:xfrm>
            <a:off x="8433705" y="2742229"/>
            <a:ext cx="2677886" cy="369332"/>
          </a:xfrm>
          <a:prstGeom prst="rect">
            <a:avLst/>
          </a:prstGeom>
          <a:noFill/>
        </p:spPr>
        <p:txBody>
          <a:bodyPr wrap="square" rtlCol="0">
            <a:spAutoFit/>
          </a:bodyPr>
          <a:lstStyle/>
          <a:p>
            <a:pPr algn="ctr"/>
            <a:r>
              <a:rPr lang="en-US" dirty="0">
                <a:solidFill>
                  <a:schemeClr val="accent1"/>
                </a:solidFill>
                <a:latin typeface="Arial" panose="020B0604020202020204" pitchFamily="34" charset="0"/>
                <a:cs typeface="Arial" panose="020B0604020202020204" pitchFamily="34" charset="0"/>
              </a:rPr>
              <a:t>Upcoming Events</a:t>
            </a:r>
          </a:p>
        </p:txBody>
      </p:sp>
      <p:pic>
        <p:nvPicPr>
          <p:cNvPr id="16" name="Graphic 15" descr="Hourglass">
            <a:extLst>
              <a:ext uri="{FF2B5EF4-FFF2-40B4-BE49-F238E27FC236}">
                <a16:creationId xmlns:a16="http://schemas.microsoft.com/office/drawing/2014/main" id="{ABFAA802-D18D-42F7-AE00-B5624A034B3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877787" y="1374324"/>
            <a:ext cx="1115780" cy="1115780"/>
          </a:xfrm>
          <a:prstGeom prst="rect">
            <a:avLst/>
          </a:prstGeom>
        </p:spPr>
      </p:pic>
      <p:pic>
        <p:nvPicPr>
          <p:cNvPr id="18" name="Graphic 17" descr="Stopwatch">
            <a:extLst>
              <a:ext uri="{FF2B5EF4-FFF2-40B4-BE49-F238E27FC236}">
                <a16:creationId xmlns:a16="http://schemas.microsoft.com/office/drawing/2014/main" id="{6C4E6DC1-8FE1-4A73-AAFF-03503A153B7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701405" y="1529442"/>
            <a:ext cx="805543" cy="805543"/>
          </a:xfrm>
          <a:prstGeom prst="rect">
            <a:avLst/>
          </a:prstGeom>
        </p:spPr>
      </p:pic>
      <p:pic>
        <p:nvPicPr>
          <p:cNvPr id="19" name="Graphic 18" descr="Rocket">
            <a:extLst>
              <a:ext uri="{FF2B5EF4-FFF2-40B4-BE49-F238E27FC236}">
                <a16:creationId xmlns:a16="http://schemas.microsoft.com/office/drawing/2014/main" id="{E743F19A-3718-43EF-B275-F6804A958D6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367156" y="1529442"/>
            <a:ext cx="805543" cy="805543"/>
          </a:xfrm>
          <a:prstGeom prst="rect">
            <a:avLst/>
          </a:prstGeom>
        </p:spPr>
      </p:pic>
      <p:cxnSp>
        <p:nvCxnSpPr>
          <p:cNvPr id="27" name="Straight Connector 26">
            <a:extLst>
              <a:ext uri="{FF2B5EF4-FFF2-40B4-BE49-F238E27FC236}">
                <a16:creationId xmlns:a16="http://schemas.microsoft.com/office/drawing/2014/main" id="{5ABBEDAB-2527-4DA5-82DD-B6B9276B8633}"/>
              </a:ext>
            </a:extLst>
          </p:cNvPr>
          <p:cNvCxnSpPr/>
          <p:nvPr/>
        </p:nvCxnSpPr>
        <p:spPr>
          <a:xfrm>
            <a:off x="1510327" y="4351564"/>
            <a:ext cx="9176723" cy="0"/>
          </a:xfrm>
          <a:prstGeom prst="line">
            <a:avLst/>
          </a:prstGeom>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373DE8C6-4067-4ECD-8A2E-66F87DFDEEE7}"/>
              </a:ext>
            </a:extLst>
          </p:cNvPr>
          <p:cNvSpPr/>
          <p:nvPr/>
        </p:nvSpPr>
        <p:spPr>
          <a:xfrm>
            <a:off x="1828803" y="4185558"/>
            <a:ext cx="332012" cy="33201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81B44113-6BB7-408A-9A5B-61C703D8DFCA}"/>
              </a:ext>
            </a:extLst>
          </p:cNvPr>
          <p:cNvSpPr/>
          <p:nvPr/>
        </p:nvSpPr>
        <p:spPr>
          <a:xfrm>
            <a:off x="4539341" y="4185558"/>
            <a:ext cx="332012" cy="33201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6ABFC88F-DB13-4501-80F4-E5BBE8005FDE}"/>
              </a:ext>
            </a:extLst>
          </p:cNvPr>
          <p:cNvSpPr/>
          <p:nvPr/>
        </p:nvSpPr>
        <p:spPr>
          <a:xfrm>
            <a:off x="7291336" y="4185558"/>
            <a:ext cx="332012" cy="33201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Oval 38">
            <a:extLst>
              <a:ext uri="{FF2B5EF4-FFF2-40B4-BE49-F238E27FC236}">
                <a16:creationId xmlns:a16="http://schemas.microsoft.com/office/drawing/2014/main" id="{F5874736-EC1E-4AA7-AAE8-543F4DC4F03B}"/>
              </a:ext>
            </a:extLst>
          </p:cNvPr>
          <p:cNvSpPr/>
          <p:nvPr/>
        </p:nvSpPr>
        <p:spPr>
          <a:xfrm>
            <a:off x="10026370" y="4185558"/>
            <a:ext cx="332012" cy="33201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4">
            <a:extLst>
              <a:ext uri="{FF2B5EF4-FFF2-40B4-BE49-F238E27FC236}">
                <a16:creationId xmlns:a16="http://schemas.microsoft.com/office/drawing/2014/main" id="{A04B2D9C-BBE9-4C86-BF6B-D41717D0E274}"/>
              </a:ext>
            </a:extLst>
          </p:cNvPr>
          <p:cNvSpPr>
            <a:spLocks noGrp="1"/>
          </p:cNvSpPr>
          <p:nvPr>
            <p:ph type="sldNum" sz="quarter" idx="12"/>
          </p:nvPr>
        </p:nvSpPr>
        <p:spPr/>
        <p:txBody>
          <a:bodyPr/>
          <a:lstStyle/>
          <a:p>
            <a:fld id="{F355FADB-B64F-4E85-8D31-602ABE641014}" type="slidenum">
              <a:rPr lang="en-US" smtClean="0"/>
              <a:t>10</a:t>
            </a:fld>
            <a:endParaRPr lang="en-US" dirty="0"/>
          </a:p>
        </p:txBody>
      </p:sp>
      <p:sp>
        <p:nvSpPr>
          <p:cNvPr id="36" name="TextBox 35">
            <a:extLst>
              <a:ext uri="{FF2B5EF4-FFF2-40B4-BE49-F238E27FC236}">
                <a16:creationId xmlns:a16="http://schemas.microsoft.com/office/drawing/2014/main" id="{2BB943AC-C5F8-45E3-8123-B1856515F98D}"/>
              </a:ext>
            </a:extLst>
          </p:cNvPr>
          <p:cNvSpPr txBox="1"/>
          <p:nvPr/>
        </p:nvSpPr>
        <p:spPr>
          <a:xfrm>
            <a:off x="987815" y="3754502"/>
            <a:ext cx="2031550" cy="369332"/>
          </a:xfrm>
          <a:prstGeom prst="rect">
            <a:avLst/>
          </a:prstGeom>
          <a:noFill/>
        </p:spPr>
        <p:txBody>
          <a:bodyPr wrap="square" rtlCol="0">
            <a:spAutoFit/>
          </a:bodyPr>
          <a:lstStyle/>
          <a:p>
            <a:pPr algn="ctr"/>
            <a:r>
              <a:rPr lang="en-US" dirty="0">
                <a:solidFill>
                  <a:schemeClr val="accent1"/>
                </a:solidFill>
                <a:latin typeface="Arial" panose="020B0604020202020204" pitchFamily="34" charset="0"/>
                <a:cs typeface="Arial" panose="020B0604020202020204" pitchFamily="34" charset="0"/>
              </a:rPr>
              <a:t>July 2020</a:t>
            </a:r>
          </a:p>
        </p:txBody>
      </p:sp>
      <p:sp>
        <p:nvSpPr>
          <p:cNvPr id="43" name="TextBox 42">
            <a:extLst>
              <a:ext uri="{FF2B5EF4-FFF2-40B4-BE49-F238E27FC236}">
                <a16:creationId xmlns:a16="http://schemas.microsoft.com/office/drawing/2014/main" id="{0B19FB29-E683-423B-B272-2CCB05272999}"/>
              </a:ext>
            </a:extLst>
          </p:cNvPr>
          <p:cNvSpPr txBox="1"/>
          <p:nvPr/>
        </p:nvSpPr>
        <p:spPr>
          <a:xfrm>
            <a:off x="783710" y="4627307"/>
            <a:ext cx="2390777" cy="1569660"/>
          </a:xfrm>
          <a:prstGeom prst="rect">
            <a:avLst/>
          </a:prstGeom>
          <a:noFill/>
        </p:spPr>
        <p:txBody>
          <a:bodyPr wrap="square" rtlCol="0">
            <a:spAutoFit/>
          </a:bodyPr>
          <a:lstStyle/>
          <a:p>
            <a:pPr algn="ctr"/>
            <a:r>
              <a:rPr lang="en-US" sz="1600" dirty="0">
                <a:solidFill>
                  <a:schemeClr val="bg1"/>
                </a:solidFill>
                <a:latin typeface="Arial" panose="020B0604020202020204" pitchFamily="34" charset="0"/>
                <a:cs typeface="Arial" panose="020B0604020202020204" pitchFamily="34" charset="0"/>
              </a:rPr>
              <a:t>Sprint 2 configuration and process testing. Agency functional and technical specifications for data conversion and interfaces.</a:t>
            </a:r>
          </a:p>
        </p:txBody>
      </p:sp>
      <p:sp>
        <p:nvSpPr>
          <p:cNvPr id="44" name="TextBox 43">
            <a:extLst>
              <a:ext uri="{FF2B5EF4-FFF2-40B4-BE49-F238E27FC236}">
                <a16:creationId xmlns:a16="http://schemas.microsoft.com/office/drawing/2014/main" id="{8A475A32-CB29-48F7-9FFE-6E9B00156471}"/>
              </a:ext>
            </a:extLst>
          </p:cNvPr>
          <p:cNvSpPr txBox="1"/>
          <p:nvPr/>
        </p:nvSpPr>
        <p:spPr>
          <a:xfrm>
            <a:off x="3510585" y="4627307"/>
            <a:ext cx="2435797" cy="1569660"/>
          </a:xfrm>
          <a:prstGeom prst="rect">
            <a:avLst/>
          </a:prstGeom>
          <a:noFill/>
        </p:spPr>
        <p:txBody>
          <a:bodyPr wrap="square" rtlCol="0">
            <a:spAutoFit/>
          </a:bodyPr>
          <a:lstStyle/>
          <a:p>
            <a:pPr algn="ctr"/>
            <a:r>
              <a:rPr lang="en-US" sz="1600" dirty="0">
                <a:solidFill>
                  <a:schemeClr val="bg1"/>
                </a:solidFill>
                <a:latin typeface="Arial" panose="020B0604020202020204" pitchFamily="34" charset="0"/>
                <a:cs typeface="Arial" panose="020B0604020202020204" pitchFamily="34" charset="0"/>
              </a:rPr>
              <a:t>Sprint 3 configuration and process testing. Data conversion and interfaces. Script preparation for System Integration Testing (SIT).</a:t>
            </a:r>
          </a:p>
        </p:txBody>
      </p:sp>
      <p:sp>
        <p:nvSpPr>
          <p:cNvPr id="45" name="TextBox 44">
            <a:extLst>
              <a:ext uri="{FF2B5EF4-FFF2-40B4-BE49-F238E27FC236}">
                <a16:creationId xmlns:a16="http://schemas.microsoft.com/office/drawing/2014/main" id="{03A9A5FE-2271-4FE0-A4FA-E585678A2297}"/>
              </a:ext>
            </a:extLst>
          </p:cNvPr>
          <p:cNvSpPr txBox="1"/>
          <p:nvPr/>
        </p:nvSpPr>
        <p:spPr>
          <a:xfrm>
            <a:off x="6245619" y="4627307"/>
            <a:ext cx="2390777" cy="1323439"/>
          </a:xfrm>
          <a:prstGeom prst="rect">
            <a:avLst/>
          </a:prstGeom>
          <a:noFill/>
        </p:spPr>
        <p:txBody>
          <a:bodyPr wrap="square" rtlCol="0">
            <a:spAutoFit/>
          </a:bodyPr>
          <a:lstStyle/>
          <a:p>
            <a:pPr algn="ctr"/>
            <a:r>
              <a:rPr lang="en-US" sz="1600" dirty="0">
                <a:solidFill>
                  <a:schemeClr val="bg1"/>
                </a:solidFill>
                <a:latin typeface="Arial" panose="020B0604020202020204" pitchFamily="34" charset="0"/>
                <a:cs typeface="Arial" panose="020B0604020202020204" pitchFamily="34" charset="0"/>
              </a:rPr>
              <a:t>SIT 1, which is end to end process design testing, data conversion testing, and interface testing.  </a:t>
            </a:r>
          </a:p>
        </p:txBody>
      </p:sp>
      <p:sp>
        <p:nvSpPr>
          <p:cNvPr id="46" name="TextBox 45">
            <a:extLst>
              <a:ext uri="{FF2B5EF4-FFF2-40B4-BE49-F238E27FC236}">
                <a16:creationId xmlns:a16="http://schemas.microsoft.com/office/drawing/2014/main" id="{ECA53100-ACAD-43CE-BAC1-0500472C2127}"/>
              </a:ext>
            </a:extLst>
          </p:cNvPr>
          <p:cNvSpPr txBox="1"/>
          <p:nvPr/>
        </p:nvSpPr>
        <p:spPr>
          <a:xfrm>
            <a:off x="8989285" y="4627307"/>
            <a:ext cx="2390777" cy="1323439"/>
          </a:xfrm>
          <a:prstGeom prst="rect">
            <a:avLst/>
          </a:prstGeom>
          <a:noFill/>
        </p:spPr>
        <p:txBody>
          <a:bodyPr wrap="square" rtlCol="0">
            <a:spAutoFit/>
          </a:bodyPr>
          <a:lstStyle/>
          <a:p>
            <a:pPr algn="ctr"/>
            <a:r>
              <a:rPr lang="en-US" sz="1600" dirty="0">
                <a:solidFill>
                  <a:schemeClr val="bg1"/>
                </a:solidFill>
                <a:latin typeface="Arial" panose="020B0604020202020204" pitchFamily="34" charset="0"/>
                <a:cs typeface="Arial" panose="020B0604020202020204" pitchFamily="34" charset="0"/>
              </a:rPr>
              <a:t>Training needs assessment and planning for end user training material development.</a:t>
            </a:r>
          </a:p>
        </p:txBody>
      </p:sp>
      <p:sp>
        <p:nvSpPr>
          <p:cNvPr id="47" name="TextBox 46">
            <a:extLst>
              <a:ext uri="{FF2B5EF4-FFF2-40B4-BE49-F238E27FC236}">
                <a16:creationId xmlns:a16="http://schemas.microsoft.com/office/drawing/2014/main" id="{19C24397-8AE8-43B4-B4F8-3D7A48878AB9}"/>
              </a:ext>
            </a:extLst>
          </p:cNvPr>
          <p:cNvSpPr txBox="1"/>
          <p:nvPr/>
        </p:nvSpPr>
        <p:spPr>
          <a:xfrm>
            <a:off x="3689572" y="3754502"/>
            <a:ext cx="2031550" cy="369332"/>
          </a:xfrm>
          <a:prstGeom prst="rect">
            <a:avLst/>
          </a:prstGeom>
          <a:noFill/>
        </p:spPr>
        <p:txBody>
          <a:bodyPr wrap="square" rtlCol="0">
            <a:spAutoFit/>
          </a:bodyPr>
          <a:lstStyle/>
          <a:p>
            <a:pPr algn="ctr"/>
            <a:r>
              <a:rPr lang="en-US" dirty="0">
                <a:solidFill>
                  <a:schemeClr val="accent1"/>
                </a:solidFill>
                <a:latin typeface="Arial" panose="020B0604020202020204" pitchFamily="34" charset="0"/>
                <a:cs typeface="Arial" panose="020B0604020202020204" pitchFamily="34" charset="0"/>
              </a:rPr>
              <a:t>August 2020</a:t>
            </a:r>
          </a:p>
        </p:txBody>
      </p:sp>
      <p:sp>
        <p:nvSpPr>
          <p:cNvPr id="48" name="TextBox 47">
            <a:extLst>
              <a:ext uri="{FF2B5EF4-FFF2-40B4-BE49-F238E27FC236}">
                <a16:creationId xmlns:a16="http://schemas.microsoft.com/office/drawing/2014/main" id="{83923060-4597-4D63-B72B-A6F44282C311}"/>
              </a:ext>
            </a:extLst>
          </p:cNvPr>
          <p:cNvSpPr txBox="1"/>
          <p:nvPr/>
        </p:nvSpPr>
        <p:spPr>
          <a:xfrm>
            <a:off x="6425232" y="3754502"/>
            <a:ext cx="2031550" cy="369332"/>
          </a:xfrm>
          <a:prstGeom prst="rect">
            <a:avLst/>
          </a:prstGeom>
          <a:noFill/>
        </p:spPr>
        <p:txBody>
          <a:bodyPr wrap="square" rtlCol="0">
            <a:spAutoFit/>
          </a:bodyPr>
          <a:lstStyle/>
          <a:p>
            <a:pPr algn="ctr"/>
            <a:r>
              <a:rPr lang="en-US" dirty="0">
                <a:solidFill>
                  <a:schemeClr val="accent1"/>
                </a:solidFill>
                <a:latin typeface="Arial" panose="020B0604020202020204" pitchFamily="34" charset="0"/>
                <a:cs typeface="Arial" panose="020B0604020202020204" pitchFamily="34" charset="0"/>
              </a:rPr>
              <a:t>October 2020</a:t>
            </a:r>
          </a:p>
        </p:txBody>
      </p:sp>
      <p:sp>
        <p:nvSpPr>
          <p:cNvPr id="49" name="TextBox 48">
            <a:extLst>
              <a:ext uri="{FF2B5EF4-FFF2-40B4-BE49-F238E27FC236}">
                <a16:creationId xmlns:a16="http://schemas.microsoft.com/office/drawing/2014/main" id="{169A3AD4-E8AD-4554-8046-9A819DBB1C83}"/>
              </a:ext>
            </a:extLst>
          </p:cNvPr>
          <p:cNvSpPr txBox="1"/>
          <p:nvPr/>
        </p:nvSpPr>
        <p:spPr>
          <a:xfrm>
            <a:off x="9176601" y="3754502"/>
            <a:ext cx="2031550" cy="369332"/>
          </a:xfrm>
          <a:prstGeom prst="rect">
            <a:avLst/>
          </a:prstGeom>
          <a:noFill/>
        </p:spPr>
        <p:txBody>
          <a:bodyPr wrap="square" rtlCol="0">
            <a:spAutoFit/>
          </a:bodyPr>
          <a:lstStyle/>
          <a:p>
            <a:pPr algn="ctr"/>
            <a:r>
              <a:rPr lang="en-US" dirty="0">
                <a:solidFill>
                  <a:schemeClr val="accent1"/>
                </a:solidFill>
                <a:latin typeface="Arial" panose="020B0604020202020204" pitchFamily="34" charset="0"/>
                <a:cs typeface="Arial" panose="020B0604020202020204" pitchFamily="34" charset="0"/>
              </a:rPr>
              <a:t>October 2020</a:t>
            </a:r>
          </a:p>
        </p:txBody>
      </p:sp>
    </p:spTree>
    <p:extLst>
      <p:ext uri="{BB962C8B-B14F-4D97-AF65-F5344CB8AC3E}">
        <p14:creationId xmlns:p14="http://schemas.microsoft.com/office/powerpoint/2010/main" val="3674428534"/>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18B608-E4EA-4204-A738-12B2B1BE3FCF}"/>
              </a:ext>
            </a:extLst>
          </p:cNvPr>
          <p:cNvSpPr/>
          <p:nvPr/>
        </p:nvSpPr>
        <p:spPr>
          <a:xfrm>
            <a:off x="6854453" y="1600797"/>
            <a:ext cx="4097079" cy="400110"/>
          </a:xfrm>
          <a:prstGeom prst="rect">
            <a:avLst/>
          </a:prstGeom>
        </p:spPr>
        <p:txBody>
          <a:bodyPr wrap="square">
            <a:spAutoFit/>
          </a:bodyPr>
          <a:lstStyle/>
          <a:p>
            <a:pPr>
              <a:spcAft>
                <a:spcPts val="1200"/>
              </a:spcAft>
            </a:pPr>
            <a:r>
              <a:rPr lang="en-US" sz="2000" dirty="0">
                <a:solidFill>
                  <a:schemeClr val="bg1"/>
                </a:solidFill>
                <a:latin typeface="Arial" panose="020B0604020202020204" pitchFamily="34" charset="0"/>
                <a:cs typeface="Arial" panose="020B0604020202020204" pitchFamily="34" charset="0"/>
              </a:rPr>
              <a:t>text</a:t>
            </a:r>
            <a:endParaRPr lang="en-US" sz="2000" dirty="0"/>
          </a:p>
        </p:txBody>
      </p:sp>
      <p:pic>
        <p:nvPicPr>
          <p:cNvPr id="4" name="Picture 3">
            <a:extLst>
              <a:ext uri="{FF2B5EF4-FFF2-40B4-BE49-F238E27FC236}">
                <a16:creationId xmlns:a16="http://schemas.microsoft.com/office/drawing/2014/main" id="{485370BB-3727-432A-B04D-BD383A55C2A3}"/>
              </a:ext>
            </a:extLst>
          </p:cNvPr>
          <p:cNvPicPr>
            <a:picLocks noChangeAspect="1"/>
          </p:cNvPicPr>
          <p:nvPr/>
        </p:nvPicPr>
        <p:blipFill rotWithShape="1">
          <a:blip r:embed="rId3">
            <a:extLst>
              <a:ext uri="{28A0092B-C50C-407E-A947-70E740481C1C}">
                <a14:useLocalDpi xmlns:a14="http://schemas.microsoft.com/office/drawing/2010/main" val="0"/>
              </a:ext>
            </a:extLst>
          </a:blip>
          <a:srcRect t="-1" b="22354"/>
          <a:stretch/>
        </p:blipFill>
        <p:spPr>
          <a:xfrm>
            <a:off x="-9987" y="0"/>
            <a:ext cx="12228328" cy="6329917"/>
          </a:xfrm>
          <a:prstGeom prst="rect">
            <a:avLst/>
          </a:prstGeom>
        </p:spPr>
      </p:pic>
      <p:sp>
        <p:nvSpPr>
          <p:cNvPr id="7" name="Rectangle 6">
            <a:extLst>
              <a:ext uri="{FF2B5EF4-FFF2-40B4-BE49-F238E27FC236}">
                <a16:creationId xmlns:a16="http://schemas.microsoft.com/office/drawing/2014/main" id="{10268F3C-3B7B-4EC1-88E9-405407887904}"/>
              </a:ext>
            </a:extLst>
          </p:cNvPr>
          <p:cNvSpPr/>
          <p:nvPr/>
        </p:nvSpPr>
        <p:spPr>
          <a:xfrm>
            <a:off x="1" y="-5321"/>
            <a:ext cx="12218340" cy="6329917"/>
          </a:xfrm>
          <a:prstGeom prst="rect">
            <a:avLst/>
          </a:prstGeom>
          <a:gradFill>
            <a:gsLst>
              <a:gs pos="100000">
                <a:schemeClr val="tx1"/>
              </a:gs>
              <a:gs pos="0">
                <a:schemeClr val="tx1">
                  <a:alpha val="70000"/>
                </a:schemeClr>
              </a:gs>
            </a:gsLst>
            <a:lin ang="5400000" scaled="1"/>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38" name="Title 1">
            <a:extLst>
              <a:ext uri="{FF2B5EF4-FFF2-40B4-BE49-F238E27FC236}">
                <a16:creationId xmlns:a16="http://schemas.microsoft.com/office/drawing/2014/main" id="{073AA301-9819-4667-9A23-821A27ED1AAD}"/>
              </a:ext>
            </a:extLst>
          </p:cNvPr>
          <p:cNvSpPr txBox="1">
            <a:spLocks/>
          </p:cNvSpPr>
          <p:nvPr/>
        </p:nvSpPr>
        <p:spPr>
          <a:xfrm>
            <a:off x="163619" y="10631"/>
            <a:ext cx="11864761" cy="1010093"/>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4200" dirty="0">
                <a:solidFill>
                  <a:schemeClr val="bg1"/>
                </a:solidFill>
                <a:latin typeface="Arial" panose="020B0604020202020204" pitchFamily="34" charset="0"/>
                <a:cs typeface="Arial" panose="020B0604020202020204" pitchFamily="34" charset="0"/>
              </a:rPr>
              <a:t>Luma Implementation</a:t>
            </a:r>
            <a:r>
              <a:rPr lang="en-US" sz="4200" dirty="0">
                <a:solidFill>
                  <a:srgbClr val="092F57"/>
                </a:solidFill>
                <a:latin typeface="Arial" panose="020B0604020202020204" pitchFamily="34" charset="0"/>
                <a:cs typeface="Arial" panose="020B0604020202020204" pitchFamily="34" charset="0"/>
              </a:rPr>
              <a:t> </a:t>
            </a:r>
            <a:r>
              <a:rPr lang="en-US" sz="4200" dirty="0">
                <a:solidFill>
                  <a:schemeClr val="bg1"/>
                </a:solidFill>
                <a:latin typeface="Arial" panose="020B0604020202020204" pitchFamily="34" charset="0"/>
                <a:cs typeface="Arial" panose="020B0604020202020204" pitchFamily="34" charset="0"/>
              </a:rPr>
              <a:t>Timeline</a:t>
            </a:r>
          </a:p>
        </p:txBody>
      </p:sp>
      <p:sp>
        <p:nvSpPr>
          <p:cNvPr id="3" name="Oval 2">
            <a:extLst>
              <a:ext uri="{FF2B5EF4-FFF2-40B4-BE49-F238E27FC236}">
                <a16:creationId xmlns:a16="http://schemas.microsoft.com/office/drawing/2014/main" id="{1F76E8CE-DEBD-4B35-8ADB-409890D65643}"/>
              </a:ext>
            </a:extLst>
          </p:cNvPr>
          <p:cNvSpPr/>
          <p:nvPr/>
        </p:nvSpPr>
        <p:spPr>
          <a:xfrm>
            <a:off x="1793422" y="1314450"/>
            <a:ext cx="1257300" cy="1257300"/>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5AC8BECB-7298-44B5-8283-65D949B2A81E}"/>
              </a:ext>
            </a:extLst>
          </p:cNvPr>
          <p:cNvSpPr/>
          <p:nvPr/>
        </p:nvSpPr>
        <p:spPr>
          <a:xfrm>
            <a:off x="5467349" y="1314450"/>
            <a:ext cx="1257300" cy="1257300"/>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727CA127-390F-4A4E-9447-2B36E7D9A0EB}"/>
              </a:ext>
            </a:extLst>
          </p:cNvPr>
          <p:cNvSpPr/>
          <p:nvPr/>
        </p:nvSpPr>
        <p:spPr>
          <a:xfrm>
            <a:off x="9141278" y="1314450"/>
            <a:ext cx="1257300" cy="1257300"/>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87025A4C-C0A3-4E18-AF0B-A2482A5215C7}"/>
              </a:ext>
            </a:extLst>
          </p:cNvPr>
          <p:cNvCxnSpPr>
            <a:stCxn id="3" idx="6"/>
            <a:endCxn id="8" idx="2"/>
          </p:cNvCxnSpPr>
          <p:nvPr/>
        </p:nvCxnSpPr>
        <p:spPr>
          <a:xfrm>
            <a:off x="3050722" y="1943100"/>
            <a:ext cx="241662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43AEFA3-5B25-41AB-81A9-0ABE9A90E790}"/>
              </a:ext>
            </a:extLst>
          </p:cNvPr>
          <p:cNvCxnSpPr>
            <a:stCxn id="8" idx="6"/>
            <a:endCxn id="9" idx="2"/>
          </p:cNvCxnSpPr>
          <p:nvPr/>
        </p:nvCxnSpPr>
        <p:spPr>
          <a:xfrm>
            <a:off x="6724649" y="1943100"/>
            <a:ext cx="2416629"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6AEA6306-872B-46C2-BEB2-800FA106C25C}"/>
              </a:ext>
            </a:extLst>
          </p:cNvPr>
          <p:cNvSpPr txBox="1"/>
          <p:nvPr/>
        </p:nvSpPr>
        <p:spPr>
          <a:xfrm>
            <a:off x="1452564" y="2742229"/>
            <a:ext cx="2018622" cy="369332"/>
          </a:xfrm>
          <a:prstGeom prst="rect">
            <a:avLst/>
          </a:prstGeom>
          <a:noFill/>
        </p:spPr>
        <p:txBody>
          <a:bodyPr wrap="square" rtlCol="0">
            <a:spAutoFit/>
          </a:bodyPr>
          <a:lstStyle/>
          <a:p>
            <a:pPr algn="ctr"/>
            <a:r>
              <a:rPr lang="en-US" dirty="0">
                <a:solidFill>
                  <a:schemeClr val="accent1"/>
                </a:solidFill>
                <a:latin typeface="Arial" panose="020B0604020202020204" pitchFamily="34" charset="0"/>
                <a:cs typeface="Arial" panose="020B0604020202020204" pitchFamily="34" charset="0"/>
              </a:rPr>
              <a:t>Historical Events </a:t>
            </a:r>
          </a:p>
        </p:txBody>
      </p:sp>
      <p:sp>
        <p:nvSpPr>
          <p:cNvPr id="14" name="TextBox 13">
            <a:extLst>
              <a:ext uri="{FF2B5EF4-FFF2-40B4-BE49-F238E27FC236}">
                <a16:creationId xmlns:a16="http://schemas.microsoft.com/office/drawing/2014/main" id="{CA656083-EDDC-4B75-BF5E-8403A6D236A6}"/>
              </a:ext>
            </a:extLst>
          </p:cNvPr>
          <p:cNvSpPr txBox="1"/>
          <p:nvPr/>
        </p:nvSpPr>
        <p:spPr>
          <a:xfrm>
            <a:off x="5079545" y="2742229"/>
            <a:ext cx="2031550" cy="369332"/>
          </a:xfrm>
          <a:prstGeom prst="rect">
            <a:avLst/>
          </a:prstGeom>
          <a:noFill/>
        </p:spPr>
        <p:txBody>
          <a:bodyPr wrap="square" rtlCol="0">
            <a:spAutoFit/>
          </a:bodyPr>
          <a:lstStyle/>
          <a:p>
            <a:pPr algn="ctr"/>
            <a:r>
              <a:rPr lang="en-US" dirty="0">
                <a:solidFill>
                  <a:schemeClr val="accent1"/>
                </a:solidFill>
                <a:latin typeface="Arial" panose="020B0604020202020204" pitchFamily="34" charset="0"/>
                <a:cs typeface="Arial" panose="020B0604020202020204" pitchFamily="34" charset="0"/>
              </a:rPr>
              <a:t>Current Events</a:t>
            </a:r>
          </a:p>
        </p:txBody>
      </p:sp>
      <p:sp>
        <p:nvSpPr>
          <p:cNvPr id="15" name="TextBox 14">
            <a:extLst>
              <a:ext uri="{FF2B5EF4-FFF2-40B4-BE49-F238E27FC236}">
                <a16:creationId xmlns:a16="http://schemas.microsoft.com/office/drawing/2014/main" id="{F00315CC-6462-4981-9358-F6ABA0A7BC16}"/>
              </a:ext>
            </a:extLst>
          </p:cNvPr>
          <p:cNvSpPr txBox="1"/>
          <p:nvPr/>
        </p:nvSpPr>
        <p:spPr>
          <a:xfrm>
            <a:off x="8433705" y="2742229"/>
            <a:ext cx="2677886" cy="369332"/>
          </a:xfrm>
          <a:prstGeom prst="rect">
            <a:avLst/>
          </a:prstGeom>
          <a:noFill/>
        </p:spPr>
        <p:txBody>
          <a:bodyPr wrap="square" rtlCol="0">
            <a:spAutoFit/>
          </a:bodyPr>
          <a:lstStyle/>
          <a:p>
            <a:pPr algn="ctr"/>
            <a:r>
              <a:rPr lang="en-US" dirty="0">
                <a:solidFill>
                  <a:schemeClr val="accent1"/>
                </a:solidFill>
                <a:latin typeface="Arial" panose="020B0604020202020204" pitchFamily="34" charset="0"/>
                <a:cs typeface="Arial" panose="020B0604020202020204" pitchFamily="34" charset="0"/>
              </a:rPr>
              <a:t>Upcoming Events</a:t>
            </a:r>
          </a:p>
        </p:txBody>
      </p:sp>
      <p:pic>
        <p:nvPicPr>
          <p:cNvPr id="16" name="Graphic 15" descr="Hourglass">
            <a:extLst>
              <a:ext uri="{FF2B5EF4-FFF2-40B4-BE49-F238E27FC236}">
                <a16:creationId xmlns:a16="http://schemas.microsoft.com/office/drawing/2014/main" id="{ABFAA802-D18D-42F7-AE00-B5624A034B3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032905" y="1529442"/>
            <a:ext cx="805543" cy="805543"/>
          </a:xfrm>
          <a:prstGeom prst="rect">
            <a:avLst/>
          </a:prstGeom>
        </p:spPr>
      </p:pic>
      <p:pic>
        <p:nvPicPr>
          <p:cNvPr id="18" name="Graphic 17" descr="Stopwatch">
            <a:extLst>
              <a:ext uri="{FF2B5EF4-FFF2-40B4-BE49-F238E27FC236}">
                <a16:creationId xmlns:a16="http://schemas.microsoft.com/office/drawing/2014/main" id="{6C4E6DC1-8FE1-4A73-AAFF-03503A153B7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701405" y="1529442"/>
            <a:ext cx="805543" cy="805543"/>
          </a:xfrm>
          <a:prstGeom prst="rect">
            <a:avLst/>
          </a:prstGeom>
        </p:spPr>
      </p:pic>
      <p:pic>
        <p:nvPicPr>
          <p:cNvPr id="19" name="Graphic 18" descr="Rocket">
            <a:extLst>
              <a:ext uri="{FF2B5EF4-FFF2-40B4-BE49-F238E27FC236}">
                <a16:creationId xmlns:a16="http://schemas.microsoft.com/office/drawing/2014/main" id="{E743F19A-3718-43EF-B275-F6804A958D6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367156" y="1529442"/>
            <a:ext cx="805543" cy="805543"/>
          </a:xfrm>
          <a:prstGeom prst="rect">
            <a:avLst/>
          </a:prstGeom>
        </p:spPr>
      </p:pic>
      <p:sp>
        <p:nvSpPr>
          <p:cNvPr id="5" name="Slide Number Placeholder 4">
            <a:extLst>
              <a:ext uri="{FF2B5EF4-FFF2-40B4-BE49-F238E27FC236}">
                <a16:creationId xmlns:a16="http://schemas.microsoft.com/office/drawing/2014/main" id="{38B97691-3BA2-4D5E-8530-E19C9FC234A8}"/>
              </a:ext>
            </a:extLst>
          </p:cNvPr>
          <p:cNvSpPr>
            <a:spLocks noGrp="1"/>
          </p:cNvSpPr>
          <p:nvPr>
            <p:ph type="sldNum" sz="quarter" idx="12"/>
          </p:nvPr>
        </p:nvSpPr>
        <p:spPr/>
        <p:txBody>
          <a:bodyPr/>
          <a:lstStyle/>
          <a:p>
            <a:fld id="{F355FADB-B64F-4E85-8D31-602ABE641014}" type="slidenum">
              <a:rPr lang="en-US" smtClean="0"/>
              <a:t>11</a:t>
            </a:fld>
            <a:endParaRPr lang="en-US" dirty="0"/>
          </a:p>
        </p:txBody>
      </p:sp>
    </p:spTree>
    <p:extLst>
      <p:ext uri="{BB962C8B-B14F-4D97-AF65-F5344CB8AC3E}">
        <p14:creationId xmlns:p14="http://schemas.microsoft.com/office/powerpoint/2010/main" val="516064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18B608-E4EA-4204-A738-12B2B1BE3FCF}"/>
              </a:ext>
            </a:extLst>
          </p:cNvPr>
          <p:cNvSpPr/>
          <p:nvPr/>
        </p:nvSpPr>
        <p:spPr>
          <a:xfrm>
            <a:off x="6854453" y="1600797"/>
            <a:ext cx="4097079" cy="400110"/>
          </a:xfrm>
          <a:prstGeom prst="rect">
            <a:avLst/>
          </a:prstGeom>
        </p:spPr>
        <p:txBody>
          <a:bodyPr wrap="square">
            <a:spAutoFit/>
          </a:bodyPr>
          <a:lstStyle/>
          <a:p>
            <a:pPr>
              <a:spcAft>
                <a:spcPts val="1200"/>
              </a:spcAft>
            </a:pPr>
            <a:r>
              <a:rPr lang="en-US" sz="2000" dirty="0">
                <a:solidFill>
                  <a:schemeClr val="bg1"/>
                </a:solidFill>
                <a:latin typeface="Arial" panose="020B0604020202020204" pitchFamily="34" charset="0"/>
                <a:cs typeface="Arial" panose="020B0604020202020204" pitchFamily="34" charset="0"/>
              </a:rPr>
              <a:t>text</a:t>
            </a:r>
            <a:endParaRPr lang="en-US" sz="2000" dirty="0"/>
          </a:p>
        </p:txBody>
      </p:sp>
      <p:pic>
        <p:nvPicPr>
          <p:cNvPr id="4" name="Picture 3">
            <a:extLst>
              <a:ext uri="{FF2B5EF4-FFF2-40B4-BE49-F238E27FC236}">
                <a16:creationId xmlns:a16="http://schemas.microsoft.com/office/drawing/2014/main" id="{485370BB-3727-432A-B04D-BD383A55C2A3}"/>
              </a:ext>
            </a:extLst>
          </p:cNvPr>
          <p:cNvPicPr>
            <a:picLocks noChangeAspect="1"/>
          </p:cNvPicPr>
          <p:nvPr/>
        </p:nvPicPr>
        <p:blipFill rotWithShape="1">
          <a:blip r:embed="rId3">
            <a:extLst>
              <a:ext uri="{28A0092B-C50C-407E-A947-70E740481C1C}">
                <a14:useLocalDpi xmlns:a14="http://schemas.microsoft.com/office/drawing/2010/main" val="0"/>
              </a:ext>
            </a:extLst>
          </a:blip>
          <a:srcRect t="-1" b="22354"/>
          <a:stretch/>
        </p:blipFill>
        <p:spPr>
          <a:xfrm>
            <a:off x="-9987" y="0"/>
            <a:ext cx="12228328" cy="6329917"/>
          </a:xfrm>
          <a:prstGeom prst="rect">
            <a:avLst/>
          </a:prstGeom>
        </p:spPr>
      </p:pic>
      <p:sp>
        <p:nvSpPr>
          <p:cNvPr id="7" name="Rectangle 6">
            <a:extLst>
              <a:ext uri="{FF2B5EF4-FFF2-40B4-BE49-F238E27FC236}">
                <a16:creationId xmlns:a16="http://schemas.microsoft.com/office/drawing/2014/main" id="{10268F3C-3B7B-4EC1-88E9-405407887904}"/>
              </a:ext>
            </a:extLst>
          </p:cNvPr>
          <p:cNvSpPr/>
          <p:nvPr/>
        </p:nvSpPr>
        <p:spPr>
          <a:xfrm>
            <a:off x="1" y="-5321"/>
            <a:ext cx="12218340" cy="6329917"/>
          </a:xfrm>
          <a:prstGeom prst="rect">
            <a:avLst/>
          </a:prstGeom>
          <a:gradFill>
            <a:gsLst>
              <a:gs pos="100000">
                <a:schemeClr val="tx1"/>
              </a:gs>
              <a:gs pos="0">
                <a:schemeClr val="tx1">
                  <a:alpha val="70000"/>
                </a:schemeClr>
              </a:gs>
            </a:gsLst>
            <a:lin ang="5400000" scaled="1"/>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38" name="Title 1">
            <a:extLst>
              <a:ext uri="{FF2B5EF4-FFF2-40B4-BE49-F238E27FC236}">
                <a16:creationId xmlns:a16="http://schemas.microsoft.com/office/drawing/2014/main" id="{073AA301-9819-4667-9A23-821A27ED1AAD}"/>
              </a:ext>
            </a:extLst>
          </p:cNvPr>
          <p:cNvSpPr txBox="1">
            <a:spLocks/>
          </p:cNvSpPr>
          <p:nvPr/>
        </p:nvSpPr>
        <p:spPr>
          <a:xfrm>
            <a:off x="163619" y="10631"/>
            <a:ext cx="11864761" cy="1010093"/>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4200" dirty="0">
                <a:solidFill>
                  <a:schemeClr val="bg1"/>
                </a:solidFill>
                <a:latin typeface="Arial" panose="020B0604020202020204" pitchFamily="34" charset="0"/>
                <a:cs typeface="Arial" panose="020B0604020202020204" pitchFamily="34" charset="0"/>
              </a:rPr>
              <a:t>Luma Implementation</a:t>
            </a:r>
            <a:r>
              <a:rPr lang="en-US" sz="4200" dirty="0">
                <a:solidFill>
                  <a:srgbClr val="092F57"/>
                </a:solidFill>
                <a:latin typeface="Arial" panose="020B0604020202020204" pitchFamily="34" charset="0"/>
                <a:cs typeface="Arial" panose="020B0604020202020204" pitchFamily="34" charset="0"/>
              </a:rPr>
              <a:t> </a:t>
            </a:r>
            <a:r>
              <a:rPr lang="en-US" sz="4200" dirty="0">
                <a:solidFill>
                  <a:schemeClr val="bg1"/>
                </a:solidFill>
                <a:latin typeface="Arial" panose="020B0604020202020204" pitchFamily="34" charset="0"/>
                <a:cs typeface="Arial" panose="020B0604020202020204" pitchFamily="34" charset="0"/>
              </a:rPr>
              <a:t>Timeline</a:t>
            </a:r>
          </a:p>
        </p:txBody>
      </p:sp>
      <p:sp>
        <p:nvSpPr>
          <p:cNvPr id="3" name="Oval 2">
            <a:extLst>
              <a:ext uri="{FF2B5EF4-FFF2-40B4-BE49-F238E27FC236}">
                <a16:creationId xmlns:a16="http://schemas.microsoft.com/office/drawing/2014/main" id="{1F76E8CE-DEBD-4B35-8ADB-409890D65643}"/>
              </a:ext>
            </a:extLst>
          </p:cNvPr>
          <p:cNvSpPr/>
          <p:nvPr/>
        </p:nvSpPr>
        <p:spPr>
          <a:xfrm>
            <a:off x="1793422" y="1314450"/>
            <a:ext cx="1257300" cy="1257300"/>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5AC8BECB-7298-44B5-8283-65D949B2A81E}"/>
              </a:ext>
            </a:extLst>
          </p:cNvPr>
          <p:cNvSpPr/>
          <p:nvPr/>
        </p:nvSpPr>
        <p:spPr>
          <a:xfrm>
            <a:off x="5173623" y="1020724"/>
            <a:ext cx="1844752" cy="1844752"/>
          </a:xfrm>
          <a:prstGeom prst="ellipse">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727CA127-390F-4A4E-9447-2B36E7D9A0EB}"/>
              </a:ext>
            </a:extLst>
          </p:cNvPr>
          <p:cNvSpPr/>
          <p:nvPr/>
        </p:nvSpPr>
        <p:spPr>
          <a:xfrm>
            <a:off x="9141278" y="1314450"/>
            <a:ext cx="1257300" cy="1257300"/>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87025A4C-C0A3-4E18-AF0B-A2482A5215C7}"/>
              </a:ext>
            </a:extLst>
          </p:cNvPr>
          <p:cNvCxnSpPr>
            <a:cxnSpLocks/>
            <a:stCxn id="3" idx="6"/>
            <a:endCxn id="8" idx="2"/>
          </p:cNvCxnSpPr>
          <p:nvPr/>
        </p:nvCxnSpPr>
        <p:spPr>
          <a:xfrm>
            <a:off x="3050722" y="1943100"/>
            <a:ext cx="212290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43AEFA3-5B25-41AB-81A9-0ABE9A90E790}"/>
              </a:ext>
            </a:extLst>
          </p:cNvPr>
          <p:cNvCxnSpPr>
            <a:cxnSpLocks/>
            <a:stCxn id="8" idx="6"/>
            <a:endCxn id="9" idx="2"/>
          </p:cNvCxnSpPr>
          <p:nvPr/>
        </p:nvCxnSpPr>
        <p:spPr>
          <a:xfrm>
            <a:off x="7018375" y="1943100"/>
            <a:ext cx="2122903"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6AEA6306-872B-46C2-BEB2-800FA106C25C}"/>
              </a:ext>
            </a:extLst>
          </p:cNvPr>
          <p:cNvSpPr txBox="1"/>
          <p:nvPr/>
        </p:nvSpPr>
        <p:spPr>
          <a:xfrm>
            <a:off x="1452564" y="2742229"/>
            <a:ext cx="2018622" cy="369332"/>
          </a:xfrm>
          <a:prstGeom prst="rect">
            <a:avLst/>
          </a:prstGeom>
          <a:noFill/>
        </p:spPr>
        <p:txBody>
          <a:bodyPr wrap="square" rtlCol="0">
            <a:spAutoFit/>
          </a:bodyPr>
          <a:lstStyle/>
          <a:p>
            <a:pPr algn="ctr"/>
            <a:r>
              <a:rPr lang="en-US" dirty="0">
                <a:solidFill>
                  <a:schemeClr val="accent1"/>
                </a:solidFill>
                <a:latin typeface="Arial" panose="020B0604020202020204" pitchFamily="34" charset="0"/>
                <a:cs typeface="Arial" panose="020B0604020202020204" pitchFamily="34" charset="0"/>
              </a:rPr>
              <a:t>Historical Events </a:t>
            </a:r>
          </a:p>
        </p:txBody>
      </p:sp>
      <p:sp>
        <p:nvSpPr>
          <p:cNvPr id="14" name="TextBox 13">
            <a:extLst>
              <a:ext uri="{FF2B5EF4-FFF2-40B4-BE49-F238E27FC236}">
                <a16:creationId xmlns:a16="http://schemas.microsoft.com/office/drawing/2014/main" id="{CA656083-EDDC-4B75-BF5E-8403A6D236A6}"/>
              </a:ext>
            </a:extLst>
          </p:cNvPr>
          <p:cNvSpPr txBox="1"/>
          <p:nvPr/>
        </p:nvSpPr>
        <p:spPr>
          <a:xfrm>
            <a:off x="5079545" y="3060636"/>
            <a:ext cx="2031550" cy="369332"/>
          </a:xfrm>
          <a:prstGeom prst="rect">
            <a:avLst/>
          </a:prstGeom>
          <a:noFill/>
        </p:spPr>
        <p:txBody>
          <a:bodyPr wrap="square" rtlCol="0">
            <a:spAutoFit/>
          </a:bodyPr>
          <a:lstStyle/>
          <a:p>
            <a:pPr algn="ctr"/>
            <a:r>
              <a:rPr lang="en-US" b="1" dirty="0">
                <a:solidFill>
                  <a:schemeClr val="accent1"/>
                </a:solidFill>
                <a:latin typeface="Arial" panose="020B0604020202020204" pitchFamily="34" charset="0"/>
                <a:cs typeface="Arial" panose="020B0604020202020204" pitchFamily="34" charset="0"/>
              </a:rPr>
              <a:t>Current Events</a:t>
            </a:r>
          </a:p>
        </p:txBody>
      </p:sp>
      <p:sp>
        <p:nvSpPr>
          <p:cNvPr id="15" name="TextBox 14">
            <a:extLst>
              <a:ext uri="{FF2B5EF4-FFF2-40B4-BE49-F238E27FC236}">
                <a16:creationId xmlns:a16="http://schemas.microsoft.com/office/drawing/2014/main" id="{F00315CC-6462-4981-9358-F6ABA0A7BC16}"/>
              </a:ext>
            </a:extLst>
          </p:cNvPr>
          <p:cNvSpPr txBox="1"/>
          <p:nvPr/>
        </p:nvSpPr>
        <p:spPr>
          <a:xfrm>
            <a:off x="8433705" y="2742229"/>
            <a:ext cx="2677886" cy="369332"/>
          </a:xfrm>
          <a:prstGeom prst="rect">
            <a:avLst/>
          </a:prstGeom>
          <a:noFill/>
        </p:spPr>
        <p:txBody>
          <a:bodyPr wrap="square" rtlCol="0">
            <a:spAutoFit/>
          </a:bodyPr>
          <a:lstStyle/>
          <a:p>
            <a:pPr algn="ctr"/>
            <a:r>
              <a:rPr lang="en-US" dirty="0">
                <a:solidFill>
                  <a:schemeClr val="accent1"/>
                </a:solidFill>
                <a:latin typeface="Arial" panose="020B0604020202020204" pitchFamily="34" charset="0"/>
                <a:cs typeface="Arial" panose="020B0604020202020204" pitchFamily="34" charset="0"/>
              </a:rPr>
              <a:t>Upcoming Events</a:t>
            </a:r>
          </a:p>
        </p:txBody>
      </p:sp>
      <p:pic>
        <p:nvPicPr>
          <p:cNvPr id="16" name="Graphic 15" descr="Hourglass">
            <a:extLst>
              <a:ext uri="{FF2B5EF4-FFF2-40B4-BE49-F238E27FC236}">
                <a16:creationId xmlns:a16="http://schemas.microsoft.com/office/drawing/2014/main" id="{ABFAA802-D18D-42F7-AE00-B5624A034B3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032905" y="1529442"/>
            <a:ext cx="805543" cy="805543"/>
          </a:xfrm>
          <a:prstGeom prst="rect">
            <a:avLst/>
          </a:prstGeom>
        </p:spPr>
      </p:pic>
      <p:pic>
        <p:nvPicPr>
          <p:cNvPr id="18" name="Graphic 17" descr="Stopwatch">
            <a:extLst>
              <a:ext uri="{FF2B5EF4-FFF2-40B4-BE49-F238E27FC236}">
                <a16:creationId xmlns:a16="http://schemas.microsoft.com/office/drawing/2014/main" id="{6C4E6DC1-8FE1-4A73-AAFF-03503A153B7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487473" y="1315510"/>
            <a:ext cx="1233408" cy="1233408"/>
          </a:xfrm>
          <a:prstGeom prst="rect">
            <a:avLst/>
          </a:prstGeom>
        </p:spPr>
      </p:pic>
      <p:pic>
        <p:nvPicPr>
          <p:cNvPr id="19" name="Graphic 18" descr="Rocket">
            <a:extLst>
              <a:ext uri="{FF2B5EF4-FFF2-40B4-BE49-F238E27FC236}">
                <a16:creationId xmlns:a16="http://schemas.microsoft.com/office/drawing/2014/main" id="{E743F19A-3718-43EF-B275-F6804A958D6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367156" y="1529442"/>
            <a:ext cx="805543" cy="805543"/>
          </a:xfrm>
          <a:prstGeom prst="rect">
            <a:avLst/>
          </a:prstGeom>
        </p:spPr>
      </p:pic>
      <p:cxnSp>
        <p:nvCxnSpPr>
          <p:cNvPr id="25" name="Straight Connector 24">
            <a:extLst>
              <a:ext uri="{FF2B5EF4-FFF2-40B4-BE49-F238E27FC236}">
                <a16:creationId xmlns:a16="http://schemas.microsoft.com/office/drawing/2014/main" id="{FAB786FA-BB01-4D24-9FF7-3162476B630B}"/>
              </a:ext>
            </a:extLst>
          </p:cNvPr>
          <p:cNvCxnSpPr/>
          <p:nvPr/>
        </p:nvCxnSpPr>
        <p:spPr>
          <a:xfrm>
            <a:off x="1510327" y="4351564"/>
            <a:ext cx="9176723" cy="0"/>
          </a:xfrm>
          <a:prstGeom prst="line">
            <a:avLst/>
          </a:prstGeom>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83D9A0CB-AD8A-4763-9742-25A7147A4053}"/>
              </a:ext>
            </a:extLst>
          </p:cNvPr>
          <p:cNvSpPr/>
          <p:nvPr/>
        </p:nvSpPr>
        <p:spPr>
          <a:xfrm>
            <a:off x="1828803" y="4185558"/>
            <a:ext cx="332012" cy="33201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87ECC9B3-DD88-4117-8820-503D53032FA6}"/>
              </a:ext>
            </a:extLst>
          </p:cNvPr>
          <p:cNvSpPr txBox="1"/>
          <p:nvPr/>
        </p:nvSpPr>
        <p:spPr>
          <a:xfrm>
            <a:off x="987815" y="3754502"/>
            <a:ext cx="2031550" cy="369332"/>
          </a:xfrm>
          <a:prstGeom prst="rect">
            <a:avLst/>
          </a:prstGeom>
          <a:noFill/>
        </p:spPr>
        <p:txBody>
          <a:bodyPr wrap="square" rtlCol="0">
            <a:spAutoFit/>
          </a:bodyPr>
          <a:lstStyle/>
          <a:p>
            <a:pPr algn="ctr"/>
            <a:r>
              <a:rPr lang="en-US" dirty="0">
                <a:solidFill>
                  <a:schemeClr val="accent1"/>
                </a:solidFill>
                <a:latin typeface="Arial" panose="020B0604020202020204" pitchFamily="34" charset="0"/>
                <a:cs typeface="Arial" panose="020B0604020202020204" pitchFamily="34" charset="0"/>
              </a:rPr>
              <a:t>November 2020</a:t>
            </a:r>
          </a:p>
        </p:txBody>
      </p:sp>
      <p:sp>
        <p:nvSpPr>
          <p:cNvPr id="28" name="TextBox 27">
            <a:extLst>
              <a:ext uri="{FF2B5EF4-FFF2-40B4-BE49-F238E27FC236}">
                <a16:creationId xmlns:a16="http://schemas.microsoft.com/office/drawing/2014/main" id="{F8E227B0-FADF-4776-BBCB-2FB4385EBDC2}"/>
              </a:ext>
            </a:extLst>
          </p:cNvPr>
          <p:cNvSpPr txBox="1"/>
          <p:nvPr/>
        </p:nvSpPr>
        <p:spPr>
          <a:xfrm>
            <a:off x="783710" y="4627307"/>
            <a:ext cx="2390777" cy="830997"/>
          </a:xfrm>
          <a:prstGeom prst="rect">
            <a:avLst/>
          </a:prstGeom>
          <a:noFill/>
        </p:spPr>
        <p:txBody>
          <a:bodyPr wrap="square" rtlCol="0">
            <a:spAutoFit/>
          </a:bodyPr>
          <a:lstStyle/>
          <a:p>
            <a:pPr algn="ctr"/>
            <a:r>
              <a:rPr lang="en-US" sz="1600" dirty="0">
                <a:solidFill>
                  <a:schemeClr val="bg1"/>
                </a:solidFill>
                <a:latin typeface="Arial" panose="020B0604020202020204" pitchFamily="34" charset="0"/>
                <a:cs typeface="Arial" panose="020B0604020202020204" pitchFamily="34" charset="0"/>
              </a:rPr>
              <a:t>System Integration Testing Cycle 1 completed.</a:t>
            </a:r>
          </a:p>
        </p:txBody>
      </p:sp>
      <p:sp>
        <p:nvSpPr>
          <p:cNvPr id="29" name="Oval 28">
            <a:extLst>
              <a:ext uri="{FF2B5EF4-FFF2-40B4-BE49-F238E27FC236}">
                <a16:creationId xmlns:a16="http://schemas.microsoft.com/office/drawing/2014/main" id="{A324988F-417E-4AFF-AF30-3C139A07E56D}"/>
              </a:ext>
            </a:extLst>
          </p:cNvPr>
          <p:cNvSpPr/>
          <p:nvPr/>
        </p:nvSpPr>
        <p:spPr>
          <a:xfrm>
            <a:off x="4539341" y="4185558"/>
            <a:ext cx="332012" cy="33201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E4F75329-2517-49DF-B8DA-8EA7CF9CA8F0}"/>
              </a:ext>
            </a:extLst>
          </p:cNvPr>
          <p:cNvSpPr txBox="1"/>
          <p:nvPr/>
        </p:nvSpPr>
        <p:spPr>
          <a:xfrm>
            <a:off x="3510585" y="4627307"/>
            <a:ext cx="2390777" cy="830997"/>
          </a:xfrm>
          <a:prstGeom prst="rect">
            <a:avLst/>
          </a:prstGeom>
          <a:noFill/>
        </p:spPr>
        <p:txBody>
          <a:bodyPr wrap="square" rtlCol="0">
            <a:spAutoFit/>
          </a:bodyPr>
          <a:lstStyle/>
          <a:p>
            <a:pPr algn="ctr"/>
            <a:r>
              <a:rPr lang="en-US" sz="1600" dirty="0">
                <a:solidFill>
                  <a:schemeClr val="bg1"/>
                </a:solidFill>
                <a:latin typeface="Arial" panose="020B0604020202020204" pitchFamily="34" charset="0"/>
                <a:cs typeface="Arial" panose="020B0604020202020204" pitchFamily="34" charset="0"/>
              </a:rPr>
              <a:t>Identification of System Integration Testing Cycle 2 participants</a:t>
            </a:r>
          </a:p>
        </p:txBody>
      </p:sp>
      <p:sp>
        <p:nvSpPr>
          <p:cNvPr id="31" name="TextBox 30">
            <a:extLst>
              <a:ext uri="{FF2B5EF4-FFF2-40B4-BE49-F238E27FC236}">
                <a16:creationId xmlns:a16="http://schemas.microsoft.com/office/drawing/2014/main" id="{750CE9CD-EDA7-41B6-8DDD-A0AE1A95AD8F}"/>
              </a:ext>
            </a:extLst>
          </p:cNvPr>
          <p:cNvSpPr txBox="1"/>
          <p:nvPr/>
        </p:nvSpPr>
        <p:spPr>
          <a:xfrm>
            <a:off x="6245619" y="4627307"/>
            <a:ext cx="2390777" cy="1323439"/>
          </a:xfrm>
          <a:prstGeom prst="rect">
            <a:avLst/>
          </a:prstGeom>
          <a:noFill/>
        </p:spPr>
        <p:txBody>
          <a:bodyPr wrap="square" rtlCol="0">
            <a:spAutoFit/>
          </a:bodyPr>
          <a:lstStyle/>
          <a:p>
            <a:pPr algn="ctr"/>
            <a:r>
              <a:rPr lang="en-US" sz="1600" dirty="0">
                <a:solidFill>
                  <a:schemeClr val="bg1"/>
                </a:solidFill>
                <a:latin typeface="Arial" panose="020B0604020202020204" pitchFamily="34" charset="0"/>
                <a:cs typeface="Arial" panose="020B0604020202020204" pitchFamily="34" charset="0"/>
              </a:rPr>
              <a:t>Agencies tasked with creating a payroll crosswalk that will allow current systems to run after Phase 1 go-live.</a:t>
            </a:r>
          </a:p>
        </p:txBody>
      </p:sp>
      <p:sp>
        <p:nvSpPr>
          <p:cNvPr id="32" name="TextBox 31">
            <a:extLst>
              <a:ext uri="{FF2B5EF4-FFF2-40B4-BE49-F238E27FC236}">
                <a16:creationId xmlns:a16="http://schemas.microsoft.com/office/drawing/2014/main" id="{CE9FF1CF-9FDF-42EE-B0F8-1EF85218A630}"/>
              </a:ext>
            </a:extLst>
          </p:cNvPr>
          <p:cNvSpPr txBox="1"/>
          <p:nvPr/>
        </p:nvSpPr>
        <p:spPr>
          <a:xfrm>
            <a:off x="8989285" y="4627307"/>
            <a:ext cx="2390777" cy="1077218"/>
          </a:xfrm>
          <a:prstGeom prst="rect">
            <a:avLst/>
          </a:prstGeom>
          <a:noFill/>
        </p:spPr>
        <p:txBody>
          <a:bodyPr wrap="square" rtlCol="0">
            <a:spAutoFit/>
          </a:bodyPr>
          <a:lstStyle/>
          <a:p>
            <a:pPr algn="ctr"/>
            <a:r>
              <a:rPr lang="en-US" sz="1600" dirty="0">
                <a:solidFill>
                  <a:schemeClr val="bg1"/>
                </a:solidFill>
                <a:latin typeface="Arial" panose="020B0604020202020204" pitchFamily="34" charset="0"/>
                <a:cs typeface="Arial" panose="020B0604020202020204" pitchFamily="34" charset="0"/>
              </a:rPr>
              <a:t>Project team member identification and request to agency directors for Phase 2</a:t>
            </a:r>
          </a:p>
        </p:txBody>
      </p:sp>
      <p:sp>
        <p:nvSpPr>
          <p:cNvPr id="33" name="Oval 32">
            <a:extLst>
              <a:ext uri="{FF2B5EF4-FFF2-40B4-BE49-F238E27FC236}">
                <a16:creationId xmlns:a16="http://schemas.microsoft.com/office/drawing/2014/main" id="{D4816F04-1B47-42B2-A9BE-D667AED2F17F}"/>
              </a:ext>
            </a:extLst>
          </p:cNvPr>
          <p:cNvSpPr/>
          <p:nvPr/>
        </p:nvSpPr>
        <p:spPr>
          <a:xfrm>
            <a:off x="7291336" y="4185558"/>
            <a:ext cx="332012" cy="33201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E953BE31-7BF3-427F-91D5-D05BB41F16B4}"/>
              </a:ext>
            </a:extLst>
          </p:cNvPr>
          <p:cNvSpPr/>
          <p:nvPr/>
        </p:nvSpPr>
        <p:spPr>
          <a:xfrm>
            <a:off x="10026370" y="4185558"/>
            <a:ext cx="332012" cy="33201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B861095-7D44-4CAE-9D03-16DFEC2BC5E8}"/>
              </a:ext>
            </a:extLst>
          </p:cNvPr>
          <p:cNvSpPr txBox="1"/>
          <p:nvPr/>
        </p:nvSpPr>
        <p:spPr>
          <a:xfrm>
            <a:off x="6425232" y="3754502"/>
            <a:ext cx="2031550" cy="369332"/>
          </a:xfrm>
          <a:prstGeom prst="rect">
            <a:avLst/>
          </a:prstGeom>
          <a:noFill/>
        </p:spPr>
        <p:txBody>
          <a:bodyPr wrap="square" rtlCol="0">
            <a:spAutoFit/>
          </a:bodyPr>
          <a:lstStyle/>
          <a:p>
            <a:pPr algn="ctr"/>
            <a:r>
              <a:rPr lang="en-US" dirty="0">
                <a:solidFill>
                  <a:schemeClr val="accent1"/>
                </a:solidFill>
                <a:latin typeface="Arial" panose="020B0604020202020204" pitchFamily="34" charset="0"/>
                <a:cs typeface="Arial" panose="020B0604020202020204" pitchFamily="34" charset="0"/>
              </a:rPr>
              <a:t>November 2020</a:t>
            </a:r>
          </a:p>
        </p:txBody>
      </p:sp>
      <p:sp>
        <p:nvSpPr>
          <p:cNvPr id="37" name="TextBox 36">
            <a:extLst>
              <a:ext uri="{FF2B5EF4-FFF2-40B4-BE49-F238E27FC236}">
                <a16:creationId xmlns:a16="http://schemas.microsoft.com/office/drawing/2014/main" id="{46AFC43C-A08E-49E0-B3B0-6625A01528BF}"/>
              </a:ext>
            </a:extLst>
          </p:cNvPr>
          <p:cNvSpPr txBox="1"/>
          <p:nvPr/>
        </p:nvSpPr>
        <p:spPr>
          <a:xfrm>
            <a:off x="9176601" y="3754502"/>
            <a:ext cx="2031550" cy="369332"/>
          </a:xfrm>
          <a:prstGeom prst="rect">
            <a:avLst/>
          </a:prstGeom>
          <a:noFill/>
        </p:spPr>
        <p:txBody>
          <a:bodyPr wrap="square" rtlCol="0">
            <a:spAutoFit/>
          </a:bodyPr>
          <a:lstStyle/>
          <a:p>
            <a:pPr algn="ctr"/>
            <a:r>
              <a:rPr lang="en-US" dirty="0">
                <a:solidFill>
                  <a:schemeClr val="accent1"/>
                </a:solidFill>
                <a:latin typeface="Arial" panose="020B0604020202020204" pitchFamily="34" charset="0"/>
                <a:cs typeface="Arial" panose="020B0604020202020204" pitchFamily="34" charset="0"/>
              </a:rPr>
              <a:t>December 2020</a:t>
            </a:r>
          </a:p>
        </p:txBody>
      </p:sp>
      <p:sp>
        <p:nvSpPr>
          <p:cNvPr id="5" name="Slide Number Placeholder 4">
            <a:extLst>
              <a:ext uri="{FF2B5EF4-FFF2-40B4-BE49-F238E27FC236}">
                <a16:creationId xmlns:a16="http://schemas.microsoft.com/office/drawing/2014/main" id="{5A69D14B-F7DA-4EDB-B3FC-D81CB83EBA1C}"/>
              </a:ext>
            </a:extLst>
          </p:cNvPr>
          <p:cNvSpPr>
            <a:spLocks noGrp="1"/>
          </p:cNvSpPr>
          <p:nvPr>
            <p:ph type="sldNum" sz="quarter" idx="12"/>
          </p:nvPr>
        </p:nvSpPr>
        <p:spPr/>
        <p:txBody>
          <a:bodyPr/>
          <a:lstStyle/>
          <a:p>
            <a:fld id="{F355FADB-B64F-4E85-8D31-602ABE641014}" type="slidenum">
              <a:rPr lang="en-US" smtClean="0"/>
              <a:t>12</a:t>
            </a:fld>
            <a:endParaRPr lang="en-US" dirty="0"/>
          </a:p>
        </p:txBody>
      </p:sp>
      <p:sp>
        <p:nvSpPr>
          <p:cNvPr id="39" name="TextBox 38">
            <a:extLst>
              <a:ext uri="{FF2B5EF4-FFF2-40B4-BE49-F238E27FC236}">
                <a16:creationId xmlns:a16="http://schemas.microsoft.com/office/drawing/2014/main" id="{608232A0-3C23-4B2A-8C1B-F685F95064C0}"/>
              </a:ext>
            </a:extLst>
          </p:cNvPr>
          <p:cNvSpPr txBox="1"/>
          <p:nvPr/>
        </p:nvSpPr>
        <p:spPr>
          <a:xfrm>
            <a:off x="3597665" y="3734925"/>
            <a:ext cx="2031550" cy="369332"/>
          </a:xfrm>
          <a:prstGeom prst="rect">
            <a:avLst/>
          </a:prstGeom>
          <a:noFill/>
        </p:spPr>
        <p:txBody>
          <a:bodyPr wrap="square" rtlCol="0">
            <a:spAutoFit/>
          </a:bodyPr>
          <a:lstStyle/>
          <a:p>
            <a:pPr algn="ctr"/>
            <a:r>
              <a:rPr lang="en-US" dirty="0">
                <a:solidFill>
                  <a:schemeClr val="accent1"/>
                </a:solidFill>
                <a:latin typeface="Arial" panose="020B0604020202020204" pitchFamily="34" charset="0"/>
                <a:cs typeface="Arial" panose="020B0604020202020204" pitchFamily="34" charset="0"/>
              </a:rPr>
              <a:t>November 2020</a:t>
            </a:r>
          </a:p>
        </p:txBody>
      </p:sp>
    </p:spTree>
    <p:extLst>
      <p:ext uri="{BB962C8B-B14F-4D97-AF65-F5344CB8AC3E}">
        <p14:creationId xmlns:p14="http://schemas.microsoft.com/office/powerpoint/2010/main" val="32231725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18B608-E4EA-4204-A738-12B2B1BE3FCF}"/>
              </a:ext>
            </a:extLst>
          </p:cNvPr>
          <p:cNvSpPr/>
          <p:nvPr/>
        </p:nvSpPr>
        <p:spPr>
          <a:xfrm>
            <a:off x="6854453" y="1600797"/>
            <a:ext cx="4097079" cy="400110"/>
          </a:xfrm>
          <a:prstGeom prst="rect">
            <a:avLst/>
          </a:prstGeom>
        </p:spPr>
        <p:txBody>
          <a:bodyPr wrap="square">
            <a:spAutoFit/>
          </a:bodyPr>
          <a:lstStyle/>
          <a:p>
            <a:pPr>
              <a:spcAft>
                <a:spcPts val="1200"/>
              </a:spcAft>
            </a:pPr>
            <a:r>
              <a:rPr lang="en-US" sz="2000" dirty="0">
                <a:solidFill>
                  <a:schemeClr val="bg1"/>
                </a:solidFill>
                <a:latin typeface="Arial" panose="020B0604020202020204" pitchFamily="34" charset="0"/>
                <a:cs typeface="Arial" panose="020B0604020202020204" pitchFamily="34" charset="0"/>
              </a:rPr>
              <a:t>text</a:t>
            </a:r>
            <a:endParaRPr lang="en-US" sz="2000" dirty="0"/>
          </a:p>
        </p:txBody>
      </p:sp>
      <p:pic>
        <p:nvPicPr>
          <p:cNvPr id="4" name="Picture 3">
            <a:extLst>
              <a:ext uri="{FF2B5EF4-FFF2-40B4-BE49-F238E27FC236}">
                <a16:creationId xmlns:a16="http://schemas.microsoft.com/office/drawing/2014/main" id="{485370BB-3727-432A-B04D-BD383A55C2A3}"/>
              </a:ext>
            </a:extLst>
          </p:cNvPr>
          <p:cNvPicPr>
            <a:picLocks noChangeAspect="1"/>
          </p:cNvPicPr>
          <p:nvPr/>
        </p:nvPicPr>
        <p:blipFill rotWithShape="1">
          <a:blip r:embed="rId3">
            <a:extLst>
              <a:ext uri="{28A0092B-C50C-407E-A947-70E740481C1C}">
                <a14:useLocalDpi xmlns:a14="http://schemas.microsoft.com/office/drawing/2010/main" val="0"/>
              </a:ext>
            </a:extLst>
          </a:blip>
          <a:srcRect t="-1" b="22354"/>
          <a:stretch/>
        </p:blipFill>
        <p:spPr>
          <a:xfrm>
            <a:off x="-9987" y="0"/>
            <a:ext cx="12228328" cy="6329917"/>
          </a:xfrm>
          <a:prstGeom prst="rect">
            <a:avLst/>
          </a:prstGeom>
        </p:spPr>
      </p:pic>
      <p:sp>
        <p:nvSpPr>
          <p:cNvPr id="7" name="Rectangle 6">
            <a:extLst>
              <a:ext uri="{FF2B5EF4-FFF2-40B4-BE49-F238E27FC236}">
                <a16:creationId xmlns:a16="http://schemas.microsoft.com/office/drawing/2014/main" id="{10268F3C-3B7B-4EC1-88E9-405407887904}"/>
              </a:ext>
            </a:extLst>
          </p:cNvPr>
          <p:cNvSpPr/>
          <p:nvPr/>
        </p:nvSpPr>
        <p:spPr>
          <a:xfrm>
            <a:off x="1" y="-5321"/>
            <a:ext cx="12218340" cy="6329917"/>
          </a:xfrm>
          <a:prstGeom prst="rect">
            <a:avLst/>
          </a:prstGeom>
          <a:gradFill>
            <a:gsLst>
              <a:gs pos="100000">
                <a:schemeClr val="tx1"/>
              </a:gs>
              <a:gs pos="0">
                <a:schemeClr val="tx1">
                  <a:alpha val="70000"/>
                </a:schemeClr>
              </a:gs>
            </a:gsLst>
            <a:lin ang="5400000" scaled="1"/>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38" name="Title 1">
            <a:extLst>
              <a:ext uri="{FF2B5EF4-FFF2-40B4-BE49-F238E27FC236}">
                <a16:creationId xmlns:a16="http://schemas.microsoft.com/office/drawing/2014/main" id="{073AA301-9819-4667-9A23-821A27ED1AAD}"/>
              </a:ext>
            </a:extLst>
          </p:cNvPr>
          <p:cNvSpPr txBox="1">
            <a:spLocks/>
          </p:cNvSpPr>
          <p:nvPr/>
        </p:nvSpPr>
        <p:spPr>
          <a:xfrm>
            <a:off x="163619" y="10631"/>
            <a:ext cx="11864761" cy="1010093"/>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4200" dirty="0">
                <a:solidFill>
                  <a:schemeClr val="bg1"/>
                </a:solidFill>
                <a:latin typeface="Arial" panose="020B0604020202020204" pitchFamily="34" charset="0"/>
                <a:cs typeface="Arial" panose="020B0604020202020204" pitchFamily="34" charset="0"/>
              </a:rPr>
              <a:t>Luma Implementation</a:t>
            </a:r>
            <a:r>
              <a:rPr lang="en-US" sz="4200" dirty="0">
                <a:solidFill>
                  <a:srgbClr val="092F57"/>
                </a:solidFill>
                <a:latin typeface="Arial" panose="020B0604020202020204" pitchFamily="34" charset="0"/>
                <a:cs typeface="Arial" panose="020B0604020202020204" pitchFamily="34" charset="0"/>
              </a:rPr>
              <a:t> </a:t>
            </a:r>
            <a:r>
              <a:rPr lang="en-US" sz="4200" dirty="0">
                <a:solidFill>
                  <a:schemeClr val="bg1"/>
                </a:solidFill>
                <a:latin typeface="Arial" panose="020B0604020202020204" pitchFamily="34" charset="0"/>
                <a:cs typeface="Arial" panose="020B0604020202020204" pitchFamily="34" charset="0"/>
              </a:rPr>
              <a:t>Timeline</a:t>
            </a:r>
          </a:p>
        </p:txBody>
      </p:sp>
      <p:sp>
        <p:nvSpPr>
          <p:cNvPr id="3" name="Oval 2">
            <a:extLst>
              <a:ext uri="{FF2B5EF4-FFF2-40B4-BE49-F238E27FC236}">
                <a16:creationId xmlns:a16="http://schemas.microsoft.com/office/drawing/2014/main" id="{1F76E8CE-DEBD-4B35-8ADB-409890D65643}"/>
              </a:ext>
            </a:extLst>
          </p:cNvPr>
          <p:cNvSpPr/>
          <p:nvPr/>
        </p:nvSpPr>
        <p:spPr>
          <a:xfrm>
            <a:off x="1793422" y="1314450"/>
            <a:ext cx="1257300" cy="1257300"/>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5AC8BECB-7298-44B5-8283-65D949B2A81E}"/>
              </a:ext>
            </a:extLst>
          </p:cNvPr>
          <p:cNvSpPr/>
          <p:nvPr/>
        </p:nvSpPr>
        <p:spPr>
          <a:xfrm>
            <a:off x="5467349" y="1314450"/>
            <a:ext cx="1257300" cy="1257300"/>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727CA127-390F-4A4E-9447-2B36E7D9A0EB}"/>
              </a:ext>
            </a:extLst>
          </p:cNvPr>
          <p:cNvSpPr/>
          <p:nvPr/>
        </p:nvSpPr>
        <p:spPr>
          <a:xfrm>
            <a:off x="9141278" y="1314450"/>
            <a:ext cx="1257300" cy="1257300"/>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87025A4C-C0A3-4E18-AF0B-A2482A5215C7}"/>
              </a:ext>
            </a:extLst>
          </p:cNvPr>
          <p:cNvCxnSpPr>
            <a:stCxn id="3" idx="6"/>
            <a:endCxn id="8" idx="2"/>
          </p:cNvCxnSpPr>
          <p:nvPr/>
        </p:nvCxnSpPr>
        <p:spPr>
          <a:xfrm>
            <a:off x="3050722" y="1943100"/>
            <a:ext cx="241662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43AEFA3-5B25-41AB-81A9-0ABE9A90E790}"/>
              </a:ext>
            </a:extLst>
          </p:cNvPr>
          <p:cNvCxnSpPr>
            <a:stCxn id="8" idx="6"/>
            <a:endCxn id="9" idx="2"/>
          </p:cNvCxnSpPr>
          <p:nvPr/>
        </p:nvCxnSpPr>
        <p:spPr>
          <a:xfrm>
            <a:off x="6724649" y="1943100"/>
            <a:ext cx="2416629"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6AEA6306-872B-46C2-BEB2-800FA106C25C}"/>
              </a:ext>
            </a:extLst>
          </p:cNvPr>
          <p:cNvSpPr txBox="1"/>
          <p:nvPr/>
        </p:nvSpPr>
        <p:spPr>
          <a:xfrm>
            <a:off x="1452564" y="2742229"/>
            <a:ext cx="2018622" cy="369332"/>
          </a:xfrm>
          <a:prstGeom prst="rect">
            <a:avLst/>
          </a:prstGeom>
          <a:noFill/>
        </p:spPr>
        <p:txBody>
          <a:bodyPr wrap="square" rtlCol="0">
            <a:spAutoFit/>
          </a:bodyPr>
          <a:lstStyle/>
          <a:p>
            <a:pPr algn="ctr"/>
            <a:r>
              <a:rPr lang="en-US" dirty="0">
                <a:solidFill>
                  <a:schemeClr val="accent1"/>
                </a:solidFill>
                <a:latin typeface="Arial" panose="020B0604020202020204" pitchFamily="34" charset="0"/>
                <a:cs typeface="Arial" panose="020B0604020202020204" pitchFamily="34" charset="0"/>
              </a:rPr>
              <a:t>Historical Events </a:t>
            </a:r>
          </a:p>
        </p:txBody>
      </p:sp>
      <p:sp>
        <p:nvSpPr>
          <p:cNvPr id="14" name="TextBox 13">
            <a:extLst>
              <a:ext uri="{FF2B5EF4-FFF2-40B4-BE49-F238E27FC236}">
                <a16:creationId xmlns:a16="http://schemas.microsoft.com/office/drawing/2014/main" id="{CA656083-EDDC-4B75-BF5E-8403A6D236A6}"/>
              </a:ext>
            </a:extLst>
          </p:cNvPr>
          <p:cNvSpPr txBox="1"/>
          <p:nvPr/>
        </p:nvSpPr>
        <p:spPr>
          <a:xfrm>
            <a:off x="5079545" y="2742229"/>
            <a:ext cx="2031550" cy="369332"/>
          </a:xfrm>
          <a:prstGeom prst="rect">
            <a:avLst/>
          </a:prstGeom>
          <a:noFill/>
        </p:spPr>
        <p:txBody>
          <a:bodyPr wrap="square" rtlCol="0">
            <a:spAutoFit/>
          </a:bodyPr>
          <a:lstStyle/>
          <a:p>
            <a:pPr algn="ctr"/>
            <a:r>
              <a:rPr lang="en-US" dirty="0">
                <a:solidFill>
                  <a:schemeClr val="accent1"/>
                </a:solidFill>
                <a:latin typeface="Arial" panose="020B0604020202020204" pitchFamily="34" charset="0"/>
                <a:cs typeface="Arial" panose="020B0604020202020204" pitchFamily="34" charset="0"/>
              </a:rPr>
              <a:t>Current Events</a:t>
            </a:r>
          </a:p>
        </p:txBody>
      </p:sp>
      <p:sp>
        <p:nvSpPr>
          <p:cNvPr id="15" name="TextBox 14">
            <a:extLst>
              <a:ext uri="{FF2B5EF4-FFF2-40B4-BE49-F238E27FC236}">
                <a16:creationId xmlns:a16="http://schemas.microsoft.com/office/drawing/2014/main" id="{F00315CC-6462-4981-9358-F6ABA0A7BC16}"/>
              </a:ext>
            </a:extLst>
          </p:cNvPr>
          <p:cNvSpPr txBox="1"/>
          <p:nvPr/>
        </p:nvSpPr>
        <p:spPr>
          <a:xfrm>
            <a:off x="8433705" y="2742229"/>
            <a:ext cx="2677886" cy="369332"/>
          </a:xfrm>
          <a:prstGeom prst="rect">
            <a:avLst/>
          </a:prstGeom>
          <a:noFill/>
        </p:spPr>
        <p:txBody>
          <a:bodyPr wrap="square" rtlCol="0">
            <a:spAutoFit/>
          </a:bodyPr>
          <a:lstStyle/>
          <a:p>
            <a:pPr algn="ctr"/>
            <a:r>
              <a:rPr lang="en-US" dirty="0">
                <a:solidFill>
                  <a:schemeClr val="accent1"/>
                </a:solidFill>
                <a:latin typeface="Arial" panose="020B0604020202020204" pitchFamily="34" charset="0"/>
                <a:cs typeface="Arial" panose="020B0604020202020204" pitchFamily="34" charset="0"/>
              </a:rPr>
              <a:t>Upcoming Events</a:t>
            </a:r>
          </a:p>
        </p:txBody>
      </p:sp>
      <p:pic>
        <p:nvPicPr>
          <p:cNvPr id="16" name="Graphic 15" descr="Hourglass">
            <a:extLst>
              <a:ext uri="{FF2B5EF4-FFF2-40B4-BE49-F238E27FC236}">
                <a16:creationId xmlns:a16="http://schemas.microsoft.com/office/drawing/2014/main" id="{ABFAA802-D18D-42F7-AE00-B5624A034B3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032905" y="1529442"/>
            <a:ext cx="805543" cy="805543"/>
          </a:xfrm>
          <a:prstGeom prst="rect">
            <a:avLst/>
          </a:prstGeom>
        </p:spPr>
      </p:pic>
      <p:pic>
        <p:nvPicPr>
          <p:cNvPr id="18" name="Graphic 17" descr="Stopwatch">
            <a:extLst>
              <a:ext uri="{FF2B5EF4-FFF2-40B4-BE49-F238E27FC236}">
                <a16:creationId xmlns:a16="http://schemas.microsoft.com/office/drawing/2014/main" id="{6C4E6DC1-8FE1-4A73-AAFF-03503A153B7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701405" y="1529442"/>
            <a:ext cx="805543" cy="805543"/>
          </a:xfrm>
          <a:prstGeom prst="rect">
            <a:avLst/>
          </a:prstGeom>
        </p:spPr>
      </p:pic>
      <p:pic>
        <p:nvPicPr>
          <p:cNvPr id="19" name="Graphic 18" descr="Rocket">
            <a:extLst>
              <a:ext uri="{FF2B5EF4-FFF2-40B4-BE49-F238E27FC236}">
                <a16:creationId xmlns:a16="http://schemas.microsoft.com/office/drawing/2014/main" id="{E743F19A-3718-43EF-B275-F6804A958D6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367156" y="1529442"/>
            <a:ext cx="805543" cy="805543"/>
          </a:xfrm>
          <a:prstGeom prst="rect">
            <a:avLst/>
          </a:prstGeom>
        </p:spPr>
      </p:pic>
      <p:sp>
        <p:nvSpPr>
          <p:cNvPr id="5" name="Slide Number Placeholder 4">
            <a:extLst>
              <a:ext uri="{FF2B5EF4-FFF2-40B4-BE49-F238E27FC236}">
                <a16:creationId xmlns:a16="http://schemas.microsoft.com/office/drawing/2014/main" id="{FFC35A35-49E4-49F0-A805-A4B739FAEBF4}"/>
              </a:ext>
            </a:extLst>
          </p:cNvPr>
          <p:cNvSpPr>
            <a:spLocks noGrp="1"/>
          </p:cNvSpPr>
          <p:nvPr>
            <p:ph type="sldNum" sz="quarter" idx="12"/>
          </p:nvPr>
        </p:nvSpPr>
        <p:spPr/>
        <p:txBody>
          <a:bodyPr/>
          <a:lstStyle/>
          <a:p>
            <a:fld id="{F355FADB-B64F-4E85-8D31-602ABE641014}" type="slidenum">
              <a:rPr lang="en-US" smtClean="0"/>
              <a:t>13</a:t>
            </a:fld>
            <a:endParaRPr lang="en-US" dirty="0"/>
          </a:p>
        </p:txBody>
      </p:sp>
    </p:spTree>
    <p:extLst>
      <p:ext uri="{BB962C8B-B14F-4D97-AF65-F5344CB8AC3E}">
        <p14:creationId xmlns:p14="http://schemas.microsoft.com/office/powerpoint/2010/main" val="32436366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18B608-E4EA-4204-A738-12B2B1BE3FCF}"/>
              </a:ext>
            </a:extLst>
          </p:cNvPr>
          <p:cNvSpPr/>
          <p:nvPr/>
        </p:nvSpPr>
        <p:spPr>
          <a:xfrm>
            <a:off x="6854453" y="1600797"/>
            <a:ext cx="4097079" cy="400110"/>
          </a:xfrm>
          <a:prstGeom prst="rect">
            <a:avLst/>
          </a:prstGeom>
        </p:spPr>
        <p:txBody>
          <a:bodyPr wrap="square">
            <a:spAutoFit/>
          </a:bodyPr>
          <a:lstStyle/>
          <a:p>
            <a:pPr>
              <a:spcAft>
                <a:spcPts val="1200"/>
              </a:spcAft>
            </a:pPr>
            <a:r>
              <a:rPr lang="en-US" sz="2000" dirty="0">
                <a:solidFill>
                  <a:schemeClr val="bg1"/>
                </a:solidFill>
                <a:latin typeface="Arial" panose="020B0604020202020204" pitchFamily="34" charset="0"/>
                <a:cs typeface="Arial" panose="020B0604020202020204" pitchFamily="34" charset="0"/>
              </a:rPr>
              <a:t>text</a:t>
            </a:r>
            <a:endParaRPr lang="en-US" sz="2000" dirty="0"/>
          </a:p>
        </p:txBody>
      </p:sp>
      <p:pic>
        <p:nvPicPr>
          <p:cNvPr id="4" name="Picture 3">
            <a:extLst>
              <a:ext uri="{FF2B5EF4-FFF2-40B4-BE49-F238E27FC236}">
                <a16:creationId xmlns:a16="http://schemas.microsoft.com/office/drawing/2014/main" id="{485370BB-3727-432A-B04D-BD383A55C2A3}"/>
              </a:ext>
            </a:extLst>
          </p:cNvPr>
          <p:cNvPicPr>
            <a:picLocks noChangeAspect="1"/>
          </p:cNvPicPr>
          <p:nvPr/>
        </p:nvPicPr>
        <p:blipFill rotWithShape="1">
          <a:blip r:embed="rId3">
            <a:extLst>
              <a:ext uri="{28A0092B-C50C-407E-A947-70E740481C1C}">
                <a14:useLocalDpi xmlns:a14="http://schemas.microsoft.com/office/drawing/2010/main" val="0"/>
              </a:ext>
            </a:extLst>
          </a:blip>
          <a:srcRect t="-1" b="22354"/>
          <a:stretch/>
        </p:blipFill>
        <p:spPr>
          <a:xfrm>
            <a:off x="-9987" y="0"/>
            <a:ext cx="12228328" cy="6329917"/>
          </a:xfrm>
          <a:prstGeom prst="rect">
            <a:avLst/>
          </a:prstGeom>
        </p:spPr>
      </p:pic>
      <p:sp>
        <p:nvSpPr>
          <p:cNvPr id="7" name="Rectangle 6">
            <a:extLst>
              <a:ext uri="{FF2B5EF4-FFF2-40B4-BE49-F238E27FC236}">
                <a16:creationId xmlns:a16="http://schemas.microsoft.com/office/drawing/2014/main" id="{10268F3C-3B7B-4EC1-88E9-405407887904}"/>
              </a:ext>
            </a:extLst>
          </p:cNvPr>
          <p:cNvSpPr/>
          <p:nvPr/>
        </p:nvSpPr>
        <p:spPr>
          <a:xfrm>
            <a:off x="1" y="-5321"/>
            <a:ext cx="12218340" cy="6329917"/>
          </a:xfrm>
          <a:prstGeom prst="rect">
            <a:avLst/>
          </a:prstGeom>
          <a:gradFill>
            <a:gsLst>
              <a:gs pos="100000">
                <a:schemeClr val="tx1"/>
              </a:gs>
              <a:gs pos="0">
                <a:schemeClr val="tx1">
                  <a:alpha val="70000"/>
                </a:schemeClr>
              </a:gs>
            </a:gsLst>
            <a:lin ang="5400000" scaled="1"/>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38" name="Title 1">
            <a:extLst>
              <a:ext uri="{FF2B5EF4-FFF2-40B4-BE49-F238E27FC236}">
                <a16:creationId xmlns:a16="http://schemas.microsoft.com/office/drawing/2014/main" id="{073AA301-9819-4667-9A23-821A27ED1AAD}"/>
              </a:ext>
            </a:extLst>
          </p:cNvPr>
          <p:cNvSpPr txBox="1">
            <a:spLocks/>
          </p:cNvSpPr>
          <p:nvPr/>
        </p:nvSpPr>
        <p:spPr>
          <a:xfrm>
            <a:off x="163619" y="10631"/>
            <a:ext cx="11864761" cy="1010093"/>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4200" dirty="0">
                <a:solidFill>
                  <a:schemeClr val="bg1"/>
                </a:solidFill>
                <a:latin typeface="Arial" panose="020B0604020202020204" pitchFamily="34" charset="0"/>
                <a:cs typeface="Arial" panose="020B0604020202020204" pitchFamily="34" charset="0"/>
              </a:rPr>
              <a:t>Luma Implementation</a:t>
            </a:r>
            <a:r>
              <a:rPr lang="en-US" sz="4200" dirty="0">
                <a:solidFill>
                  <a:srgbClr val="092F57"/>
                </a:solidFill>
                <a:latin typeface="Arial" panose="020B0604020202020204" pitchFamily="34" charset="0"/>
                <a:cs typeface="Arial" panose="020B0604020202020204" pitchFamily="34" charset="0"/>
              </a:rPr>
              <a:t> </a:t>
            </a:r>
            <a:r>
              <a:rPr lang="en-US" sz="4200" dirty="0">
                <a:solidFill>
                  <a:schemeClr val="bg1"/>
                </a:solidFill>
                <a:latin typeface="Arial" panose="020B0604020202020204" pitchFamily="34" charset="0"/>
                <a:cs typeface="Arial" panose="020B0604020202020204" pitchFamily="34" charset="0"/>
              </a:rPr>
              <a:t>Timeline</a:t>
            </a:r>
          </a:p>
        </p:txBody>
      </p:sp>
      <p:sp>
        <p:nvSpPr>
          <p:cNvPr id="3" name="Oval 2">
            <a:extLst>
              <a:ext uri="{FF2B5EF4-FFF2-40B4-BE49-F238E27FC236}">
                <a16:creationId xmlns:a16="http://schemas.microsoft.com/office/drawing/2014/main" id="{1F76E8CE-DEBD-4B35-8ADB-409890D65643}"/>
              </a:ext>
            </a:extLst>
          </p:cNvPr>
          <p:cNvSpPr/>
          <p:nvPr/>
        </p:nvSpPr>
        <p:spPr>
          <a:xfrm>
            <a:off x="1793422" y="1314450"/>
            <a:ext cx="1257300" cy="1257300"/>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5AC8BECB-7298-44B5-8283-65D949B2A81E}"/>
              </a:ext>
            </a:extLst>
          </p:cNvPr>
          <p:cNvSpPr/>
          <p:nvPr/>
        </p:nvSpPr>
        <p:spPr>
          <a:xfrm>
            <a:off x="5467349" y="1314450"/>
            <a:ext cx="1257300" cy="1257300"/>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727CA127-390F-4A4E-9447-2B36E7D9A0EB}"/>
              </a:ext>
            </a:extLst>
          </p:cNvPr>
          <p:cNvSpPr/>
          <p:nvPr/>
        </p:nvSpPr>
        <p:spPr>
          <a:xfrm>
            <a:off x="8809264" y="1053192"/>
            <a:ext cx="1864178" cy="1793421"/>
          </a:xfrm>
          <a:prstGeom prst="ellipse">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87025A4C-C0A3-4E18-AF0B-A2482A5215C7}"/>
              </a:ext>
            </a:extLst>
          </p:cNvPr>
          <p:cNvCxnSpPr>
            <a:stCxn id="3" idx="6"/>
            <a:endCxn id="8" idx="2"/>
          </p:cNvCxnSpPr>
          <p:nvPr/>
        </p:nvCxnSpPr>
        <p:spPr>
          <a:xfrm>
            <a:off x="3050722" y="1943100"/>
            <a:ext cx="241662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43AEFA3-5B25-41AB-81A9-0ABE9A90E790}"/>
              </a:ext>
            </a:extLst>
          </p:cNvPr>
          <p:cNvCxnSpPr>
            <a:cxnSpLocks/>
            <a:stCxn id="8" idx="6"/>
            <a:endCxn id="9" idx="2"/>
          </p:cNvCxnSpPr>
          <p:nvPr/>
        </p:nvCxnSpPr>
        <p:spPr>
          <a:xfrm>
            <a:off x="6724649" y="1943100"/>
            <a:ext cx="2084615" cy="6803"/>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6AEA6306-872B-46C2-BEB2-800FA106C25C}"/>
              </a:ext>
            </a:extLst>
          </p:cNvPr>
          <p:cNvSpPr txBox="1"/>
          <p:nvPr/>
        </p:nvSpPr>
        <p:spPr>
          <a:xfrm>
            <a:off x="1452564" y="2742229"/>
            <a:ext cx="2018622" cy="369332"/>
          </a:xfrm>
          <a:prstGeom prst="rect">
            <a:avLst/>
          </a:prstGeom>
          <a:noFill/>
        </p:spPr>
        <p:txBody>
          <a:bodyPr wrap="square" rtlCol="0">
            <a:spAutoFit/>
          </a:bodyPr>
          <a:lstStyle/>
          <a:p>
            <a:pPr algn="ctr"/>
            <a:r>
              <a:rPr lang="en-US" dirty="0">
                <a:solidFill>
                  <a:schemeClr val="accent1"/>
                </a:solidFill>
                <a:latin typeface="Arial" panose="020B0604020202020204" pitchFamily="34" charset="0"/>
                <a:cs typeface="Arial" panose="020B0604020202020204" pitchFamily="34" charset="0"/>
              </a:rPr>
              <a:t>Historical Events </a:t>
            </a:r>
          </a:p>
        </p:txBody>
      </p:sp>
      <p:sp>
        <p:nvSpPr>
          <p:cNvPr id="14" name="TextBox 13">
            <a:extLst>
              <a:ext uri="{FF2B5EF4-FFF2-40B4-BE49-F238E27FC236}">
                <a16:creationId xmlns:a16="http://schemas.microsoft.com/office/drawing/2014/main" id="{CA656083-EDDC-4B75-BF5E-8403A6D236A6}"/>
              </a:ext>
            </a:extLst>
          </p:cNvPr>
          <p:cNvSpPr txBox="1"/>
          <p:nvPr/>
        </p:nvSpPr>
        <p:spPr>
          <a:xfrm>
            <a:off x="5079545" y="2742229"/>
            <a:ext cx="2031550" cy="369332"/>
          </a:xfrm>
          <a:prstGeom prst="rect">
            <a:avLst/>
          </a:prstGeom>
          <a:noFill/>
        </p:spPr>
        <p:txBody>
          <a:bodyPr wrap="square" rtlCol="0">
            <a:spAutoFit/>
          </a:bodyPr>
          <a:lstStyle/>
          <a:p>
            <a:pPr algn="ctr"/>
            <a:r>
              <a:rPr lang="en-US" dirty="0">
                <a:solidFill>
                  <a:schemeClr val="accent1"/>
                </a:solidFill>
                <a:latin typeface="Arial" panose="020B0604020202020204" pitchFamily="34" charset="0"/>
                <a:cs typeface="Arial" panose="020B0604020202020204" pitchFamily="34" charset="0"/>
              </a:rPr>
              <a:t>Current Events</a:t>
            </a:r>
          </a:p>
        </p:txBody>
      </p:sp>
      <p:sp>
        <p:nvSpPr>
          <p:cNvPr id="15" name="TextBox 14">
            <a:extLst>
              <a:ext uri="{FF2B5EF4-FFF2-40B4-BE49-F238E27FC236}">
                <a16:creationId xmlns:a16="http://schemas.microsoft.com/office/drawing/2014/main" id="{F00315CC-6462-4981-9358-F6ABA0A7BC16}"/>
              </a:ext>
            </a:extLst>
          </p:cNvPr>
          <p:cNvSpPr txBox="1"/>
          <p:nvPr/>
        </p:nvSpPr>
        <p:spPr>
          <a:xfrm>
            <a:off x="8433705" y="3060636"/>
            <a:ext cx="2677886" cy="369332"/>
          </a:xfrm>
          <a:prstGeom prst="rect">
            <a:avLst/>
          </a:prstGeom>
          <a:noFill/>
        </p:spPr>
        <p:txBody>
          <a:bodyPr wrap="square" rtlCol="0">
            <a:spAutoFit/>
          </a:bodyPr>
          <a:lstStyle/>
          <a:p>
            <a:pPr algn="ctr"/>
            <a:r>
              <a:rPr lang="en-US" b="1" dirty="0">
                <a:solidFill>
                  <a:schemeClr val="accent1"/>
                </a:solidFill>
                <a:latin typeface="Arial" panose="020B0604020202020204" pitchFamily="34" charset="0"/>
                <a:cs typeface="Arial" panose="020B0604020202020204" pitchFamily="34" charset="0"/>
              </a:rPr>
              <a:t>Upcoming Events</a:t>
            </a:r>
          </a:p>
        </p:txBody>
      </p:sp>
      <p:pic>
        <p:nvPicPr>
          <p:cNvPr id="16" name="Graphic 15" descr="Hourglass">
            <a:extLst>
              <a:ext uri="{FF2B5EF4-FFF2-40B4-BE49-F238E27FC236}">
                <a16:creationId xmlns:a16="http://schemas.microsoft.com/office/drawing/2014/main" id="{ABFAA802-D18D-42F7-AE00-B5624A034B3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032905" y="1529442"/>
            <a:ext cx="805543" cy="805543"/>
          </a:xfrm>
          <a:prstGeom prst="rect">
            <a:avLst/>
          </a:prstGeom>
        </p:spPr>
      </p:pic>
      <p:pic>
        <p:nvPicPr>
          <p:cNvPr id="18" name="Graphic 17" descr="Stopwatch">
            <a:extLst>
              <a:ext uri="{FF2B5EF4-FFF2-40B4-BE49-F238E27FC236}">
                <a16:creationId xmlns:a16="http://schemas.microsoft.com/office/drawing/2014/main" id="{6C4E6DC1-8FE1-4A73-AAFF-03503A153B7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701405" y="1529442"/>
            <a:ext cx="805543" cy="805543"/>
          </a:xfrm>
          <a:prstGeom prst="rect">
            <a:avLst/>
          </a:prstGeom>
        </p:spPr>
      </p:pic>
      <p:pic>
        <p:nvPicPr>
          <p:cNvPr id="19" name="Graphic 18" descr="Rocket">
            <a:extLst>
              <a:ext uri="{FF2B5EF4-FFF2-40B4-BE49-F238E27FC236}">
                <a16:creationId xmlns:a16="http://schemas.microsoft.com/office/drawing/2014/main" id="{E743F19A-3718-43EF-B275-F6804A958D6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266464" y="1428750"/>
            <a:ext cx="1006928" cy="1006928"/>
          </a:xfrm>
          <a:prstGeom prst="rect">
            <a:avLst/>
          </a:prstGeom>
        </p:spPr>
      </p:pic>
      <p:cxnSp>
        <p:nvCxnSpPr>
          <p:cNvPr id="17" name="Straight Connector 16">
            <a:extLst>
              <a:ext uri="{FF2B5EF4-FFF2-40B4-BE49-F238E27FC236}">
                <a16:creationId xmlns:a16="http://schemas.microsoft.com/office/drawing/2014/main" id="{8E856976-8345-42DF-BA6F-A8340891AAE1}"/>
              </a:ext>
            </a:extLst>
          </p:cNvPr>
          <p:cNvCxnSpPr/>
          <p:nvPr/>
        </p:nvCxnSpPr>
        <p:spPr>
          <a:xfrm>
            <a:off x="1510327" y="4351564"/>
            <a:ext cx="9176723" cy="0"/>
          </a:xfrm>
          <a:prstGeom prst="line">
            <a:avLst/>
          </a:prstGeom>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A6BE555F-6F2B-413D-9880-AC682786C580}"/>
              </a:ext>
            </a:extLst>
          </p:cNvPr>
          <p:cNvSpPr/>
          <p:nvPr/>
        </p:nvSpPr>
        <p:spPr>
          <a:xfrm>
            <a:off x="1828803" y="4185558"/>
            <a:ext cx="332012" cy="33201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D1978E65-2585-4DF4-A366-2C23E538ADDA}"/>
              </a:ext>
            </a:extLst>
          </p:cNvPr>
          <p:cNvSpPr txBox="1"/>
          <p:nvPr/>
        </p:nvSpPr>
        <p:spPr>
          <a:xfrm>
            <a:off x="987815" y="3754502"/>
            <a:ext cx="2031550" cy="369332"/>
          </a:xfrm>
          <a:prstGeom prst="rect">
            <a:avLst/>
          </a:prstGeom>
          <a:noFill/>
        </p:spPr>
        <p:txBody>
          <a:bodyPr wrap="square" rtlCol="0">
            <a:spAutoFit/>
          </a:bodyPr>
          <a:lstStyle/>
          <a:p>
            <a:pPr algn="ctr"/>
            <a:r>
              <a:rPr lang="en-US" dirty="0">
                <a:solidFill>
                  <a:schemeClr val="accent1"/>
                </a:solidFill>
                <a:latin typeface="Arial" panose="020B0604020202020204" pitchFamily="34" charset="0"/>
                <a:cs typeface="Arial" panose="020B0604020202020204" pitchFamily="34" charset="0"/>
              </a:rPr>
              <a:t>January 2020</a:t>
            </a:r>
          </a:p>
        </p:txBody>
      </p:sp>
      <p:sp>
        <p:nvSpPr>
          <p:cNvPr id="22" name="TextBox 21">
            <a:extLst>
              <a:ext uri="{FF2B5EF4-FFF2-40B4-BE49-F238E27FC236}">
                <a16:creationId xmlns:a16="http://schemas.microsoft.com/office/drawing/2014/main" id="{2D56E9E1-03E4-4FFF-AE96-175CE0B74907}"/>
              </a:ext>
            </a:extLst>
          </p:cNvPr>
          <p:cNvSpPr txBox="1"/>
          <p:nvPr/>
        </p:nvSpPr>
        <p:spPr>
          <a:xfrm>
            <a:off x="783710" y="4627307"/>
            <a:ext cx="2390777" cy="1569660"/>
          </a:xfrm>
          <a:prstGeom prst="rect">
            <a:avLst/>
          </a:prstGeom>
          <a:noFill/>
        </p:spPr>
        <p:txBody>
          <a:bodyPr wrap="square" rtlCol="0">
            <a:spAutoFit/>
          </a:bodyPr>
          <a:lstStyle/>
          <a:p>
            <a:pPr algn="ctr"/>
            <a:r>
              <a:rPr lang="en-US" sz="1600" dirty="0">
                <a:solidFill>
                  <a:schemeClr val="bg1"/>
                </a:solidFill>
                <a:latin typeface="Arial" panose="020B0604020202020204" pitchFamily="34" charset="0"/>
                <a:cs typeface="Arial" panose="020B0604020202020204" pitchFamily="34" charset="0"/>
              </a:rPr>
              <a:t>SIT 2, end to end process design testing, data conversion testing, forms and reports testing, interface testing. Design updates.</a:t>
            </a:r>
          </a:p>
        </p:txBody>
      </p:sp>
      <p:sp>
        <p:nvSpPr>
          <p:cNvPr id="23" name="Oval 22">
            <a:extLst>
              <a:ext uri="{FF2B5EF4-FFF2-40B4-BE49-F238E27FC236}">
                <a16:creationId xmlns:a16="http://schemas.microsoft.com/office/drawing/2014/main" id="{891DD7F0-4EBF-47BB-B573-D4E405EEEE69}"/>
              </a:ext>
            </a:extLst>
          </p:cNvPr>
          <p:cNvSpPr/>
          <p:nvPr/>
        </p:nvSpPr>
        <p:spPr>
          <a:xfrm>
            <a:off x="4539341" y="4185558"/>
            <a:ext cx="332012" cy="33201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61F651F-8B72-40C9-A8FC-F01A87682432}"/>
              </a:ext>
            </a:extLst>
          </p:cNvPr>
          <p:cNvSpPr txBox="1"/>
          <p:nvPr/>
        </p:nvSpPr>
        <p:spPr>
          <a:xfrm>
            <a:off x="3510585" y="4627307"/>
            <a:ext cx="2390777" cy="1569660"/>
          </a:xfrm>
          <a:prstGeom prst="rect">
            <a:avLst/>
          </a:prstGeom>
          <a:noFill/>
        </p:spPr>
        <p:txBody>
          <a:bodyPr wrap="square" rtlCol="0">
            <a:spAutoFit/>
          </a:bodyPr>
          <a:lstStyle/>
          <a:p>
            <a:pPr algn="ctr"/>
            <a:r>
              <a:rPr lang="en-US" sz="1600" dirty="0">
                <a:solidFill>
                  <a:schemeClr val="bg1"/>
                </a:solidFill>
                <a:latin typeface="Arial" panose="020B0604020202020204" pitchFamily="34" charset="0"/>
                <a:cs typeface="Arial" panose="020B0604020202020204" pitchFamily="34" charset="0"/>
              </a:rPr>
              <a:t>User Acceptance Testing, “dress rehearsal” testing with agencies. Continue training materials development.</a:t>
            </a:r>
          </a:p>
        </p:txBody>
      </p:sp>
      <p:sp>
        <p:nvSpPr>
          <p:cNvPr id="25" name="TextBox 24">
            <a:extLst>
              <a:ext uri="{FF2B5EF4-FFF2-40B4-BE49-F238E27FC236}">
                <a16:creationId xmlns:a16="http://schemas.microsoft.com/office/drawing/2014/main" id="{7ED46889-A0A5-43B8-A8E0-118E0A482E26}"/>
              </a:ext>
            </a:extLst>
          </p:cNvPr>
          <p:cNvSpPr txBox="1"/>
          <p:nvPr/>
        </p:nvSpPr>
        <p:spPr>
          <a:xfrm>
            <a:off x="6245619" y="4627307"/>
            <a:ext cx="2390777" cy="584775"/>
          </a:xfrm>
          <a:prstGeom prst="rect">
            <a:avLst/>
          </a:prstGeom>
          <a:noFill/>
        </p:spPr>
        <p:txBody>
          <a:bodyPr wrap="square" rtlCol="0">
            <a:spAutoFit/>
          </a:bodyPr>
          <a:lstStyle/>
          <a:p>
            <a:pPr algn="ctr"/>
            <a:r>
              <a:rPr lang="en-US" sz="1600" dirty="0">
                <a:solidFill>
                  <a:schemeClr val="bg1"/>
                </a:solidFill>
                <a:latin typeface="Arial" panose="020B0604020202020204" pitchFamily="34" charset="0"/>
                <a:cs typeface="Arial" panose="020B0604020202020204" pitchFamily="34" charset="0"/>
              </a:rPr>
              <a:t>End user training and budget module Go-Live.</a:t>
            </a:r>
          </a:p>
        </p:txBody>
      </p:sp>
      <p:sp>
        <p:nvSpPr>
          <p:cNvPr id="26" name="TextBox 25">
            <a:extLst>
              <a:ext uri="{FF2B5EF4-FFF2-40B4-BE49-F238E27FC236}">
                <a16:creationId xmlns:a16="http://schemas.microsoft.com/office/drawing/2014/main" id="{60DC56B7-681A-4943-8005-D91608F25202}"/>
              </a:ext>
            </a:extLst>
          </p:cNvPr>
          <p:cNvSpPr txBox="1"/>
          <p:nvPr/>
        </p:nvSpPr>
        <p:spPr>
          <a:xfrm>
            <a:off x="8989285" y="4627307"/>
            <a:ext cx="2390777" cy="1815882"/>
          </a:xfrm>
          <a:prstGeom prst="rect">
            <a:avLst/>
          </a:prstGeom>
          <a:noFill/>
        </p:spPr>
        <p:txBody>
          <a:bodyPr wrap="square" rtlCol="0">
            <a:spAutoFit/>
          </a:bodyPr>
          <a:lstStyle/>
          <a:p>
            <a:pPr algn="ctr"/>
            <a:r>
              <a:rPr lang="en-US" sz="1600" dirty="0">
                <a:solidFill>
                  <a:schemeClr val="bg1"/>
                </a:solidFill>
                <a:latin typeface="Arial" panose="020B0604020202020204" pitchFamily="34" charset="0"/>
                <a:cs typeface="Arial" panose="020B0604020202020204" pitchFamily="34" charset="0"/>
              </a:rPr>
              <a:t>Phase 1 Go-Live. Phase 2 implementation kick-off, project team onboarding, and software configuration training.</a:t>
            </a:r>
          </a:p>
          <a:p>
            <a:pPr algn="ctr"/>
            <a:endParaRPr lang="en-US" sz="1600" dirty="0">
              <a:solidFill>
                <a:schemeClr val="bg1"/>
              </a:solidFill>
              <a:latin typeface="Arial" panose="020B0604020202020204" pitchFamily="34" charset="0"/>
              <a:cs typeface="Arial" panose="020B0604020202020204" pitchFamily="34" charset="0"/>
            </a:endParaRPr>
          </a:p>
        </p:txBody>
      </p:sp>
      <p:sp>
        <p:nvSpPr>
          <p:cNvPr id="27" name="Oval 26">
            <a:extLst>
              <a:ext uri="{FF2B5EF4-FFF2-40B4-BE49-F238E27FC236}">
                <a16:creationId xmlns:a16="http://schemas.microsoft.com/office/drawing/2014/main" id="{E3778248-D08A-40CA-B884-F427E09C1321}"/>
              </a:ext>
            </a:extLst>
          </p:cNvPr>
          <p:cNvSpPr/>
          <p:nvPr/>
        </p:nvSpPr>
        <p:spPr>
          <a:xfrm>
            <a:off x="7291336" y="4185558"/>
            <a:ext cx="332012" cy="33201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9F7E2E56-CAD2-4C1A-8922-92F389CA7A5A}"/>
              </a:ext>
            </a:extLst>
          </p:cNvPr>
          <p:cNvSpPr/>
          <p:nvPr/>
        </p:nvSpPr>
        <p:spPr>
          <a:xfrm>
            <a:off x="10026370" y="4185558"/>
            <a:ext cx="332012" cy="33201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C7549532-961D-4E7E-9120-889399890ED2}"/>
              </a:ext>
            </a:extLst>
          </p:cNvPr>
          <p:cNvSpPr txBox="1"/>
          <p:nvPr/>
        </p:nvSpPr>
        <p:spPr>
          <a:xfrm>
            <a:off x="3689572" y="3754502"/>
            <a:ext cx="2031550" cy="369332"/>
          </a:xfrm>
          <a:prstGeom prst="rect">
            <a:avLst/>
          </a:prstGeom>
          <a:noFill/>
        </p:spPr>
        <p:txBody>
          <a:bodyPr wrap="square" rtlCol="0">
            <a:spAutoFit/>
          </a:bodyPr>
          <a:lstStyle/>
          <a:p>
            <a:pPr algn="ctr"/>
            <a:r>
              <a:rPr lang="en-US" dirty="0">
                <a:solidFill>
                  <a:schemeClr val="accent1"/>
                </a:solidFill>
                <a:latin typeface="Arial" panose="020B0604020202020204" pitchFamily="34" charset="0"/>
                <a:cs typeface="Arial" panose="020B0604020202020204" pitchFamily="34" charset="0"/>
              </a:rPr>
              <a:t>March 2021</a:t>
            </a:r>
          </a:p>
        </p:txBody>
      </p:sp>
      <p:sp>
        <p:nvSpPr>
          <p:cNvPr id="30" name="TextBox 29">
            <a:extLst>
              <a:ext uri="{FF2B5EF4-FFF2-40B4-BE49-F238E27FC236}">
                <a16:creationId xmlns:a16="http://schemas.microsoft.com/office/drawing/2014/main" id="{474489AD-80CE-4170-A747-5067C408F5EE}"/>
              </a:ext>
            </a:extLst>
          </p:cNvPr>
          <p:cNvSpPr txBox="1"/>
          <p:nvPr/>
        </p:nvSpPr>
        <p:spPr>
          <a:xfrm>
            <a:off x="6425232" y="3754502"/>
            <a:ext cx="2031550" cy="369332"/>
          </a:xfrm>
          <a:prstGeom prst="rect">
            <a:avLst/>
          </a:prstGeom>
          <a:noFill/>
        </p:spPr>
        <p:txBody>
          <a:bodyPr wrap="square" rtlCol="0">
            <a:spAutoFit/>
          </a:bodyPr>
          <a:lstStyle/>
          <a:p>
            <a:pPr algn="ctr"/>
            <a:r>
              <a:rPr lang="en-US" dirty="0">
                <a:solidFill>
                  <a:schemeClr val="accent1"/>
                </a:solidFill>
                <a:latin typeface="Arial" panose="020B0604020202020204" pitchFamily="34" charset="0"/>
                <a:cs typeface="Arial" panose="020B0604020202020204" pitchFamily="34" charset="0"/>
              </a:rPr>
              <a:t>May 2021</a:t>
            </a:r>
          </a:p>
        </p:txBody>
      </p:sp>
      <p:sp>
        <p:nvSpPr>
          <p:cNvPr id="31" name="TextBox 30">
            <a:extLst>
              <a:ext uri="{FF2B5EF4-FFF2-40B4-BE49-F238E27FC236}">
                <a16:creationId xmlns:a16="http://schemas.microsoft.com/office/drawing/2014/main" id="{43FD9F54-9EFE-4138-A229-71BF26844260}"/>
              </a:ext>
            </a:extLst>
          </p:cNvPr>
          <p:cNvSpPr txBox="1"/>
          <p:nvPr/>
        </p:nvSpPr>
        <p:spPr>
          <a:xfrm>
            <a:off x="9176601" y="3754502"/>
            <a:ext cx="2031550" cy="369332"/>
          </a:xfrm>
          <a:prstGeom prst="rect">
            <a:avLst/>
          </a:prstGeom>
          <a:noFill/>
        </p:spPr>
        <p:txBody>
          <a:bodyPr wrap="square" rtlCol="0">
            <a:spAutoFit/>
          </a:bodyPr>
          <a:lstStyle/>
          <a:p>
            <a:pPr algn="ctr"/>
            <a:r>
              <a:rPr lang="en-US" dirty="0">
                <a:solidFill>
                  <a:schemeClr val="accent1"/>
                </a:solidFill>
                <a:latin typeface="Arial" panose="020B0604020202020204" pitchFamily="34" charset="0"/>
                <a:cs typeface="Arial" panose="020B0604020202020204" pitchFamily="34" charset="0"/>
              </a:rPr>
              <a:t>July 2021</a:t>
            </a:r>
          </a:p>
        </p:txBody>
      </p:sp>
      <p:sp>
        <p:nvSpPr>
          <p:cNvPr id="5" name="Slide Number Placeholder 4">
            <a:extLst>
              <a:ext uri="{FF2B5EF4-FFF2-40B4-BE49-F238E27FC236}">
                <a16:creationId xmlns:a16="http://schemas.microsoft.com/office/drawing/2014/main" id="{3B344A76-FF47-4071-AC35-8FBB14A3AF3D}"/>
              </a:ext>
            </a:extLst>
          </p:cNvPr>
          <p:cNvSpPr>
            <a:spLocks noGrp="1"/>
          </p:cNvSpPr>
          <p:nvPr>
            <p:ph type="sldNum" sz="quarter" idx="12"/>
          </p:nvPr>
        </p:nvSpPr>
        <p:spPr/>
        <p:txBody>
          <a:bodyPr/>
          <a:lstStyle/>
          <a:p>
            <a:fld id="{F355FADB-B64F-4E85-8D31-602ABE641014}" type="slidenum">
              <a:rPr lang="en-US" smtClean="0"/>
              <a:t>14</a:t>
            </a:fld>
            <a:endParaRPr lang="en-US" dirty="0"/>
          </a:p>
        </p:txBody>
      </p:sp>
    </p:spTree>
    <p:extLst>
      <p:ext uri="{BB962C8B-B14F-4D97-AF65-F5344CB8AC3E}">
        <p14:creationId xmlns:p14="http://schemas.microsoft.com/office/powerpoint/2010/main" val="38034349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61F482C-D52F-414B-90D2-9ED97E52E925}"/>
              </a:ext>
            </a:extLst>
          </p:cNvPr>
          <p:cNvSpPr txBox="1"/>
          <p:nvPr/>
        </p:nvSpPr>
        <p:spPr>
          <a:xfrm>
            <a:off x="4505326" y="2796570"/>
            <a:ext cx="7140686" cy="784830"/>
          </a:xfrm>
          <a:prstGeom prst="rect">
            <a:avLst/>
          </a:prstGeom>
          <a:noFill/>
        </p:spPr>
        <p:txBody>
          <a:bodyPr wrap="square" rtlCol="0">
            <a:spAutoFit/>
          </a:bodyPr>
          <a:lstStyle/>
          <a:p>
            <a:pPr algn="ctr"/>
            <a:r>
              <a:rPr lang="en-US" sz="4500" dirty="0">
                <a:latin typeface="Arial" panose="020B0604020202020204" pitchFamily="34" charset="0"/>
                <a:cs typeface="Arial" panose="020B0604020202020204" pitchFamily="34" charset="0"/>
              </a:rPr>
              <a:t>Where are we Now?</a:t>
            </a:r>
          </a:p>
        </p:txBody>
      </p:sp>
      <p:cxnSp>
        <p:nvCxnSpPr>
          <p:cNvPr id="6" name="Straight Connector 5">
            <a:extLst>
              <a:ext uri="{FF2B5EF4-FFF2-40B4-BE49-F238E27FC236}">
                <a16:creationId xmlns:a16="http://schemas.microsoft.com/office/drawing/2014/main" id="{6B406E50-55D9-46BD-A19A-1EAC375738F3}"/>
              </a:ext>
            </a:extLst>
          </p:cNvPr>
          <p:cNvCxnSpPr>
            <a:cxnSpLocks/>
          </p:cNvCxnSpPr>
          <p:nvPr/>
        </p:nvCxnSpPr>
        <p:spPr>
          <a:xfrm>
            <a:off x="4505326" y="3695700"/>
            <a:ext cx="7140686"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5BF50457-84B0-419B-81A8-38114167DC9D}"/>
              </a:ext>
            </a:extLst>
          </p:cNvPr>
          <p:cNvGrpSpPr/>
          <p:nvPr/>
        </p:nvGrpSpPr>
        <p:grpSpPr>
          <a:xfrm>
            <a:off x="1085850" y="2005890"/>
            <a:ext cx="2390775" cy="2265557"/>
            <a:chOff x="1085850" y="2005890"/>
            <a:chExt cx="2390775" cy="2265557"/>
          </a:xfrm>
        </p:grpSpPr>
        <p:grpSp>
          <p:nvGrpSpPr>
            <p:cNvPr id="15" name="Group 14">
              <a:extLst>
                <a:ext uri="{FF2B5EF4-FFF2-40B4-BE49-F238E27FC236}">
                  <a16:creationId xmlns:a16="http://schemas.microsoft.com/office/drawing/2014/main" id="{51477293-DFAD-4E09-9429-34D031B7F797}"/>
                </a:ext>
              </a:extLst>
            </p:cNvPr>
            <p:cNvGrpSpPr/>
            <p:nvPr/>
          </p:nvGrpSpPr>
          <p:grpSpPr>
            <a:xfrm>
              <a:off x="1085850" y="2697534"/>
              <a:ext cx="1624359" cy="1573913"/>
              <a:chOff x="7707659" y="3638896"/>
              <a:chExt cx="1022350" cy="990600"/>
            </a:xfrm>
            <a:solidFill>
              <a:schemeClr val="bg1"/>
            </a:solidFill>
          </p:grpSpPr>
          <p:sp>
            <p:nvSpPr>
              <p:cNvPr id="16" name="Freeform 6">
                <a:extLst>
                  <a:ext uri="{FF2B5EF4-FFF2-40B4-BE49-F238E27FC236}">
                    <a16:creationId xmlns:a16="http://schemas.microsoft.com/office/drawing/2014/main" id="{533C7DF3-E8EA-4447-8834-9F599EA86E9D}"/>
                  </a:ext>
                </a:extLst>
              </p:cNvPr>
              <p:cNvSpPr>
                <a:spLocks/>
              </p:cNvSpPr>
              <p:nvPr/>
            </p:nvSpPr>
            <p:spPr bwMode="auto">
              <a:xfrm>
                <a:off x="7707659" y="3638896"/>
                <a:ext cx="704850" cy="704850"/>
              </a:xfrm>
              <a:custGeom>
                <a:avLst/>
                <a:gdLst>
                  <a:gd name="T0" fmla="*/ 359 w 392"/>
                  <a:gd name="T1" fmla="*/ 172 h 392"/>
                  <a:gd name="T2" fmla="*/ 360 w 392"/>
                  <a:gd name="T3" fmla="*/ 187 h 392"/>
                  <a:gd name="T4" fmla="*/ 314 w 392"/>
                  <a:gd name="T5" fmla="*/ 296 h 392"/>
                  <a:gd name="T6" fmla="*/ 96 w 392"/>
                  <a:gd name="T7" fmla="*/ 296 h 392"/>
                  <a:gd name="T8" fmla="*/ 96 w 392"/>
                  <a:gd name="T9" fmla="*/ 78 h 392"/>
                  <a:gd name="T10" fmla="*/ 205 w 392"/>
                  <a:gd name="T11" fmla="*/ 33 h 392"/>
                  <a:gd name="T12" fmla="*/ 218 w 392"/>
                  <a:gd name="T13" fmla="*/ 33 h 392"/>
                  <a:gd name="T14" fmla="*/ 218 w 392"/>
                  <a:gd name="T15" fmla="*/ 0 h 392"/>
                  <a:gd name="T16" fmla="*/ 205 w 392"/>
                  <a:gd name="T17" fmla="*/ 0 h 392"/>
                  <a:gd name="T18" fmla="*/ 73 w 392"/>
                  <a:gd name="T19" fmla="*/ 55 h 392"/>
                  <a:gd name="T20" fmla="*/ 73 w 392"/>
                  <a:gd name="T21" fmla="*/ 319 h 392"/>
                  <a:gd name="T22" fmla="*/ 338 w 392"/>
                  <a:gd name="T23" fmla="*/ 319 h 392"/>
                  <a:gd name="T24" fmla="*/ 392 w 392"/>
                  <a:gd name="T25" fmla="*/ 187 h 392"/>
                  <a:gd name="T26" fmla="*/ 392 w 392"/>
                  <a:gd name="T27" fmla="*/ 172 h 392"/>
                  <a:gd name="T28" fmla="*/ 359 w 392"/>
                  <a:gd name="T29" fmla="*/ 172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2" h="392">
                    <a:moveTo>
                      <a:pt x="359" y="172"/>
                    </a:moveTo>
                    <a:cubicBezTo>
                      <a:pt x="359" y="177"/>
                      <a:pt x="360" y="182"/>
                      <a:pt x="360" y="187"/>
                    </a:cubicBezTo>
                    <a:cubicBezTo>
                      <a:pt x="360" y="228"/>
                      <a:pt x="344" y="267"/>
                      <a:pt x="314" y="296"/>
                    </a:cubicBezTo>
                    <a:cubicBezTo>
                      <a:pt x="254" y="356"/>
                      <a:pt x="156" y="356"/>
                      <a:pt x="96" y="296"/>
                    </a:cubicBezTo>
                    <a:cubicBezTo>
                      <a:pt x="36" y="236"/>
                      <a:pt x="36" y="138"/>
                      <a:pt x="96" y="78"/>
                    </a:cubicBezTo>
                    <a:cubicBezTo>
                      <a:pt x="125" y="49"/>
                      <a:pt x="164" y="33"/>
                      <a:pt x="205" y="33"/>
                    </a:cubicBezTo>
                    <a:cubicBezTo>
                      <a:pt x="209" y="33"/>
                      <a:pt x="213" y="33"/>
                      <a:pt x="218" y="33"/>
                    </a:cubicBezTo>
                    <a:cubicBezTo>
                      <a:pt x="218" y="0"/>
                      <a:pt x="218" y="0"/>
                      <a:pt x="218" y="0"/>
                    </a:cubicBezTo>
                    <a:cubicBezTo>
                      <a:pt x="213" y="0"/>
                      <a:pt x="209" y="0"/>
                      <a:pt x="205" y="0"/>
                    </a:cubicBezTo>
                    <a:cubicBezTo>
                      <a:pt x="155" y="0"/>
                      <a:pt x="108" y="19"/>
                      <a:pt x="73" y="55"/>
                    </a:cubicBezTo>
                    <a:cubicBezTo>
                      <a:pt x="0" y="128"/>
                      <a:pt x="0" y="246"/>
                      <a:pt x="73" y="319"/>
                    </a:cubicBezTo>
                    <a:cubicBezTo>
                      <a:pt x="146" y="392"/>
                      <a:pt x="265" y="392"/>
                      <a:pt x="338" y="319"/>
                    </a:cubicBezTo>
                    <a:cubicBezTo>
                      <a:pt x="373" y="284"/>
                      <a:pt x="392" y="237"/>
                      <a:pt x="392" y="187"/>
                    </a:cubicBezTo>
                    <a:cubicBezTo>
                      <a:pt x="392" y="182"/>
                      <a:pt x="392" y="177"/>
                      <a:pt x="392" y="172"/>
                    </a:cubicBezTo>
                    <a:lnTo>
                      <a:pt x="359" y="1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7">
                <a:extLst>
                  <a:ext uri="{FF2B5EF4-FFF2-40B4-BE49-F238E27FC236}">
                    <a16:creationId xmlns:a16="http://schemas.microsoft.com/office/drawing/2014/main" id="{84D76C10-2A4B-4C04-B687-F2E33F264497}"/>
                  </a:ext>
                </a:extLst>
              </p:cNvPr>
              <p:cNvSpPr>
                <a:spLocks/>
              </p:cNvSpPr>
              <p:nvPr/>
            </p:nvSpPr>
            <p:spPr bwMode="auto">
              <a:xfrm>
                <a:off x="8226771" y="4124671"/>
                <a:ext cx="503238" cy="504825"/>
              </a:xfrm>
              <a:custGeom>
                <a:avLst/>
                <a:gdLst>
                  <a:gd name="T0" fmla="*/ 268 w 280"/>
                  <a:gd name="T1" fmla="*/ 210 h 281"/>
                  <a:gd name="T2" fmla="*/ 240 w 280"/>
                  <a:gd name="T3" fmla="*/ 182 h 281"/>
                  <a:gd name="T4" fmla="*/ 231 w 280"/>
                  <a:gd name="T5" fmla="*/ 157 h 281"/>
                  <a:gd name="T6" fmla="*/ 123 w 280"/>
                  <a:gd name="T7" fmla="*/ 50 h 281"/>
                  <a:gd name="T8" fmla="*/ 98 w 280"/>
                  <a:gd name="T9" fmla="*/ 40 h 281"/>
                  <a:gd name="T10" fmla="*/ 71 w 280"/>
                  <a:gd name="T11" fmla="*/ 13 h 281"/>
                  <a:gd name="T12" fmla="*/ 34 w 280"/>
                  <a:gd name="T13" fmla="*/ 21 h 281"/>
                  <a:gd name="T14" fmla="*/ 20 w 280"/>
                  <a:gd name="T15" fmla="*/ 35 h 281"/>
                  <a:gd name="T16" fmla="*/ 12 w 280"/>
                  <a:gd name="T17" fmla="*/ 71 h 281"/>
                  <a:gd name="T18" fmla="*/ 40 w 280"/>
                  <a:gd name="T19" fmla="*/ 99 h 281"/>
                  <a:gd name="T20" fmla="*/ 49 w 280"/>
                  <a:gd name="T21" fmla="*/ 124 h 281"/>
                  <a:gd name="T22" fmla="*/ 157 w 280"/>
                  <a:gd name="T23" fmla="*/ 232 h 281"/>
                  <a:gd name="T24" fmla="*/ 182 w 280"/>
                  <a:gd name="T25" fmla="*/ 241 h 281"/>
                  <a:gd name="T26" fmla="*/ 209 w 280"/>
                  <a:gd name="T27" fmla="*/ 268 h 281"/>
                  <a:gd name="T28" fmla="*/ 254 w 280"/>
                  <a:gd name="T29" fmla="*/ 268 h 281"/>
                  <a:gd name="T30" fmla="*/ 268 w 280"/>
                  <a:gd name="T31" fmla="*/ 255 h 281"/>
                  <a:gd name="T32" fmla="*/ 268 w 280"/>
                  <a:gd name="T33" fmla="*/ 210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0" h="281">
                    <a:moveTo>
                      <a:pt x="268" y="210"/>
                    </a:moveTo>
                    <a:cubicBezTo>
                      <a:pt x="240" y="182"/>
                      <a:pt x="240" y="182"/>
                      <a:pt x="240" y="182"/>
                    </a:cubicBezTo>
                    <a:cubicBezTo>
                      <a:pt x="241" y="173"/>
                      <a:pt x="238" y="164"/>
                      <a:pt x="231" y="157"/>
                    </a:cubicBezTo>
                    <a:cubicBezTo>
                      <a:pt x="123" y="50"/>
                      <a:pt x="123" y="50"/>
                      <a:pt x="123" y="50"/>
                    </a:cubicBezTo>
                    <a:cubicBezTo>
                      <a:pt x="116" y="43"/>
                      <a:pt x="107" y="40"/>
                      <a:pt x="98" y="40"/>
                    </a:cubicBezTo>
                    <a:cubicBezTo>
                      <a:pt x="71" y="13"/>
                      <a:pt x="71" y="13"/>
                      <a:pt x="71" y="13"/>
                    </a:cubicBezTo>
                    <a:cubicBezTo>
                      <a:pt x="58" y="0"/>
                      <a:pt x="46" y="9"/>
                      <a:pt x="34" y="21"/>
                    </a:cubicBezTo>
                    <a:cubicBezTo>
                      <a:pt x="20" y="35"/>
                      <a:pt x="20" y="35"/>
                      <a:pt x="20" y="35"/>
                    </a:cubicBezTo>
                    <a:cubicBezTo>
                      <a:pt x="8" y="47"/>
                      <a:pt x="0" y="59"/>
                      <a:pt x="12" y="71"/>
                    </a:cubicBezTo>
                    <a:cubicBezTo>
                      <a:pt x="40" y="99"/>
                      <a:pt x="40" y="99"/>
                      <a:pt x="40" y="99"/>
                    </a:cubicBezTo>
                    <a:cubicBezTo>
                      <a:pt x="39" y="108"/>
                      <a:pt x="42" y="117"/>
                      <a:pt x="49" y="124"/>
                    </a:cubicBezTo>
                    <a:cubicBezTo>
                      <a:pt x="157" y="232"/>
                      <a:pt x="157" y="232"/>
                      <a:pt x="157" y="232"/>
                    </a:cubicBezTo>
                    <a:cubicBezTo>
                      <a:pt x="164" y="238"/>
                      <a:pt x="173" y="241"/>
                      <a:pt x="182" y="241"/>
                    </a:cubicBezTo>
                    <a:cubicBezTo>
                      <a:pt x="209" y="268"/>
                      <a:pt x="209" y="268"/>
                      <a:pt x="209" y="268"/>
                    </a:cubicBezTo>
                    <a:cubicBezTo>
                      <a:pt x="222" y="281"/>
                      <a:pt x="242" y="281"/>
                      <a:pt x="254" y="268"/>
                    </a:cubicBezTo>
                    <a:cubicBezTo>
                      <a:pt x="268" y="255"/>
                      <a:pt x="268" y="255"/>
                      <a:pt x="268" y="255"/>
                    </a:cubicBezTo>
                    <a:cubicBezTo>
                      <a:pt x="280" y="242"/>
                      <a:pt x="280" y="222"/>
                      <a:pt x="268" y="2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pic>
          <p:nvPicPr>
            <p:cNvPr id="3" name="Picture 2">
              <a:extLst>
                <a:ext uri="{FF2B5EF4-FFF2-40B4-BE49-F238E27FC236}">
                  <a16:creationId xmlns:a16="http://schemas.microsoft.com/office/drawing/2014/main" id="{CF8DA1A6-B67A-421C-8ECD-CE3B6FD680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2040" y="2005890"/>
              <a:ext cx="1794585" cy="1794585"/>
            </a:xfrm>
            <a:prstGeom prst="rect">
              <a:avLst/>
            </a:prstGeom>
          </p:spPr>
        </p:pic>
      </p:grpSp>
    </p:spTree>
    <p:extLst>
      <p:ext uri="{BB962C8B-B14F-4D97-AF65-F5344CB8AC3E}">
        <p14:creationId xmlns:p14="http://schemas.microsoft.com/office/powerpoint/2010/main" val="922547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D711A-84A3-431E-877D-49C920EF57FD}"/>
              </a:ext>
            </a:extLst>
          </p:cNvPr>
          <p:cNvSpPr>
            <a:spLocks noGrp="1"/>
          </p:cNvSpPr>
          <p:nvPr>
            <p:ph type="title" idx="4294967295"/>
          </p:nvPr>
        </p:nvSpPr>
        <p:spPr>
          <a:xfrm>
            <a:off x="646981" y="-492660"/>
            <a:ext cx="10058400" cy="1449387"/>
          </a:xfrm>
        </p:spPr>
        <p:txBody>
          <a:bodyPr/>
          <a:lstStyle/>
          <a:p>
            <a:r>
              <a:rPr lang="en-US" dirty="0"/>
              <a:t>Overview of Testing Phases</a:t>
            </a:r>
          </a:p>
        </p:txBody>
      </p:sp>
      <p:sp>
        <p:nvSpPr>
          <p:cNvPr id="32" name="Content Placeholder 7">
            <a:extLst>
              <a:ext uri="{FF2B5EF4-FFF2-40B4-BE49-F238E27FC236}">
                <a16:creationId xmlns:a16="http://schemas.microsoft.com/office/drawing/2014/main" id="{B6ADD706-B6AC-4225-8B68-A11D275D6AD6}"/>
              </a:ext>
            </a:extLst>
          </p:cNvPr>
          <p:cNvSpPr>
            <a:spLocks noGrp="1"/>
          </p:cNvSpPr>
          <p:nvPr>
            <p:ph idx="4294967295"/>
          </p:nvPr>
        </p:nvSpPr>
        <p:spPr>
          <a:xfrm>
            <a:off x="1098859" y="1437243"/>
            <a:ext cx="10515600" cy="1149350"/>
          </a:xfrm>
        </p:spPr>
        <p:txBody>
          <a:bodyPr>
            <a:normAutofit/>
          </a:bodyPr>
          <a:lstStyle/>
          <a:p>
            <a:pPr marL="0" indent="0">
              <a:buNone/>
            </a:pPr>
            <a:r>
              <a:rPr lang="en-US" dirty="0">
                <a:solidFill>
                  <a:srgbClr val="092F57"/>
                </a:solidFill>
              </a:rPr>
              <a:t>The project team recently concluded System Integration Testing Cycle 1 and are currently ramping up to begin Cycle 2. Integration tests utilize scripted scenarios and State provided data to ensure business processes within the Luma system run according to plan.</a:t>
            </a:r>
            <a:r>
              <a:rPr lang="en-US" dirty="0"/>
              <a:t> </a:t>
            </a:r>
            <a:endParaRPr lang="en-US" sz="1600" dirty="0">
              <a:solidFill>
                <a:srgbClr val="092F57"/>
              </a:solidFill>
            </a:endParaRPr>
          </a:p>
        </p:txBody>
      </p:sp>
      <p:sp>
        <p:nvSpPr>
          <p:cNvPr id="26" name="Rectangle 25">
            <a:extLst>
              <a:ext uri="{FF2B5EF4-FFF2-40B4-BE49-F238E27FC236}">
                <a16:creationId xmlns:a16="http://schemas.microsoft.com/office/drawing/2014/main" id="{7FF6D7DB-BD40-4AFB-9CD7-DF08AC5A4C0B}"/>
              </a:ext>
            </a:extLst>
          </p:cNvPr>
          <p:cNvSpPr/>
          <p:nvPr/>
        </p:nvSpPr>
        <p:spPr>
          <a:xfrm>
            <a:off x="646981" y="3501145"/>
            <a:ext cx="451878" cy="2391381"/>
          </a:xfrm>
          <a:prstGeom prst="rect">
            <a:avLst/>
          </a:prstGeom>
          <a:solidFill>
            <a:srgbClr val="092F57"/>
          </a:solidFill>
          <a:ln w="12700" cap="flat" cmpd="sng" algn="ctr">
            <a:solidFill>
              <a:srgbClr val="092F57"/>
            </a:solidFill>
            <a:prstDash val="solid"/>
            <a:miter lim="800000"/>
          </a:ln>
          <a:effectLst/>
        </p:spPr>
        <p:txBody>
          <a:bodyPr vert="vert27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Objective</a:t>
            </a:r>
          </a:p>
        </p:txBody>
      </p:sp>
      <p:sp>
        <p:nvSpPr>
          <p:cNvPr id="44" name="TextBox 34">
            <a:extLst>
              <a:ext uri="{FF2B5EF4-FFF2-40B4-BE49-F238E27FC236}">
                <a16:creationId xmlns:a16="http://schemas.microsoft.com/office/drawing/2014/main" id="{06007B65-92B1-4862-9CB7-09BC25AFFEA8}"/>
              </a:ext>
            </a:extLst>
          </p:cNvPr>
          <p:cNvSpPr txBox="1">
            <a:spLocks noChangeArrowheads="1"/>
          </p:cNvSpPr>
          <p:nvPr/>
        </p:nvSpPr>
        <p:spPr bwMode="auto">
          <a:xfrm>
            <a:off x="1191121" y="3508399"/>
            <a:ext cx="3124507" cy="2391381"/>
          </a:xfrm>
          <a:prstGeom prst="rect">
            <a:avLst/>
          </a:prstGeom>
          <a:solidFill>
            <a:sysClr val="window" lastClr="FFFFFF"/>
          </a:solidFill>
          <a:ln w="31750">
            <a:solidFill>
              <a:srgbClr val="092F57"/>
            </a:solidFill>
            <a:miter lim="800000"/>
            <a:headEnd/>
            <a:tailEnd/>
          </a:ln>
        </p:spPr>
        <p:txBody>
          <a:bodyPr wrap="square" bIns="45720" anchor="ctr">
            <a:noAutofit/>
          </a:bodyPr>
          <a:lstStyle/>
          <a:p>
            <a:pPr lvl="0" algn="ctr">
              <a:defRPr/>
            </a:pPr>
            <a:r>
              <a:rPr lang="en-US" sz="1600" dirty="0">
                <a:solidFill>
                  <a:srgbClr val="092F57"/>
                </a:solidFill>
                <a:latin typeface="Arial" panose="020B0604020202020204" pitchFamily="34" charset="0"/>
                <a:cs typeface="Arial" panose="020B0604020202020204" pitchFamily="34" charset="0"/>
              </a:rPr>
              <a:t>System Integration Testing allows both the project team and selected state agencies to follow step-by-step test script scenarios to validate processes, configurations, forms, reports, interfaces, and data conversions within the Luma test environment.</a:t>
            </a:r>
            <a:endParaRPr kumimoji="0" lang="en-US" sz="1600" b="0" i="0" u="none" strike="noStrike" kern="0" cap="none" spc="0" normalizeH="0" baseline="0" noProof="0" dirty="0">
              <a:ln>
                <a:noFill/>
              </a:ln>
              <a:solidFill>
                <a:srgbClr val="092F57"/>
              </a:solidFill>
              <a:effectLst/>
              <a:uLnTx/>
              <a:uFillTx/>
              <a:latin typeface="Arial" panose="020B0604020202020204" pitchFamily="34" charset="0"/>
              <a:cs typeface="Arial" panose="020B0604020202020204" pitchFamily="34" charset="0"/>
            </a:endParaRPr>
          </a:p>
        </p:txBody>
      </p:sp>
      <p:sp>
        <p:nvSpPr>
          <p:cNvPr id="45" name="TextBox 39">
            <a:extLst>
              <a:ext uri="{FF2B5EF4-FFF2-40B4-BE49-F238E27FC236}">
                <a16:creationId xmlns:a16="http://schemas.microsoft.com/office/drawing/2014/main" id="{D050BCCF-F249-4F01-A994-8084E0AC09A5}"/>
              </a:ext>
            </a:extLst>
          </p:cNvPr>
          <p:cNvSpPr txBox="1">
            <a:spLocks noChangeArrowheads="1"/>
          </p:cNvSpPr>
          <p:nvPr/>
        </p:nvSpPr>
        <p:spPr bwMode="auto">
          <a:xfrm>
            <a:off x="4480082" y="3518006"/>
            <a:ext cx="3124507" cy="2391381"/>
          </a:xfrm>
          <a:prstGeom prst="rect">
            <a:avLst/>
          </a:prstGeom>
          <a:solidFill>
            <a:sysClr val="window" lastClr="FFFFFF"/>
          </a:solidFill>
          <a:ln w="31750">
            <a:solidFill>
              <a:srgbClr val="FFB81C"/>
            </a:solidFill>
            <a:miter lim="800000"/>
            <a:headEnd/>
            <a:tailEnd/>
          </a:ln>
        </p:spPr>
        <p:txBody>
          <a:bodyPr wrap="square" bIns="4572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92F57"/>
                </a:solidFill>
                <a:effectLst/>
                <a:uLnTx/>
                <a:uFillTx/>
                <a:latin typeface="Arial" panose="020B0604020202020204" pitchFamily="34" charset="0"/>
                <a:cs typeface="Arial" panose="020B0604020202020204" pitchFamily="34" charset="0"/>
              </a:rPr>
              <a:t>Involves a second execution of the integration test plan with a second run of conversions, additional FRICE-W components, and additional configurations identified in SIT1.</a:t>
            </a:r>
          </a:p>
        </p:txBody>
      </p:sp>
      <p:sp>
        <p:nvSpPr>
          <p:cNvPr id="49" name="AutoShape 8">
            <a:extLst>
              <a:ext uri="{FF2B5EF4-FFF2-40B4-BE49-F238E27FC236}">
                <a16:creationId xmlns:a16="http://schemas.microsoft.com/office/drawing/2014/main" id="{11FDE540-8F8C-4995-805C-FDE3791B7D83}"/>
              </a:ext>
            </a:extLst>
          </p:cNvPr>
          <p:cNvSpPr>
            <a:spLocks noChangeArrowheads="1"/>
          </p:cNvSpPr>
          <p:nvPr/>
        </p:nvSpPr>
        <p:spPr bwMode="invGray">
          <a:xfrm>
            <a:off x="1191121" y="2813025"/>
            <a:ext cx="3124507" cy="542542"/>
          </a:xfrm>
          <a:prstGeom prst="chevron">
            <a:avLst>
              <a:gd name="adj" fmla="val 28512"/>
            </a:avLst>
          </a:prstGeom>
          <a:solidFill>
            <a:srgbClr val="A7A8AA"/>
          </a:solidFill>
          <a:ln w="9525" algn="ctr">
            <a:noFill/>
            <a:miter lim="800000"/>
            <a:headEnd type="none" w="sm" len="sm"/>
            <a:tailEnd type="none" w="sm" len="sm"/>
          </a:ln>
          <a:effectLst/>
        </p:spPr>
        <p:txBody>
          <a:bodyPr wrap="none" lIns="0" tIns="0" rIns="0" bIns="0" anchor="ctr"/>
          <a:lstStyle/>
          <a:p>
            <a:pPr marL="173784" marR="0" lvl="0" indent="-173784" algn="ctr" defTabSz="914400" eaLnBrk="1" fontAlgn="auto" latinLnBrk="0" hangingPunct="1">
              <a:lnSpc>
                <a:spcPct val="100000"/>
              </a:lnSpc>
              <a:spcBef>
                <a:spcPts val="0"/>
              </a:spcBef>
              <a:spcAft>
                <a:spcPts val="0"/>
              </a:spcAft>
              <a:buClrTx/>
              <a:buSzTx/>
              <a:buFontTx/>
              <a:buNone/>
              <a:tabLst/>
              <a:defRPr/>
            </a:pPr>
            <a:r>
              <a:rPr kumimoji="0" lang="en-GB" altLang="ja-JP" sz="1400" b="1" i="0" u="none" strike="noStrike" kern="0" cap="none" spc="0" normalizeH="0" baseline="0" noProof="0" dirty="0">
                <a:ln>
                  <a:noFill/>
                </a:ln>
                <a:solidFill>
                  <a:prstClr val="black"/>
                </a:solidFill>
                <a:effectLst/>
                <a:uLnTx/>
                <a:uFillTx/>
                <a:latin typeface="Arial" panose="020B0604020202020204" pitchFamily="34" charset="0"/>
                <a:ea typeface="MS PGothic" pitchFamily="34" charset="-128"/>
                <a:cs typeface="Arial" panose="020B0604020202020204" pitchFamily="34" charset="0"/>
              </a:rPr>
              <a:t>System Integration Testing</a:t>
            </a:r>
          </a:p>
          <a:p>
            <a:pPr marL="173784" marR="0" lvl="0" indent="-173784" algn="ctr" defTabSz="914400" eaLnBrk="1" fontAlgn="auto" latinLnBrk="0" hangingPunct="1">
              <a:lnSpc>
                <a:spcPct val="100000"/>
              </a:lnSpc>
              <a:spcBef>
                <a:spcPts val="0"/>
              </a:spcBef>
              <a:spcAft>
                <a:spcPts val="0"/>
              </a:spcAft>
              <a:buClrTx/>
              <a:buSzTx/>
              <a:buFontTx/>
              <a:buNone/>
              <a:tabLst/>
              <a:defRPr/>
            </a:pPr>
            <a:r>
              <a:rPr kumimoji="0" lang="en-GB" altLang="ja-JP" sz="1400" b="1" i="0" u="none" strike="noStrike" kern="0" cap="none" spc="0" normalizeH="0" baseline="0" noProof="0" dirty="0">
                <a:ln>
                  <a:noFill/>
                </a:ln>
                <a:solidFill>
                  <a:prstClr val="black"/>
                </a:solidFill>
                <a:effectLst/>
                <a:uLnTx/>
                <a:uFillTx/>
                <a:latin typeface="Arial" panose="020B0604020202020204" pitchFamily="34" charset="0"/>
                <a:ea typeface="MS PGothic" pitchFamily="34" charset="-128"/>
                <a:cs typeface="Arial" panose="020B0604020202020204" pitchFamily="34" charset="0"/>
              </a:rPr>
              <a:t>(SIT 1)</a:t>
            </a:r>
          </a:p>
        </p:txBody>
      </p:sp>
      <p:sp>
        <p:nvSpPr>
          <p:cNvPr id="50" name="AutoShape 8">
            <a:extLst>
              <a:ext uri="{FF2B5EF4-FFF2-40B4-BE49-F238E27FC236}">
                <a16:creationId xmlns:a16="http://schemas.microsoft.com/office/drawing/2014/main" id="{6806E7ED-566E-41E6-A88F-7156BD428CA3}"/>
              </a:ext>
            </a:extLst>
          </p:cNvPr>
          <p:cNvSpPr>
            <a:spLocks noChangeArrowheads="1"/>
          </p:cNvSpPr>
          <p:nvPr/>
        </p:nvSpPr>
        <p:spPr bwMode="invGray">
          <a:xfrm>
            <a:off x="4504145" y="2813025"/>
            <a:ext cx="3124507" cy="542542"/>
          </a:xfrm>
          <a:prstGeom prst="chevron">
            <a:avLst>
              <a:gd name="adj" fmla="val 28506"/>
            </a:avLst>
          </a:prstGeom>
          <a:solidFill>
            <a:srgbClr val="FFB81C"/>
          </a:solidFill>
          <a:ln w="9525" algn="ctr">
            <a:solidFill>
              <a:sysClr val="window" lastClr="FFFFFF">
                <a:lumMod val="75000"/>
              </a:sysClr>
            </a:solidFill>
            <a:miter lim="800000"/>
            <a:headEnd type="none" w="sm" len="sm"/>
            <a:tailEnd type="none" w="sm" len="sm"/>
          </a:ln>
          <a:effectLst/>
        </p:spPr>
        <p:txBody>
          <a:bodyPr wrap="none" lIns="0" tIns="0" rIns="0" bIns="0" anchor="ctr"/>
          <a:lstStyle/>
          <a:p>
            <a:pPr marL="173784" marR="0" lvl="0" indent="-173784" algn="ctr" defTabSz="914400" eaLnBrk="1" fontAlgn="auto" latinLnBrk="0" hangingPunct="1">
              <a:lnSpc>
                <a:spcPct val="100000"/>
              </a:lnSpc>
              <a:spcBef>
                <a:spcPts val="0"/>
              </a:spcBef>
              <a:spcAft>
                <a:spcPts val="0"/>
              </a:spcAft>
              <a:buClrTx/>
              <a:buSzTx/>
              <a:buFontTx/>
              <a:buNone/>
              <a:tabLst/>
              <a:defRPr/>
            </a:pPr>
            <a:r>
              <a:rPr kumimoji="0" lang="en-GB" altLang="ja-JP" sz="1400" b="1" i="0" u="none" strike="noStrike" kern="0" cap="none" spc="0" normalizeH="0" baseline="0" noProof="0" dirty="0">
                <a:ln>
                  <a:noFill/>
                </a:ln>
                <a:solidFill>
                  <a:prstClr val="black"/>
                </a:solidFill>
                <a:effectLst/>
                <a:uLnTx/>
                <a:uFillTx/>
                <a:latin typeface="Arial" panose="020B0604020202020204" pitchFamily="34" charset="0"/>
                <a:ea typeface="MS PGothic" pitchFamily="34" charset="-128"/>
                <a:cs typeface="Arial" panose="020B0604020202020204" pitchFamily="34" charset="0"/>
              </a:rPr>
              <a:t>System Integration Testing </a:t>
            </a:r>
          </a:p>
          <a:p>
            <a:pPr marL="173784" marR="0" lvl="0" indent="-173784" algn="ctr" defTabSz="914400" eaLnBrk="1" fontAlgn="auto" latinLnBrk="0" hangingPunct="1">
              <a:lnSpc>
                <a:spcPct val="100000"/>
              </a:lnSpc>
              <a:spcBef>
                <a:spcPts val="0"/>
              </a:spcBef>
              <a:spcAft>
                <a:spcPts val="0"/>
              </a:spcAft>
              <a:buClrTx/>
              <a:buSzTx/>
              <a:buFontTx/>
              <a:buNone/>
              <a:tabLst/>
              <a:defRPr/>
            </a:pPr>
            <a:r>
              <a:rPr kumimoji="0" lang="en-GB" altLang="ja-JP" sz="1400" b="1" i="0" u="none" strike="noStrike" kern="0" cap="none" spc="0" normalizeH="0" baseline="0" noProof="0" dirty="0">
                <a:ln>
                  <a:noFill/>
                </a:ln>
                <a:solidFill>
                  <a:prstClr val="black"/>
                </a:solidFill>
                <a:effectLst/>
                <a:uLnTx/>
                <a:uFillTx/>
                <a:latin typeface="Arial" panose="020B0604020202020204" pitchFamily="34" charset="0"/>
                <a:ea typeface="MS PGothic" pitchFamily="34" charset="-128"/>
                <a:cs typeface="Arial" panose="020B0604020202020204" pitchFamily="34" charset="0"/>
              </a:rPr>
              <a:t>(SIT 2)</a:t>
            </a:r>
          </a:p>
        </p:txBody>
      </p:sp>
      <p:sp>
        <p:nvSpPr>
          <p:cNvPr id="51" name="AutoShape 8">
            <a:extLst>
              <a:ext uri="{FF2B5EF4-FFF2-40B4-BE49-F238E27FC236}">
                <a16:creationId xmlns:a16="http://schemas.microsoft.com/office/drawing/2014/main" id="{7D6859EF-7282-4417-90A0-7B0456A9C2BA}"/>
              </a:ext>
            </a:extLst>
          </p:cNvPr>
          <p:cNvSpPr>
            <a:spLocks noChangeArrowheads="1"/>
          </p:cNvSpPr>
          <p:nvPr/>
        </p:nvSpPr>
        <p:spPr bwMode="invGray">
          <a:xfrm>
            <a:off x="7841233" y="2813025"/>
            <a:ext cx="3124506" cy="542542"/>
          </a:xfrm>
          <a:prstGeom prst="chevron">
            <a:avLst>
              <a:gd name="adj" fmla="val 28512"/>
            </a:avLst>
          </a:prstGeom>
          <a:solidFill>
            <a:srgbClr val="A7A8AA"/>
          </a:solidFill>
          <a:ln w="9525" algn="ctr">
            <a:noFill/>
            <a:miter lim="800000"/>
            <a:headEnd type="none" w="sm" len="sm"/>
            <a:tailEnd type="none" w="sm" len="sm"/>
          </a:ln>
          <a:effectLst/>
        </p:spPr>
        <p:txBody>
          <a:bodyPr wrap="none" lIns="0" tIns="0" rIns="0" bIns="0" anchor="ctr"/>
          <a:lstStyle/>
          <a:p>
            <a:pPr marL="173784" lvl="0" indent="-173784" algn="ctr">
              <a:defRPr/>
            </a:pPr>
            <a:r>
              <a:rPr lang="en-GB" altLang="ja-JP" sz="1400" b="1" kern="0" dirty="0">
                <a:solidFill>
                  <a:prstClr val="black"/>
                </a:solidFill>
                <a:latin typeface="Arial" panose="020B0604020202020204" pitchFamily="34" charset="0"/>
                <a:ea typeface="MS PGothic" pitchFamily="34" charset="-128"/>
                <a:cs typeface="Arial" panose="020B0604020202020204" pitchFamily="34" charset="0"/>
              </a:rPr>
              <a:t> User Acceptance Testing </a:t>
            </a:r>
          </a:p>
          <a:p>
            <a:pPr marL="173784" lvl="0" indent="-173784" algn="ctr">
              <a:defRPr/>
            </a:pPr>
            <a:r>
              <a:rPr lang="en-GB" altLang="ja-JP" sz="1400" b="1" kern="0" dirty="0">
                <a:solidFill>
                  <a:prstClr val="black"/>
                </a:solidFill>
                <a:latin typeface="Arial" panose="020B0604020202020204" pitchFamily="34" charset="0"/>
                <a:ea typeface="MS PGothic" pitchFamily="34" charset="-128"/>
                <a:cs typeface="Arial" panose="020B0604020202020204" pitchFamily="34" charset="0"/>
              </a:rPr>
              <a:t>(UAT)</a:t>
            </a:r>
          </a:p>
        </p:txBody>
      </p:sp>
      <p:sp>
        <p:nvSpPr>
          <p:cNvPr id="15" name="TextBox 14">
            <a:extLst>
              <a:ext uri="{FF2B5EF4-FFF2-40B4-BE49-F238E27FC236}">
                <a16:creationId xmlns:a16="http://schemas.microsoft.com/office/drawing/2014/main" id="{F9970EEA-23AE-493F-A507-DDD10373D95D}"/>
              </a:ext>
            </a:extLst>
          </p:cNvPr>
          <p:cNvSpPr txBox="1">
            <a:spLocks noChangeArrowheads="1"/>
          </p:cNvSpPr>
          <p:nvPr/>
        </p:nvSpPr>
        <p:spPr bwMode="auto">
          <a:xfrm>
            <a:off x="7769043" y="3510807"/>
            <a:ext cx="3231836" cy="2391381"/>
          </a:xfrm>
          <a:prstGeom prst="rect">
            <a:avLst/>
          </a:prstGeom>
          <a:solidFill>
            <a:sysClr val="window" lastClr="FFFFFF"/>
          </a:solidFill>
          <a:ln w="31750">
            <a:solidFill>
              <a:schemeClr val="accent1"/>
            </a:solidFill>
            <a:miter lim="800000"/>
            <a:headEnd/>
            <a:tailEnd/>
          </a:ln>
        </p:spPr>
        <p:txBody>
          <a:bodyPr wrap="square" bIns="45720" anchor="ctr">
            <a:noAutofit/>
          </a:bodyPr>
          <a:lstStyle/>
          <a:p>
            <a:pPr lvl="0" algn="ctr" eaLnBrk="0" hangingPunct="0">
              <a:buClr>
                <a:prstClr val="black"/>
              </a:buClr>
              <a:defRPr/>
            </a:pPr>
            <a:r>
              <a:rPr lang="en-US" sz="1600" dirty="0">
                <a:solidFill>
                  <a:srgbClr val="092F57"/>
                </a:solidFill>
                <a:latin typeface="Arial" panose="020B0604020202020204" pitchFamily="34" charset="0"/>
                <a:cs typeface="Arial" panose="020B0604020202020204" pitchFamily="34" charset="0"/>
              </a:rPr>
              <a:t>In UAT, a broader group of State agency users will follow scenarios to test the functionality of the Luma system. UAT is the system "</a:t>
            </a:r>
            <a:r>
              <a:rPr lang="en-US" sz="1600" i="1" dirty="0">
                <a:solidFill>
                  <a:srgbClr val="092F57"/>
                </a:solidFill>
                <a:latin typeface="Arial" panose="020B0604020202020204" pitchFamily="34" charset="0"/>
                <a:cs typeface="Arial" panose="020B0604020202020204" pitchFamily="34" charset="0"/>
              </a:rPr>
              <a:t>dress rehearsal</a:t>
            </a:r>
            <a:r>
              <a:rPr lang="en-US" sz="1600" dirty="0">
                <a:solidFill>
                  <a:srgbClr val="092F57"/>
                </a:solidFill>
                <a:latin typeface="Arial" panose="020B0604020202020204" pitchFamily="34" charset="0"/>
                <a:cs typeface="Arial" panose="020B0604020202020204" pitchFamily="34" charset="0"/>
              </a:rPr>
              <a:t>" and will confirm if the State is ready to move the ERP into the production environment and go-live.</a:t>
            </a:r>
            <a:endParaRPr lang="en-US" sz="1600" kern="0" dirty="0">
              <a:solidFill>
                <a:srgbClr val="092F57"/>
              </a:solidFill>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59CF991B-4B59-41C9-BF98-C8023EDD26EB}"/>
              </a:ext>
            </a:extLst>
          </p:cNvPr>
          <p:cNvCxnSpPr>
            <a:cxnSpLocks/>
          </p:cNvCxnSpPr>
          <p:nvPr/>
        </p:nvCxnSpPr>
        <p:spPr>
          <a:xfrm>
            <a:off x="877772" y="1456707"/>
            <a:ext cx="0" cy="868012"/>
          </a:xfrm>
          <a:prstGeom prst="line">
            <a:avLst/>
          </a:prstGeom>
          <a:ln w="38100">
            <a:solidFill>
              <a:srgbClr val="E14504"/>
            </a:solidFill>
          </a:ln>
        </p:spPr>
        <p:style>
          <a:lnRef idx="1">
            <a:schemeClr val="accent2"/>
          </a:lnRef>
          <a:fillRef idx="0">
            <a:schemeClr val="accent2"/>
          </a:fillRef>
          <a:effectRef idx="0">
            <a:schemeClr val="accent2"/>
          </a:effectRef>
          <a:fontRef idx="minor">
            <a:schemeClr val="tx1"/>
          </a:fontRef>
        </p:style>
      </p:cxnSp>
      <p:pic>
        <p:nvPicPr>
          <p:cNvPr id="12" name="Picture 11">
            <a:extLst>
              <a:ext uri="{FF2B5EF4-FFF2-40B4-BE49-F238E27FC236}">
                <a16:creationId xmlns:a16="http://schemas.microsoft.com/office/drawing/2014/main" id="{578F6774-AF81-4878-A39F-5894708FD4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567" y="6484068"/>
            <a:ext cx="543059" cy="284159"/>
          </a:xfrm>
          <a:prstGeom prst="rect">
            <a:avLst/>
          </a:prstGeom>
        </p:spPr>
      </p:pic>
      <p:cxnSp>
        <p:nvCxnSpPr>
          <p:cNvPr id="13" name="Straight Connector 12">
            <a:extLst>
              <a:ext uri="{FF2B5EF4-FFF2-40B4-BE49-F238E27FC236}">
                <a16:creationId xmlns:a16="http://schemas.microsoft.com/office/drawing/2014/main" id="{9E9D194B-C371-4A54-A317-92A3C1E021F3}"/>
              </a:ext>
            </a:extLst>
          </p:cNvPr>
          <p:cNvCxnSpPr>
            <a:cxnSpLocks/>
          </p:cNvCxnSpPr>
          <p:nvPr/>
        </p:nvCxnSpPr>
        <p:spPr>
          <a:xfrm>
            <a:off x="724976" y="1112216"/>
            <a:ext cx="1059802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8011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9F3A999-5DEE-441D-8B2D-DC114AB4CA14}"/>
              </a:ext>
            </a:extLst>
          </p:cNvPr>
          <p:cNvSpPr>
            <a:spLocks noGrp="1"/>
          </p:cNvSpPr>
          <p:nvPr>
            <p:ph type="sldNum" sz="quarter" idx="4294967295"/>
          </p:nvPr>
        </p:nvSpPr>
        <p:spPr>
          <a:xfrm>
            <a:off x="9448800" y="6356350"/>
            <a:ext cx="2743200" cy="365125"/>
          </a:xfrm>
          <a:prstGeom prst="rect">
            <a:avLst/>
          </a:prstGeom>
        </p:spPr>
        <p:txBody>
          <a:bodyPr/>
          <a:lstStyle/>
          <a:p>
            <a:fld id="{DE393ED9-3FAE-4C9F-B5CF-D8F31E5991EB}" type="slidenum">
              <a:rPr lang="en-US" smtClean="0"/>
              <a:pPr/>
              <a:t>17</a:t>
            </a:fld>
            <a:endParaRPr lang="en-US" dirty="0"/>
          </a:p>
        </p:txBody>
      </p:sp>
      <p:sp>
        <p:nvSpPr>
          <p:cNvPr id="6" name="TextBox 5">
            <a:extLst>
              <a:ext uri="{FF2B5EF4-FFF2-40B4-BE49-F238E27FC236}">
                <a16:creationId xmlns:a16="http://schemas.microsoft.com/office/drawing/2014/main" id="{4EE37EF7-D8E8-436E-B39E-3F4F57236FBD}"/>
              </a:ext>
            </a:extLst>
          </p:cNvPr>
          <p:cNvSpPr txBox="1"/>
          <p:nvPr/>
        </p:nvSpPr>
        <p:spPr>
          <a:xfrm>
            <a:off x="600168" y="184751"/>
            <a:ext cx="10710154" cy="769441"/>
          </a:xfrm>
          <a:prstGeom prst="rect">
            <a:avLst/>
          </a:prstGeom>
          <a:noFill/>
        </p:spPr>
        <p:txBody>
          <a:bodyPr wrap="square" rtlCol="0">
            <a:spAutoFit/>
          </a:bodyPr>
          <a:lstStyle/>
          <a:p>
            <a:r>
              <a:rPr lang="en-US" sz="4400" dirty="0">
                <a:latin typeface="Arial" panose="020B0604020202020204" pitchFamily="34" charset="0"/>
                <a:cs typeface="Arial" panose="020B0604020202020204" pitchFamily="34" charset="0"/>
              </a:rPr>
              <a:t>System Integration Testing (SIT) 1 Update</a:t>
            </a:r>
          </a:p>
        </p:txBody>
      </p:sp>
      <p:cxnSp>
        <p:nvCxnSpPr>
          <p:cNvPr id="7" name="Straight Connector 6">
            <a:extLst>
              <a:ext uri="{FF2B5EF4-FFF2-40B4-BE49-F238E27FC236}">
                <a16:creationId xmlns:a16="http://schemas.microsoft.com/office/drawing/2014/main" id="{DAE96CEC-9FD0-4B26-9CAE-41006A13D687}"/>
              </a:ext>
            </a:extLst>
          </p:cNvPr>
          <p:cNvCxnSpPr>
            <a:cxnSpLocks/>
          </p:cNvCxnSpPr>
          <p:nvPr/>
        </p:nvCxnSpPr>
        <p:spPr>
          <a:xfrm>
            <a:off x="724976" y="1112216"/>
            <a:ext cx="1059802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40" name="Group 239">
            <a:extLst>
              <a:ext uri="{FF2B5EF4-FFF2-40B4-BE49-F238E27FC236}">
                <a16:creationId xmlns:a16="http://schemas.microsoft.com/office/drawing/2014/main" id="{42FA4586-FE37-470A-88B8-E3B36517A9BA}"/>
              </a:ext>
            </a:extLst>
          </p:cNvPr>
          <p:cNvGrpSpPr/>
          <p:nvPr/>
        </p:nvGrpSpPr>
        <p:grpSpPr>
          <a:xfrm>
            <a:off x="752295" y="2022597"/>
            <a:ext cx="3101059" cy="2053224"/>
            <a:chOff x="1035429" y="2186502"/>
            <a:chExt cx="3203903" cy="2053224"/>
          </a:xfrm>
        </p:grpSpPr>
        <p:sp>
          <p:nvSpPr>
            <p:cNvPr id="10" name="Freeform 93">
              <a:extLst>
                <a:ext uri="{FF2B5EF4-FFF2-40B4-BE49-F238E27FC236}">
                  <a16:creationId xmlns:a16="http://schemas.microsoft.com/office/drawing/2014/main" id="{BB79CA13-FE45-4AAD-A352-6045C84B9D13}"/>
                </a:ext>
              </a:extLst>
            </p:cNvPr>
            <p:cNvSpPr>
              <a:spLocks/>
            </p:cNvSpPr>
            <p:nvPr/>
          </p:nvSpPr>
          <p:spPr bwMode="auto">
            <a:xfrm>
              <a:off x="1035429" y="2337474"/>
              <a:ext cx="190255" cy="319589"/>
            </a:xfrm>
            <a:custGeom>
              <a:avLst/>
              <a:gdLst>
                <a:gd name="T0" fmla="*/ 184 w 206"/>
                <a:gd name="T1" fmla="*/ 206 h 347"/>
                <a:gd name="T2" fmla="*/ 201 w 206"/>
                <a:gd name="T3" fmla="*/ 195 h 347"/>
                <a:gd name="T4" fmla="*/ 205 w 206"/>
                <a:gd name="T5" fmla="*/ 167 h 347"/>
                <a:gd name="T6" fmla="*/ 205 w 206"/>
                <a:gd name="T7" fmla="*/ 124 h 347"/>
                <a:gd name="T8" fmla="*/ 197 w 206"/>
                <a:gd name="T9" fmla="*/ 71 h 347"/>
                <a:gd name="T10" fmla="*/ 194 w 206"/>
                <a:gd name="T11" fmla="*/ 57 h 347"/>
                <a:gd name="T12" fmla="*/ 189 w 206"/>
                <a:gd name="T13" fmla="*/ 46 h 347"/>
                <a:gd name="T14" fmla="*/ 163 w 206"/>
                <a:gd name="T15" fmla="*/ 31 h 347"/>
                <a:gd name="T16" fmla="*/ 131 w 206"/>
                <a:gd name="T17" fmla="*/ 86 h 347"/>
                <a:gd name="T18" fmla="*/ 112 w 206"/>
                <a:gd name="T19" fmla="*/ 38 h 347"/>
                <a:gd name="T20" fmla="*/ 119 w 206"/>
                <a:gd name="T21" fmla="*/ 23 h 347"/>
                <a:gd name="T22" fmla="*/ 129 w 206"/>
                <a:gd name="T23" fmla="*/ 32 h 347"/>
                <a:gd name="T24" fmla="*/ 132 w 206"/>
                <a:gd name="T25" fmla="*/ 30 h 347"/>
                <a:gd name="T26" fmla="*/ 126 w 206"/>
                <a:gd name="T27" fmla="*/ 3 h 347"/>
                <a:gd name="T28" fmla="*/ 124 w 206"/>
                <a:gd name="T29" fmla="*/ 0 h 347"/>
                <a:gd name="T30" fmla="*/ 119 w 206"/>
                <a:gd name="T31" fmla="*/ 3 h 347"/>
                <a:gd name="T32" fmla="*/ 104 w 206"/>
                <a:gd name="T33" fmla="*/ 10 h 347"/>
                <a:gd name="T34" fmla="*/ 88 w 206"/>
                <a:gd name="T35" fmla="*/ 3 h 347"/>
                <a:gd name="T36" fmla="*/ 84 w 206"/>
                <a:gd name="T37" fmla="*/ 0 h 347"/>
                <a:gd name="T38" fmla="*/ 81 w 206"/>
                <a:gd name="T39" fmla="*/ 3 h 347"/>
                <a:gd name="T40" fmla="*/ 75 w 206"/>
                <a:gd name="T41" fmla="*/ 30 h 347"/>
                <a:gd name="T42" fmla="*/ 78 w 206"/>
                <a:gd name="T43" fmla="*/ 32 h 347"/>
                <a:gd name="T44" fmla="*/ 88 w 206"/>
                <a:gd name="T45" fmla="*/ 23 h 347"/>
                <a:gd name="T46" fmla="*/ 96 w 206"/>
                <a:gd name="T47" fmla="*/ 38 h 347"/>
                <a:gd name="T48" fmla="*/ 76 w 206"/>
                <a:gd name="T49" fmla="*/ 87 h 347"/>
                <a:gd name="T50" fmla="*/ 49 w 206"/>
                <a:gd name="T51" fmla="*/ 34 h 347"/>
                <a:gd name="T52" fmla="*/ 32 w 206"/>
                <a:gd name="T53" fmla="*/ 39 h 347"/>
                <a:gd name="T54" fmla="*/ 21 w 206"/>
                <a:gd name="T55" fmla="*/ 54 h 347"/>
                <a:gd name="T56" fmla="*/ 17 w 206"/>
                <a:gd name="T57" fmla="*/ 64 h 347"/>
                <a:gd name="T58" fmla="*/ 10 w 206"/>
                <a:gd name="T59" fmla="*/ 90 h 347"/>
                <a:gd name="T60" fmla="*/ 0 w 206"/>
                <a:gd name="T61" fmla="*/ 158 h 347"/>
                <a:gd name="T62" fmla="*/ 2 w 206"/>
                <a:gd name="T63" fmla="*/ 193 h 347"/>
                <a:gd name="T64" fmla="*/ 16 w 206"/>
                <a:gd name="T65" fmla="*/ 204 h 347"/>
                <a:gd name="T66" fmla="*/ 29 w 206"/>
                <a:gd name="T67" fmla="*/ 191 h 347"/>
                <a:gd name="T68" fmla="*/ 30 w 206"/>
                <a:gd name="T69" fmla="*/ 192 h 347"/>
                <a:gd name="T70" fmla="*/ 93 w 206"/>
                <a:gd name="T71" fmla="*/ 343 h 347"/>
                <a:gd name="T72" fmla="*/ 113 w 206"/>
                <a:gd name="T73" fmla="*/ 343 h 347"/>
                <a:gd name="T74" fmla="*/ 176 w 206"/>
                <a:gd name="T75" fmla="*/ 20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6" h="347">
                  <a:moveTo>
                    <a:pt x="176" y="200"/>
                  </a:moveTo>
                  <a:cubicBezTo>
                    <a:pt x="178" y="203"/>
                    <a:pt x="181" y="205"/>
                    <a:pt x="184" y="206"/>
                  </a:cubicBezTo>
                  <a:cubicBezTo>
                    <a:pt x="185" y="206"/>
                    <a:pt x="186" y="206"/>
                    <a:pt x="187" y="206"/>
                  </a:cubicBezTo>
                  <a:cubicBezTo>
                    <a:pt x="194" y="206"/>
                    <a:pt x="199" y="202"/>
                    <a:pt x="201" y="195"/>
                  </a:cubicBezTo>
                  <a:cubicBezTo>
                    <a:pt x="201" y="195"/>
                    <a:pt x="201" y="195"/>
                    <a:pt x="201" y="195"/>
                  </a:cubicBezTo>
                  <a:cubicBezTo>
                    <a:pt x="203" y="185"/>
                    <a:pt x="204" y="176"/>
                    <a:pt x="205" y="167"/>
                  </a:cubicBezTo>
                  <a:cubicBezTo>
                    <a:pt x="205" y="164"/>
                    <a:pt x="205" y="162"/>
                    <a:pt x="205" y="160"/>
                  </a:cubicBezTo>
                  <a:cubicBezTo>
                    <a:pt x="206" y="148"/>
                    <a:pt x="206" y="136"/>
                    <a:pt x="205" y="124"/>
                  </a:cubicBezTo>
                  <a:cubicBezTo>
                    <a:pt x="205" y="113"/>
                    <a:pt x="203" y="101"/>
                    <a:pt x="201" y="89"/>
                  </a:cubicBezTo>
                  <a:cubicBezTo>
                    <a:pt x="200" y="83"/>
                    <a:pt x="199" y="77"/>
                    <a:pt x="197" y="71"/>
                  </a:cubicBezTo>
                  <a:cubicBezTo>
                    <a:pt x="197" y="68"/>
                    <a:pt x="196" y="65"/>
                    <a:pt x="195" y="62"/>
                  </a:cubicBezTo>
                  <a:cubicBezTo>
                    <a:pt x="194" y="57"/>
                    <a:pt x="194" y="57"/>
                    <a:pt x="194" y="57"/>
                  </a:cubicBezTo>
                  <a:cubicBezTo>
                    <a:pt x="192" y="53"/>
                    <a:pt x="192" y="53"/>
                    <a:pt x="192" y="53"/>
                  </a:cubicBezTo>
                  <a:cubicBezTo>
                    <a:pt x="192" y="51"/>
                    <a:pt x="191" y="48"/>
                    <a:pt x="189" y="46"/>
                  </a:cubicBezTo>
                  <a:cubicBezTo>
                    <a:pt x="184" y="37"/>
                    <a:pt x="174" y="31"/>
                    <a:pt x="164" y="31"/>
                  </a:cubicBezTo>
                  <a:cubicBezTo>
                    <a:pt x="163" y="31"/>
                    <a:pt x="163" y="31"/>
                    <a:pt x="163" y="31"/>
                  </a:cubicBezTo>
                  <a:cubicBezTo>
                    <a:pt x="136" y="78"/>
                    <a:pt x="136" y="78"/>
                    <a:pt x="136" y="78"/>
                  </a:cubicBezTo>
                  <a:cubicBezTo>
                    <a:pt x="131" y="86"/>
                    <a:pt x="131" y="86"/>
                    <a:pt x="131" y="86"/>
                  </a:cubicBezTo>
                  <a:cubicBezTo>
                    <a:pt x="112" y="43"/>
                    <a:pt x="112" y="43"/>
                    <a:pt x="112" y="43"/>
                  </a:cubicBezTo>
                  <a:cubicBezTo>
                    <a:pt x="111" y="42"/>
                    <a:pt x="111" y="40"/>
                    <a:pt x="112" y="38"/>
                  </a:cubicBezTo>
                  <a:cubicBezTo>
                    <a:pt x="117" y="24"/>
                    <a:pt x="117" y="24"/>
                    <a:pt x="117" y="24"/>
                  </a:cubicBezTo>
                  <a:cubicBezTo>
                    <a:pt x="118" y="24"/>
                    <a:pt x="119" y="23"/>
                    <a:pt x="119" y="23"/>
                  </a:cubicBezTo>
                  <a:cubicBezTo>
                    <a:pt x="120" y="23"/>
                    <a:pt x="120" y="23"/>
                    <a:pt x="121" y="24"/>
                  </a:cubicBezTo>
                  <a:cubicBezTo>
                    <a:pt x="129" y="32"/>
                    <a:pt x="129" y="32"/>
                    <a:pt x="129" y="32"/>
                  </a:cubicBezTo>
                  <a:cubicBezTo>
                    <a:pt x="130" y="32"/>
                    <a:pt x="130" y="32"/>
                    <a:pt x="130" y="32"/>
                  </a:cubicBezTo>
                  <a:cubicBezTo>
                    <a:pt x="131" y="32"/>
                    <a:pt x="133" y="31"/>
                    <a:pt x="132" y="30"/>
                  </a:cubicBezTo>
                  <a:cubicBezTo>
                    <a:pt x="128" y="10"/>
                    <a:pt x="128" y="10"/>
                    <a:pt x="128" y="10"/>
                  </a:cubicBezTo>
                  <a:cubicBezTo>
                    <a:pt x="126" y="3"/>
                    <a:pt x="126" y="3"/>
                    <a:pt x="126" y="3"/>
                  </a:cubicBezTo>
                  <a:cubicBezTo>
                    <a:pt x="126" y="2"/>
                    <a:pt x="126" y="2"/>
                    <a:pt x="126" y="2"/>
                  </a:cubicBezTo>
                  <a:cubicBezTo>
                    <a:pt x="126" y="1"/>
                    <a:pt x="125" y="0"/>
                    <a:pt x="124" y="0"/>
                  </a:cubicBezTo>
                  <a:cubicBezTo>
                    <a:pt x="123" y="0"/>
                    <a:pt x="122" y="0"/>
                    <a:pt x="121" y="1"/>
                  </a:cubicBezTo>
                  <a:cubicBezTo>
                    <a:pt x="121" y="2"/>
                    <a:pt x="120" y="3"/>
                    <a:pt x="119" y="3"/>
                  </a:cubicBezTo>
                  <a:cubicBezTo>
                    <a:pt x="116" y="6"/>
                    <a:pt x="113" y="8"/>
                    <a:pt x="109" y="9"/>
                  </a:cubicBezTo>
                  <a:cubicBezTo>
                    <a:pt x="108" y="10"/>
                    <a:pt x="106" y="10"/>
                    <a:pt x="104" y="10"/>
                  </a:cubicBezTo>
                  <a:cubicBezTo>
                    <a:pt x="102" y="10"/>
                    <a:pt x="100" y="10"/>
                    <a:pt x="98" y="9"/>
                  </a:cubicBezTo>
                  <a:cubicBezTo>
                    <a:pt x="94" y="8"/>
                    <a:pt x="91" y="6"/>
                    <a:pt x="88" y="3"/>
                  </a:cubicBezTo>
                  <a:cubicBezTo>
                    <a:pt x="87" y="3"/>
                    <a:pt x="87" y="2"/>
                    <a:pt x="86" y="1"/>
                  </a:cubicBezTo>
                  <a:cubicBezTo>
                    <a:pt x="85" y="0"/>
                    <a:pt x="85" y="0"/>
                    <a:pt x="84" y="0"/>
                  </a:cubicBezTo>
                  <a:cubicBezTo>
                    <a:pt x="83" y="0"/>
                    <a:pt x="82" y="0"/>
                    <a:pt x="81" y="2"/>
                  </a:cubicBezTo>
                  <a:cubicBezTo>
                    <a:pt x="81" y="3"/>
                    <a:pt x="81" y="3"/>
                    <a:pt x="81" y="3"/>
                  </a:cubicBezTo>
                  <a:cubicBezTo>
                    <a:pt x="80" y="10"/>
                    <a:pt x="80" y="10"/>
                    <a:pt x="80" y="10"/>
                  </a:cubicBezTo>
                  <a:cubicBezTo>
                    <a:pt x="75" y="30"/>
                    <a:pt x="75" y="30"/>
                    <a:pt x="75" y="30"/>
                  </a:cubicBezTo>
                  <a:cubicBezTo>
                    <a:pt x="75" y="31"/>
                    <a:pt x="76" y="32"/>
                    <a:pt x="77" y="32"/>
                  </a:cubicBezTo>
                  <a:cubicBezTo>
                    <a:pt x="78" y="32"/>
                    <a:pt x="78" y="32"/>
                    <a:pt x="78" y="32"/>
                  </a:cubicBezTo>
                  <a:cubicBezTo>
                    <a:pt x="87" y="24"/>
                    <a:pt x="87" y="24"/>
                    <a:pt x="87" y="24"/>
                  </a:cubicBezTo>
                  <a:cubicBezTo>
                    <a:pt x="87" y="23"/>
                    <a:pt x="88" y="23"/>
                    <a:pt x="88" y="23"/>
                  </a:cubicBezTo>
                  <a:cubicBezTo>
                    <a:pt x="89" y="23"/>
                    <a:pt x="90" y="24"/>
                    <a:pt x="90" y="24"/>
                  </a:cubicBezTo>
                  <a:cubicBezTo>
                    <a:pt x="96" y="38"/>
                    <a:pt x="96" y="38"/>
                    <a:pt x="96" y="38"/>
                  </a:cubicBezTo>
                  <a:cubicBezTo>
                    <a:pt x="97" y="40"/>
                    <a:pt x="96" y="42"/>
                    <a:pt x="96" y="43"/>
                  </a:cubicBezTo>
                  <a:cubicBezTo>
                    <a:pt x="76" y="87"/>
                    <a:pt x="76" y="87"/>
                    <a:pt x="76" y="87"/>
                  </a:cubicBezTo>
                  <a:cubicBezTo>
                    <a:pt x="75" y="86"/>
                    <a:pt x="75" y="85"/>
                    <a:pt x="74" y="85"/>
                  </a:cubicBezTo>
                  <a:cubicBezTo>
                    <a:pt x="66" y="67"/>
                    <a:pt x="56" y="49"/>
                    <a:pt x="49" y="34"/>
                  </a:cubicBezTo>
                  <a:cubicBezTo>
                    <a:pt x="48" y="32"/>
                    <a:pt x="47" y="31"/>
                    <a:pt x="46" y="29"/>
                  </a:cubicBezTo>
                  <a:cubicBezTo>
                    <a:pt x="32" y="39"/>
                    <a:pt x="32" y="39"/>
                    <a:pt x="32" y="39"/>
                  </a:cubicBezTo>
                  <a:cubicBezTo>
                    <a:pt x="30" y="41"/>
                    <a:pt x="28" y="42"/>
                    <a:pt x="27" y="44"/>
                  </a:cubicBezTo>
                  <a:cubicBezTo>
                    <a:pt x="25" y="47"/>
                    <a:pt x="23" y="50"/>
                    <a:pt x="21" y="54"/>
                  </a:cubicBezTo>
                  <a:cubicBezTo>
                    <a:pt x="21" y="56"/>
                    <a:pt x="21" y="56"/>
                    <a:pt x="21" y="56"/>
                  </a:cubicBezTo>
                  <a:cubicBezTo>
                    <a:pt x="17" y="64"/>
                    <a:pt x="17" y="64"/>
                    <a:pt x="17" y="64"/>
                  </a:cubicBezTo>
                  <a:cubicBezTo>
                    <a:pt x="16" y="67"/>
                    <a:pt x="16" y="70"/>
                    <a:pt x="15" y="73"/>
                  </a:cubicBezTo>
                  <a:cubicBezTo>
                    <a:pt x="13" y="78"/>
                    <a:pt x="11" y="84"/>
                    <a:pt x="10" y="90"/>
                  </a:cubicBezTo>
                  <a:cubicBezTo>
                    <a:pt x="7" y="101"/>
                    <a:pt x="5" y="112"/>
                    <a:pt x="3" y="124"/>
                  </a:cubicBezTo>
                  <a:cubicBezTo>
                    <a:pt x="2" y="135"/>
                    <a:pt x="1" y="146"/>
                    <a:pt x="0" y="158"/>
                  </a:cubicBezTo>
                  <a:cubicBezTo>
                    <a:pt x="0" y="160"/>
                    <a:pt x="0" y="163"/>
                    <a:pt x="0" y="165"/>
                  </a:cubicBezTo>
                  <a:cubicBezTo>
                    <a:pt x="1" y="174"/>
                    <a:pt x="1" y="184"/>
                    <a:pt x="2" y="193"/>
                  </a:cubicBezTo>
                  <a:cubicBezTo>
                    <a:pt x="3" y="198"/>
                    <a:pt x="8" y="203"/>
                    <a:pt x="14" y="204"/>
                  </a:cubicBezTo>
                  <a:cubicBezTo>
                    <a:pt x="15" y="204"/>
                    <a:pt x="15" y="204"/>
                    <a:pt x="16" y="204"/>
                  </a:cubicBezTo>
                  <a:cubicBezTo>
                    <a:pt x="22" y="204"/>
                    <a:pt x="28" y="199"/>
                    <a:pt x="29" y="192"/>
                  </a:cubicBezTo>
                  <a:cubicBezTo>
                    <a:pt x="29" y="191"/>
                    <a:pt x="29" y="191"/>
                    <a:pt x="29" y="191"/>
                  </a:cubicBezTo>
                  <a:cubicBezTo>
                    <a:pt x="29" y="191"/>
                    <a:pt x="29" y="191"/>
                    <a:pt x="29" y="191"/>
                  </a:cubicBezTo>
                  <a:cubicBezTo>
                    <a:pt x="30" y="191"/>
                    <a:pt x="30" y="192"/>
                    <a:pt x="30" y="192"/>
                  </a:cubicBezTo>
                  <a:cubicBezTo>
                    <a:pt x="30" y="195"/>
                    <a:pt x="31" y="197"/>
                    <a:pt x="31" y="200"/>
                  </a:cubicBezTo>
                  <a:cubicBezTo>
                    <a:pt x="40" y="253"/>
                    <a:pt x="55" y="298"/>
                    <a:pt x="93" y="343"/>
                  </a:cubicBezTo>
                  <a:cubicBezTo>
                    <a:pt x="96" y="345"/>
                    <a:pt x="100" y="347"/>
                    <a:pt x="103" y="347"/>
                  </a:cubicBezTo>
                  <a:cubicBezTo>
                    <a:pt x="107" y="347"/>
                    <a:pt x="111" y="345"/>
                    <a:pt x="113" y="343"/>
                  </a:cubicBezTo>
                  <a:cubicBezTo>
                    <a:pt x="152" y="299"/>
                    <a:pt x="166" y="254"/>
                    <a:pt x="175" y="202"/>
                  </a:cubicBezTo>
                  <a:cubicBezTo>
                    <a:pt x="176" y="201"/>
                    <a:pt x="176" y="201"/>
                    <a:pt x="176" y="200"/>
                  </a:cubicBezTo>
                  <a:close/>
                </a:path>
              </a:pathLst>
            </a:custGeom>
            <a:solidFill>
              <a:srgbClr val="092F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4">
              <a:extLst>
                <a:ext uri="{FF2B5EF4-FFF2-40B4-BE49-F238E27FC236}">
                  <a16:creationId xmlns:a16="http://schemas.microsoft.com/office/drawing/2014/main" id="{C9355C77-2A51-4ABF-AF4B-290C0565B909}"/>
                </a:ext>
              </a:extLst>
            </p:cNvPr>
            <p:cNvSpPr>
              <a:spLocks/>
            </p:cNvSpPr>
            <p:nvPr/>
          </p:nvSpPr>
          <p:spPr bwMode="auto">
            <a:xfrm>
              <a:off x="1063700" y="2194079"/>
              <a:ext cx="132185" cy="131954"/>
            </a:xfrm>
            <a:custGeom>
              <a:avLst/>
              <a:gdLst>
                <a:gd name="T0" fmla="*/ 36 w 143"/>
                <a:gd name="T1" fmla="*/ 133 h 143"/>
                <a:gd name="T2" fmla="*/ 72 w 143"/>
                <a:gd name="T3" fmla="*/ 143 h 143"/>
                <a:gd name="T4" fmla="*/ 108 w 143"/>
                <a:gd name="T5" fmla="*/ 133 h 143"/>
                <a:gd name="T6" fmla="*/ 143 w 143"/>
                <a:gd name="T7" fmla="*/ 71 h 143"/>
                <a:gd name="T8" fmla="*/ 72 w 143"/>
                <a:gd name="T9" fmla="*/ 0 h 143"/>
                <a:gd name="T10" fmla="*/ 0 w 143"/>
                <a:gd name="T11" fmla="*/ 71 h 143"/>
                <a:gd name="T12" fmla="*/ 36 w 143"/>
                <a:gd name="T13" fmla="*/ 133 h 143"/>
              </a:gdLst>
              <a:ahLst/>
              <a:cxnLst>
                <a:cxn ang="0">
                  <a:pos x="T0" y="T1"/>
                </a:cxn>
                <a:cxn ang="0">
                  <a:pos x="T2" y="T3"/>
                </a:cxn>
                <a:cxn ang="0">
                  <a:pos x="T4" y="T5"/>
                </a:cxn>
                <a:cxn ang="0">
                  <a:pos x="T6" y="T7"/>
                </a:cxn>
                <a:cxn ang="0">
                  <a:pos x="T8" y="T9"/>
                </a:cxn>
                <a:cxn ang="0">
                  <a:pos x="T10" y="T11"/>
                </a:cxn>
                <a:cxn ang="0">
                  <a:pos x="T12" y="T13"/>
                </a:cxn>
              </a:cxnLst>
              <a:rect l="0" t="0" r="r" b="b"/>
              <a:pathLst>
                <a:path w="143" h="143">
                  <a:moveTo>
                    <a:pt x="36" y="133"/>
                  </a:moveTo>
                  <a:cubicBezTo>
                    <a:pt x="47" y="139"/>
                    <a:pt x="59" y="143"/>
                    <a:pt x="72" y="143"/>
                  </a:cubicBezTo>
                  <a:cubicBezTo>
                    <a:pt x="85" y="143"/>
                    <a:pt x="97" y="139"/>
                    <a:pt x="108" y="133"/>
                  </a:cubicBezTo>
                  <a:cubicBezTo>
                    <a:pt x="129" y="120"/>
                    <a:pt x="143" y="97"/>
                    <a:pt x="143" y="71"/>
                  </a:cubicBezTo>
                  <a:cubicBezTo>
                    <a:pt x="143" y="32"/>
                    <a:pt x="111" y="0"/>
                    <a:pt x="72" y="0"/>
                  </a:cubicBezTo>
                  <a:cubicBezTo>
                    <a:pt x="32" y="0"/>
                    <a:pt x="0" y="32"/>
                    <a:pt x="0" y="71"/>
                  </a:cubicBezTo>
                  <a:cubicBezTo>
                    <a:pt x="0" y="98"/>
                    <a:pt x="15" y="121"/>
                    <a:pt x="36" y="133"/>
                  </a:cubicBezTo>
                  <a:close/>
                </a:path>
              </a:pathLst>
            </a:custGeom>
            <a:solidFill>
              <a:srgbClr val="092F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93">
              <a:extLst>
                <a:ext uri="{FF2B5EF4-FFF2-40B4-BE49-F238E27FC236}">
                  <a16:creationId xmlns:a16="http://schemas.microsoft.com/office/drawing/2014/main" id="{53499867-F1E2-4D10-A5D8-21E69B21BF0C}"/>
                </a:ext>
              </a:extLst>
            </p:cNvPr>
            <p:cNvSpPr>
              <a:spLocks/>
            </p:cNvSpPr>
            <p:nvPr/>
          </p:nvSpPr>
          <p:spPr bwMode="auto">
            <a:xfrm>
              <a:off x="1842168" y="2334728"/>
              <a:ext cx="190255" cy="319589"/>
            </a:xfrm>
            <a:custGeom>
              <a:avLst/>
              <a:gdLst>
                <a:gd name="T0" fmla="*/ 184 w 206"/>
                <a:gd name="T1" fmla="*/ 206 h 347"/>
                <a:gd name="T2" fmla="*/ 201 w 206"/>
                <a:gd name="T3" fmla="*/ 195 h 347"/>
                <a:gd name="T4" fmla="*/ 205 w 206"/>
                <a:gd name="T5" fmla="*/ 167 h 347"/>
                <a:gd name="T6" fmla="*/ 205 w 206"/>
                <a:gd name="T7" fmla="*/ 124 h 347"/>
                <a:gd name="T8" fmla="*/ 197 w 206"/>
                <a:gd name="T9" fmla="*/ 71 h 347"/>
                <a:gd name="T10" fmla="*/ 194 w 206"/>
                <a:gd name="T11" fmla="*/ 57 h 347"/>
                <a:gd name="T12" fmla="*/ 189 w 206"/>
                <a:gd name="T13" fmla="*/ 46 h 347"/>
                <a:gd name="T14" fmla="*/ 163 w 206"/>
                <a:gd name="T15" fmla="*/ 31 h 347"/>
                <a:gd name="T16" fmla="*/ 131 w 206"/>
                <a:gd name="T17" fmla="*/ 86 h 347"/>
                <a:gd name="T18" fmla="*/ 112 w 206"/>
                <a:gd name="T19" fmla="*/ 38 h 347"/>
                <a:gd name="T20" fmla="*/ 119 w 206"/>
                <a:gd name="T21" fmla="*/ 23 h 347"/>
                <a:gd name="T22" fmla="*/ 129 w 206"/>
                <a:gd name="T23" fmla="*/ 32 h 347"/>
                <a:gd name="T24" fmla="*/ 132 w 206"/>
                <a:gd name="T25" fmla="*/ 30 h 347"/>
                <a:gd name="T26" fmla="*/ 126 w 206"/>
                <a:gd name="T27" fmla="*/ 3 h 347"/>
                <a:gd name="T28" fmla="*/ 124 w 206"/>
                <a:gd name="T29" fmla="*/ 0 h 347"/>
                <a:gd name="T30" fmla="*/ 119 w 206"/>
                <a:gd name="T31" fmla="*/ 3 h 347"/>
                <a:gd name="T32" fmla="*/ 104 w 206"/>
                <a:gd name="T33" fmla="*/ 10 h 347"/>
                <a:gd name="T34" fmla="*/ 88 w 206"/>
                <a:gd name="T35" fmla="*/ 3 h 347"/>
                <a:gd name="T36" fmla="*/ 84 w 206"/>
                <a:gd name="T37" fmla="*/ 0 h 347"/>
                <a:gd name="T38" fmla="*/ 81 w 206"/>
                <a:gd name="T39" fmla="*/ 3 h 347"/>
                <a:gd name="T40" fmla="*/ 75 w 206"/>
                <a:gd name="T41" fmla="*/ 30 h 347"/>
                <a:gd name="T42" fmla="*/ 78 w 206"/>
                <a:gd name="T43" fmla="*/ 32 h 347"/>
                <a:gd name="T44" fmla="*/ 88 w 206"/>
                <a:gd name="T45" fmla="*/ 23 h 347"/>
                <a:gd name="T46" fmla="*/ 96 w 206"/>
                <a:gd name="T47" fmla="*/ 38 h 347"/>
                <a:gd name="T48" fmla="*/ 76 w 206"/>
                <a:gd name="T49" fmla="*/ 87 h 347"/>
                <a:gd name="T50" fmla="*/ 49 w 206"/>
                <a:gd name="T51" fmla="*/ 34 h 347"/>
                <a:gd name="T52" fmla="*/ 32 w 206"/>
                <a:gd name="T53" fmla="*/ 39 h 347"/>
                <a:gd name="T54" fmla="*/ 21 w 206"/>
                <a:gd name="T55" fmla="*/ 54 h 347"/>
                <a:gd name="T56" fmla="*/ 17 w 206"/>
                <a:gd name="T57" fmla="*/ 64 h 347"/>
                <a:gd name="T58" fmla="*/ 10 w 206"/>
                <a:gd name="T59" fmla="*/ 90 h 347"/>
                <a:gd name="T60" fmla="*/ 0 w 206"/>
                <a:gd name="T61" fmla="*/ 158 h 347"/>
                <a:gd name="T62" fmla="*/ 2 w 206"/>
                <a:gd name="T63" fmla="*/ 193 h 347"/>
                <a:gd name="T64" fmla="*/ 16 w 206"/>
                <a:gd name="T65" fmla="*/ 204 h 347"/>
                <a:gd name="T66" fmla="*/ 29 w 206"/>
                <a:gd name="T67" fmla="*/ 191 h 347"/>
                <a:gd name="T68" fmla="*/ 30 w 206"/>
                <a:gd name="T69" fmla="*/ 192 h 347"/>
                <a:gd name="T70" fmla="*/ 93 w 206"/>
                <a:gd name="T71" fmla="*/ 343 h 347"/>
                <a:gd name="T72" fmla="*/ 113 w 206"/>
                <a:gd name="T73" fmla="*/ 343 h 347"/>
                <a:gd name="T74" fmla="*/ 176 w 206"/>
                <a:gd name="T75" fmla="*/ 20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6" h="347">
                  <a:moveTo>
                    <a:pt x="176" y="200"/>
                  </a:moveTo>
                  <a:cubicBezTo>
                    <a:pt x="178" y="203"/>
                    <a:pt x="181" y="205"/>
                    <a:pt x="184" y="206"/>
                  </a:cubicBezTo>
                  <a:cubicBezTo>
                    <a:pt x="185" y="206"/>
                    <a:pt x="186" y="206"/>
                    <a:pt x="187" y="206"/>
                  </a:cubicBezTo>
                  <a:cubicBezTo>
                    <a:pt x="194" y="206"/>
                    <a:pt x="199" y="202"/>
                    <a:pt x="201" y="195"/>
                  </a:cubicBezTo>
                  <a:cubicBezTo>
                    <a:pt x="201" y="195"/>
                    <a:pt x="201" y="195"/>
                    <a:pt x="201" y="195"/>
                  </a:cubicBezTo>
                  <a:cubicBezTo>
                    <a:pt x="203" y="185"/>
                    <a:pt x="204" y="176"/>
                    <a:pt x="205" y="167"/>
                  </a:cubicBezTo>
                  <a:cubicBezTo>
                    <a:pt x="205" y="164"/>
                    <a:pt x="205" y="162"/>
                    <a:pt x="205" y="160"/>
                  </a:cubicBezTo>
                  <a:cubicBezTo>
                    <a:pt x="206" y="148"/>
                    <a:pt x="206" y="136"/>
                    <a:pt x="205" y="124"/>
                  </a:cubicBezTo>
                  <a:cubicBezTo>
                    <a:pt x="205" y="113"/>
                    <a:pt x="203" y="101"/>
                    <a:pt x="201" y="89"/>
                  </a:cubicBezTo>
                  <a:cubicBezTo>
                    <a:pt x="200" y="83"/>
                    <a:pt x="199" y="77"/>
                    <a:pt x="197" y="71"/>
                  </a:cubicBezTo>
                  <a:cubicBezTo>
                    <a:pt x="197" y="68"/>
                    <a:pt x="196" y="65"/>
                    <a:pt x="195" y="62"/>
                  </a:cubicBezTo>
                  <a:cubicBezTo>
                    <a:pt x="194" y="57"/>
                    <a:pt x="194" y="57"/>
                    <a:pt x="194" y="57"/>
                  </a:cubicBezTo>
                  <a:cubicBezTo>
                    <a:pt x="192" y="53"/>
                    <a:pt x="192" y="53"/>
                    <a:pt x="192" y="53"/>
                  </a:cubicBezTo>
                  <a:cubicBezTo>
                    <a:pt x="192" y="51"/>
                    <a:pt x="191" y="48"/>
                    <a:pt x="189" y="46"/>
                  </a:cubicBezTo>
                  <a:cubicBezTo>
                    <a:pt x="184" y="37"/>
                    <a:pt x="174" y="31"/>
                    <a:pt x="164" y="31"/>
                  </a:cubicBezTo>
                  <a:cubicBezTo>
                    <a:pt x="163" y="31"/>
                    <a:pt x="163" y="31"/>
                    <a:pt x="163" y="31"/>
                  </a:cubicBezTo>
                  <a:cubicBezTo>
                    <a:pt x="136" y="78"/>
                    <a:pt x="136" y="78"/>
                    <a:pt x="136" y="78"/>
                  </a:cubicBezTo>
                  <a:cubicBezTo>
                    <a:pt x="131" y="86"/>
                    <a:pt x="131" y="86"/>
                    <a:pt x="131" y="86"/>
                  </a:cubicBezTo>
                  <a:cubicBezTo>
                    <a:pt x="112" y="43"/>
                    <a:pt x="112" y="43"/>
                    <a:pt x="112" y="43"/>
                  </a:cubicBezTo>
                  <a:cubicBezTo>
                    <a:pt x="111" y="42"/>
                    <a:pt x="111" y="40"/>
                    <a:pt x="112" y="38"/>
                  </a:cubicBezTo>
                  <a:cubicBezTo>
                    <a:pt x="117" y="24"/>
                    <a:pt x="117" y="24"/>
                    <a:pt x="117" y="24"/>
                  </a:cubicBezTo>
                  <a:cubicBezTo>
                    <a:pt x="118" y="24"/>
                    <a:pt x="119" y="23"/>
                    <a:pt x="119" y="23"/>
                  </a:cubicBezTo>
                  <a:cubicBezTo>
                    <a:pt x="120" y="23"/>
                    <a:pt x="120" y="23"/>
                    <a:pt x="121" y="24"/>
                  </a:cubicBezTo>
                  <a:cubicBezTo>
                    <a:pt x="129" y="32"/>
                    <a:pt x="129" y="32"/>
                    <a:pt x="129" y="32"/>
                  </a:cubicBezTo>
                  <a:cubicBezTo>
                    <a:pt x="130" y="32"/>
                    <a:pt x="130" y="32"/>
                    <a:pt x="130" y="32"/>
                  </a:cubicBezTo>
                  <a:cubicBezTo>
                    <a:pt x="131" y="32"/>
                    <a:pt x="133" y="31"/>
                    <a:pt x="132" y="30"/>
                  </a:cubicBezTo>
                  <a:cubicBezTo>
                    <a:pt x="128" y="10"/>
                    <a:pt x="128" y="10"/>
                    <a:pt x="128" y="10"/>
                  </a:cubicBezTo>
                  <a:cubicBezTo>
                    <a:pt x="126" y="3"/>
                    <a:pt x="126" y="3"/>
                    <a:pt x="126" y="3"/>
                  </a:cubicBezTo>
                  <a:cubicBezTo>
                    <a:pt x="126" y="2"/>
                    <a:pt x="126" y="2"/>
                    <a:pt x="126" y="2"/>
                  </a:cubicBezTo>
                  <a:cubicBezTo>
                    <a:pt x="126" y="1"/>
                    <a:pt x="125" y="0"/>
                    <a:pt x="124" y="0"/>
                  </a:cubicBezTo>
                  <a:cubicBezTo>
                    <a:pt x="123" y="0"/>
                    <a:pt x="122" y="0"/>
                    <a:pt x="121" y="1"/>
                  </a:cubicBezTo>
                  <a:cubicBezTo>
                    <a:pt x="121" y="2"/>
                    <a:pt x="120" y="3"/>
                    <a:pt x="119" y="3"/>
                  </a:cubicBezTo>
                  <a:cubicBezTo>
                    <a:pt x="116" y="6"/>
                    <a:pt x="113" y="8"/>
                    <a:pt x="109" y="9"/>
                  </a:cubicBezTo>
                  <a:cubicBezTo>
                    <a:pt x="108" y="10"/>
                    <a:pt x="106" y="10"/>
                    <a:pt x="104" y="10"/>
                  </a:cubicBezTo>
                  <a:cubicBezTo>
                    <a:pt x="102" y="10"/>
                    <a:pt x="100" y="10"/>
                    <a:pt x="98" y="9"/>
                  </a:cubicBezTo>
                  <a:cubicBezTo>
                    <a:pt x="94" y="8"/>
                    <a:pt x="91" y="6"/>
                    <a:pt x="88" y="3"/>
                  </a:cubicBezTo>
                  <a:cubicBezTo>
                    <a:pt x="87" y="3"/>
                    <a:pt x="87" y="2"/>
                    <a:pt x="86" y="1"/>
                  </a:cubicBezTo>
                  <a:cubicBezTo>
                    <a:pt x="85" y="0"/>
                    <a:pt x="85" y="0"/>
                    <a:pt x="84" y="0"/>
                  </a:cubicBezTo>
                  <a:cubicBezTo>
                    <a:pt x="83" y="0"/>
                    <a:pt x="82" y="0"/>
                    <a:pt x="81" y="2"/>
                  </a:cubicBezTo>
                  <a:cubicBezTo>
                    <a:pt x="81" y="3"/>
                    <a:pt x="81" y="3"/>
                    <a:pt x="81" y="3"/>
                  </a:cubicBezTo>
                  <a:cubicBezTo>
                    <a:pt x="80" y="10"/>
                    <a:pt x="80" y="10"/>
                    <a:pt x="80" y="10"/>
                  </a:cubicBezTo>
                  <a:cubicBezTo>
                    <a:pt x="75" y="30"/>
                    <a:pt x="75" y="30"/>
                    <a:pt x="75" y="30"/>
                  </a:cubicBezTo>
                  <a:cubicBezTo>
                    <a:pt x="75" y="31"/>
                    <a:pt x="76" y="32"/>
                    <a:pt x="77" y="32"/>
                  </a:cubicBezTo>
                  <a:cubicBezTo>
                    <a:pt x="78" y="32"/>
                    <a:pt x="78" y="32"/>
                    <a:pt x="78" y="32"/>
                  </a:cubicBezTo>
                  <a:cubicBezTo>
                    <a:pt x="87" y="24"/>
                    <a:pt x="87" y="24"/>
                    <a:pt x="87" y="24"/>
                  </a:cubicBezTo>
                  <a:cubicBezTo>
                    <a:pt x="87" y="23"/>
                    <a:pt x="88" y="23"/>
                    <a:pt x="88" y="23"/>
                  </a:cubicBezTo>
                  <a:cubicBezTo>
                    <a:pt x="89" y="23"/>
                    <a:pt x="90" y="24"/>
                    <a:pt x="90" y="24"/>
                  </a:cubicBezTo>
                  <a:cubicBezTo>
                    <a:pt x="96" y="38"/>
                    <a:pt x="96" y="38"/>
                    <a:pt x="96" y="38"/>
                  </a:cubicBezTo>
                  <a:cubicBezTo>
                    <a:pt x="97" y="40"/>
                    <a:pt x="96" y="42"/>
                    <a:pt x="96" y="43"/>
                  </a:cubicBezTo>
                  <a:cubicBezTo>
                    <a:pt x="76" y="87"/>
                    <a:pt x="76" y="87"/>
                    <a:pt x="76" y="87"/>
                  </a:cubicBezTo>
                  <a:cubicBezTo>
                    <a:pt x="75" y="86"/>
                    <a:pt x="75" y="85"/>
                    <a:pt x="74" y="85"/>
                  </a:cubicBezTo>
                  <a:cubicBezTo>
                    <a:pt x="66" y="67"/>
                    <a:pt x="56" y="49"/>
                    <a:pt x="49" y="34"/>
                  </a:cubicBezTo>
                  <a:cubicBezTo>
                    <a:pt x="48" y="32"/>
                    <a:pt x="47" y="31"/>
                    <a:pt x="46" y="29"/>
                  </a:cubicBezTo>
                  <a:cubicBezTo>
                    <a:pt x="32" y="39"/>
                    <a:pt x="32" y="39"/>
                    <a:pt x="32" y="39"/>
                  </a:cubicBezTo>
                  <a:cubicBezTo>
                    <a:pt x="30" y="41"/>
                    <a:pt x="28" y="42"/>
                    <a:pt x="27" y="44"/>
                  </a:cubicBezTo>
                  <a:cubicBezTo>
                    <a:pt x="25" y="47"/>
                    <a:pt x="23" y="50"/>
                    <a:pt x="21" y="54"/>
                  </a:cubicBezTo>
                  <a:cubicBezTo>
                    <a:pt x="21" y="56"/>
                    <a:pt x="21" y="56"/>
                    <a:pt x="21" y="56"/>
                  </a:cubicBezTo>
                  <a:cubicBezTo>
                    <a:pt x="17" y="64"/>
                    <a:pt x="17" y="64"/>
                    <a:pt x="17" y="64"/>
                  </a:cubicBezTo>
                  <a:cubicBezTo>
                    <a:pt x="16" y="67"/>
                    <a:pt x="16" y="70"/>
                    <a:pt x="15" y="73"/>
                  </a:cubicBezTo>
                  <a:cubicBezTo>
                    <a:pt x="13" y="78"/>
                    <a:pt x="11" y="84"/>
                    <a:pt x="10" y="90"/>
                  </a:cubicBezTo>
                  <a:cubicBezTo>
                    <a:pt x="7" y="101"/>
                    <a:pt x="5" y="112"/>
                    <a:pt x="3" y="124"/>
                  </a:cubicBezTo>
                  <a:cubicBezTo>
                    <a:pt x="2" y="135"/>
                    <a:pt x="1" y="146"/>
                    <a:pt x="0" y="158"/>
                  </a:cubicBezTo>
                  <a:cubicBezTo>
                    <a:pt x="0" y="160"/>
                    <a:pt x="0" y="163"/>
                    <a:pt x="0" y="165"/>
                  </a:cubicBezTo>
                  <a:cubicBezTo>
                    <a:pt x="1" y="174"/>
                    <a:pt x="1" y="184"/>
                    <a:pt x="2" y="193"/>
                  </a:cubicBezTo>
                  <a:cubicBezTo>
                    <a:pt x="3" y="198"/>
                    <a:pt x="8" y="203"/>
                    <a:pt x="14" y="204"/>
                  </a:cubicBezTo>
                  <a:cubicBezTo>
                    <a:pt x="15" y="204"/>
                    <a:pt x="15" y="204"/>
                    <a:pt x="16" y="204"/>
                  </a:cubicBezTo>
                  <a:cubicBezTo>
                    <a:pt x="22" y="204"/>
                    <a:pt x="28" y="199"/>
                    <a:pt x="29" y="192"/>
                  </a:cubicBezTo>
                  <a:cubicBezTo>
                    <a:pt x="29" y="191"/>
                    <a:pt x="29" y="191"/>
                    <a:pt x="29" y="191"/>
                  </a:cubicBezTo>
                  <a:cubicBezTo>
                    <a:pt x="29" y="191"/>
                    <a:pt x="29" y="191"/>
                    <a:pt x="29" y="191"/>
                  </a:cubicBezTo>
                  <a:cubicBezTo>
                    <a:pt x="30" y="191"/>
                    <a:pt x="30" y="192"/>
                    <a:pt x="30" y="192"/>
                  </a:cubicBezTo>
                  <a:cubicBezTo>
                    <a:pt x="30" y="195"/>
                    <a:pt x="31" y="197"/>
                    <a:pt x="31" y="200"/>
                  </a:cubicBezTo>
                  <a:cubicBezTo>
                    <a:pt x="40" y="253"/>
                    <a:pt x="55" y="298"/>
                    <a:pt x="93" y="343"/>
                  </a:cubicBezTo>
                  <a:cubicBezTo>
                    <a:pt x="96" y="345"/>
                    <a:pt x="100" y="347"/>
                    <a:pt x="103" y="347"/>
                  </a:cubicBezTo>
                  <a:cubicBezTo>
                    <a:pt x="107" y="347"/>
                    <a:pt x="111" y="345"/>
                    <a:pt x="113" y="343"/>
                  </a:cubicBezTo>
                  <a:cubicBezTo>
                    <a:pt x="152" y="299"/>
                    <a:pt x="166" y="254"/>
                    <a:pt x="175" y="202"/>
                  </a:cubicBezTo>
                  <a:cubicBezTo>
                    <a:pt x="176" y="201"/>
                    <a:pt x="176" y="201"/>
                    <a:pt x="176" y="200"/>
                  </a:cubicBezTo>
                  <a:close/>
                </a:path>
              </a:pathLst>
            </a:custGeom>
            <a:solidFill>
              <a:srgbClr val="092F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4">
              <a:extLst>
                <a:ext uri="{FF2B5EF4-FFF2-40B4-BE49-F238E27FC236}">
                  <a16:creationId xmlns:a16="http://schemas.microsoft.com/office/drawing/2014/main" id="{307BEB4A-750C-4D11-B704-5A29D5CEF5A5}"/>
                </a:ext>
              </a:extLst>
            </p:cNvPr>
            <p:cNvSpPr>
              <a:spLocks/>
            </p:cNvSpPr>
            <p:nvPr/>
          </p:nvSpPr>
          <p:spPr bwMode="auto">
            <a:xfrm>
              <a:off x="1870439" y="2191333"/>
              <a:ext cx="132185" cy="131954"/>
            </a:xfrm>
            <a:custGeom>
              <a:avLst/>
              <a:gdLst>
                <a:gd name="T0" fmla="*/ 36 w 143"/>
                <a:gd name="T1" fmla="*/ 133 h 143"/>
                <a:gd name="T2" fmla="*/ 72 w 143"/>
                <a:gd name="T3" fmla="*/ 143 h 143"/>
                <a:gd name="T4" fmla="*/ 108 w 143"/>
                <a:gd name="T5" fmla="*/ 133 h 143"/>
                <a:gd name="T6" fmla="*/ 143 w 143"/>
                <a:gd name="T7" fmla="*/ 71 h 143"/>
                <a:gd name="T8" fmla="*/ 72 w 143"/>
                <a:gd name="T9" fmla="*/ 0 h 143"/>
                <a:gd name="T10" fmla="*/ 0 w 143"/>
                <a:gd name="T11" fmla="*/ 71 h 143"/>
                <a:gd name="T12" fmla="*/ 36 w 143"/>
                <a:gd name="T13" fmla="*/ 133 h 143"/>
              </a:gdLst>
              <a:ahLst/>
              <a:cxnLst>
                <a:cxn ang="0">
                  <a:pos x="T0" y="T1"/>
                </a:cxn>
                <a:cxn ang="0">
                  <a:pos x="T2" y="T3"/>
                </a:cxn>
                <a:cxn ang="0">
                  <a:pos x="T4" y="T5"/>
                </a:cxn>
                <a:cxn ang="0">
                  <a:pos x="T6" y="T7"/>
                </a:cxn>
                <a:cxn ang="0">
                  <a:pos x="T8" y="T9"/>
                </a:cxn>
                <a:cxn ang="0">
                  <a:pos x="T10" y="T11"/>
                </a:cxn>
                <a:cxn ang="0">
                  <a:pos x="T12" y="T13"/>
                </a:cxn>
              </a:cxnLst>
              <a:rect l="0" t="0" r="r" b="b"/>
              <a:pathLst>
                <a:path w="143" h="143">
                  <a:moveTo>
                    <a:pt x="36" y="133"/>
                  </a:moveTo>
                  <a:cubicBezTo>
                    <a:pt x="47" y="139"/>
                    <a:pt x="59" y="143"/>
                    <a:pt x="72" y="143"/>
                  </a:cubicBezTo>
                  <a:cubicBezTo>
                    <a:pt x="85" y="143"/>
                    <a:pt x="97" y="139"/>
                    <a:pt x="108" y="133"/>
                  </a:cubicBezTo>
                  <a:cubicBezTo>
                    <a:pt x="129" y="120"/>
                    <a:pt x="143" y="97"/>
                    <a:pt x="143" y="71"/>
                  </a:cubicBezTo>
                  <a:cubicBezTo>
                    <a:pt x="143" y="32"/>
                    <a:pt x="111" y="0"/>
                    <a:pt x="72" y="0"/>
                  </a:cubicBezTo>
                  <a:cubicBezTo>
                    <a:pt x="32" y="0"/>
                    <a:pt x="0" y="32"/>
                    <a:pt x="0" y="71"/>
                  </a:cubicBezTo>
                  <a:cubicBezTo>
                    <a:pt x="0" y="98"/>
                    <a:pt x="15" y="121"/>
                    <a:pt x="36" y="133"/>
                  </a:cubicBezTo>
                  <a:close/>
                </a:path>
              </a:pathLst>
            </a:custGeom>
            <a:solidFill>
              <a:srgbClr val="092F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3">
              <a:extLst>
                <a:ext uri="{FF2B5EF4-FFF2-40B4-BE49-F238E27FC236}">
                  <a16:creationId xmlns:a16="http://schemas.microsoft.com/office/drawing/2014/main" id="{B62C26F9-95F6-4081-9D7B-DC05D4F6702D}"/>
                </a:ext>
              </a:extLst>
            </p:cNvPr>
            <p:cNvSpPr>
              <a:spLocks/>
            </p:cNvSpPr>
            <p:nvPr/>
          </p:nvSpPr>
          <p:spPr bwMode="auto">
            <a:xfrm>
              <a:off x="2244104" y="2343002"/>
              <a:ext cx="190255" cy="319589"/>
            </a:xfrm>
            <a:custGeom>
              <a:avLst/>
              <a:gdLst>
                <a:gd name="T0" fmla="*/ 184 w 206"/>
                <a:gd name="T1" fmla="*/ 206 h 347"/>
                <a:gd name="T2" fmla="*/ 201 w 206"/>
                <a:gd name="T3" fmla="*/ 195 h 347"/>
                <a:gd name="T4" fmla="*/ 205 w 206"/>
                <a:gd name="T5" fmla="*/ 167 h 347"/>
                <a:gd name="T6" fmla="*/ 205 w 206"/>
                <a:gd name="T7" fmla="*/ 124 h 347"/>
                <a:gd name="T8" fmla="*/ 197 w 206"/>
                <a:gd name="T9" fmla="*/ 71 h 347"/>
                <a:gd name="T10" fmla="*/ 194 w 206"/>
                <a:gd name="T11" fmla="*/ 57 h 347"/>
                <a:gd name="T12" fmla="*/ 189 w 206"/>
                <a:gd name="T13" fmla="*/ 46 h 347"/>
                <a:gd name="T14" fmla="*/ 163 w 206"/>
                <a:gd name="T15" fmla="*/ 31 h 347"/>
                <a:gd name="T16" fmla="*/ 131 w 206"/>
                <a:gd name="T17" fmla="*/ 86 h 347"/>
                <a:gd name="T18" fmla="*/ 112 w 206"/>
                <a:gd name="T19" fmla="*/ 38 h 347"/>
                <a:gd name="T20" fmla="*/ 119 w 206"/>
                <a:gd name="T21" fmla="*/ 23 h 347"/>
                <a:gd name="T22" fmla="*/ 129 w 206"/>
                <a:gd name="T23" fmla="*/ 32 h 347"/>
                <a:gd name="T24" fmla="*/ 132 w 206"/>
                <a:gd name="T25" fmla="*/ 30 h 347"/>
                <a:gd name="T26" fmla="*/ 126 w 206"/>
                <a:gd name="T27" fmla="*/ 3 h 347"/>
                <a:gd name="T28" fmla="*/ 124 w 206"/>
                <a:gd name="T29" fmla="*/ 0 h 347"/>
                <a:gd name="T30" fmla="*/ 119 w 206"/>
                <a:gd name="T31" fmla="*/ 3 h 347"/>
                <a:gd name="T32" fmla="*/ 104 w 206"/>
                <a:gd name="T33" fmla="*/ 10 h 347"/>
                <a:gd name="T34" fmla="*/ 88 w 206"/>
                <a:gd name="T35" fmla="*/ 3 h 347"/>
                <a:gd name="T36" fmla="*/ 84 w 206"/>
                <a:gd name="T37" fmla="*/ 0 h 347"/>
                <a:gd name="T38" fmla="*/ 81 w 206"/>
                <a:gd name="T39" fmla="*/ 3 h 347"/>
                <a:gd name="T40" fmla="*/ 75 w 206"/>
                <a:gd name="T41" fmla="*/ 30 h 347"/>
                <a:gd name="T42" fmla="*/ 78 w 206"/>
                <a:gd name="T43" fmla="*/ 32 h 347"/>
                <a:gd name="T44" fmla="*/ 88 w 206"/>
                <a:gd name="T45" fmla="*/ 23 h 347"/>
                <a:gd name="T46" fmla="*/ 96 w 206"/>
                <a:gd name="T47" fmla="*/ 38 h 347"/>
                <a:gd name="T48" fmla="*/ 76 w 206"/>
                <a:gd name="T49" fmla="*/ 87 h 347"/>
                <a:gd name="T50" fmla="*/ 49 w 206"/>
                <a:gd name="T51" fmla="*/ 34 h 347"/>
                <a:gd name="T52" fmla="*/ 32 w 206"/>
                <a:gd name="T53" fmla="*/ 39 h 347"/>
                <a:gd name="T54" fmla="*/ 21 w 206"/>
                <a:gd name="T55" fmla="*/ 54 h 347"/>
                <a:gd name="T56" fmla="*/ 17 w 206"/>
                <a:gd name="T57" fmla="*/ 64 h 347"/>
                <a:gd name="T58" fmla="*/ 10 w 206"/>
                <a:gd name="T59" fmla="*/ 90 h 347"/>
                <a:gd name="T60" fmla="*/ 0 w 206"/>
                <a:gd name="T61" fmla="*/ 158 h 347"/>
                <a:gd name="T62" fmla="*/ 2 w 206"/>
                <a:gd name="T63" fmla="*/ 193 h 347"/>
                <a:gd name="T64" fmla="*/ 16 w 206"/>
                <a:gd name="T65" fmla="*/ 204 h 347"/>
                <a:gd name="T66" fmla="*/ 29 w 206"/>
                <a:gd name="T67" fmla="*/ 191 h 347"/>
                <a:gd name="T68" fmla="*/ 30 w 206"/>
                <a:gd name="T69" fmla="*/ 192 h 347"/>
                <a:gd name="T70" fmla="*/ 93 w 206"/>
                <a:gd name="T71" fmla="*/ 343 h 347"/>
                <a:gd name="T72" fmla="*/ 113 w 206"/>
                <a:gd name="T73" fmla="*/ 343 h 347"/>
                <a:gd name="T74" fmla="*/ 176 w 206"/>
                <a:gd name="T75" fmla="*/ 20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6" h="347">
                  <a:moveTo>
                    <a:pt x="176" y="200"/>
                  </a:moveTo>
                  <a:cubicBezTo>
                    <a:pt x="178" y="203"/>
                    <a:pt x="181" y="205"/>
                    <a:pt x="184" y="206"/>
                  </a:cubicBezTo>
                  <a:cubicBezTo>
                    <a:pt x="185" y="206"/>
                    <a:pt x="186" y="206"/>
                    <a:pt x="187" y="206"/>
                  </a:cubicBezTo>
                  <a:cubicBezTo>
                    <a:pt x="194" y="206"/>
                    <a:pt x="199" y="202"/>
                    <a:pt x="201" y="195"/>
                  </a:cubicBezTo>
                  <a:cubicBezTo>
                    <a:pt x="201" y="195"/>
                    <a:pt x="201" y="195"/>
                    <a:pt x="201" y="195"/>
                  </a:cubicBezTo>
                  <a:cubicBezTo>
                    <a:pt x="203" y="185"/>
                    <a:pt x="204" y="176"/>
                    <a:pt x="205" y="167"/>
                  </a:cubicBezTo>
                  <a:cubicBezTo>
                    <a:pt x="205" y="164"/>
                    <a:pt x="205" y="162"/>
                    <a:pt x="205" y="160"/>
                  </a:cubicBezTo>
                  <a:cubicBezTo>
                    <a:pt x="206" y="148"/>
                    <a:pt x="206" y="136"/>
                    <a:pt x="205" y="124"/>
                  </a:cubicBezTo>
                  <a:cubicBezTo>
                    <a:pt x="205" y="113"/>
                    <a:pt x="203" y="101"/>
                    <a:pt x="201" y="89"/>
                  </a:cubicBezTo>
                  <a:cubicBezTo>
                    <a:pt x="200" y="83"/>
                    <a:pt x="199" y="77"/>
                    <a:pt x="197" y="71"/>
                  </a:cubicBezTo>
                  <a:cubicBezTo>
                    <a:pt x="197" y="68"/>
                    <a:pt x="196" y="65"/>
                    <a:pt x="195" y="62"/>
                  </a:cubicBezTo>
                  <a:cubicBezTo>
                    <a:pt x="194" y="57"/>
                    <a:pt x="194" y="57"/>
                    <a:pt x="194" y="57"/>
                  </a:cubicBezTo>
                  <a:cubicBezTo>
                    <a:pt x="192" y="53"/>
                    <a:pt x="192" y="53"/>
                    <a:pt x="192" y="53"/>
                  </a:cubicBezTo>
                  <a:cubicBezTo>
                    <a:pt x="192" y="51"/>
                    <a:pt x="191" y="48"/>
                    <a:pt x="189" y="46"/>
                  </a:cubicBezTo>
                  <a:cubicBezTo>
                    <a:pt x="184" y="37"/>
                    <a:pt x="174" y="31"/>
                    <a:pt x="164" y="31"/>
                  </a:cubicBezTo>
                  <a:cubicBezTo>
                    <a:pt x="163" y="31"/>
                    <a:pt x="163" y="31"/>
                    <a:pt x="163" y="31"/>
                  </a:cubicBezTo>
                  <a:cubicBezTo>
                    <a:pt x="136" y="78"/>
                    <a:pt x="136" y="78"/>
                    <a:pt x="136" y="78"/>
                  </a:cubicBezTo>
                  <a:cubicBezTo>
                    <a:pt x="131" y="86"/>
                    <a:pt x="131" y="86"/>
                    <a:pt x="131" y="86"/>
                  </a:cubicBezTo>
                  <a:cubicBezTo>
                    <a:pt x="112" y="43"/>
                    <a:pt x="112" y="43"/>
                    <a:pt x="112" y="43"/>
                  </a:cubicBezTo>
                  <a:cubicBezTo>
                    <a:pt x="111" y="42"/>
                    <a:pt x="111" y="40"/>
                    <a:pt x="112" y="38"/>
                  </a:cubicBezTo>
                  <a:cubicBezTo>
                    <a:pt x="117" y="24"/>
                    <a:pt x="117" y="24"/>
                    <a:pt x="117" y="24"/>
                  </a:cubicBezTo>
                  <a:cubicBezTo>
                    <a:pt x="118" y="24"/>
                    <a:pt x="119" y="23"/>
                    <a:pt x="119" y="23"/>
                  </a:cubicBezTo>
                  <a:cubicBezTo>
                    <a:pt x="120" y="23"/>
                    <a:pt x="120" y="23"/>
                    <a:pt x="121" y="24"/>
                  </a:cubicBezTo>
                  <a:cubicBezTo>
                    <a:pt x="129" y="32"/>
                    <a:pt x="129" y="32"/>
                    <a:pt x="129" y="32"/>
                  </a:cubicBezTo>
                  <a:cubicBezTo>
                    <a:pt x="130" y="32"/>
                    <a:pt x="130" y="32"/>
                    <a:pt x="130" y="32"/>
                  </a:cubicBezTo>
                  <a:cubicBezTo>
                    <a:pt x="131" y="32"/>
                    <a:pt x="133" y="31"/>
                    <a:pt x="132" y="30"/>
                  </a:cubicBezTo>
                  <a:cubicBezTo>
                    <a:pt x="128" y="10"/>
                    <a:pt x="128" y="10"/>
                    <a:pt x="128" y="10"/>
                  </a:cubicBezTo>
                  <a:cubicBezTo>
                    <a:pt x="126" y="3"/>
                    <a:pt x="126" y="3"/>
                    <a:pt x="126" y="3"/>
                  </a:cubicBezTo>
                  <a:cubicBezTo>
                    <a:pt x="126" y="2"/>
                    <a:pt x="126" y="2"/>
                    <a:pt x="126" y="2"/>
                  </a:cubicBezTo>
                  <a:cubicBezTo>
                    <a:pt x="126" y="1"/>
                    <a:pt x="125" y="0"/>
                    <a:pt x="124" y="0"/>
                  </a:cubicBezTo>
                  <a:cubicBezTo>
                    <a:pt x="123" y="0"/>
                    <a:pt x="122" y="0"/>
                    <a:pt x="121" y="1"/>
                  </a:cubicBezTo>
                  <a:cubicBezTo>
                    <a:pt x="121" y="2"/>
                    <a:pt x="120" y="3"/>
                    <a:pt x="119" y="3"/>
                  </a:cubicBezTo>
                  <a:cubicBezTo>
                    <a:pt x="116" y="6"/>
                    <a:pt x="113" y="8"/>
                    <a:pt x="109" y="9"/>
                  </a:cubicBezTo>
                  <a:cubicBezTo>
                    <a:pt x="108" y="10"/>
                    <a:pt x="106" y="10"/>
                    <a:pt x="104" y="10"/>
                  </a:cubicBezTo>
                  <a:cubicBezTo>
                    <a:pt x="102" y="10"/>
                    <a:pt x="100" y="10"/>
                    <a:pt x="98" y="9"/>
                  </a:cubicBezTo>
                  <a:cubicBezTo>
                    <a:pt x="94" y="8"/>
                    <a:pt x="91" y="6"/>
                    <a:pt x="88" y="3"/>
                  </a:cubicBezTo>
                  <a:cubicBezTo>
                    <a:pt x="87" y="3"/>
                    <a:pt x="87" y="2"/>
                    <a:pt x="86" y="1"/>
                  </a:cubicBezTo>
                  <a:cubicBezTo>
                    <a:pt x="85" y="0"/>
                    <a:pt x="85" y="0"/>
                    <a:pt x="84" y="0"/>
                  </a:cubicBezTo>
                  <a:cubicBezTo>
                    <a:pt x="83" y="0"/>
                    <a:pt x="82" y="0"/>
                    <a:pt x="81" y="2"/>
                  </a:cubicBezTo>
                  <a:cubicBezTo>
                    <a:pt x="81" y="3"/>
                    <a:pt x="81" y="3"/>
                    <a:pt x="81" y="3"/>
                  </a:cubicBezTo>
                  <a:cubicBezTo>
                    <a:pt x="80" y="10"/>
                    <a:pt x="80" y="10"/>
                    <a:pt x="80" y="10"/>
                  </a:cubicBezTo>
                  <a:cubicBezTo>
                    <a:pt x="75" y="30"/>
                    <a:pt x="75" y="30"/>
                    <a:pt x="75" y="30"/>
                  </a:cubicBezTo>
                  <a:cubicBezTo>
                    <a:pt x="75" y="31"/>
                    <a:pt x="76" y="32"/>
                    <a:pt x="77" y="32"/>
                  </a:cubicBezTo>
                  <a:cubicBezTo>
                    <a:pt x="78" y="32"/>
                    <a:pt x="78" y="32"/>
                    <a:pt x="78" y="32"/>
                  </a:cubicBezTo>
                  <a:cubicBezTo>
                    <a:pt x="87" y="24"/>
                    <a:pt x="87" y="24"/>
                    <a:pt x="87" y="24"/>
                  </a:cubicBezTo>
                  <a:cubicBezTo>
                    <a:pt x="87" y="23"/>
                    <a:pt x="88" y="23"/>
                    <a:pt x="88" y="23"/>
                  </a:cubicBezTo>
                  <a:cubicBezTo>
                    <a:pt x="89" y="23"/>
                    <a:pt x="90" y="24"/>
                    <a:pt x="90" y="24"/>
                  </a:cubicBezTo>
                  <a:cubicBezTo>
                    <a:pt x="96" y="38"/>
                    <a:pt x="96" y="38"/>
                    <a:pt x="96" y="38"/>
                  </a:cubicBezTo>
                  <a:cubicBezTo>
                    <a:pt x="97" y="40"/>
                    <a:pt x="96" y="42"/>
                    <a:pt x="96" y="43"/>
                  </a:cubicBezTo>
                  <a:cubicBezTo>
                    <a:pt x="76" y="87"/>
                    <a:pt x="76" y="87"/>
                    <a:pt x="76" y="87"/>
                  </a:cubicBezTo>
                  <a:cubicBezTo>
                    <a:pt x="75" y="86"/>
                    <a:pt x="75" y="85"/>
                    <a:pt x="74" y="85"/>
                  </a:cubicBezTo>
                  <a:cubicBezTo>
                    <a:pt x="66" y="67"/>
                    <a:pt x="56" y="49"/>
                    <a:pt x="49" y="34"/>
                  </a:cubicBezTo>
                  <a:cubicBezTo>
                    <a:pt x="48" y="32"/>
                    <a:pt x="47" y="31"/>
                    <a:pt x="46" y="29"/>
                  </a:cubicBezTo>
                  <a:cubicBezTo>
                    <a:pt x="32" y="39"/>
                    <a:pt x="32" y="39"/>
                    <a:pt x="32" y="39"/>
                  </a:cubicBezTo>
                  <a:cubicBezTo>
                    <a:pt x="30" y="41"/>
                    <a:pt x="28" y="42"/>
                    <a:pt x="27" y="44"/>
                  </a:cubicBezTo>
                  <a:cubicBezTo>
                    <a:pt x="25" y="47"/>
                    <a:pt x="23" y="50"/>
                    <a:pt x="21" y="54"/>
                  </a:cubicBezTo>
                  <a:cubicBezTo>
                    <a:pt x="21" y="56"/>
                    <a:pt x="21" y="56"/>
                    <a:pt x="21" y="56"/>
                  </a:cubicBezTo>
                  <a:cubicBezTo>
                    <a:pt x="17" y="64"/>
                    <a:pt x="17" y="64"/>
                    <a:pt x="17" y="64"/>
                  </a:cubicBezTo>
                  <a:cubicBezTo>
                    <a:pt x="16" y="67"/>
                    <a:pt x="16" y="70"/>
                    <a:pt x="15" y="73"/>
                  </a:cubicBezTo>
                  <a:cubicBezTo>
                    <a:pt x="13" y="78"/>
                    <a:pt x="11" y="84"/>
                    <a:pt x="10" y="90"/>
                  </a:cubicBezTo>
                  <a:cubicBezTo>
                    <a:pt x="7" y="101"/>
                    <a:pt x="5" y="112"/>
                    <a:pt x="3" y="124"/>
                  </a:cubicBezTo>
                  <a:cubicBezTo>
                    <a:pt x="2" y="135"/>
                    <a:pt x="1" y="146"/>
                    <a:pt x="0" y="158"/>
                  </a:cubicBezTo>
                  <a:cubicBezTo>
                    <a:pt x="0" y="160"/>
                    <a:pt x="0" y="163"/>
                    <a:pt x="0" y="165"/>
                  </a:cubicBezTo>
                  <a:cubicBezTo>
                    <a:pt x="1" y="174"/>
                    <a:pt x="1" y="184"/>
                    <a:pt x="2" y="193"/>
                  </a:cubicBezTo>
                  <a:cubicBezTo>
                    <a:pt x="3" y="198"/>
                    <a:pt x="8" y="203"/>
                    <a:pt x="14" y="204"/>
                  </a:cubicBezTo>
                  <a:cubicBezTo>
                    <a:pt x="15" y="204"/>
                    <a:pt x="15" y="204"/>
                    <a:pt x="16" y="204"/>
                  </a:cubicBezTo>
                  <a:cubicBezTo>
                    <a:pt x="22" y="204"/>
                    <a:pt x="28" y="199"/>
                    <a:pt x="29" y="192"/>
                  </a:cubicBezTo>
                  <a:cubicBezTo>
                    <a:pt x="29" y="191"/>
                    <a:pt x="29" y="191"/>
                    <a:pt x="29" y="191"/>
                  </a:cubicBezTo>
                  <a:cubicBezTo>
                    <a:pt x="29" y="191"/>
                    <a:pt x="29" y="191"/>
                    <a:pt x="29" y="191"/>
                  </a:cubicBezTo>
                  <a:cubicBezTo>
                    <a:pt x="30" y="191"/>
                    <a:pt x="30" y="192"/>
                    <a:pt x="30" y="192"/>
                  </a:cubicBezTo>
                  <a:cubicBezTo>
                    <a:pt x="30" y="195"/>
                    <a:pt x="31" y="197"/>
                    <a:pt x="31" y="200"/>
                  </a:cubicBezTo>
                  <a:cubicBezTo>
                    <a:pt x="40" y="253"/>
                    <a:pt x="55" y="298"/>
                    <a:pt x="93" y="343"/>
                  </a:cubicBezTo>
                  <a:cubicBezTo>
                    <a:pt x="96" y="345"/>
                    <a:pt x="100" y="347"/>
                    <a:pt x="103" y="347"/>
                  </a:cubicBezTo>
                  <a:cubicBezTo>
                    <a:pt x="107" y="347"/>
                    <a:pt x="111" y="345"/>
                    <a:pt x="113" y="343"/>
                  </a:cubicBezTo>
                  <a:cubicBezTo>
                    <a:pt x="152" y="299"/>
                    <a:pt x="166" y="254"/>
                    <a:pt x="175" y="202"/>
                  </a:cubicBezTo>
                  <a:cubicBezTo>
                    <a:pt x="176" y="201"/>
                    <a:pt x="176" y="201"/>
                    <a:pt x="176" y="200"/>
                  </a:cubicBezTo>
                  <a:close/>
                </a:path>
              </a:pathLst>
            </a:custGeom>
            <a:solidFill>
              <a:srgbClr val="092F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94">
              <a:extLst>
                <a:ext uri="{FF2B5EF4-FFF2-40B4-BE49-F238E27FC236}">
                  <a16:creationId xmlns:a16="http://schemas.microsoft.com/office/drawing/2014/main" id="{672C7085-3061-4BEB-A11F-339BD62EC334}"/>
                </a:ext>
              </a:extLst>
            </p:cNvPr>
            <p:cNvSpPr>
              <a:spLocks/>
            </p:cNvSpPr>
            <p:nvPr/>
          </p:nvSpPr>
          <p:spPr bwMode="auto">
            <a:xfrm>
              <a:off x="2272375" y="2199607"/>
              <a:ext cx="132185" cy="131954"/>
            </a:xfrm>
            <a:custGeom>
              <a:avLst/>
              <a:gdLst>
                <a:gd name="T0" fmla="*/ 36 w 143"/>
                <a:gd name="T1" fmla="*/ 133 h 143"/>
                <a:gd name="T2" fmla="*/ 72 w 143"/>
                <a:gd name="T3" fmla="*/ 143 h 143"/>
                <a:gd name="T4" fmla="*/ 108 w 143"/>
                <a:gd name="T5" fmla="*/ 133 h 143"/>
                <a:gd name="T6" fmla="*/ 143 w 143"/>
                <a:gd name="T7" fmla="*/ 71 h 143"/>
                <a:gd name="T8" fmla="*/ 72 w 143"/>
                <a:gd name="T9" fmla="*/ 0 h 143"/>
                <a:gd name="T10" fmla="*/ 0 w 143"/>
                <a:gd name="T11" fmla="*/ 71 h 143"/>
                <a:gd name="T12" fmla="*/ 36 w 143"/>
                <a:gd name="T13" fmla="*/ 133 h 143"/>
              </a:gdLst>
              <a:ahLst/>
              <a:cxnLst>
                <a:cxn ang="0">
                  <a:pos x="T0" y="T1"/>
                </a:cxn>
                <a:cxn ang="0">
                  <a:pos x="T2" y="T3"/>
                </a:cxn>
                <a:cxn ang="0">
                  <a:pos x="T4" y="T5"/>
                </a:cxn>
                <a:cxn ang="0">
                  <a:pos x="T6" y="T7"/>
                </a:cxn>
                <a:cxn ang="0">
                  <a:pos x="T8" y="T9"/>
                </a:cxn>
                <a:cxn ang="0">
                  <a:pos x="T10" y="T11"/>
                </a:cxn>
                <a:cxn ang="0">
                  <a:pos x="T12" y="T13"/>
                </a:cxn>
              </a:cxnLst>
              <a:rect l="0" t="0" r="r" b="b"/>
              <a:pathLst>
                <a:path w="143" h="143">
                  <a:moveTo>
                    <a:pt x="36" y="133"/>
                  </a:moveTo>
                  <a:cubicBezTo>
                    <a:pt x="47" y="139"/>
                    <a:pt x="59" y="143"/>
                    <a:pt x="72" y="143"/>
                  </a:cubicBezTo>
                  <a:cubicBezTo>
                    <a:pt x="85" y="143"/>
                    <a:pt x="97" y="139"/>
                    <a:pt x="108" y="133"/>
                  </a:cubicBezTo>
                  <a:cubicBezTo>
                    <a:pt x="129" y="120"/>
                    <a:pt x="143" y="97"/>
                    <a:pt x="143" y="71"/>
                  </a:cubicBezTo>
                  <a:cubicBezTo>
                    <a:pt x="143" y="32"/>
                    <a:pt x="111" y="0"/>
                    <a:pt x="72" y="0"/>
                  </a:cubicBezTo>
                  <a:cubicBezTo>
                    <a:pt x="32" y="0"/>
                    <a:pt x="0" y="32"/>
                    <a:pt x="0" y="71"/>
                  </a:cubicBezTo>
                  <a:cubicBezTo>
                    <a:pt x="0" y="98"/>
                    <a:pt x="15" y="121"/>
                    <a:pt x="36" y="133"/>
                  </a:cubicBezTo>
                  <a:close/>
                </a:path>
              </a:pathLst>
            </a:custGeom>
            <a:solidFill>
              <a:srgbClr val="092F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93">
              <a:extLst>
                <a:ext uri="{FF2B5EF4-FFF2-40B4-BE49-F238E27FC236}">
                  <a16:creationId xmlns:a16="http://schemas.microsoft.com/office/drawing/2014/main" id="{F2084280-72FA-4487-B8F3-556C0D874B88}"/>
                </a:ext>
              </a:extLst>
            </p:cNvPr>
            <p:cNvSpPr>
              <a:spLocks/>
            </p:cNvSpPr>
            <p:nvPr/>
          </p:nvSpPr>
          <p:spPr bwMode="auto">
            <a:xfrm>
              <a:off x="1429489" y="2337470"/>
              <a:ext cx="190255" cy="319589"/>
            </a:xfrm>
            <a:custGeom>
              <a:avLst/>
              <a:gdLst>
                <a:gd name="T0" fmla="*/ 184 w 206"/>
                <a:gd name="T1" fmla="*/ 206 h 347"/>
                <a:gd name="T2" fmla="*/ 201 w 206"/>
                <a:gd name="T3" fmla="*/ 195 h 347"/>
                <a:gd name="T4" fmla="*/ 205 w 206"/>
                <a:gd name="T5" fmla="*/ 167 h 347"/>
                <a:gd name="T6" fmla="*/ 205 w 206"/>
                <a:gd name="T7" fmla="*/ 124 h 347"/>
                <a:gd name="T8" fmla="*/ 197 w 206"/>
                <a:gd name="T9" fmla="*/ 71 h 347"/>
                <a:gd name="T10" fmla="*/ 194 w 206"/>
                <a:gd name="T11" fmla="*/ 57 h 347"/>
                <a:gd name="T12" fmla="*/ 189 w 206"/>
                <a:gd name="T13" fmla="*/ 46 h 347"/>
                <a:gd name="T14" fmla="*/ 163 w 206"/>
                <a:gd name="T15" fmla="*/ 31 h 347"/>
                <a:gd name="T16" fmla="*/ 131 w 206"/>
                <a:gd name="T17" fmla="*/ 86 h 347"/>
                <a:gd name="T18" fmla="*/ 112 w 206"/>
                <a:gd name="T19" fmla="*/ 38 h 347"/>
                <a:gd name="T20" fmla="*/ 119 w 206"/>
                <a:gd name="T21" fmla="*/ 23 h 347"/>
                <a:gd name="T22" fmla="*/ 129 w 206"/>
                <a:gd name="T23" fmla="*/ 32 h 347"/>
                <a:gd name="T24" fmla="*/ 132 w 206"/>
                <a:gd name="T25" fmla="*/ 30 h 347"/>
                <a:gd name="T26" fmla="*/ 126 w 206"/>
                <a:gd name="T27" fmla="*/ 3 h 347"/>
                <a:gd name="T28" fmla="*/ 124 w 206"/>
                <a:gd name="T29" fmla="*/ 0 h 347"/>
                <a:gd name="T30" fmla="*/ 119 w 206"/>
                <a:gd name="T31" fmla="*/ 3 h 347"/>
                <a:gd name="T32" fmla="*/ 104 w 206"/>
                <a:gd name="T33" fmla="*/ 10 h 347"/>
                <a:gd name="T34" fmla="*/ 88 w 206"/>
                <a:gd name="T35" fmla="*/ 3 h 347"/>
                <a:gd name="T36" fmla="*/ 84 w 206"/>
                <a:gd name="T37" fmla="*/ 0 h 347"/>
                <a:gd name="T38" fmla="*/ 81 w 206"/>
                <a:gd name="T39" fmla="*/ 3 h 347"/>
                <a:gd name="T40" fmla="*/ 75 w 206"/>
                <a:gd name="T41" fmla="*/ 30 h 347"/>
                <a:gd name="T42" fmla="*/ 78 w 206"/>
                <a:gd name="T43" fmla="*/ 32 h 347"/>
                <a:gd name="T44" fmla="*/ 88 w 206"/>
                <a:gd name="T45" fmla="*/ 23 h 347"/>
                <a:gd name="T46" fmla="*/ 96 w 206"/>
                <a:gd name="T47" fmla="*/ 38 h 347"/>
                <a:gd name="T48" fmla="*/ 76 w 206"/>
                <a:gd name="T49" fmla="*/ 87 h 347"/>
                <a:gd name="T50" fmla="*/ 49 w 206"/>
                <a:gd name="T51" fmla="*/ 34 h 347"/>
                <a:gd name="T52" fmla="*/ 32 w 206"/>
                <a:gd name="T53" fmla="*/ 39 h 347"/>
                <a:gd name="T54" fmla="*/ 21 w 206"/>
                <a:gd name="T55" fmla="*/ 54 h 347"/>
                <a:gd name="T56" fmla="*/ 17 w 206"/>
                <a:gd name="T57" fmla="*/ 64 h 347"/>
                <a:gd name="T58" fmla="*/ 10 w 206"/>
                <a:gd name="T59" fmla="*/ 90 h 347"/>
                <a:gd name="T60" fmla="*/ 0 w 206"/>
                <a:gd name="T61" fmla="*/ 158 h 347"/>
                <a:gd name="T62" fmla="*/ 2 w 206"/>
                <a:gd name="T63" fmla="*/ 193 h 347"/>
                <a:gd name="T64" fmla="*/ 16 w 206"/>
                <a:gd name="T65" fmla="*/ 204 h 347"/>
                <a:gd name="T66" fmla="*/ 29 w 206"/>
                <a:gd name="T67" fmla="*/ 191 h 347"/>
                <a:gd name="T68" fmla="*/ 30 w 206"/>
                <a:gd name="T69" fmla="*/ 192 h 347"/>
                <a:gd name="T70" fmla="*/ 93 w 206"/>
                <a:gd name="T71" fmla="*/ 343 h 347"/>
                <a:gd name="T72" fmla="*/ 113 w 206"/>
                <a:gd name="T73" fmla="*/ 343 h 347"/>
                <a:gd name="T74" fmla="*/ 176 w 206"/>
                <a:gd name="T75" fmla="*/ 20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6" h="347">
                  <a:moveTo>
                    <a:pt x="176" y="200"/>
                  </a:moveTo>
                  <a:cubicBezTo>
                    <a:pt x="178" y="203"/>
                    <a:pt x="181" y="205"/>
                    <a:pt x="184" y="206"/>
                  </a:cubicBezTo>
                  <a:cubicBezTo>
                    <a:pt x="185" y="206"/>
                    <a:pt x="186" y="206"/>
                    <a:pt x="187" y="206"/>
                  </a:cubicBezTo>
                  <a:cubicBezTo>
                    <a:pt x="194" y="206"/>
                    <a:pt x="199" y="202"/>
                    <a:pt x="201" y="195"/>
                  </a:cubicBezTo>
                  <a:cubicBezTo>
                    <a:pt x="201" y="195"/>
                    <a:pt x="201" y="195"/>
                    <a:pt x="201" y="195"/>
                  </a:cubicBezTo>
                  <a:cubicBezTo>
                    <a:pt x="203" y="185"/>
                    <a:pt x="204" y="176"/>
                    <a:pt x="205" y="167"/>
                  </a:cubicBezTo>
                  <a:cubicBezTo>
                    <a:pt x="205" y="164"/>
                    <a:pt x="205" y="162"/>
                    <a:pt x="205" y="160"/>
                  </a:cubicBezTo>
                  <a:cubicBezTo>
                    <a:pt x="206" y="148"/>
                    <a:pt x="206" y="136"/>
                    <a:pt x="205" y="124"/>
                  </a:cubicBezTo>
                  <a:cubicBezTo>
                    <a:pt x="205" y="113"/>
                    <a:pt x="203" y="101"/>
                    <a:pt x="201" y="89"/>
                  </a:cubicBezTo>
                  <a:cubicBezTo>
                    <a:pt x="200" y="83"/>
                    <a:pt x="199" y="77"/>
                    <a:pt x="197" y="71"/>
                  </a:cubicBezTo>
                  <a:cubicBezTo>
                    <a:pt x="197" y="68"/>
                    <a:pt x="196" y="65"/>
                    <a:pt x="195" y="62"/>
                  </a:cubicBezTo>
                  <a:cubicBezTo>
                    <a:pt x="194" y="57"/>
                    <a:pt x="194" y="57"/>
                    <a:pt x="194" y="57"/>
                  </a:cubicBezTo>
                  <a:cubicBezTo>
                    <a:pt x="192" y="53"/>
                    <a:pt x="192" y="53"/>
                    <a:pt x="192" y="53"/>
                  </a:cubicBezTo>
                  <a:cubicBezTo>
                    <a:pt x="192" y="51"/>
                    <a:pt x="191" y="48"/>
                    <a:pt x="189" y="46"/>
                  </a:cubicBezTo>
                  <a:cubicBezTo>
                    <a:pt x="184" y="37"/>
                    <a:pt x="174" y="31"/>
                    <a:pt x="164" y="31"/>
                  </a:cubicBezTo>
                  <a:cubicBezTo>
                    <a:pt x="163" y="31"/>
                    <a:pt x="163" y="31"/>
                    <a:pt x="163" y="31"/>
                  </a:cubicBezTo>
                  <a:cubicBezTo>
                    <a:pt x="136" y="78"/>
                    <a:pt x="136" y="78"/>
                    <a:pt x="136" y="78"/>
                  </a:cubicBezTo>
                  <a:cubicBezTo>
                    <a:pt x="131" y="86"/>
                    <a:pt x="131" y="86"/>
                    <a:pt x="131" y="86"/>
                  </a:cubicBezTo>
                  <a:cubicBezTo>
                    <a:pt x="112" y="43"/>
                    <a:pt x="112" y="43"/>
                    <a:pt x="112" y="43"/>
                  </a:cubicBezTo>
                  <a:cubicBezTo>
                    <a:pt x="111" y="42"/>
                    <a:pt x="111" y="40"/>
                    <a:pt x="112" y="38"/>
                  </a:cubicBezTo>
                  <a:cubicBezTo>
                    <a:pt x="117" y="24"/>
                    <a:pt x="117" y="24"/>
                    <a:pt x="117" y="24"/>
                  </a:cubicBezTo>
                  <a:cubicBezTo>
                    <a:pt x="118" y="24"/>
                    <a:pt x="119" y="23"/>
                    <a:pt x="119" y="23"/>
                  </a:cubicBezTo>
                  <a:cubicBezTo>
                    <a:pt x="120" y="23"/>
                    <a:pt x="120" y="23"/>
                    <a:pt x="121" y="24"/>
                  </a:cubicBezTo>
                  <a:cubicBezTo>
                    <a:pt x="129" y="32"/>
                    <a:pt x="129" y="32"/>
                    <a:pt x="129" y="32"/>
                  </a:cubicBezTo>
                  <a:cubicBezTo>
                    <a:pt x="130" y="32"/>
                    <a:pt x="130" y="32"/>
                    <a:pt x="130" y="32"/>
                  </a:cubicBezTo>
                  <a:cubicBezTo>
                    <a:pt x="131" y="32"/>
                    <a:pt x="133" y="31"/>
                    <a:pt x="132" y="30"/>
                  </a:cubicBezTo>
                  <a:cubicBezTo>
                    <a:pt x="128" y="10"/>
                    <a:pt x="128" y="10"/>
                    <a:pt x="128" y="10"/>
                  </a:cubicBezTo>
                  <a:cubicBezTo>
                    <a:pt x="126" y="3"/>
                    <a:pt x="126" y="3"/>
                    <a:pt x="126" y="3"/>
                  </a:cubicBezTo>
                  <a:cubicBezTo>
                    <a:pt x="126" y="2"/>
                    <a:pt x="126" y="2"/>
                    <a:pt x="126" y="2"/>
                  </a:cubicBezTo>
                  <a:cubicBezTo>
                    <a:pt x="126" y="1"/>
                    <a:pt x="125" y="0"/>
                    <a:pt x="124" y="0"/>
                  </a:cubicBezTo>
                  <a:cubicBezTo>
                    <a:pt x="123" y="0"/>
                    <a:pt x="122" y="0"/>
                    <a:pt x="121" y="1"/>
                  </a:cubicBezTo>
                  <a:cubicBezTo>
                    <a:pt x="121" y="2"/>
                    <a:pt x="120" y="3"/>
                    <a:pt x="119" y="3"/>
                  </a:cubicBezTo>
                  <a:cubicBezTo>
                    <a:pt x="116" y="6"/>
                    <a:pt x="113" y="8"/>
                    <a:pt x="109" y="9"/>
                  </a:cubicBezTo>
                  <a:cubicBezTo>
                    <a:pt x="108" y="10"/>
                    <a:pt x="106" y="10"/>
                    <a:pt x="104" y="10"/>
                  </a:cubicBezTo>
                  <a:cubicBezTo>
                    <a:pt x="102" y="10"/>
                    <a:pt x="100" y="10"/>
                    <a:pt x="98" y="9"/>
                  </a:cubicBezTo>
                  <a:cubicBezTo>
                    <a:pt x="94" y="8"/>
                    <a:pt x="91" y="6"/>
                    <a:pt x="88" y="3"/>
                  </a:cubicBezTo>
                  <a:cubicBezTo>
                    <a:pt x="87" y="3"/>
                    <a:pt x="87" y="2"/>
                    <a:pt x="86" y="1"/>
                  </a:cubicBezTo>
                  <a:cubicBezTo>
                    <a:pt x="85" y="0"/>
                    <a:pt x="85" y="0"/>
                    <a:pt x="84" y="0"/>
                  </a:cubicBezTo>
                  <a:cubicBezTo>
                    <a:pt x="83" y="0"/>
                    <a:pt x="82" y="0"/>
                    <a:pt x="81" y="2"/>
                  </a:cubicBezTo>
                  <a:cubicBezTo>
                    <a:pt x="81" y="3"/>
                    <a:pt x="81" y="3"/>
                    <a:pt x="81" y="3"/>
                  </a:cubicBezTo>
                  <a:cubicBezTo>
                    <a:pt x="80" y="10"/>
                    <a:pt x="80" y="10"/>
                    <a:pt x="80" y="10"/>
                  </a:cubicBezTo>
                  <a:cubicBezTo>
                    <a:pt x="75" y="30"/>
                    <a:pt x="75" y="30"/>
                    <a:pt x="75" y="30"/>
                  </a:cubicBezTo>
                  <a:cubicBezTo>
                    <a:pt x="75" y="31"/>
                    <a:pt x="76" y="32"/>
                    <a:pt x="77" y="32"/>
                  </a:cubicBezTo>
                  <a:cubicBezTo>
                    <a:pt x="78" y="32"/>
                    <a:pt x="78" y="32"/>
                    <a:pt x="78" y="32"/>
                  </a:cubicBezTo>
                  <a:cubicBezTo>
                    <a:pt x="87" y="24"/>
                    <a:pt x="87" y="24"/>
                    <a:pt x="87" y="24"/>
                  </a:cubicBezTo>
                  <a:cubicBezTo>
                    <a:pt x="87" y="23"/>
                    <a:pt x="88" y="23"/>
                    <a:pt x="88" y="23"/>
                  </a:cubicBezTo>
                  <a:cubicBezTo>
                    <a:pt x="89" y="23"/>
                    <a:pt x="90" y="24"/>
                    <a:pt x="90" y="24"/>
                  </a:cubicBezTo>
                  <a:cubicBezTo>
                    <a:pt x="96" y="38"/>
                    <a:pt x="96" y="38"/>
                    <a:pt x="96" y="38"/>
                  </a:cubicBezTo>
                  <a:cubicBezTo>
                    <a:pt x="97" y="40"/>
                    <a:pt x="96" y="42"/>
                    <a:pt x="96" y="43"/>
                  </a:cubicBezTo>
                  <a:cubicBezTo>
                    <a:pt x="76" y="87"/>
                    <a:pt x="76" y="87"/>
                    <a:pt x="76" y="87"/>
                  </a:cubicBezTo>
                  <a:cubicBezTo>
                    <a:pt x="75" y="86"/>
                    <a:pt x="75" y="85"/>
                    <a:pt x="74" y="85"/>
                  </a:cubicBezTo>
                  <a:cubicBezTo>
                    <a:pt x="66" y="67"/>
                    <a:pt x="56" y="49"/>
                    <a:pt x="49" y="34"/>
                  </a:cubicBezTo>
                  <a:cubicBezTo>
                    <a:pt x="48" y="32"/>
                    <a:pt x="47" y="31"/>
                    <a:pt x="46" y="29"/>
                  </a:cubicBezTo>
                  <a:cubicBezTo>
                    <a:pt x="32" y="39"/>
                    <a:pt x="32" y="39"/>
                    <a:pt x="32" y="39"/>
                  </a:cubicBezTo>
                  <a:cubicBezTo>
                    <a:pt x="30" y="41"/>
                    <a:pt x="28" y="42"/>
                    <a:pt x="27" y="44"/>
                  </a:cubicBezTo>
                  <a:cubicBezTo>
                    <a:pt x="25" y="47"/>
                    <a:pt x="23" y="50"/>
                    <a:pt x="21" y="54"/>
                  </a:cubicBezTo>
                  <a:cubicBezTo>
                    <a:pt x="21" y="56"/>
                    <a:pt x="21" y="56"/>
                    <a:pt x="21" y="56"/>
                  </a:cubicBezTo>
                  <a:cubicBezTo>
                    <a:pt x="17" y="64"/>
                    <a:pt x="17" y="64"/>
                    <a:pt x="17" y="64"/>
                  </a:cubicBezTo>
                  <a:cubicBezTo>
                    <a:pt x="16" y="67"/>
                    <a:pt x="16" y="70"/>
                    <a:pt x="15" y="73"/>
                  </a:cubicBezTo>
                  <a:cubicBezTo>
                    <a:pt x="13" y="78"/>
                    <a:pt x="11" y="84"/>
                    <a:pt x="10" y="90"/>
                  </a:cubicBezTo>
                  <a:cubicBezTo>
                    <a:pt x="7" y="101"/>
                    <a:pt x="5" y="112"/>
                    <a:pt x="3" y="124"/>
                  </a:cubicBezTo>
                  <a:cubicBezTo>
                    <a:pt x="2" y="135"/>
                    <a:pt x="1" y="146"/>
                    <a:pt x="0" y="158"/>
                  </a:cubicBezTo>
                  <a:cubicBezTo>
                    <a:pt x="0" y="160"/>
                    <a:pt x="0" y="163"/>
                    <a:pt x="0" y="165"/>
                  </a:cubicBezTo>
                  <a:cubicBezTo>
                    <a:pt x="1" y="174"/>
                    <a:pt x="1" y="184"/>
                    <a:pt x="2" y="193"/>
                  </a:cubicBezTo>
                  <a:cubicBezTo>
                    <a:pt x="3" y="198"/>
                    <a:pt x="8" y="203"/>
                    <a:pt x="14" y="204"/>
                  </a:cubicBezTo>
                  <a:cubicBezTo>
                    <a:pt x="15" y="204"/>
                    <a:pt x="15" y="204"/>
                    <a:pt x="16" y="204"/>
                  </a:cubicBezTo>
                  <a:cubicBezTo>
                    <a:pt x="22" y="204"/>
                    <a:pt x="28" y="199"/>
                    <a:pt x="29" y="192"/>
                  </a:cubicBezTo>
                  <a:cubicBezTo>
                    <a:pt x="29" y="191"/>
                    <a:pt x="29" y="191"/>
                    <a:pt x="29" y="191"/>
                  </a:cubicBezTo>
                  <a:cubicBezTo>
                    <a:pt x="29" y="191"/>
                    <a:pt x="29" y="191"/>
                    <a:pt x="29" y="191"/>
                  </a:cubicBezTo>
                  <a:cubicBezTo>
                    <a:pt x="30" y="191"/>
                    <a:pt x="30" y="192"/>
                    <a:pt x="30" y="192"/>
                  </a:cubicBezTo>
                  <a:cubicBezTo>
                    <a:pt x="30" y="195"/>
                    <a:pt x="31" y="197"/>
                    <a:pt x="31" y="200"/>
                  </a:cubicBezTo>
                  <a:cubicBezTo>
                    <a:pt x="40" y="253"/>
                    <a:pt x="55" y="298"/>
                    <a:pt x="93" y="343"/>
                  </a:cubicBezTo>
                  <a:cubicBezTo>
                    <a:pt x="96" y="345"/>
                    <a:pt x="100" y="347"/>
                    <a:pt x="103" y="347"/>
                  </a:cubicBezTo>
                  <a:cubicBezTo>
                    <a:pt x="107" y="347"/>
                    <a:pt x="111" y="345"/>
                    <a:pt x="113" y="343"/>
                  </a:cubicBezTo>
                  <a:cubicBezTo>
                    <a:pt x="152" y="299"/>
                    <a:pt x="166" y="254"/>
                    <a:pt x="175" y="202"/>
                  </a:cubicBezTo>
                  <a:cubicBezTo>
                    <a:pt x="176" y="201"/>
                    <a:pt x="176" y="201"/>
                    <a:pt x="176" y="200"/>
                  </a:cubicBezTo>
                  <a:close/>
                </a:path>
              </a:pathLst>
            </a:custGeom>
            <a:solidFill>
              <a:srgbClr val="092F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94">
              <a:extLst>
                <a:ext uri="{FF2B5EF4-FFF2-40B4-BE49-F238E27FC236}">
                  <a16:creationId xmlns:a16="http://schemas.microsoft.com/office/drawing/2014/main" id="{0CDE8E4A-43A2-4C8F-BA70-ACE7752873CE}"/>
                </a:ext>
              </a:extLst>
            </p:cNvPr>
            <p:cNvSpPr>
              <a:spLocks/>
            </p:cNvSpPr>
            <p:nvPr/>
          </p:nvSpPr>
          <p:spPr bwMode="auto">
            <a:xfrm>
              <a:off x="1457760" y="2194075"/>
              <a:ext cx="132185" cy="131954"/>
            </a:xfrm>
            <a:custGeom>
              <a:avLst/>
              <a:gdLst>
                <a:gd name="T0" fmla="*/ 36 w 143"/>
                <a:gd name="T1" fmla="*/ 133 h 143"/>
                <a:gd name="T2" fmla="*/ 72 w 143"/>
                <a:gd name="T3" fmla="*/ 143 h 143"/>
                <a:gd name="T4" fmla="*/ 108 w 143"/>
                <a:gd name="T5" fmla="*/ 133 h 143"/>
                <a:gd name="T6" fmla="*/ 143 w 143"/>
                <a:gd name="T7" fmla="*/ 71 h 143"/>
                <a:gd name="T8" fmla="*/ 72 w 143"/>
                <a:gd name="T9" fmla="*/ 0 h 143"/>
                <a:gd name="T10" fmla="*/ 0 w 143"/>
                <a:gd name="T11" fmla="*/ 71 h 143"/>
                <a:gd name="T12" fmla="*/ 36 w 143"/>
                <a:gd name="T13" fmla="*/ 133 h 143"/>
              </a:gdLst>
              <a:ahLst/>
              <a:cxnLst>
                <a:cxn ang="0">
                  <a:pos x="T0" y="T1"/>
                </a:cxn>
                <a:cxn ang="0">
                  <a:pos x="T2" y="T3"/>
                </a:cxn>
                <a:cxn ang="0">
                  <a:pos x="T4" y="T5"/>
                </a:cxn>
                <a:cxn ang="0">
                  <a:pos x="T6" y="T7"/>
                </a:cxn>
                <a:cxn ang="0">
                  <a:pos x="T8" y="T9"/>
                </a:cxn>
                <a:cxn ang="0">
                  <a:pos x="T10" y="T11"/>
                </a:cxn>
                <a:cxn ang="0">
                  <a:pos x="T12" y="T13"/>
                </a:cxn>
              </a:cxnLst>
              <a:rect l="0" t="0" r="r" b="b"/>
              <a:pathLst>
                <a:path w="143" h="143">
                  <a:moveTo>
                    <a:pt x="36" y="133"/>
                  </a:moveTo>
                  <a:cubicBezTo>
                    <a:pt x="47" y="139"/>
                    <a:pt x="59" y="143"/>
                    <a:pt x="72" y="143"/>
                  </a:cubicBezTo>
                  <a:cubicBezTo>
                    <a:pt x="85" y="143"/>
                    <a:pt x="97" y="139"/>
                    <a:pt x="108" y="133"/>
                  </a:cubicBezTo>
                  <a:cubicBezTo>
                    <a:pt x="129" y="120"/>
                    <a:pt x="143" y="97"/>
                    <a:pt x="143" y="71"/>
                  </a:cubicBezTo>
                  <a:cubicBezTo>
                    <a:pt x="143" y="32"/>
                    <a:pt x="111" y="0"/>
                    <a:pt x="72" y="0"/>
                  </a:cubicBezTo>
                  <a:cubicBezTo>
                    <a:pt x="32" y="0"/>
                    <a:pt x="0" y="32"/>
                    <a:pt x="0" y="71"/>
                  </a:cubicBezTo>
                  <a:cubicBezTo>
                    <a:pt x="0" y="98"/>
                    <a:pt x="15" y="121"/>
                    <a:pt x="36" y="133"/>
                  </a:cubicBezTo>
                  <a:close/>
                </a:path>
              </a:pathLst>
            </a:custGeom>
            <a:solidFill>
              <a:srgbClr val="092F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93">
              <a:extLst>
                <a:ext uri="{FF2B5EF4-FFF2-40B4-BE49-F238E27FC236}">
                  <a16:creationId xmlns:a16="http://schemas.microsoft.com/office/drawing/2014/main" id="{91B35DA3-C822-4915-8BFB-09D571AC9021}"/>
                </a:ext>
              </a:extLst>
            </p:cNvPr>
            <p:cNvSpPr>
              <a:spLocks/>
            </p:cNvSpPr>
            <p:nvPr/>
          </p:nvSpPr>
          <p:spPr bwMode="auto">
            <a:xfrm>
              <a:off x="3040473" y="2329897"/>
              <a:ext cx="190255" cy="319589"/>
            </a:xfrm>
            <a:custGeom>
              <a:avLst/>
              <a:gdLst>
                <a:gd name="T0" fmla="*/ 184 w 206"/>
                <a:gd name="T1" fmla="*/ 206 h 347"/>
                <a:gd name="T2" fmla="*/ 201 w 206"/>
                <a:gd name="T3" fmla="*/ 195 h 347"/>
                <a:gd name="T4" fmla="*/ 205 w 206"/>
                <a:gd name="T5" fmla="*/ 167 h 347"/>
                <a:gd name="T6" fmla="*/ 205 w 206"/>
                <a:gd name="T7" fmla="*/ 124 h 347"/>
                <a:gd name="T8" fmla="*/ 197 w 206"/>
                <a:gd name="T9" fmla="*/ 71 h 347"/>
                <a:gd name="T10" fmla="*/ 194 w 206"/>
                <a:gd name="T11" fmla="*/ 57 h 347"/>
                <a:gd name="T12" fmla="*/ 189 w 206"/>
                <a:gd name="T13" fmla="*/ 46 h 347"/>
                <a:gd name="T14" fmla="*/ 163 w 206"/>
                <a:gd name="T15" fmla="*/ 31 h 347"/>
                <a:gd name="T16" fmla="*/ 131 w 206"/>
                <a:gd name="T17" fmla="*/ 86 h 347"/>
                <a:gd name="T18" fmla="*/ 112 w 206"/>
                <a:gd name="T19" fmla="*/ 38 h 347"/>
                <a:gd name="T20" fmla="*/ 119 w 206"/>
                <a:gd name="T21" fmla="*/ 23 h 347"/>
                <a:gd name="T22" fmla="*/ 129 w 206"/>
                <a:gd name="T23" fmla="*/ 32 h 347"/>
                <a:gd name="T24" fmla="*/ 132 w 206"/>
                <a:gd name="T25" fmla="*/ 30 h 347"/>
                <a:gd name="T26" fmla="*/ 126 w 206"/>
                <a:gd name="T27" fmla="*/ 3 h 347"/>
                <a:gd name="T28" fmla="*/ 124 w 206"/>
                <a:gd name="T29" fmla="*/ 0 h 347"/>
                <a:gd name="T30" fmla="*/ 119 w 206"/>
                <a:gd name="T31" fmla="*/ 3 h 347"/>
                <a:gd name="T32" fmla="*/ 104 w 206"/>
                <a:gd name="T33" fmla="*/ 10 h 347"/>
                <a:gd name="T34" fmla="*/ 88 w 206"/>
                <a:gd name="T35" fmla="*/ 3 h 347"/>
                <a:gd name="T36" fmla="*/ 84 w 206"/>
                <a:gd name="T37" fmla="*/ 0 h 347"/>
                <a:gd name="T38" fmla="*/ 81 w 206"/>
                <a:gd name="T39" fmla="*/ 3 h 347"/>
                <a:gd name="T40" fmla="*/ 75 w 206"/>
                <a:gd name="T41" fmla="*/ 30 h 347"/>
                <a:gd name="T42" fmla="*/ 78 w 206"/>
                <a:gd name="T43" fmla="*/ 32 h 347"/>
                <a:gd name="T44" fmla="*/ 88 w 206"/>
                <a:gd name="T45" fmla="*/ 23 h 347"/>
                <a:gd name="T46" fmla="*/ 96 w 206"/>
                <a:gd name="T47" fmla="*/ 38 h 347"/>
                <a:gd name="T48" fmla="*/ 76 w 206"/>
                <a:gd name="T49" fmla="*/ 87 h 347"/>
                <a:gd name="T50" fmla="*/ 49 w 206"/>
                <a:gd name="T51" fmla="*/ 34 h 347"/>
                <a:gd name="T52" fmla="*/ 32 w 206"/>
                <a:gd name="T53" fmla="*/ 39 h 347"/>
                <a:gd name="T54" fmla="*/ 21 w 206"/>
                <a:gd name="T55" fmla="*/ 54 h 347"/>
                <a:gd name="T56" fmla="*/ 17 w 206"/>
                <a:gd name="T57" fmla="*/ 64 h 347"/>
                <a:gd name="T58" fmla="*/ 10 w 206"/>
                <a:gd name="T59" fmla="*/ 90 h 347"/>
                <a:gd name="T60" fmla="*/ 0 w 206"/>
                <a:gd name="T61" fmla="*/ 158 h 347"/>
                <a:gd name="T62" fmla="*/ 2 w 206"/>
                <a:gd name="T63" fmla="*/ 193 h 347"/>
                <a:gd name="T64" fmla="*/ 16 w 206"/>
                <a:gd name="T65" fmla="*/ 204 h 347"/>
                <a:gd name="T66" fmla="*/ 29 w 206"/>
                <a:gd name="T67" fmla="*/ 191 h 347"/>
                <a:gd name="T68" fmla="*/ 30 w 206"/>
                <a:gd name="T69" fmla="*/ 192 h 347"/>
                <a:gd name="T70" fmla="*/ 93 w 206"/>
                <a:gd name="T71" fmla="*/ 343 h 347"/>
                <a:gd name="T72" fmla="*/ 113 w 206"/>
                <a:gd name="T73" fmla="*/ 343 h 347"/>
                <a:gd name="T74" fmla="*/ 176 w 206"/>
                <a:gd name="T75" fmla="*/ 20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6" h="347">
                  <a:moveTo>
                    <a:pt x="176" y="200"/>
                  </a:moveTo>
                  <a:cubicBezTo>
                    <a:pt x="178" y="203"/>
                    <a:pt x="181" y="205"/>
                    <a:pt x="184" y="206"/>
                  </a:cubicBezTo>
                  <a:cubicBezTo>
                    <a:pt x="185" y="206"/>
                    <a:pt x="186" y="206"/>
                    <a:pt x="187" y="206"/>
                  </a:cubicBezTo>
                  <a:cubicBezTo>
                    <a:pt x="194" y="206"/>
                    <a:pt x="199" y="202"/>
                    <a:pt x="201" y="195"/>
                  </a:cubicBezTo>
                  <a:cubicBezTo>
                    <a:pt x="201" y="195"/>
                    <a:pt x="201" y="195"/>
                    <a:pt x="201" y="195"/>
                  </a:cubicBezTo>
                  <a:cubicBezTo>
                    <a:pt x="203" y="185"/>
                    <a:pt x="204" y="176"/>
                    <a:pt x="205" y="167"/>
                  </a:cubicBezTo>
                  <a:cubicBezTo>
                    <a:pt x="205" y="164"/>
                    <a:pt x="205" y="162"/>
                    <a:pt x="205" y="160"/>
                  </a:cubicBezTo>
                  <a:cubicBezTo>
                    <a:pt x="206" y="148"/>
                    <a:pt x="206" y="136"/>
                    <a:pt x="205" y="124"/>
                  </a:cubicBezTo>
                  <a:cubicBezTo>
                    <a:pt x="205" y="113"/>
                    <a:pt x="203" y="101"/>
                    <a:pt x="201" y="89"/>
                  </a:cubicBezTo>
                  <a:cubicBezTo>
                    <a:pt x="200" y="83"/>
                    <a:pt x="199" y="77"/>
                    <a:pt x="197" y="71"/>
                  </a:cubicBezTo>
                  <a:cubicBezTo>
                    <a:pt x="197" y="68"/>
                    <a:pt x="196" y="65"/>
                    <a:pt x="195" y="62"/>
                  </a:cubicBezTo>
                  <a:cubicBezTo>
                    <a:pt x="194" y="57"/>
                    <a:pt x="194" y="57"/>
                    <a:pt x="194" y="57"/>
                  </a:cubicBezTo>
                  <a:cubicBezTo>
                    <a:pt x="192" y="53"/>
                    <a:pt x="192" y="53"/>
                    <a:pt x="192" y="53"/>
                  </a:cubicBezTo>
                  <a:cubicBezTo>
                    <a:pt x="192" y="51"/>
                    <a:pt x="191" y="48"/>
                    <a:pt x="189" y="46"/>
                  </a:cubicBezTo>
                  <a:cubicBezTo>
                    <a:pt x="184" y="37"/>
                    <a:pt x="174" y="31"/>
                    <a:pt x="164" y="31"/>
                  </a:cubicBezTo>
                  <a:cubicBezTo>
                    <a:pt x="163" y="31"/>
                    <a:pt x="163" y="31"/>
                    <a:pt x="163" y="31"/>
                  </a:cubicBezTo>
                  <a:cubicBezTo>
                    <a:pt x="136" y="78"/>
                    <a:pt x="136" y="78"/>
                    <a:pt x="136" y="78"/>
                  </a:cubicBezTo>
                  <a:cubicBezTo>
                    <a:pt x="131" y="86"/>
                    <a:pt x="131" y="86"/>
                    <a:pt x="131" y="86"/>
                  </a:cubicBezTo>
                  <a:cubicBezTo>
                    <a:pt x="112" y="43"/>
                    <a:pt x="112" y="43"/>
                    <a:pt x="112" y="43"/>
                  </a:cubicBezTo>
                  <a:cubicBezTo>
                    <a:pt x="111" y="42"/>
                    <a:pt x="111" y="40"/>
                    <a:pt x="112" y="38"/>
                  </a:cubicBezTo>
                  <a:cubicBezTo>
                    <a:pt x="117" y="24"/>
                    <a:pt x="117" y="24"/>
                    <a:pt x="117" y="24"/>
                  </a:cubicBezTo>
                  <a:cubicBezTo>
                    <a:pt x="118" y="24"/>
                    <a:pt x="119" y="23"/>
                    <a:pt x="119" y="23"/>
                  </a:cubicBezTo>
                  <a:cubicBezTo>
                    <a:pt x="120" y="23"/>
                    <a:pt x="120" y="23"/>
                    <a:pt x="121" y="24"/>
                  </a:cubicBezTo>
                  <a:cubicBezTo>
                    <a:pt x="129" y="32"/>
                    <a:pt x="129" y="32"/>
                    <a:pt x="129" y="32"/>
                  </a:cubicBezTo>
                  <a:cubicBezTo>
                    <a:pt x="130" y="32"/>
                    <a:pt x="130" y="32"/>
                    <a:pt x="130" y="32"/>
                  </a:cubicBezTo>
                  <a:cubicBezTo>
                    <a:pt x="131" y="32"/>
                    <a:pt x="133" y="31"/>
                    <a:pt x="132" y="30"/>
                  </a:cubicBezTo>
                  <a:cubicBezTo>
                    <a:pt x="128" y="10"/>
                    <a:pt x="128" y="10"/>
                    <a:pt x="128" y="10"/>
                  </a:cubicBezTo>
                  <a:cubicBezTo>
                    <a:pt x="126" y="3"/>
                    <a:pt x="126" y="3"/>
                    <a:pt x="126" y="3"/>
                  </a:cubicBezTo>
                  <a:cubicBezTo>
                    <a:pt x="126" y="2"/>
                    <a:pt x="126" y="2"/>
                    <a:pt x="126" y="2"/>
                  </a:cubicBezTo>
                  <a:cubicBezTo>
                    <a:pt x="126" y="1"/>
                    <a:pt x="125" y="0"/>
                    <a:pt x="124" y="0"/>
                  </a:cubicBezTo>
                  <a:cubicBezTo>
                    <a:pt x="123" y="0"/>
                    <a:pt x="122" y="0"/>
                    <a:pt x="121" y="1"/>
                  </a:cubicBezTo>
                  <a:cubicBezTo>
                    <a:pt x="121" y="2"/>
                    <a:pt x="120" y="3"/>
                    <a:pt x="119" y="3"/>
                  </a:cubicBezTo>
                  <a:cubicBezTo>
                    <a:pt x="116" y="6"/>
                    <a:pt x="113" y="8"/>
                    <a:pt x="109" y="9"/>
                  </a:cubicBezTo>
                  <a:cubicBezTo>
                    <a:pt x="108" y="10"/>
                    <a:pt x="106" y="10"/>
                    <a:pt x="104" y="10"/>
                  </a:cubicBezTo>
                  <a:cubicBezTo>
                    <a:pt x="102" y="10"/>
                    <a:pt x="100" y="10"/>
                    <a:pt x="98" y="9"/>
                  </a:cubicBezTo>
                  <a:cubicBezTo>
                    <a:pt x="94" y="8"/>
                    <a:pt x="91" y="6"/>
                    <a:pt x="88" y="3"/>
                  </a:cubicBezTo>
                  <a:cubicBezTo>
                    <a:pt x="87" y="3"/>
                    <a:pt x="87" y="2"/>
                    <a:pt x="86" y="1"/>
                  </a:cubicBezTo>
                  <a:cubicBezTo>
                    <a:pt x="85" y="0"/>
                    <a:pt x="85" y="0"/>
                    <a:pt x="84" y="0"/>
                  </a:cubicBezTo>
                  <a:cubicBezTo>
                    <a:pt x="83" y="0"/>
                    <a:pt x="82" y="0"/>
                    <a:pt x="81" y="2"/>
                  </a:cubicBezTo>
                  <a:cubicBezTo>
                    <a:pt x="81" y="3"/>
                    <a:pt x="81" y="3"/>
                    <a:pt x="81" y="3"/>
                  </a:cubicBezTo>
                  <a:cubicBezTo>
                    <a:pt x="80" y="10"/>
                    <a:pt x="80" y="10"/>
                    <a:pt x="80" y="10"/>
                  </a:cubicBezTo>
                  <a:cubicBezTo>
                    <a:pt x="75" y="30"/>
                    <a:pt x="75" y="30"/>
                    <a:pt x="75" y="30"/>
                  </a:cubicBezTo>
                  <a:cubicBezTo>
                    <a:pt x="75" y="31"/>
                    <a:pt x="76" y="32"/>
                    <a:pt x="77" y="32"/>
                  </a:cubicBezTo>
                  <a:cubicBezTo>
                    <a:pt x="78" y="32"/>
                    <a:pt x="78" y="32"/>
                    <a:pt x="78" y="32"/>
                  </a:cubicBezTo>
                  <a:cubicBezTo>
                    <a:pt x="87" y="24"/>
                    <a:pt x="87" y="24"/>
                    <a:pt x="87" y="24"/>
                  </a:cubicBezTo>
                  <a:cubicBezTo>
                    <a:pt x="87" y="23"/>
                    <a:pt x="88" y="23"/>
                    <a:pt x="88" y="23"/>
                  </a:cubicBezTo>
                  <a:cubicBezTo>
                    <a:pt x="89" y="23"/>
                    <a:pt x="90" y="24"/>
                    <a:pt x="90" y="24"/>
                  </a:cubicBezTo>
                  <a:cubicBezTo>
                    <a:pt x="96" y="38"/>
                    <a:pt x="96" y="38"/>
                    <a:pt x="96" y="38"/>
                  </a:cubicBezTo>
                  <a:cubicBezTo>
                    <a:pt x="97" y="40"/>
                    <a:pt x="96" y="42"/>
                    <a:pt x="96" y="43"/>
                  </a:cubicBezTo>
                  <a:cubicBezTo>
                    <a:pt x="76" y="87"/>
                    <a:pt x="76" y="87"/>
                    <a:pt x="76" y="87"/>
                  </a:cubicBezTo>
                  <a:cubicBezTo>
                    <a:pt x="75" y="86"/>
                    <a:pt x="75" y="85"/>
                    <a:pt x="74" y="85"/>
                  </a:cubicBezTo>
                  <a:cubicBezTo>
                    <a:pt x="66" y="67"/>
                    <a:pt x="56" y="49"/>
                    <a:pt x="49" y="34"/>
                  </a:cubicBezTo>
                  <a:cubicBezTo>
                    <a:pt x="48" y="32"/>
                    <a:pt x="47" y="31"/>
                    <a:pt x="46" y="29"/>
                  </a:cubicBezTo>
                  <a:cubicBezTo>
                    <a:pt x="32" y="39"/>
                    <a:pt x="32" y="39"/>
                    <a:pt x="32" y="39"/>
                  </a:cubicBezTo>
                  <a:cubicBezTo>
                    <a:pt x="30" y="41"/>
                    <a:pt x="28" y="42"/>
                    <a:pt x="27" y="44"/>
                  </a:cubicBezTo>
                  <a:cubicBezTo>
                    <a:pt x="25" y="47"/>
                    <a:pt x="23" y="50"/>
                    <a:pt x="21" y="54"/>
                  </a:cubicBezTo>
                  <a:cubicBezTo>
                    <a:pt x="21" y="56"/>
                    <a:pt x="21" y="56"/>
                    <a:pt x="21" y="56"/>
                  </a:cubicBezTo>
                  <a:cubicBezTo>
                    <a:pt x="17" y="64"/>
                    <a:pt x="17" y="64"/>
                    <a:pt x="17" y="64"/>
                  </a:cubicBezTo>
                  <a:cubicBezTo>
                    <a:pt x="16" y="67"/>
                    <a:pt x="16" y="70"/>
                    <a:pt x="15" y="73"/>
                  </a:cubicBezTo>
                  <a:cubicBezTo>
                    <a:pt x="13" y="78"/>
                    <a:pt x="11" y="84"/>
                    <a:pt x="10" y="90"/>
                  </a:cubicBezTo>
                  <a:cubicBezTo>
                    <a:pt x="7" y="101"/>
                    <a:pt x="5" y="112"/>
                    <a:pt x="3" y="124"/>
                  </a:cubicBezTo>
                  <a:cubicBezTo>
                    <a:pt x="2" y="135"/>
                    <a:pt x="1" y="146"/>
                    <a:pt x="0" y="158"/>
                  </a:cubicBezTo>
                  <a:cubicBezTo>
                    <a:pt x="0" y="160"/>
                    <a:pt x="0" y="163"/>
                    <a:pt x="0" y="165"/>
                  </a:cubicBezTo>
                  <a:cubicBezTo>
                    <a:pt x="1" y="174"/>
                    <a:pt x="1" y="184"/>
                    <a:pt x="2" y="193"/>
                  </a:cubicBezTo>
                  <a:cubicBezTo>
                    <a:pt x="3" y="198"/>
                    <a:pt x="8" y="203"/>
                    <a:pt x="14" y="204"/>
                  </a:cubicBezTo>
                  <a:cubicBezTo>
                    <a:pt x="15" y="204"/>
                    <a:pt x="15" y="204"/>
                    <a:pt x="16" y="204"/>
                  </a:cubicBezTo>
                  <a:cubicBezTo>
                    <a:pt x="22" y="204"/>
                    <a:pt x="28" y="199"/>
                    <a:pt x="29" y="192"/>
                  </a:cubicBezTo>
                  <a:cubicBezTo>
                    <a:pt x="29" y="191"/>
                    <a:pt x="29" y="191"/>
                    <a:pt x="29" y="191"/>
                  </a:cubicBezTo>
                  <a:cubicBezTo>
                    <a:pt x="29" y="191"/>
                    <a:pt x="29" y="191"/>
                    <a:pt x="29" y="191"/>
                  </a:cubicBezTo>
                  <a:cubicBezTo>
                    <a:pt x="30" y="191"/>
                    <a:pt x="30" y="192"/>
                    <a:pt x="30" y="192"/>
                  </a:cubicBezTo>
                  <a:cubicBezTo>
                    <a:pt x="30" y="195"/>
                    <a:pt x="31" y="197"/>
                    <a:pt x="31" y="200"/>
                  </a:cubicBezTo>
                  <a:cubicBezTo>
                    <a:pt x="40" y="253"/>
                    <a:pt x="55" y="298"/>
                    <a:pt x="93" y="343"/>
                  </a:cubicBezTo>
                  <a:cubicBezTo>
                    <a:pt x="96" y="345"/>
                    <a:pt x="100" y="347"/>
                    <a:pt x="103" y="347"/>
                  </a:cubicBezTo>
                  <a:cubicBezTo>
                    <a:pt x="107" y="347"/>
                    <a:pt x="111" y="345"/>
                    <a:pt x="113" y="343"/>
                  </a:cubicBezTo>
                  <a:cubicBezTo>
                    <a:pt x="152" y="299"/>
                    <a:pt x="166" y="254"/>
                    <a:pt x="175" y="202"/>
                  </a:cubicBezTo>
                  <a:cubicBezTo>
                    <a:pt x="176" y="201"/>
                    <a:pt x="176" y="201"/>
                    <a:pt x="176" y="200"/>
                  </a:cubicBezTo>
                  <a:close/>
                </a:path>
              </a:pathLst>
            </a:custGeom>
            <a:solidFill>
              <a:srgbClr val="092F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94">
              <a:extLst>
                <a:ext uri="{FF2B5EF4-FFF2-40B4-BE49-F238E27FC236}">
                  <a16:creationId xmlns:a16="http://schemas.microsoft.com/office/drawing/2014/main" id="{30ABDDE9-BE21-4A83-855F-F188128D97E2}"/>
                </a:ext>
              </a:extLst>
            </p:cNvPr>
            <p:cNvSpPr>
              <a:spLocks/>
            </p:cNvSpPr>
            <p:nvPr/>
          </p:nvSpPr>
          <p:spPr bwMode="auto">
            <a:xfrm>
              <a:off x="3068744" y="2186502"/>
              <a:ext cx="132185" cy="131954"/>
            </a:xfrm>
            <a:custGeom>
              <a:avLst/>
              <a:gdLst>
                <a:gd name="T0" fmla="*/ 36 w 143"/>
                <a:gd name="T1" fmla="*/ 133 h 143"/>
                <a:gd name="T2" fmla="*/ 72 w 143"/>
                <a:gd name="T3" fmla="*/ 143 h 143"/>
                <a:gd name="T4" fmla="*/ 108 w 143"/>
                <a:gd name="T5" fmla="*/ 133 h 143"/>
                <a:gd name="T6" fmla="*/ 143 w 143"/>
                <a:gd name="T7" fmla="*/ 71 h 143"/>
                <a:gd name="T8" fmla="*/ 72 w 143"/>
                <a:gd name="T9" fmla="*/ 0 h 143"/>
                <a:gd name="T10" fmla="*/ 0 w 143"/>
                <a:gd name="T11" fmla="*/ 71 h 143"/>
                <a:gd name="T12" fmla="*/ 36 w 143"/>
                <a:gd name="T13" fmla="*/ 133 h 143"/>
              </a:gdLst>
              <a:ahLst/>
              <a:cxnLst>
                <a:cxn ang="0">
                  <a:pos x="T0" y="T1"/>
                </a:cxn>
                <a:cxn ang="0">
                  <a:pos x="T2" y="T3"/>
                </a:cxn>
                <a:cxn ang="0">
                  <a:pos x="T4" y="T5"/>
                </a:cxn>
                <a:cxn ang="0">
                  <a:pos x="T6" y="T7"/>
                </a:cxn>
                <a:cxn ang="0">
                  <a:pos x="T8" y="T9"/>
                </a:cxn>
                <a:cxn ang="0">
                  <a:pos x="T10" y="T11"/>
                </a:cxn>
                <a:cxn ang="0">
                  <a:pos x="T12" y="T13"/>
                </a:cxn>
              </a:cxnLst>
              <a:rect l="0" t="0" r="r" b="b"/>
              <a:pathLst>
                <a:path w="143" h="143">
                  <a:moveTo>
                    <a:pt x="36" y="133"/>
                  </a:moveTo>
                  <a:cubicBezTo>
                    <a:pt x="47" y="139"/>
                    <a:pt x="59" y="143"/>
                    <a:pt x="72" y="143"/>
                  </a:cubicBezTo>
                  <a:cubicBezTo>
                    <a:pt x="85" y="143"/>
                    <a:pt x="97" y="139"/>
                    <a:pt x="108" y="133"/>
                  </a:cubicBezTo>
                  <a:cubicBezTo>
                    <a:pt x="129" y="120"/>
                    <a:pt x="143" y="97"/>
                    <a:pt x="143" y="71"/>
                  </a:cubicBezTo>
                  <a:cubicBezTo>
                    <a:pt x="143" y="32"/>
                    <a:pt x="111" y="0"/>
                    <a:pt x="72" y="0"/>
                  </a:cubicBezTo>
                  <a:cubicBezTo>
                    <a:pt x="32" y="0"/>
                    <a:pt x="0" y="32"/>
                    <a:pt x="0" y="71"/>
                  </a:cubicBezTo>
                  <a:cubicBezTo>
                    <a:pt x="0" y="98"/>
                    <a:pt x="15" y="121"/>
                    <a:pt x="36" y="133"/>
                  </a:cubicBezTo>
                  <a:close/>
                </a:path>
              </a:pathLst>
            </a:custGeom>
            <a:solidFill>
              <a:srgbClr val="092F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Freeform 93">
              <a:extLst>
                <a:ext uri="{FF2B5EF4-FFF2-40B4-BE49-F238E27FC236}">
                  <a16:creationId xmlns:a16="http://schemas.microsoft.com/office/drawing/2014/main" id="{8BF7B8DC-451F-4F30-8557-A2488A5D880C}"/>
                </a:ext>
              </a:extLst>
            </p:cNvPr>
            <p:cNvSpPr>
              <a:spLocks/>
            </p:cNvSpPr>
            <p:nvPr/>
          </p:nvSpPr>
          <p:spPr bwMode="auto">
            <a:xfrm>
              <a:off x="2632700" y="2337470"/>
              <a:ext cx="190255" cy="319589"/>
            </a:xfrm>
            <a:custGeom>
              <a:avLst/>
              <a:gdLst>
                <a:gd name="T0" fmla="*/ 184 w 206"/>
                <a:gd name="T1" fmla="*/ 206 h 347"/>
                <a:gd name="T2" fmla="*/ 201 w 206"/>
                <a:gd name="T3" fmla="*/ 195 h 347"/>
                <a:gd name="T4" fmla="*/ 205 w 206"/>
                <a:gd name="T5" fmla="*/ 167 h 347"/>
                <a:gd name="T6" fmla="*/ 205 w 206"/>
                <a:gd name="T7" fmla="*/ 124 h 347"/>
                <a:gd name="T8" fmla="*/ 197 w 206"/>
                <a:gd name="T9" fmla="*/ 71 h 347"/>
                <a:gd name="T10" fmla="*/ 194 w 206"/>
                <a:gd name="T11" fmla="*/ 57 h 347"/>
                <a:gd name="T12" fmla="*/ 189 w 206"/>
                <a:gd name="T13" fmla="*/ 46 h 347"/>
                <a:gd name="T14" fmla="*/ 163 w 206"/>
                <a:gd name="T15" fmla="*/ 31 h 347"/>
                <a:gd name="T16" fmla="*/ 131 w 206"/>
                <a:gd name="T17" fmla="*/ 86 h 347"/>
                <a:gd name="T18" fmla="*/ 112 w 206"/>
                <a:gd name="T19" fmla="*/ 38 h 347"/>
                <a:gd name="T20" fmla="*/ 119 w 206"/>
                <a:gd name="T21" fmla="*/ 23 h 347"/>
                <a:gd name="T22" fmla="*/ 129 w 206"/>
                <a:gd name="T23" fmla="*/ 32 h 347"/>
                <a:gd name="T24" fmla="*/ 132 w 206"/>
                <a:gd name="T25" fmla="*/ 30 h 347"/>
                <a:gd name="T26" fmla="*/ 126 w 206"/>
                <a:gd name="T27" fmla="*/ 3 h 347"/>
                <a:gd name="T28" fmla="*/ 124 w 206"/>
                <a:gd name="T29" fmla="*/ 0 h 347"/>
                <a:gd name="T30" fmla="*/ 119 w 206"/>
                <a:gd name="T31" fmla="*/ 3 h 347"/>
                <a:gd name="T32" fmla="*/ 104 w 206"/>
                <a:gd name="T33" fmla="*/ 10 h 347"/>
                <a:gd name="T34" fmla="*/ 88 w 206"/>
                <a:gd name="T35" fmla="*/ 3 h 347"/>
                <a:gd name="T36" fmla="*/ 84 w 206"/>
                <a:gd name="T37" fmla="*/ 0 h 347"/>
                <a:gd name="T38" fmla="*/ 81 w 206"/>
                <a:gd name="T39" fmla="*/ 3 h 347"/>
                <a:gd name="T40" fmla="*/ 75 w 206"/>
                <a:gd name="T41" fmla="*/ 30 h 347"/>
                <a:gd name="T42" fmla="*/ 78 w 206"/>
                <a:gd name="T43" fmla="*/ 32 h 347"/>
                <a:gd name="T44" fmla="*/ 88 w 206"/>
                <a:gd name="T45" fmla="*/ 23 h 347"/>
                <a:gd name="T46" fmla="*/ 96 w 206"/>
                <a:gd name="T47" fmla="*/ 38 h 347"/>
                <a:gd name="T48" fmla="*/ 76 w 206"/>
                <a:gd name="T49" fmla="*/ 87 h 347"/>
                <a:gd name="T50" fmla="*/ 49 w 206"/>
                <a:gd name="T51" fmla="*/ 34 h 347"/>
                <a:gd name="T52" fmla="*/ 32 w 206"/>
                <a:gd name="T53" fmla="*/ 39 h 347"/>
                <a:gd name="T54" fmla="*/ 21 w 206"/>
                <a:gd name="T55" fmla="*/ 54 h 347"/>
                <a:gd name="T56" fmla="*/ 17 w 206"/>
                <a:gd name="T57" fmla="*/ 64 h 347"/>
                <a:gd name="T58" fmla="*/ 10 w 206"/>
                <a:gd name="T59" fmla="*/ 90 h 347"/>
                <a:gd name="T60" fmla="*/ 0 w 206"/>
                <a:gd name="T61" fmla="*/ 158 h 347"/>
                <a:gd name="T62" fmla="*/ 2 w 206"/>
                <a:gd name="T63" fmla="*/ 193 h 347"/>
                <a:gd name="T64" fmla="*/ 16 w 206"/>
                <a:gd name="T65" fmla="*/ 204 h 347"/>
                <a:gd name="T66" fmla="*/ 29 w 206"/>
                <a:gd name="T67" fmla="*/ 191 h 347"/>
                <a:gd name="T68" fmla="*/ 30 w 206"/>
                <a:gd name="T69" fmla="*/ 192 h 347"/>
                <a:gd name="T70" fmla="*/ 93 w 206"/>
                <a:gd name="T71" fmla="*/ 343 h 347"/>
                <a:gd name="T72" fmla="*/ 113 w 206"/>
                <a:gd name="T73" fmla="*/ 343 h 347"/>
                <a:gd name="T74" fmla="*/ 176 w 206"/>
                <a:gd name="T75" fmla="*/ 20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6" h="347">
                  <a:moveTo>
                    <a:pt x="176" y="200"/>
                  </a:moveTo>
                  <a:cubicBezTo>
                    <a:pt x="178" y="203"/>
                    <a:pt x="181" y="205"/>
                    <a:pt x="184" y="206"/>
                  </a:cubicBezTo>
                  <a:cubicBezTo>
                    <a:pt x="185" y="206"/>
                    <a:pt x="186" y="206"/>
                    <a:pt x="187" y="206"/>
                  </a:cubicBezTo>
                  <a:cubicBezTo>
                    <a:pt x="194" y="206"/>
                    <a:pt x="199" y="202"/>
                    <a:pt x="201" y="195"/>
                  </a:cubicBezTo>
                  <a:cubicBezTo>
                    <a:pt x="201" y="195"/>
                    <a:pt x="201" y="195"/>
                    <a:pt x="201" y="195"/>
                  </a:cubicBezTo>
                  <a:cubicBezTo>
                    <a:pt x="203" y="185"/>
                    <a:pt x="204" y="176"/>
                    <a:pt x="205" y="167"/>
                  </a:cubicBezTo>
                  <a:cubicBezTo>
                    <a:pt x="205" y="164"/>
                    <a:pt x="205" y="162"/>
                    <a:pt x="205" y="160"/>
                  </a:cubicBezTo>
                  <a:cubicBezTo>
                    <a:pt x="206" y="148"/>
                    <a:pt x="206" y="136"/>
                    <a:pt x="205" y="124"/>
                  </a:cubicBezTo>
                  <a:cubicBezTo>
                    <a:pt x="205" y="113"/>
                    <a:pt x="203" y="101"/>
                    <a:pt x="201" y="89"/>
                  </a:cubicBezTo>
                  <a:cubicBezTo>
                    <a:pt x="200" y="83"/>
                    <a:pt x="199" y="77"/>
                    <a:pt x="197" y="71"/>
                  </a:cubicBezTo>
                  <a:cubicBezTo>
                    <a:pt x="197" y="68"/>
                    <a:pt x="196" y="65"/>
                    <a:pt x="195" y="62"/>
                  </a:cubicBezTo>
                  <a:cubicBezTo>
                    <a:pt x="194" y="57"/>
                    <a:pt x="194" y="57"/>
                    <a:pt x="194" y="57"/>
                  </a:cubicBezTo>
                  <a:cubicBezTo>
                    <a:pt x="192" y="53"/>
                    <a:pt x="192" y="53"/>
                    <a:pt x="192" y="53"/>
                  </a:cubicBezTo>
                  <a:cubicBezTo>
                    <a:pt x="192" y="51"/>
                    <a:pt x="191" y="48"/>
                    <a:pt x="189" y="46"/>
                  </a:cubicBezTo>
                  <a:cubicBezTo>
                    <a:pt x="184" y="37"/>
                    <a:pt x="174" y="31"/>
                    <a:pt x="164" y="31"/>
                  </a:cubicBezTo>
                  <a:cubicBezTo>
                    <a:pt x="163" y="31"/>
                    <a:pt x="163" y="31"/>
                    <a:pt x="163" y="31"/>
                  </a:cubicBezTo>
                  <a:cubicBezTo>
                    <a:pt x="136" y="78"/>
                    <a:pt x="136" y="78"/>
                    <a:pt x="136" y="78"/>
                  </a:cubicBezTo>
                  <a:cubicBezTo>
                    <a:pt x="131" y="86"/>
                    <a:pt x="131" y="86"/>
                    <a:pt x="131" y="86"/>
                  </a:cubicBezTo>
                  <a:cubicBezTo>
                    <a:pt x="112" y="43"/>
                    <a:pt x="112" y="43"/>
                    <a:pt x="112" y="43"/>
                  </a:cubicBezTo>
                  <a:cubicBezTo>
                    <a:pt x="111" y="42"/>
                    <a:pt x="111" y="40"/>
                    <a:pt x="112" y="38"/>
                  </a:cubicBezTo>
                  <a:cubicBezTo>
                    <a:pt x="117" y="24"/>
                    <a:pt x="117" y="24"/>
                    <a:pt x="117" y="24"/>
                  </a:cubicBezTo>
                  <a:cubicBezTo>
                    <a:pt x="118" y="24"/>
                    <a:pt x="119" y="23"/>
                    <a:pt x="119" y="23"/>
                  </a:cubicBezTo>
                  <a:cubicBezTo>
                    <a:pt x="120" y="23"/>
                    <a:pt x="120" y="23"/>
                    <a:pt x="121" y="24"/>
                  </a:cubicBezTo>
                  <a:cubicBezTo>
                    <a:pt x="129" y="32"/>
                    <a:pt x="129" y="32"/>
                    <a:pt x="129" y="32"/>
                  </a:cubicBezTo>
                  <a:cubicBezTo>
                    <a:pt x="130" y="32"/>
                    <a:pt x="130" y="32"/>
                    <a:pt x="130" y="32"/>
                  </a:cubicBezTo>
                  <a:cubicBezTo>
                    <a:pt x="131" y="32"/>
                    <a:pt x="133" y="31"/>
                    <a:pt x="132" y="30"/>
                  </a:cubicBezTo>
                  <a:cubicBezTo>
                    <a:pt x="128" y="10"/>
                    <a:pt x="128" y="10"/>
                    <a:pt x="128" y="10"/>
                  </a:cubicBezTo>
                  <a:cubicBezTo>
                    <a:pt x="126" y="3"/>
                    <a:pt x="126" y="3"/>
                    <a:pt x="126" y="3"/>
                  </a:cubicBezTo>
                  <a:cubicBezTo>
                    <a:pt x="126" y="2"/>
                    <a:pt x="126" y="2"/>
                    <a:pt x="126" y="2"/>
                  </a:cubicBezTo>
                  <a:cubicBezTo>
                    <a:pt x="126" y="1"/>
                    <a:pt x="125" y="0"/>
                    <a:pt x="124" y="0"/>
                  </a:cubicBezTo>
                  <a:cubicBezTo>
                    <a:pt x="123" y="0"/>
                    <a:pt x="122" y="0"/>
                    <a:pt x="121" y="1"/>
                  </a:cubicBezTo>
                  <a:cubicBezTo>
                    <a:pt x="121" y="2"/>
                    <a:pt x="120" y="3"/>
                    <a:pt x="119" y="3"/>
                  </a:cubicBezTo>
                  <a:cubicBezTo>
                    <a:pt x="116" y="6"/>
                    <a:pt x="113" y="8"/>
                    <a:pt x="109" y="9"/>
                  </a:cubicBezTo>
                  <a:cubicBezTo>
                    <a:pt x="108" y="10"/>
                    <a:pt x="106" y="10"/>
                    <a:pt x="104" y="10"/>
                  </a:cubicBezTo>
                  <a:cubicBezTo>
                    <a:pt x="102" y="10"/>
                    <a:pt x="100" y="10"/>
                    <a:pt x="98" y="9"/>
                  </a:cubicBezTo>
                  <a:cubicBezTo>
                    <a:pt x="94" y="8"/>
                    <a:pt x="91" y="6"/>
                    <a:pt x="88" y="3"/>
                  </a:cubicBezTo>
                  <a:cubicBezTo>
                    <a:pt x="87" y="3"/>
                    <a:pt x="87" y="2"/>
                    <a:pt x="86" y="1"/>
                  </a:cubicBezTo>
                  <a:cubicBezTo>
                    <a:pt x="85" y="0"/>
                    <a:pt x="85" y="0"/>
                    <a:pt x="84" y="0"/>
                  </a:cubicBezTo>
                  <a:cubicBezTo>
                    <a:pt x="83" y="0"/>
                    <a:pt x="82" y="0"/>
                    <a:pt x="81" y="2"/>
                  </a:cubicBezTo>
                  <a:cubicBezTo>
                    <a:pt x="81" y="3"/>
                    <a:pt x="81" y="3"/>
                    <a:pt x="81" y="3"/>
                  </a:cubicBezTo>
                  <a:cubicBezTo>
                    <a:pt x="80" y="10"/>
                    <a:pt x="80" y="10"/>
                    <a:pt x="80" y="10"/>
                  </a:cubicBezTo>
                  <a:cubicBezTo>
                    <a:pt x="75" y="30"/>
                    <a:pt x="75" y="30"/>
                    <a:pt x="75" y="30"/>
                  </a:cubicBezTo>
                  <a:cubicBezTo>
                    <a:pt x="75" y="31"/>
                    <a:pt x="76" y="32"/>
                    <a:pt x="77" y="32"/>
                  </a:cubicBezTo>
                  <a:cubicBezTo>
                    <a:pt x="78" y="32"/>
                    <a:pt x="78" y="32"/>
                    <a:pt x="78" y="32"/>
                  </a:cubicBezTo>
                  <a:cubicBezTo>
                    <a:pt x="87" y="24"/>
                    <a:pt x="87" y="24"/>
                    <a:pt x="87" y="24"/>
                  </a:cubicBezTo>
                  <a:cubicBezTo>
                    <a:pt x="87" y="23"/>
                    <a:pt x="88" y="23"/>
                    <a:pt x="88" y="23"/>
                  </a:cubicBezTo>
                  <a:cubicBezTo>
                    <a:pt x="89" y="23"/>
                    <a:pt x="90" y="24"/>
                    <a:pt x="90" y="24"/>
                  </a:cubicBezTo>
                  <a:cubicBezTo>
                    <a:pt x="96" y="38"/>
                    <a:pt x="96" y="38"/>
                    <a:pt x="96" y="38"/>
                  </a:cubicBezTo>
                  <a:cubicBezTo>
                    <a:pt x="97" y="40"/>
                    <a:pt x="96" y="42"/>
                    <a:pt x="96" y="43"/>
                  </a:cubicBezTo>
                  <a:cubicBezTo>
                    <a:pt x="76" y="87"/>
                    <a:pt x="76" y="87"/>
                    <a:pt x="76" y="87"/>
                  </a:cubicBezTo>
                  <a:cubicBezTo>
                    <a:pt x="75" y="86"/>
                    <a:pt x="75" y="85"/>
                    <a:pt x="74" y="85"/>
                  </a:cubicBezTo>
                  <a:cubicBezTo>
                    <a:pt x="66" y="67"/>
                    <a:pt x="56" y="49"/>
                    <a:pt x="49" y="34"/>
                  </a:cubicBezTo>
                  <a:cubicBezTo>
                    <a:pt x="48" y="32"/>
                    <a:pt x="47" y="31"/>
                    <a:pt x="46" y="29"/>
                  </a:cubicBezTo>
                  <a:cubicBezTo>
                    <a:pt x="32" y="39"/>
                    <a:pt x="32" y="39"/>
                    <a:pt x="32" y="39"/>
                  </a:cubicBezTo>
                  <a:cubicBezTo>
                    <a:pt x="30" y="41"/>
                    <a:pt x="28" y="42"/>
                    <a:pt x="27" y="44"/>
                  </a:cubicBezTo>
                  <a:cubicBezTo>
                    <a:pt x="25" y="47"/>
                    <a:pt x="23" y="50"/>
                    <a:pt x="21" y="54"/>
                  </a:cubicBezTo>
                  <a:cubicBezTo>
                    <a:pt x="21" y="56"/>
                    <a:pt x="21" y="56"/>
                    <a:pt x="21" y="56"/>
                  </a:cubicBezTo>
                  <a:cubicBezTo>
                    <a:pt x="17" y="64"/>
                    <a:pt x="17" y="64"/>
                    <a:pt x="17" y="64"/>
                  </a:cubicBezTo>
                  <a:cubicBezTo>
                    <a:pt x="16" y="67"/>
                    <a:pt x="16" y="70"/>
                    <a:pt x="15" y="73"/>
                  </a:cubicBezTo>
                  <a:cubicBezTo>
                    <a:pt x="13" y="78"/>
                    <a:pt x="11" y="84"/>
                    <a:pt x="10" y="90"/>
                  </a:cubicBezTo>
                  <a:cubicBezTo>
                    <a:pt x="7" y="101"/>
                    <a:pt x="5" y="112"/>
                    <a:pt x="3" y="124"/>
                  </a:cubicBezTo>
                  <a:cubicBezTo>
                    <a:pt x="2" y="135"/>
                    <a:pt x="1" y="146"/>
                    <a:pt x="0" y="158"/>
                  </a:cubicBezTo>
                  <a:cubicBezTo>
                    <a:pt x="0" y="160"/>
                    <a:pt x="0" y="163"/>
                    <a:pt x="0" y="165"/>
                  </a:cubicBezTo>
                  <a:cubicBezTo>
                    <a:pt x="1" y="174"/>
                    <a:pt x="1" y="184"/>
                    <a:pt x="2" y="193"/>
                  </a:cubicBezTo>
                  <a:cubicBezTo>
                    <a:pt x="3" y="198"/>
                    <a:pt x="8" y="203"/>
                    <a:pt x="14" y="204"/>
                  </a:cubicBezTo>
                  <a:cubicBezTo>
                    <a:pt x="15" y="204"/>
                    <a:pt x="15" y="204"/>
                    <a:pt x="16" y="204"/>
                  </a:cubicBezTo>
                  <a:cubicBezTo>
                    <a:pt x="22" y="204"/>
                    <a:pt x="28" y="199"/>
                    <a:pt x="29" y="192"/>
                  </a:cubicBezTo>
                  <a:cubicBezTo>
                    <a:pt x="29" y="191"/>
                    <a:pt x="29" y="191"/>
                    <a:pt x="29" y="191"/>
                  </a:cubicBezTo>
                  <a:cubicBezTo>
                    <a:pt x="29" y="191"/>
                    <a:pt x="29" y="191"/>
                    <a:pt x="29" y="191"/>
                  </a:cubicBezTo>
                  <a:cubicBezTo>
                    <a:pt x="30" y="191"/>
                    <a:pt x="30" y="192"/>
                    <a:pt x="30" y="192"/>
                  </a:cubicBezTo>
                  <a:cubicBezTo>
                    <a:pt x="30" y="195"/>
                    <a:pt x="31" y="197"/>
                    <a:pt x="31" y="200"/>
                  </a:cubicBezTo>
                  <a:cubicBezTo>
                    <a:pt x="40" y="253"/>
                    <a:pt x="55" y="298"/>
                    <a:pt x="93" y="343"/>
                  </a:cubicBezTo>
                  <a:cubicBezTo>
                    <a:pt x="96" y="345"/>
                    <a:pt x="100" y="347"/>
                    <a:pt x="103" y="347"/>
                  </a:cubicBezTo>
                  <a:cubicBezTo>
                    <a:pt x="107" y="347"/>
                    <a:pt x="111" y="345"/>
                    <a:pt x="113" y="343"/>
                  </a:cubicBezTo>
                  <a:cubicBezTo>
                    <a:pt x="152" y="299"/>
                    <a:pt x="166" y="254"/>
                    <a:pt x="175" y="202"/>
                  </a:cubicBezTo>
                  <a:cubicBezTo>
                    <a:pt x="176" y="201"/>
                    <a:pt x="176" y="201"/>
                    <a:pt x="176" y="200"/>
                  </a:cubicBezTo>
                  <a:close/>
                </a:path>
              </a:pathLst>
            </a:custGeom>
            <a:solidFill>
              <a:srgbClr val="092F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Freeform 94">
              <a:extLst>
                <a:ext uri="{FF2B5EF4-FFF2-40B4-BE49-F238E27FC236}">
                  <a16:creationId xmlns:a16="http://schemas.microsoft.com/office/drawing/2014/main" id="{C5439CF9-7C6B-4F28-9574-650ED5EFE229}"/>
                </a:ext>
              </a:extLst>
            </p:cNvPr>
            <p:cNvSpPr>
              <a:spLocks/>
            </p:cNvSpPr>
            <p:nvPr/>
          </p:nvSpPr>
          <p:spPr bwMode="auto">
            <a:xfrm>
              <a:off x="2660971" y="2194075"/>
              <a:ext cx="132185" cy="131954"/>
            </a:xfrm>
            <a:custGeom>
              <a:avLst/>
              <a:gdLst>
                <a:gd name="T0" fmla="*/ 36 w 143"/>
                <a:gd name="T1" fmla="*/ 133 h 143"/>
                <a:gd name="T2" fmla="*/ 72 w 143"/>
                <a:gd name="T3" fmla="*/ 143 h 143"/>
                <a:gd name="T4" fmla="*/ 108 w 143"/>
                <a:gd name="T5" fmla="*/ 133 h 143"/>
                <a:gd name="T6" fmla="*/ 143 w 143"/>
                <a:gd name="T7" fmla="*/ 71 h 143"/>
                <a:gd name="T8" fmla="*/ 72 w 143"/>
                <a:gd name="T9" fmla="*/ 0 h 143"/>
                <a:gd name="T10" fmla="*/ 0 w 143"/>
                <a:gd name="T11" fmla="*/ 71 h 143"/>
                <a:gd name="T12" fmla="*/ 36 w 143"/>
                <a:gd name="T13" fmla="*/ 133 h 143"/>
              </a:gdLst>
              <a:ahLst/>
              <a:cxnLst>
                <a:cxn ang="0">
                  <a:pos x="T0" y="T1"/>
                </a:cxn>
                <a:cxn ang="0">
                  <a:pos x="T2" y="T3"/>
                </a:cxn>
                <a:cxn ang="0">
                  <a:pos x="T4" y="T5"/>
                </a:cxn>
                <a:cxn ang="0">
                  <a:pos x="T6" y="T7"/>
                </a:cxn>
                <a:cxn ang="0">
                  <a:pos x="T8" y="T9"/>
                </a:cxn>
                <a:cxn ang="0">
                  <a:pos x="T10" y="T11"/>
                </a:cxn>
                <a:cxn ang="0">
                  <a:pos x="T12" y="T13"/>
                </a:cxn>
              </a:cxnLst>
              <a:rect l="0" t="0" r="r" b="b"/>
              <a:pathLst>
                <a:path w="143" h="143">
                  <a:moveTo>
                    <a:pt x="36" y="133"/>
                  </a:moveTo>
                  <a:cubicBezTo>
                    <a:pt x="47" y="139"/>
                    <a:pt x="59" y="143"/>
                    <a:pt x="72" y="143"/>
                  </a:cubicBezTo>
                  <a:cubicBezTo>
                    <a:pt x="85" y="143"/>
                    <a:pt x="97" y="139"/>
                    <a:pt x="108" y="133"/>
                  </a:cubicBezTo>
                  <a:cubicBezTo>
                    <a:pt x="129" y="120"/>
                    <a:pt x="143" y="97"/>
                    <a:pt x="143" y="71"/>
                  </a:cubicBezTo>
                  <a:cubicBezTo>
                    <a:pt x="143" y="32"/>
                    <a:pt x="111" y="0"/>
                    <a:pt x="72" y="0"/>
                  </a:cubicBezTo>
                  <a:cubicBezTo>
                    <a:pt x="32" y="0"/>
                    <a:pt x="0" y="32"/>
                    <a:pt x="0" y="71"/>
                  </a:cubicBezTo>
                  <a:cubicBezTo>
                    <a:pt x="0" y="98"/>
                    <a:pt x="15" y="121"/>
                    <a:pt x="36" y="133"/>
                  </a:cubicBezTo>
                  <a:close/>
                </a:path>
              </a:pathLst>
            </a:custGeom>
            <a:solidFill>
              <a:srgbClr val="092F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99">
              <a:extLst>
                <a:ext uri="{FF2B5EF4-FFF2-40B4-BE49-F238E27FC236}">
                  <a16:creationId xmlns:a16="http://schemas.microsoft.com/office/drawing/2014/main" id="{2291F56D-EBF1-491B-BD90-2DFD7503E052}"/>
                </a:ext>
              </a:extLst>
            </p:cNvPr>
            <p:cNvSpPr>
              <a:spLocks/>
            </p:cNvSpPr>
            <p:nvPr/>
          </p:nvSpPr>
          <p:spPr bwMode="auto">
            <a:xfrm>
              <a:off x="1232459" y="2376378"/>
              <a:ext cx="190255" cy="280681"/>
            </a:xfrm>
            <a:custGeom>
              <a:avLst/>
              <a:gdLst>
                <a:gd name="T0" fmla="*/ 90 w 90"/>
                <a:gd name="T1" fmla="*/ 70 h 153"/>
                <a:gd name="T2" fmla="*/ 90 w 90"/>
                <a:gd name="T3" fmla="*/ 64 h 153"/>
                <a:gd name="T4" fmla="*/ 89 w 90"/>
                <a:gd name="T5" fmla="*/ 55 h 153"/>
                <a:gd name="T6" fmla="*/ 86 w 90"/>
                <a:gd name="T7" fmla="*/ 40 h 153"/>
                <a:gd name="T8" fmla="*/ 84 w 90"/>
                <a:gd name="T9" fmla="*/ 32 h 153"/>
                <a:gd name="T10" fmla="*/ 83 w 90"/>
                <a:gd name="T11" fmla="*/ 28 h 153"/>
                <a:gd name="T12" fmla="*/ 82 w 90"/>
                <a:gd name="T13" fmla="*/ 25 h 153"/>
                <a:gd name="T14" fmla="*/ 81 w 90"/>
                <a:gd name="T15" fmla="*/ 24 h 153"/>
                <a:gd name="T16" fmla="*/ 79 w 90"/>
                <a:gd name="T17" fmla="*/ 20 h 153"/>
                <a:gd name="T18" fmla="*/ 77 w 90"/>
                <a:gd name="T19" fmla="*/ 17 h 153"/>
                <a:gd name="T20" fmla="*/ 54 w 90"/>
                <a:gd name="T21" fmla="*/ 0 h 153"/>
                <a:gd name="T22" fmla="*/ 53 w 90"/>
                <a:gd name="T23" fmla="*/ 1 h 153"/>
                <a:gd name="T24" fmla="*/ 52 w 90"/>
                <a:gd name="T25" fmla="*/ 2 h 153"/>
                <a:gd name="T26" fmla="*/ 47 w 90"/>
                <a:gd name="T27" fmla="*/ 4 h 153"/>
                <a:gd name="T28" fmla="*/ 45 w 90"/>
                <a:gd name="T29" fmla="*/ 5 h 153"/>
                <a:gd name="T30" fmla="*/ 43 w 90"/>
                <a:gd name="T31" fmla="*/ 4 h 153"/>
                <a:gd name="T32" fmla="*/ 39 w 90"/>
                <a:gd name="T33" fmla="*/ 2 h 153"/>
                <a:gd name="T34" fmla="*/ 38 w 90"/>
                <a:gd name="T35" fmla="*/ 1 h 153"/>
                <a:gd name="T36" fmla="*/ 37 w 90"/>
                <a:gd name="T37" fmla="*/ 0 h 153"/>
                <a:gd name="T38" fmla="*/ 14 w 90"/>
                <a:gd name="T39" fmla="*/ 17 h 153"/>
                <a:gd name="T40" fmla="*/ 12 w 90"/>
                <a:gd name="T41" fmla="*/ 20 h 153"/>
                <a:gd name="T42" fmla="*/ 9 w 90"/>
                <a:gd name="T43" fmla="*/ 24 h 153"/>
                <a:gd name="T44" fmla="*/ 9 w 90"/>
                <a:gd name="T45" fmla="*/ 25 h 153"/>
                <a:gd name="T46" fmla="*/ 8 w 90"/>
                <a:gd name="T47" fmla="*/ 28 h 153"/>
                <a:gd name="T48" fmla="*/ 6 w 90"/>
                <a:gd name="T49" fmla="*/ 32 h 153"/>
                <a:gd name="T50" fmla="*/ 4 w 90"/>
                <a:gd name="T51" fmla="*/ 40 h 153"/>
                <a:gd name="T52" fmla="*/ 1 w 90"/>
                <a:gd name="T53" fmla="*/ 55 h 153"/>
                <a:gd name="T54" fmla="*/ 0 w 90"/>
                <a:gd name="T55" fmla="*/ 64 h 153"/>
                <a:gd name="T56" fmla="*/ 0 w 90"/>
                <a:gd name="T57" fmla="*/ 70 h 153"/>
                <a:gd name="T58" fmla="*/ 0 w 90"/>
                <a:gd name="T59" fmla="*/ 76 h 153"/>
                <a:gd name="T60" fmla="*/ 1 w 90"/>
                <a:gd name="T61" fmla="*/ 84 h 153"/>
                <a:gd name="T62" fmla="*/ 1 w 90"/>
                <a:gd name="T63" fmla="*/ 85 h 153"/>
                <a:gd name="T64" fmla="*/ 6 w 90"/>
                <a:gd name="T65" fmla="*/ 90 h 153"/>
                <a:gd name="T66" fmla="*/ 7 w 90"/>
                <a:gd name="T67" fmla="*/ 90 h 153"/>
                <a:gd name="T68" fmla="*/ 13 w 90"/>
                <a:gd name="T69" fmla="*/ 85 h 153"/>
                <a:gd name="T70" fmla="*/ 13 w 90"/>
                <a:gd name="T71" fmla="*/ 84 h 153"/>
                <a:gd name="T72" fmla="*/ 13 w 90"/>
                <a:gd name="T73" fmla="*/ 84 h 153"/>
                <a:gd name="T74" fmla="*/ 13 w 90"/>
                <a:gd name="T75" fmla="*/ 85 h 153"/>
                <a:gd name="T76" fmla="*/ 41 w 90"/>
                <a:gd name="T77" fmla="*/ 151 h 153"/>
                <a:gd name="T78" fmla="*/ 45 w 90"/>
                <a:gd name="T79" fmla="*/ 153 h 153"/>
                <a:gd name="T80" fmla="*/ 50 w 90"/>
                <a:gd name="T81" fmla="*/ 151 h 153"/>
                <a:gd name="T82" fmla="*/ 78 w 90"/>
                <a:gd name="T83" fmla="*/ 85 h 153"/>
                <a:gd name="T84" fmla="*/ 78 w 90"/>
                <a:gd name="T85" fmla="*/ 84 h 153"/>
                <a:gd name="T86" fmla="*/ 78 w 90"/>
                <a:gd name="T87" fmla="*/ 84 h 153"/>
                <a:gd name="T88" fmla="*/ 78 w 90"/>
                <a:gd name="T89" fmla="*/ 85 h 153"/>
                <a:gd name="T90" fmla="*/ 84 w 90"/>
                <a:gd name="T91" fmla="*/ 90 h 153"/>
                <a:gd name="T92" fmla="*/ 84 w 90"/>
                <a:gd name="T93" fmla="*/ 90 h 153"/>
                <a:gd name="T94" fmla="*/ 89 w 90"/>
                <a:gd name="T95" fmla="*/ 85 h 153"/>
                <a:gd name="T96" fmla="*/ 90 w 90"/>
                <a:gd name="T97" fmla="*/ 84 h 153"/>
                <a:gd name="T98" fmla="*/ 90 w 90"/>
                <a:gd name="T99" fmla="*/ 76 h 153"/>
                <a:gd name="T100" fmla="*/ 90 w 90"/>
                <a:gd name="T101" fmla="*/ 7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0" h="153">
                  <a:moveTo>
                    <a:pt x="90" y="70"/>
                  </a:moveTo>
                  <a:cubicBezTo>
                    <a:pt x="90" y="68"/>
                    <a:pt x="90" y="66"/>
                    <a:pt x="90" y="64"/>
                  </a:cubicBezTo>
                  <a:cubicBezTo>
                    <a:pt x="90" y="61"/>
                    <a:pt x="90" y="58"/>
                    <a:pt x="89" y="55"/>
                  </a:cubicBezTo>
                  <a:cubicBezTo>
                    <a:pt x="88" y="50"/>
                    <a:pt x="87" y="45"/>
                    <a:pt x="86" y="40"/>
                  </a:cubicBezTo>
                  <a:cubicBezTo>
                    <a:pt x="86" y="37"/>
                    <a:pt x="85" y="35"/>
                    <a:pt x="84" y="32"/>
                  </a:cubicBezTo>
                  <a:cubicBezTo>
                    <a:pt x="84" y="31"/>
                    <a:pt x="83" y="30"/>
                    <a:pt x="83" y="28"/>
                  </a:cubicBezTo>
                  <a:cubicBezTo>
                    <a:pt x="82" y="25"/>
                    <a:pt x="82" y="25"/>
                    <a:pt x="82" y="25"/>
                  </a:cubicBezTo>
                  <a:cubicBezTo>
                    <a:pt x="81" y="24"/>
                    <a:pt x="81" y="24"/>
                    <a:pt x="81" y="24"/>
                  </a:cubicBezTo>
                  <a:cubicBezTo>
                    <a:pt x="81" y="22"/>
                    <a:pt x="80" y="21"/>
                    <a:pt x="79" y="20"/>
                  </a:cubicBezTo>
                  <a:cubicBezTo>
                    <a:pt x="78" y="19"/>
                    <a:pt x="77" y="18"/>
                    <a:pt x="77" y="17"/>
                  </a:cubicBezTo>
                  <a:cubicBezTo>
                    <a:pt x="77" y="17"/>
                    <a:pt x="58" y="0"/>
                    <a:pt x="54" y="0"/>
                  </a:cubicBezTo>
                  <a:cubicBezTo>
                    <a:pt x="54" y="0"/>
                    <a:pt x="53" y="0"/>
                    <a:pt x="53" y="1"/>
                  </a:cubicBezTo>
                  <a:cubicBezTo>
                    <a:pt x="53" y="1"/>
                    <a:pt x="52" y="1"/>
                    <a:pt x="52" y="2"/>
                  </a:cubicBezTo>
                  <a:cubicBezTo>
                    <a:pt x="51" y="3"/>
                    <a:pt x="49" y="4"/>
                    <a:pt x="47" y="4"/>
                  </a:cubicBezTo>
                  <a:cubicBezTo>
                    <a:pt x="47" y="5"/>
                    <a:pt x="46" y="5"/>
                    <a:pt x="45" y="5"/>
                  </a:cubicBezTo>
                  <a:cubicBezTo>
                    <a:pt x="44" y="5"/>
                    <a:pt x="44" y="5"/>
                    <a:pt x="43" y="4"/>
                  </a:cubicBezTo>
                  <a:cubicBezTo>
                    <a:pt x="41" y="4"/>
                    <a:pt x="40" y="3"/>
                    <a:pt x="39" y="2"/>
                  </a:cubicBezTo>
                  <a:cubicBezTo>
                    <a:pt x="38" y="1"/>
                    <a:pt x="38" y="1"/>
                    <a:pt x="38" y="1"/>
                  </a:cubicBezTo>
                  <a:cubicBezTo>
                    <a:pt x="37" y="0"/>
                    <a:pt x="37" y="0"/>
                    <a:pt x="37" y="0"/>
                  </a:cubicBezTo>
                  <a:cubicBezTo>
                    <a:pt x="33" y="0"/>
                    <a:pt x="14" y="17"/>
                    <a:pt x="14" y="17"/>
                  </a:cubicBezTo>
                  <a:cubicBezTo>
                    <a:pt x="13" y="18"/>
                    <a:pt x="12" y="19"/>
                    <a:pt x="12" y="20"/>
                  </a:cubicBezTo>
                  <a:cubicBezTo>
                    <a:pt x="11" y="21"/>
                    <a:pt x="10" y="22"/>
                    <a:pt x="9" y="24"/>
                  </a:cubicBezTo>
                  <a:cubicBezTo>
                    <a:pt x="9" y="25"/>
                    <a:pt x="9" y="25"/>
                    <a:pt x="9" y="25"/>
                  </a:cubicBezTo>
                  <a:cubicBezTo>
                    <a:pt x="8" y="28"/>
                    <a:pt x="8" y="28"/>
                    <a:pt x="8" y="28"/>
                  </a:cubicBezTo>
                  <a:cubicBezTo>
                    <a:pt x="7" y="30"/>
                    <a:pt x="7" y="31"/>
                    <a:pt x="6" y="32"/>
                  </a:cubicBezTo>
                  <a:cubicBezTo>
                    <a:pt x="6" y="35"/>
                    <a:pt x="5" y="37"/>
                    <a:pt x="4" y="40"/>
                  </a:cubicBezTo>
                  <a:cubicBezTo>
                    <a:pt x="3" y="45"/>
                    <a:pt x="2" y="50"/>
                    <a:pt x="1" y="55"/>
                  </a:cubicBezTo>
                  <a:cubicBezTo>
                    <a:pt x="1" y="58"/>
                    <a:pt x="1" y="61"/>
                    <a:pt x="0" y="64"/>
                  </a:cubicBezTo>
                  <a:cubicBezTo>
                    <a:pt x="0" y="66"/>
                    <a:pt x="0" y="68"/>
                    <a:pt x="0" y="70"/>
                  </a:cubicBezTo>
                  <a:cubicBezTo>
                    <a:pt x="0" y="72"/>
                    <a:pt x="0" y="74"/>
                    <a:pt x="0" y="76"/>
                  </a:cubicBezTo>
                  <a:cubicBezTo>
                    <a:pt x="0" y="79"/>
                    <a:pt x="1" y="82"/>
                    <a:pt x="1" y="84"/>
                  </a:cubicBezTo>
                  <a:cubicBezTo>
                    <a:pt x="1" y="85"/>
                    <a:pt x="1" y="85"/>
                    <a:pt x="1" y="85"/>
                  </a:cubicBezTo>
                  <a:cubicBezTo>
                    <a:pt x="1" y="87"/>
                    <a:pt x="3" y="90"/>
                    <a:pt x="6" y="90"/>
                  </a:cubicBezTo>
                  <a:cubicBezTo>
                    <a:pt x="6" y="90"/>
                    <a:pt x="7" y="90"/>
                    <a:pt x="7" y="90"/>
                  </a:cubicBezTo>
                  <a:cubicBezTo>
                    <a:pt x="10" y="90"/>
                    <a:pt x="12" y="88"/>
                    <a:pt x="13" y="85"/>
                  </a:cubicBezTo>
                  <a:cubicBezTo>
                    <a:pt x="13" y="84"/>
                    <a:pt x="13" y="84"/>
                    <a:pt x="13" y="84"/>
                  </a:cubicBezTo>
                  <a:cubicBezTo>
                    <a:pt x="13" y="84"/>
                    <a:pt x="13" y="84"/>
                    <a:pt x="13" y="84"/>
                  </a:cubicBezTo>
                  <a:cubicBezTo>
                    <a:pt x="13" y="84"/>
                    <a:pt x="13" y="84"/>
                    <a:pt x="13" y="85"/>
                  </a:cubicBezTo>
                  <a:cubicBezTo>
                    <a:pt x="17" y="109"/>
                    <a:pt x="23" y="130"/>
                    <a:pt x="41" y="151"/>
                  </a:cubicBezTo>
                  <a:cubicBezTo>
                    <a:pt x="42" y="152"/>
                    <a:pt x="44" y="153"/>
                    <a:pt x="45" y="153"/>
                  </a:cubicBezTo>
                  <a:cubicBezTo>
                    <a:pt x="47" y="153"/>
                    <a:pt x="48" y="152"/>
                    <a:pt x="50" y="151"/>
                  </a:cubicBezTo>
                  <a:cubicBezTo>
                    <a:pt x="67" y="130"/>
                    <a:pt x="74" y="109"/>
                    <a:pt x="78" y="85"/>
                  </a:cubicBezTo>
                  <a:cubicBezTo>
                    <a:pt x="78" y="84"/>
                    <a:pt x="78" y="84"/>
                    <a:pt x="78" y="84"/>
                  </a:cubicBezTo>
                  <a:cubicBezTo>
                    <a:pt x="78" y="84"/>
                    <a:pt x="78" y="84"/>
                    <a:pt x="78" y="84"/>
                  </a:cubicBezTo>
                  <a:cubicBezTo>
                    <a:pt x="78" y="85"/>
                    <a:pt x="78" y="85"/>
                    <a:pt x="78" y="85"/>
                  </a:cubicBezTo>
                  <a:cubicBezTo>
                    <a:pt x="78" y="88"/>
                    <a:pt x="81" y="90"/>
                    <a:pt x="84" y="90"/>
                  </a:cubicBezTo>
                  <a:cubicBezTo>
                    <a:pt x="84" y="90"/>
                    <a:pt x="84" y="90"/>
                    <a:pt x="84" y="90"/>
                  </a:cubicBezTo>
                  <a:cubicBezTo>
                    <a:pt x="87" y="90"/>
                    <a:pt x="89" y="87"/>
                    <a:pt x="89" y="85"/>
                  </a:cubicBezTo>
                  <a:cubicBezTo>
                    <a:pt x="89" y="85"/>
                    <a:pt x="90" y="85"/>
                    <a:pt x="90" y="84"/>
                  </a:cubicBezTo>
                  <a:cubicBezTo>
                    <a:pt x="90" y="82"/>
                    <a:pt x="90" y="79"/>
                    <a:pt x="90" y="76"/>
                  </a:cubicBezTo>
                  <a:cubicBezTo>
                    <a:pt x="90" y="74"/>
                    <a:pt x="90" y="72"/>
                    <a:pt x="90" y="70"/>
                  </a:cubicBezTo>
                  <a:close/>
                </a:path>
              </a:pathLst>
            </a:custGeom>
            <a:solidFill>
              <a:srgbClr val="092F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100">
              <a:extLst>
                <a:ext uri="{FF2B5EF4-FFF2-40B4-BE49-F238E27FC236}">
                  <a16:creationId xmlns:a16="http://schemas.microsoft.com/office/drawing/2014/main" id="{D1752612-C7CD-4AF2-A0B6-FD7FE4331F5E}"/>
                </a:ext>
              </a:extLst>
            </p:cNvPr>
            <p:cNvSpPr>
              <a:spLocks noEditPoints="1"/>
            </p:cNvSpPr>
            <p:nvPr/>
          </p:nvSpPr>
          <p:spPr bwMode="auto">
            <a:xfrm>
              <a:off x="1255824" y="2194079"/>
              <a:ext cx="143526" cy="159873"/>
            </a:xfrm>
            <a:custGeom>
              <a:avLst/>
              <a:gdLst>
                <a:gd name="T0" fmla="*/ 0 w 68"/>
                <a:gd name="T1" fmla="*/ 53 h 87"/>
                <a:gd name="T2" fmla="*/ 34 w 68"/>
                <a:gd name="T3" fmla="*/ 87 h 87"/>
                <a:gd name="T4" fmla="*/ 68 w 68"/>
                <a:gd name="T5" fmla="*/ 53 h 87"/>
                <a:gd name="T6" fmla="*/ 54 w 68"/>
                <a:gd name="T7" fmla="*/ 25 h 87"/>
                <a:gd name="T8" fmla="*/ 55 w 68"/>
                <a:gd name="T9" fmla="*/ 19 h 87"/>
                <a:gd name="T10" fmla="*/ 33 w 68"/>
                <a:gd name="T11" fmla="*/ 1 h 87"/>
                <a:gd name="T12" fmla="*/ 12 w 68"/>
                <a:gd name="T13" fmla="*/ 21 h 87"/>
                <a:gd name="T14" fmla="*/ 13 w 68"/>
                <a:gd name="T15" fmla="*/ 26 h 87"/>
                <a:gd name="T16" fmla="*/ 0 w 68"/>
                <a:gd name="T17" fmla="*/ 53 h 87"/>
                <a:gd name="T18" fmla="*/ 24 w 68"/>
                <a:gd name="T19" fmla="*/ 39 h 87"/>
                <a:gd name="T20" fmla="*/ 38 w 68"/>
                <a:gd name="T21" fmla="*/ 51 h 87"/>
                <a:gd name="T22" fmla="*/ 57 w 68"/>
                <a:gd name="T23" fmla="*/ 66 h 87"/>
                <a:gd name="T24" fmla="*/ 34 w 68"/>
                <a:gd name="T25" fmla="*/ 79 h 87"/>
                <a:gd name="T26" fmla="*/ 9 w 68"/>
                <a:gd name="T27" fmla="*/ 59 h 87"/>
                <a:gd name="T28" fmla="*/ 24 w 68"/>
                <a:gd name="T29" fmla="*/ 39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 h="87">
                  <a:moveTo>
                    <a:pt x="0" y="53"/>
                  </a:moveTo>
                  <a:cubicBezTo>
                    <a:pt x="0" y="71"/>
                    <a:pt x="15" y="87"/>
                    <a:pt x="34" y="87"/>
                  </a:cubicBezTo>
                  <a:cubicBezTo>
                    <a:pt x="53" y="87"/>
                    <a:pt x="68" y="71"/>
                    <a:pt x="68" y="53"/>
                  </a:cubicBezTo>
                  <a:cubicBezTo>
                    <a:pt x="68" y="41"/>
                    <a:pt x="63" y="31"/>
                    <a:pt x="54" y="25"/>
                  </a:cubicBezTo>
                  <a:cubicBezTo>
                    <a:pt x="55" y="23"/>
                    <a:pt x="55" y="21"/>
                    <a:pt x="55" y="19"/>
                  </a:cubicBezTo>
                  <a:cubicBezTo>
                    <a:pt x="55" y="8"/>
                    <a:pt x="45" y="0"/>
                    <a:pt x="33" y="1"/>
                  </a:cubicBezTo>
                  <a:cubicBezTo>
                    <a:pt x="21" y="1"/>
                    <a:pt x="12" y="11"/>
                    <a:pt x="12" y="21"/>
                  </a:cubicBezTo>
                  <a:cubicBezTo>
                    <a:pt x="13" y="23"/>
                    <a:pt x="13" y="24"/>
                    <a:pt x="13" y="26"/>
                  </a:cubicBezTo>
                  <a:cubicBezTo>
                    <a:pt x="5" y="32"/>
                    <a:pt x="0" y="42"/>
                    <a:pt x="0" y="53"/>
                  </a:cubicBezTo>
                  <a:close/>
                  <a:moveTo>
                    <a:pt x="24" y="39"/>
                  </a:moveTo>
                  <a:cubicBezTo>
                    <a:pt x="24" y="39"/>
                    <a:pt x="27" y="50"/>
                    <a:pt x="38" y="51"/>
                  </a:cubicBezTo>
                  <a:cubicBezTo>
                    <a:pt x="53" y="51"/>
                    <a:pt x="58" y="57"/>
                    <a:pt x="57" y="66"/>
                  </a:cubicBezTo>
                  <a:cubicBezTo>
                    <a:pt x="52" y="74"/>
                    <a:pt x="44" y="79"/>
                    <a:pt x="34" y="79"/>
                  </a:cubicBezTo>
                  <a:cubicBezTo>
                    <a:pt x="22" y="79"/>
                    <a:pt x="12" y="70"/>
                    <a:pt x="9" y="59"/>
                  </a:cubicBezTo>
                  <a:cubicBezTo>
                    <a:pt x="10" y="49"/>
                    <a:pt x="16" y="42"/>
                    <a:pt x="24" y="39"/>
                  </a:cubicBezTo>
                  <a:close/>
                </a:path>
              </a:pathLst>
            </a:custGeom>
            <a:solidFill>
              <a:srgbClr val="092F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99">
              <a:extLst>
                <a:ext uri="{FF2B5EF4-FFF2-40B4-BE49-F238E27FC236}">
                  <a16:creationId xmlns:a16="http://schemas.microsoft.com/office/drawing/2014/main" id="{EE4E85EF-0FDE-4A27-93D1-E5F2E3D71C80}"/>
                </a:ext>
              </a:extLst>
            </p:cNvPr>
            <p:cNvSpPr>
              <a:spLocks/>
            </p:cNvSpPr>
            <p:nvPr/>
          </p:nvSpPr>
          <p:spPr bwMode="auto">
            <a:xfrm>
              <a:off x="1635373" y="2373632"/>
              <a:ext cx="190255" cy="280681"/>
            </a:xfrm>
            <a:custGeom>
              <a:avLst/>
              <a:gdLst>
                <a:gd name="T0" fmla="*/ 90 w 90"/>
                <a:gd name="T1" fmla="*/ 70 h 153"/>
                <a:gd name="T2" fmla="*/ 90 w 90"/>
                <a:gd name="T3" fmla="*/ 64 h 153"/>
                <a:gd name="T4" fmla="*/ 89 w 90"/>
                <a:gd name="T5" fmla="*/ 55 h 153"/>
                <a:gd name="T6" fmla="*/ 86 w 90"/>
                <a:gd name="T7" fmla="*/ 40 h 153"/>
                <a:gd name="T8" fmla="*/ 84 w 90"/>
                <a:gd name="T9" fmla="*/ 32 h 153"/>
                <a:gd name="T10" fmla="*/ 83 w 90"/>
                <a:gd name="T11" fmla="*/ 28 h 153"/>
                <a:gd name="T12" fmla="*/ 82 w 90"/>
                <a:gd name="T13" fmla="*/ 25 h 153"/>
                <a:gd name="T14" fmla="*/ 81 w 90"/>
                <a:gd name="T15" fmla="*/ 24 h 153"/>
                <a:gd name="T16" fmla="*/ 79 w 90"/>
                <a:gd name="T17" fmla="*/ 20 h 153"/>
                <a:gd name="T18" fmla="*/ 77 w 90"/>
                <a:gd name="T19" fmla="*/ 17 h 153"/>
                <a:gd name="T20" fmla="*/ 54 w 90"/>
                <a:gd name="T21" fmla="*/ 0 h 153"/>
                <a:gd name="T22" fmla="*/ 53 w 90"/>
                <a:gd name="T23" fmla="*/ 1 h 153"/>
                <a:gd name="T24" fmla="*/ 52 w 90"/>
                <a:gd name="T25" fmla="*/ 2 h 153"/>
                <a:gd name="T26" fmla="*/ 47 w 90"/>
                <a:gd name="T27" fmla="*/ 4 h 153"/>
                <a:gd name="T28" fmla="*/ 45 w 90"/>
                <a:gd name="T29" fmla="*/ 5 h 153"/>
                <a:gd name="T30" fmla="*/ 43 w 90"/>
                <a:gd name="T31" fmla="*/ 4 h 153"/>
                <a:gd name="T32" fmla="*/ 39 w 90"/>
                <a:gd name="T33" fmla="*/ 2 h 153"/>
                <a:gd name="T34" fmla="*/ 38 w 90"/>
                <a:gd name="T35" fmla="*/ 1 h 153"/>
                <a:gd name="T36" fmla="*/ 37 w 90"/>
                <a:gd name="T37" fmla="*/ 0 h 153"/>
                <a:gd name="T38" fmla="*/ 14 w 90"/>
                <a:gd name="T39" fmla="*/ 17 h 153"/>
                <a:gd name="T40" fmla="*/ 12 w 90"/>
                <a:gd name="T41" fmla="*/ 20 h 153"/>
                <a:gd name="T42" fmla="*/ 9 w 90"/>
                <a:gd name="T43" fmla="*/ 24 h 153"/>
                <a:gd name="T44" fmla="*/ 9 w 90"/>
                <a:gd name="T45" fmla="*/ 25 h 153"/>
                <a:gd name="T46" fmla="*/ 8 w 90"/>
                <a:gd name="T47" fmla="*/ 28 h 153"/>
                <a:gd name="T48" fmla="*/ 6 w 90"/>
                <a:gd name="T49" fmla="*/ 32 h 153"/>
                <a:gd name="T50" fmla="*/ 4 w 90"/>
                <a:gd name="T51" fmla="*/ 40 h 153"/>
                <a:gd name="T52" fmla="*/ 1 w 90"/>
                <a:gd name="T53" fmla="*/ 55 h 153"/>
                <a:gd name="T54" fmla="*/ 0 w 90"/>
                <a:gd name="T55" fmla="*/ 64 h 153"/>
                <a:gd name="T56" fmla="*/ 0 w 90"/>
                <a:gd name="T57" fmla="*/ 70 h 153"/>
                <a:gd name="T58" fmla="*/ 0 w 90"/>
                <a:gd name="T59" fmla="*/ 76 h 153"/>
                <a:gd name="T60" fmla="*/ 1 w 90"/>
                <a:gd name="T61" fmla="*/ 84 h 153"/>
                <a:gd name="T62" fmla="*/ 1 w 90"/>
                <a:gd name="T63" fmla="*/ 85 h 153"/>
                <a:gd name="T64" fmla="*/ 6 w 90"/>
                <a:gd name="T65" fmla="*/ 90 h 153"/>
                <a:gd name="T66" fmla="*/ 7 w 90"/>
                <a:gd name="T67" fmla="*/ 90 h 153"/>
                <a:gd name="T68" fmla="*/ 13 w 90"/>
                <a:gd name="T69" fmla="*/ 85 h 153"/>
                <a:gd name="T70" fmla="*/ 13 w 90"/>
                <a:gd name="T71" fmla="*/ 84 h 153"/>
                <a:gd name="T72" fmla="*/ 13 w 90"/>
                <a:gd name="T73" fmla="*/ 84 h 153"/>
                <a:gd name="T74" fmla="*/ 13 w 90"/>
                <a:gd name="T75" fmla="*/ 85 h 153"/>
                <a:gd name="T76" fmla="*/ 41 w 90"/>
                <a:gd name="T77" fmla="*/ 151 h 153"/>
                <a:gd name="T78" fmla="*/ 45 w 90"/>
                <a:gd name="T79" fmla="*/ 153 h 153"/>
                <a:gd name="T80" fmla="*/ 50 w 90"/>
                <a:gd name="T81" fmla="*/ 151 h 153"/>
                <a:gd name="T82" fmla="*/ 78 w 90"/>
                <a:gd name="T83" fmla="*/ 85 h 153"/>
                <a:gd name="T84" fmla="*/ 78 w 90"/>
                <a:gd name="T85" fmla="*/ 84 h 153"/>
                <a:gd name="T86" fmla="*/ 78 w 90"/>
                <a:gd name="T87" fmla="*/ 84 h 153"/>
                <a:gd name="T88" fmla="*/ 78 w 90"/>
                <a:gd name="T89" fmla="*/ 85 h 153"/>
                <a:gd name="T90" fmla="*/ 84 w 90"/>
                <a:gd name="T91" fmla="*/ 90 h 153"/>
                <a:gd name="T92" fmla="*/ 84 w 90"/>
                <a:gd name="T93" fmla="*/ 90 h 153"/>
                <a:gd name="T94" fmla="*/ 89 w 90"/>
                <a:gd name="T95" fmla="*/ 85 h 153"/>
                <a:gd name="T96" fmla="*/ 90 w 90"/>
                <a:gd name="T97" fmla="*/ 84 h 153"/>
                <a:gd name="T98" fmla="*/ 90 w 90"/>
                <a:gd name="T99" fmla="*/ 76 h 153"/>
                <a:gd name="T100" fmla="*/ 90 w 90"/>
                <a:gd name="T101" fmla="*/ 7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0" h="153">
                  <a:moveTo>
                    <a:pt x="90" y="70"/>
                  </a:moveTo>
                  <a:cubicBezTo>
                    <a:pt x="90" y="68"/>
                    <a:pt x="90" y="66"/>
                    <a:pt x="90" y="64"/>
                  </a:cubicBezTo>
                  <a:cubicBezTo>
                    <a:pt x="90" y="61"/>
                    <a:pt x="90" y="58"/>
                    <a:pt x="89" y="55"/>
                  </a:cubicBezTo>
                  <a:cubicBezTo>
                    <a:pt x="88" y="50"/>
                    <a:pt x="87" y="45"/>
                    <a:pt x="86" y="40"/>
                  </a:cubicBezTo>
                  <a:cubicBezTo>
                    <a:pt x="86" y="37"/>
                    <a:pt x="85" y="35"/>
                    <a:pt x="84" y="32"/>
                  </a:cubicBezTo>
                  <a:cubicBezTo>
                    <a:pt x="84" y="31"/>
                    <a:pt x="83" y="30"/>
                    <a:pt x="83" y="28"/>
                  </a:cubicBezTo>
                  <a:cubicBezTo>
                    <a:pt x="82" y="25"/>
                    <a:pt x="82" y="25"/>
                    <a:pt x="82" y="25"/>
                  </a:cubicBezTo>
                  <a:cubicBezTo>
                    <a:pt x="81" y="24"/>
                    <a:pt x="81" y="24"/>
                    <a:pt x="81" y="24"/>
                  </a:cubicBezTo>
                  <a:cubicBezTo>
                    <a:pt x="81" y="22"/>
                    <a:pt x="80" y="21"/>
                    <a:pt x="79" y="20"/>
                  </a:cubicBezTo>
                  <a:cubicBezTo>
                    <a:pt x="78" y="19"/>
                    <a:pt x="77" y="18"/>
                    <a:pt x="77" y="17"/>
                  </a:cubicBezTo>
                  <a:cubicBezTo>
                    <a:pt x="77" y="17"/>
                    <a:pt x="58" y="0"/>
                    <a:pt x="54" y="0"/>
                  </a:cubicBezTo>
                  <a:cubicBezTo>
                    <a:pt x="54" y="0"/>
                    <a:pt x="53" y="0"/>
                    <a:pt x="53" y="1"/>
                  </a:cubicBezTo>
                  <a:cubicBezTo>
                    <a:pt x="53" y="1"/>
                    <a:pt x="52" y="1"/>
                    <a:pt x="52" y="2"/>
                  </a:cubicBezTo>
                  <a:cubicBezTo>
                    <a:pt x="51" y="3"/>
                    <a:pt x="49" y="4"/>
                    <a:pt x="47" y="4"/>
                  </a:cubicBezTo>
                  <a:cubicBezTo>
                    <a:pt x="47" y="5"/>
                    <a:pt x="46" y="5"/>
                    <a:pt x="45" y="5"/>
                  </a:cubicBezTo>
                  <a:cubicBezTo>
                    <a:pt x="44" y="5"/>
                    <a:pt x="44" y="5"/>
                    <a:pt x="43" y="4"/>
                  </a:cubicBezTo>
                  <a:cubicBezTo>
                    <a:pt x="41" y="4"/>
                    <a:pt x="40" y="3"/>
                    <a:pt x="39" y="2"/>
                  </a:cubicBezTo>
                  <a:cubicBezTo>
                    <a:pt x="38" y="1"/>
                    <a:pt x="38" y="1"/>
                    <a:pt x="38" y="1"/>
                  </a:cubicBezTo>
                  <a:cubicBezTo>
                    <a:pt x="37" y="0"/>
                    <a:pt x="37" y="0"/>
                    <a:pt x="37" y="0"/>
                  </a:cubicBezTo>
                  <a:cubicBezTo>
                    <a:pt x="33" y="0"/>
                    <a:pt x="14" y="17"/>
                    <a:pt x="14" y="17"/>
                  </a:cubicBezTo>
                  <a:cubicBezTo>
                    <a:pt x="13" y="18"/>
                    <a:pt x="12" y="19"/>
                    <a:pt x="12" y="20"/>
                  </a:cubicBezTo>
                  <a:cubicBezTo>
                    <a:pt x="11" y="21"/>
                    <a:pt x="10" y="22"/>
                    <a:pt x="9" y="24"/>
                  </a:cubicBezTo>
                  <a:cubicBezTo>
                    <a:pt x="9" y="25"/>
                    <a:pt x="9" y="25"/>
                    <a:pt x="9" y="25"/>
                  </a:cubicBezTo>
                  <a:cubicBezTo>
                    <a:pt x="8" y="28"/>
                    <a:pt x="8" y="28"/>
                    <a:pt x="8" y="28"/>
                  </a:cubicBezTo>
                  <a:cubicBezTo>
                    <a:pt x="7" y="30"/>
                    <a:pt x="7" y="31"/>
                    <a:pt x="6" y="32"/>
                  </a:cubicBezTo>
                  <a:cubicBezTo>
                    <a:pt x="6" y="35"/>
                    <a:pt x="5" y="37"/>
                    <a:pt x="4" y="40"/>
                  </a:cubicBezTo>
                  <a:cubicBezTo>
                    <a:pt x="3" y="45"/>
                    <a:pt x="2" y="50"/>
                    <a:pt x="1" y="55"/>
                  </a:cubicBezTo>
                  <a:cubicBezTo>
                    <a:pt x="1" y="58"/>
                    <a:pt x="1" y="61"/>
                    <a:pt x="0" y="64"/>
                  </a:cubicBezTo>
                  <a:cubicBezTo>
                    <a:pt x="0" y="66"/>
                    <a:pt x="0" y="68"/>
                    <a:pt x="0" y="70"/>
                  </a:cubicBezTo>
                  <a:cubicBezTo>
                    <a:pt x="0" y="72"/>
                    <a:pt x="0" y="74"/>
                    <a:pt x="0" y="76"/>
                  </a:cubicBezTo>
                  <a:cubicBezTo>
                    <a:pt x="0" y="79"/>
                    <a:pt x="1" y="82"/>
                    <a:pt x="1" y="84"/>
                  </a:cubicBezTo>
                  <a:cubicBezTo>
                    <a:pt x="1" y="85"/>
                    <a:pt x="1" y="85"/>
                    <a:pt x="1" y="85"/>
                  </a:cubicBezTo>
                  <a:cubicBezTo>
                    <a:pt x="1" y="87"/>
                    <a:pt x="3" y="90"/>
                    <a:pt x="6" y="90"/>
                  </a:cubicBezTo>
                  <a:cubicBezTo>
                    <a:pt x="6" y="90"/>
                    <a:pt x="7" y="90"/>
                    <a:pt x="7" y="90"/>
                  </a:cubicBezTo>
                  <a:cubicBezTo>
                    <a:pt x="10" y="90"/>
                    <a:pt x="12" y="88"/>
                    <a:pt x="13" y="85"/>
                  </a:cubicBezTo>
                  <a:cubicBezTo>
                    <a:pt x="13" y="84"/>
                    <a:pt x="13" y="84"/>
                    <a:pt x="13" y="84"/>
                  </a:cubicBezTo>
                  <a:cubicBezTo>
                    <a:pt x="13" y="84"/>
                    <a:pt x="13" y="84"/>
                    <a:pt x="13" y="84"/>
                  </a:cubicBezTo>
                  <a:cubicBezTo>
                    <a:pt x="13" y="84"/>
                    <a:pt x="13" y="84"/>
                    <a:pt x="13" y="85"/>
                  </a:cubicBezTo>
                  <a:cubicBezTo>
                    <a:pt x="17" y="109"/>
                    <a:pt x="23" y="130"/>
                    <a:pt x="41" y="151"/>
                  </a:cubicBezTo>
                  <a:cubicBezTo>
                    <a:pt x="42" y="152"/>
                    <a:pt x="44" y="153"/>
                    <a:pt x="45" y="153"/>
                  </a:cubicBezTo>
                  <a:cubicBezTo>
                    <a:pt x="47" y="153"/>
                    <a:pt x="48" y="152"/>
                    <a:pt x="50" y="151"/>
                  </a:cubicBezTo>
                  <a:cubicBezTo>
                    <a:pt x="67" y="130"/>
                    <a:pt x="74" y="109"/>
                    <a:pt x="78" y="85"/>
                  </a:cubicBezTo>
                  <a:cubicBezTo>
                    <a:pt x="78" y="84"/>
                    <a:pt x="78" y="84"/>
                    <a:pt x="78" y="84"/>
                  </a:cubicBezTo>
                  <a:cubicBezTo>
                    <a:pt x="78" y="84"/>
                    <a:pt x="78" y="84"/>
                    <a:pt x="78" y="84"/>
                  </a:cubicBezTo>
                  <a:cubicBezTo>
                    <a:pt x="78" y="85"/>
                    <a:pt x="78" y="85"/>
                    <a:pt x="78" y="85"/>
                  </a:cubicBezTo>
                  <a:cubicBezTo>
                    <a:pt x="78" y="88"/>
                    <a:pt x="81" y="90"/>
                    <a:pt x="84" y="90"/>
                  </a:cubicBezTo>
                  <a:cubicBezTo>
                    <a:pt x="84" y="90"/>
                    <a:pt x="84" y="90"/>
                    <a:pt x="84" y="90"/>
                  </a:cubicBezTo>
                  <a:cubicBezTo>
                    <a:pt x="87" y="90"/>
                    <a:pt x="89" y="87"/>
                    <a:pt x="89" y="85"/>
                  </a:cubicBezTo>
                  <a:cubicBezTo>
                    <a:pt x="89" y="85"/>
                    <a:pt x="90" y="85"/>
                    <a:pt x="90" y="84"/>
                  </a:cubicBezTo>
                  <a:cubicBezTo>
                    <a:pt x="90" y="82"/>
                    <a:pt x="90" y="79"/>
                    <a:pt x="90" y="76"/>
                  </a:cubicBezTo>
                  <a:cubicBezTo>
                    <a:pt x="90" y="74"/>
                    <a:pt x="90" y="72"/>
                    <a:pt x="90" y="70"/>
                  </a:cubicBezTo>
                  <a:close/>
                </a:path>
              </a:pathLst>
            </a:custGeom>
            <a:solidFill>
              <a:srgbClr val="092F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100">
              <a:extLst>
                <a:ext uri="{FF2B5EF4-FFF2-40B4-BE49-F238E27FC236}">
                  <a16:creationId xmlns:a16="http://schemas.microsoft.com/office/drawing/2014/main" id="{DD709EDD-455A-44E6-BD7C-A3EF92044D8B}"/>
                </a:ext>
              </a:extLst>
            </p:cNvPr>
            <p:cNvSpPr>
              <a:spLocks noEditPoints="1"/>
            </p:cNvSpPr>
            <p:nvPr/>
          </p:nvSpPr>
          <p:spPr bwMode="auto">
            <a:xfrm>
              <a:off x="1658738" y="2191333"/>
              <a:ext cx="143526" cy="159873"/>
            </a:xfrm>
            <a:custGeom>
              <a:avLst/>
              <a:gdLst>
                <a:gd name="T0" fmla="*/ 0 w 68"/>
                <a:gd name="T1" fmla="*/ 53 h 87"/>
                <a:gd name="T2" fmla="*/ 34 w 68"/>
                <a:gd name="T3" fmla="*/ 87 h 87"/>
                <a:gd name="T4" fmla="*/ 68 w 68"/>
                <a:gd name="T5" fmla="*/ 53 h 87"/>
                <a:gd name="T6" fmla="*/ 54 w 68"/>
                <a:gd name="T7" fmla="*/ 25 h 87"/>
                <a:gd name="T8" fmla="*/ 55 w 68"/>
                <a:gd name="T9" fmla="*/ 19 h 87"/>
                <a:gd name="T10" fmla="*/ 33 w 68"/>
                <a:gd name="T11" fmla="*/ 1 h 87"/>
                <a:gd name="T12" fmla="*/ 12 w 68"/>
                <a:gd name="T13" fmla="*/ 21 h 87"/>
                <a:gd name="T14" fmla="*/ 13 w 68"/>
                <a:gd name="T15" fmla="*/ 26 h 87"/>
                <a:gd name="T16" fmla="*/ 0 w 68"/>
                <a:gd name="T17" fmla="*/ 53 h 87"/>
                <a:gd name="T18" fmla="*/ 24 w 68"/>
                <a:gd name="T19" fmla="*/ 39 h 87"/>
                <a:gd name="T20" fmla="*/ 38 w 68"/>
                <a:gd name="T21" fmla="*/ 51 h 87"/>
                <a:gd name="T22" fmla="*/ 57 w 68"/>
                <a:gd name="T23" fmla="*/ 66 h 87"/>
                <a:gd name="T24" fmla="*/ 34 w 68"/>
                <a:gd name="T25" fmla="*/ 79 h 87"/>
                <a:gd name="T26" fmla="*/ 9 w 68"/>
                <a:gd name="T27" fmla="*/ 59 h 87"/>
                <a:gd name="T28" fmla="*/ 24 w 68"/>
                <a:gd name="T29" fmla="*/ 39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 h="87">
                  <a:moveTo>
                    <a:pt x="0" y="53"/>
                  </a:moveTo>
                  <a:cubicBezTo>
                    <a:pt x="0" y="71"/>
                    <a:pt x="15" y="87"/>
                    <a:pt x="34" y="87"/>
                  </a:cubicBezTo>
                  <a:cubicBezTo>
                    <a:pt x="53" y="87"/>
                    <a:pt x="68" y="71"/>
                    <a:pt x="68" y="53"/>
                  </a:cubicBezTo>
                  <a:cubicBezTo>
                    <a:pt x="68" y="41"/>
                    <a:pt x="63" y="31"/>
                    <a:pt x="54" y="25"/>
                  </a:cubicBezTo>
                  <a:cubicBezTo>
                    <a:pt x="55" y="23"/>
                    <a:pt x="55" y="21"/>
                    <a:pt x="55" y="19"/>
                  </a:cubicBezTo>
                  <a:cubicBezTo>
                    <a:pt x="55" y="8"/>
                    <a:pt x="45" y="0"/>
                    <a:pt x="33" y="1"/>
                  </a:cubicBezTo>
                  <a:cubicBezTo>
                    <a:pt x="21" y="1"/>
                    <a:pt x="12" y="11"/>
                    <a:pt x="12" y="21"/>
                  </a:cubicBezTo>
                  <a:cubicBezTo>
                    <a:pt x="13" y="23"/>
                    <a:pt x="13" y="24"/>
                    <a:pt x="13" y="26"/>
                  </a:cubicBezTo>
                  <a:cubicBezTo>
                    <a:pt x="5" y="32"/>
                    <a:pt x="0" y="42"/>
                    <a:pt x="0" y="53"/>
                  </a:cubicBezTo>
                  <a:close/>
                  <a:moveTo>
                    <a:pt x="24" y="39"/>
                  </a:moveTo>
                  <a:cubicBezTo>
                    <a:pt x="24" y="39"/>
                    <a:pt x="27" y="50"/>
                    <a:pt x="38" y="51"/>
                  </a:cubicBezTo>
                  <a:cubicBezTo>
                    <a:pt x="53" y="51"/>
                    <a:pt x="58" y="57"/>
                    <a:pt x="57" y="66"/>
                  </a:cubicBezTo>
                  <a:cubicBezTo>
                    <a:pt x="52" y="74"/>
                    <a:pt x="44" y="79"/>
                    <a:pt x="34" y="79"/>
                  </a:cubicBezTo>
                  <a:cubicBezTo>
                    <a:pt x="22" y="79"/>
                    <a:pt x="12" y="70"/>
                    <a:pt x="9" y="59"/>
                  </a:cubicBezTo>
                  <a:cubicBezTo>
                    <a:pt x="10" y="49"/>
                    <a:pt x="16" y="42"/>
                    <a:pt x="24" y="39"/>
                  </a:cubicBezTo>
                  <a:close/>
                </a:path>
              </a:pathLst>
            </a:custGeom>
            <a:solidFill>
              <a:srgbClr val="092F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 name="Freeform 99">
              <a:extLst>
                <a:ext uri="{FF2B5EF4-FFF2-40B4-BE49-F238E27FC236}">
                  <a16:creationId xmlns:a16="http://schemas.microsoft.com/office/drawing/2014/main" id="{96674D7D-3631-4A84-84AE-46EDB8B911AB}"/>
                </a:ext>
              </a:extLst>
            </p:cNvPr>
            <p:cNvSpPr>
              <a:spLocks/>
            </p:cNvSpPr>
            <p:nvPr/>
          </p:nvSpPr>
          <p:spPr bwMode="auto">
            <a:xfrm>
              <a:off x="2830789" y="2368805"/>
              <a:ext cx="190255" cy="280681"/>
            </a:xfrm>
            <a:custGeom>
              <a:avLst/>
              <a:gdLst>
                <a:gd name="T0" fmla="*/ 90 w 90"/>
                <a:gd name="T1" fmla="*/ 70 h 153"/>
                <a:gd name="T2" fmla="*/ 90 w 90"/>
                <a:gd name="T3" fmla="*/ 64 h 153"/>
                <a:gd name="T4" fmla="*/ 89 w 90"/>
                <a:gd name="T5" fmla="*/ 55 h 153"/>
                <a:gd name="T6" fmla="*/ 86 w 90"/>
                <a:gd name="T7" fmla="*/ 40 h 153"/>
                <a:gd name="T8" fmla="*/ 84 w 90"/>
                <a:gd name="T9" fmla="*/ 32 h 153"/>
                <a:gd name="T10" fmla="*/ 83 w 90"/>
                <a:gd name="T11" fmla="*/ 28 h 153"/>
                <a:gd name="T12" fmla="*/ 82 w 90"/>
                <a:gd name="T13" fmla="*/ 25 h 153"/>
                <a:gd name="T14" fmla="*/ 81 w 90"/>
                <a:gd name="T15" fmla="*/ 24 h 153"/>
                <a:gd name="T16" fmla="*/ 79 w 90"/>
                <a:gd name="T17" fmla="*/ 20 h 153"/>
                <a:gd name="T18" fmla="*/ 77 w 90"/>
                <a:gd name="T19" fmla="*/ 17 h 153"/>
                <a:gd name="T20" fmla="*/ 54 w 90"/>
                <a:gd name="T21" fmla="*/ 0 h 153"/>
                <a:gd name="T22" fmla="*/ 53 w 90"/>
                <a:gd name="T23" fmla="*/ 1 h 153"/>
                <a:gd name="T24" fmla="*/ 52 w 90"/>
                <a:gd name="T25" fmla="*/ 2 h 153"/>
                <a:gd name="T26" fmla="*/ 47 w 90"/>
                <a:gd name="T27" fmla="*/ 4 h 153"/>
                <a:gd name="T28" fmla="*/ 45 w 90"/>
                <a:gd name="T29" fmla="*/ 5 h 153"/>
                <a:gd name="T30" fmla="*/ 43 w 90"/>
                <a:gd name="T31" fmla="*/ 4 h 153"/>
                <a:gd name="T32" fmla="*/ 39 w 90"/>
                <a:gd name="T33" fmla="*/ 2 h 153"/>
                <a:gd name="T34" fmla="*/ 38 w 90"/>
                <a:gd name="T35" fmla="*/ 1 h 153"/>
                <a:gd name="T36" fmla="*/ 37 w 90"/>
                <a:gd name="T37" fmla="*/ 0 h 153"/>
                <a:gd name="T38" fmla="*/ 14 w 90"/>
                <a:gd name="T39" fmla="*/ 17 h 153"/>
                <a:gd name="T40" fmla="*/ 12 w 90"/>
                <a:gd name="T41" fmla="*/ 20 h 153"/>
                <a:gd name="T42" fmla="*/ 9 w 90"/>
                <a:gd name="T43" fmla="*/ 24 h 153"/>
                <a:gd name="T44" fmla="*/ 9 w 90"/>
                <a:gd name="T45" fmla="*/ 25 h 153"/>
                <a:gd name="T46" fmla="*/ 8 w 90"/>
                <a:gd name="T47" fmla="*/ 28 h 153"/>
                <a:gd name="T48" fmla="*/ 6 w 90"/>
                <a:gd name="T49" fmla="*/ 32 h 153"/>
                <a:gd name="T50" fmla="*/ 4 w 90"/>
                <a:gd name="T51" fmla="*/ 40 h 153"/>
                <a:gd name="T52" fmla="*/ 1 w 90"/>
                <a:gd name="T53" fmla="*/ 55 h 153"/>
                <a:gd name="T54" fmla="*/ 0 w 90"/>
                <a:gd name="T55" fmla="*/ 64 h 153"/>
                <a:gd name="T56" fmla="*/ 0 w 90"/>
                <a:gd name="T57" fmla="*/ 70 h 153"/>
                <a:gd name="T58" fmla="*/ 0 w 90"/>
                <a:gd name="T59" fmla="*/ 76 h 153"/>
                <a:gd name="T60" fmla="*/ 1 w 90"/>
                <a:gd name="T61" fmla="*/ 84 h 153"/>
                <a:gd name="T62" fmla="*/ 1 w 90"/>
                <a:gd name="T63" fmla="*/ 85 h 153"/>
                <a:gd name="T64" fmla="*/ 6 w 90"/>
                <a:gd name="T65" fmla="*/ 90 h 153"/>
                <a:gd name="T66" fmla="*/ 7 w 90"/>
                <a:gd name="T67" fmla="*/ 90 h 153"/>
                <a:gd name="T68" fmla="*/ 13 w 90"/>
                <a:gd name="T69" fmla="*/ 85 h 153"/>
                <a:gd name="T70" fmla="*/ 13 w 90"/>
                <a:gd name="T71" fmla="*/ 84 h 153"/>
                <a:gd name="T72" fmla="*/ 13 w 90"/>
                <a:gd name="T73" fmla="*/ 84 h 153"/>
                <a:gd name="T74" fmla="*/ 13 w 90"/>
                <a:gd name="T75" fmla="*/ 85 h 153"/>
                <a:gd name="T76" fmla="*/ 41 w 90"/>
                <a:gd name="T77" fmla="*/ 151 h 153"/>
                <a:gd name="T78" fmla="*/ 45 w 90"/>
                <a:gd name="T79" fmla="*/ 153 h 153"/>
                <a:gd name="T80" fmla="*/ 50 w 90"/>
                <a:gd name="T81" fmla="*/ 151 h 153"/>
                <a:gd name="T82" fmla="*/ 78 w 90"/>
                <a:gd name="T83" fmla="*/ 85 h 153"/>
                <a:gd name="T84" fmla="*/ 78 w 90"/>
                <a:gd name="T85" fmla="*/ 84 h 153"/>
                <a:gd name="T86" fmla="*/ 78 w 90"/>
                <a:gd name="T87" fmla="*/ 84 h 153"/>
                <a:gd name="T88" fmla="*/ 78 w 90"/>
                <a:gd name="T89" fmla="*/ 85 h 153"/>
                <a:gd name="T90" fmla="*/ 84 w 90"/>
                <a:gd name="T91" fmla="*/ 90 h 153"/>
                <a:gd name="T92" fmla="*/ 84 w 90"/>
                <a:gd name="T93" fmla="*/ 90 h 153"/>
                <a:gd name="T94" fmla="*/ 89 w 90"/>
                <a:gd name="T95" fmla="*/ 85 h 153"/>
                <a:gd name="T96" fmla="*/ 90 w 90"/>
                <a:gd name="T97" fmla="*/ 84 h 153"/>
                <a:gd name="T98" fmla="*/ 90 w 90"/>
                <a:gd name="T99" fmla="*/ 76 h 153"/>
                <a:gd name="T100" fmla="*/ 90 w 90"/>
                <a:gd name="T101" fmla="*/ 7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0" h="153">
                  <a:moveTo>
                    <a:pt x="90" y="70"/>
                  </a:moveTo>
                  <a:cubicBezTo>
                    <a:pt x="90" y="68"/>
                    <a:pt x="90" y="66"/>
                    <a:pt x="90" y="64"/>
                  </a:cubicBezTo>
                  <a:cubicBezTo>
                    <a:pt x="90" y="61"/>
                    <a:pt x="90" y="58"/>
                    <a:pt x="89" y="55"/>
                  </a:cubicBezTo>
                  <a:cubicBezTo>
                    <a:pt x="88" y="50"/>
                    <a:pt x="87" y="45"/>
                    <a:pt x="86" y="40"/>
                  </a:cubicBezTo>
                  <a:cubicBezTo>
                    <a:pt x="86" y="37"/>
                    <a:pt x="85" y="35"/>
                    <a:pt x="84" y="32"/>
                  </a:cubicBezTo>
                  <a:cubicBezTo>
                    <a:pt x="84" y="31"/>
                    <a:pt x="83" y="30"/>
                    <a:pt x="83" y="28"/>
                  </a:cubicBezTo>
                  <a:cubicBezTo>
                    <a:pt x="82" y="25"/>
                    <a:pt x="82" y="25"/>
                    <a:pt x="82" y="25"/>
                  </a:cubicBezTo>
                  <a:cubicBezTo>
                    <a:pt x="81" y="24"/>
                    <a:pt x="81" y="24"/>
                    <a:pt x="81" y="24"/>
                  </a:cubicBezTo>
                  <a:cubicBezTo>
                    <a:pt x="81" y="22"/>
                    <a:pt x="80" y="21"/>
                    <a:pt x="79" y="20"/>
                  </a:cubicBezTo>
                  <a:cubicBezTo>
                    <a:pt x="78" y="19"/>
                    <a:pt x="77" y="18"/>
                    <a:pt x="77" y="17"/>
                  </a:cubicBezTo>
                  <a:cubicBezTo>
                    <a:pt x="77" y="17"/>
                    <a:pt x="58" y="0"/>
                    <a:pt x="54" y="0"/>
                  </a:cubicBezTo>
                  <a:cubicBezTo>
                    <a:pt x="54" y="0"/>
                    <a:pt x="53" y="0"/>
                    <a:pt x="53" y="1"/>
                  </a:cubicBezTo>
                  <a:cubicBezTo>
                    <a:pt x="53" y="1"/>
                    <a:pt x="52" y="1"/>
                    <a:pt x="52" y="2"/>
                  </a:cubicBezTo>
                  <a:cubicBezTo>
                    <a:pt x="51" y="3"/>
                    <a:pt x="49" y="4"/>
                    <a:pt x="47" y="4"/>
                  </a:cubicBezTo>
                  <a:cubicBezTo>
                    <a:pt x="47" y="5"/>
                    <a:pt x="46" y="5"/>
                    <a:pt x="45" y="5"/>
                  </a:cubicBezTo>
                  <a:cubicBezTo>
                    <a:pt x="44" y="5"/>
                    <a:pt x="44" y="5"/>
                    <a:pt x="43" y="4"/>
                  </a:cubicBezTo>
                  <a:cubicBezTo>
                    <a:pt x="41" y="4"/>
                    <a:pt x="40" y="3"/>
                    <a:pt x="39" y="2"/>
                  </a:cubicBezTo>
                  <a:cubicBezTo>
                    <a:pt x="38" y="1"/>
                    <a:pt x="38" y="1"/>
                    <a:pt x="38" y="1"/>
                  </a:cubicBezTo>
                  <a:cubicBezTo>
                    <a:pt x="37" y="0"/>
                    <a:pt x="37" y="0"/>
                    <a:pt x="37" y="0"/>
                  </a:cubicBezTo>
                  <a:cubicBezTo>
                    <a:pt x="33" y="0"/>
                    <a:pt x="14" y="17"/>
                    <a:pt x="14" y="17"/>
                  </a:cubicBezTo>
                  <a:cubicBezTo>
                    <a:pt x="13" y="18"/>
                    <a:pt x="12" y="19"/>
                    <a:pt x="12" y="20"/>
                  </a:cubicBezTo>
                  <a:cubicBezTo>
                    <a:pt x="11" y="21"/>
                    <a:pt x="10" y="22"/>
                    <a:pt x="9" y="24"/>
                  </a:cubicBezTo>
                  <a:cubicBezTo>
                    <a:pt x="9" y="25"/>
                    <a:pt x="9" y="25"/>
                    <a:pt x="9" y="25"/>
                  </a:cubicBezTo>
                  <a:cubicBezTo>
                    <a:pt x="8" y="28"/>
                    <a:pt x="8" y="28"/>
                    <a:pt x="8" y="28"/>
                  </a:cubicBezTo>
                  <a:cubicBezTo>
                    <a:pt x="7" y="30"/>
                    <a:pt x="7" y="31"/>
                    <a:pt x="6" y="32"/>
                  </a:cubicBezTo>
                  <a:cubicBezTo>
                    <a:pt x="6" y="35"/>
                    <a:pt x="5" y="37"/>
                    <a:pt x="4" y="40"/>
                  </a:cubicBezTo>
                  <a:cubicBezTo>
                    <a:pt x="3" y="45"/>
                    <a:pt x="2" y="50"/>
                    <a:pt x="1" y="55"/>
                  </a:cubicBezTo>
                  <a:cubicBezTo>
                    <a:pt x="1" y="58"/>
                    <a:pt x="1" y="61"/>
                    <a:pt x="0" y="64"/>
                  </a:cubicBezTo>
                  <a:cubicBezTo>
                    <a:pt x="0" y="66"/>
                    <a:pt x="0" y="68"/>
                    <a:pt x="0" y="70"/>
                  </a:cubicBezTo>
                  <a:cubicBezTo>
                    <a:pt x="0" y="72"/>
                    <a:pt x="0" y="74"/>
                    <a:pt x="0" y="76"/>
                  </a:cubicBezTo>
                  <a:cubicBezTo>
                    <a:pt x="0" y="79"/>
                    <a:pt x="1" y="82"/>
                    <a:pt x="1" y="84"/>
                  </a:cubicBezTo>
                  <a:cubicBezTo>
                    <a:pt x="1" y="85"/>
                    <a:pt x="1" y="85"/>
                    <a:pt x="1" y="85"/>
                  </a:cubicBezTo>
                  <a:cubicBezTo>
                    <a:pt x="1" y="87"/>
                    <a:pt x="3" y="90"/>
                    <a:pt x="6" y="90"/>
                  </a:cubicBezTo>
                  <a:cubicBezTo>
                    <a:pt x="6" y="90"/>
                    <a:pt x="7" y="90"/>
                    <a:pt x="7" y="90"/>
                  </a:cubicBezTo>
                  <a:cubicBezTo>
                    <a:pt x="10" y="90"/>
                    <a:pt x="12" y="88"/>
                    <a:pt x="13" y="85"/>
                  </a:cubicBezTo>
                  <a:cubicBezTo>
                    <a:pt x="13" y="84"/>
                    <a:pt x="13" y="84"/>
                    <a:pt x="13" y="84"/>
                  </a:cubicBezTo>
                  <a:cubicBezTo>
                    <a:pt x="13" y="84"/>
                    <a:pt x="13" y="84"/>
                    <a:pt x="13" y="84"/>
                  </a:cubicBezTo>
                  <a:cubicBezTo>
                    <a:pt x="13" y="84"/>
                    <a:pt x="13" y="84"/>
                    <a:pt x="13" y="85"/>
                  </a:cubicBezTo>
                  <a:cubicBezTo>
                    <a:pt x="17" y="109"/>
                    <a:pt x="23" y="130"/>
                    <a:pt x="41" y="151"/>
                  </a:cubicBezTo>
                  <a:cubicBezTo>
                    <a:pt x="42" y="152"/>
                    <a:pt x="44" y="153"/>
                    <a:pt x="45" y="153"/>
                  </a:cubicBezTo>
                  <a:cubicBezTo>
                    <a:pt x="47" y="153"/>
                    <a:pt x="48" y="152"/>
                    <a:pt x="50" y="151"/>
                  </a:cubicBezTo>
                  <a:cubicBezTo>
                    <a:pt x="67" y="130"/>
                    <a:pt x="74" y="109"/>
                    <a:pt x="78" y="85"/>
                  </a:cubicBezTo>
                  <a:cubicBezTo>
                    <a:pt x="78" y="84"/>
                    <a:pt x="78" y="84"/>
                    <a:pt x="78" y="84"/>
                  </a:cubicBezTo>
                  <a:cubicBezTo>
                    <a:pt x="78" y="84"/>
                    <a:pt x="78" y="84"/>
                    <a:pt x="78" y="84"/>
                  </a:cubicBezTo>
                  <a:cubicBezTo>
                    <a:pt x="78" y="85"/>
                    <a:pt x="78" y="85"/>
                    <a:pt x="78" y="85"/>
                  </a:cubicBezTo>
                  <a:cubicBezTo>
                    <a:pt x="78" y="88"/>
                    <a:pt x="81" y="90"/>
                    <a:pt x="84" y="90"/>
                  </a:cubicBezTo>
                  <a:cubicBezTo>
                    <a:pt x="84" y="90"/>
                    <a:pt x="84" y="90"/>
                    <a:pt x="84" y="90"/>
                  </a:cubicBezTo>
                  <a:cubicBezTo>
                    <a:pt x="87" y="90"/>
                    <a:pt x="89" y="87"/>
                    <a:pt x="89" y="85"/>
                  </a:cubicBezTo>
                  <a:cubicBezTo>
                    <a:pt x="89" y="85"/>
                    <a:pt x="90" y="85"/>
                    <a:pt x="90" y="84"/>
                  </a:cubicBezTo>
                  <a:cubicBezTo>
                    <a:pt x="90" y="82"/>
                    <a:pt x="90" y="79"/>
                    <a:pt x="90" y="76"/>
                  </a:cubicBezTo>
                  <a:cubicBezTo>
                    <a:pt x="90" y="74"/>
                    <a:pt x="90" y="72"/>
                    <a:pt x="90" y="70"/>
                  </a:cubicBezTo>
                  <a:close/>
                </a:path>
              </a:pathLst>
            </a:custGeom>
            <a:solidFill>
              <a:srgbClr val="092F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 name="Freeform 100">
              <a:extLst>
                <a:ext uri="{FF2B5EF4-FFF2-40B4-BE49-F238E27FC236}">
                  <a16:creationId xmlns:a16="http://schemas.microsoft.com/office/drawing/2014/main" id="{279B337B-EB00-4E82-8604-193850E8983B}"/>
                </a:ext>
              </a:extLst>
            </p:cNvPr>
            <p:cNvSpPr>
              <a:spLocks noEditPoints="1"/>
            </p:cNvSpPr>
            <p:nvPr/>
          </p:nvSpPr>
          <p:spPr bwMode="auto">
            <a:xfrm>
              <a:off x="2854154" y="2186506"/>
              <a:ext cx="143526" cy="159873"/>
            </a:xfrm>
            <a:custGeom>
              <a:avLst/>
              <a:gdLst>
                <a:gd name="T0" fmla="*/ 0 w 68"/>
                <a:gd name="T1" fmla="*/ 53 h 87"/>
                <a:gd name="T2" fmla="*/ 34 w 68"/>
                <a:gd name="T3" fmla="*/ 87 h 87"/>
                <a:gd name="T4" fmla="*/ 68 w 68"/>
                <a:gd name="T5" fmla="*/ 53 h 87"/>
                <a:gd name="T6" fmla="*/ 54 w 68"/>
                <a:gd name="T7" fmla="*/ 25 h 87"/>
                <a:gd name="T8" fmla="*/ 55 w 68"/>
                <a:gd name="T9" fmla="*/ 19 h 87"/>
                <a:gd name="T10" fmla="*/ 33 w 68"/>
                <a:gd name="T11" fmla="*/ 1 h 87"/>
                <a:gd name="T12" fmla="*/ 12 w 68"/>
                <a:gd name="T13" fmla="*/ 21 h 87"/>
                <a:gd name="T14" fmla="*/ 13 w 68"/>
                <a:gd name="T15" fmla="*/ 26 h 87"/>
                <a:gd name="T16" fmla="*/ 0 w 68"/>
                <a:gd name="T17" fmla="*/ 53 h 87"/>
                <a:gd name="T18" fmla="*/ 24 w 68"/>
                <a:gd name="T19" fmla="*/ 39 h 87"/>
                <a:gd name="T20" fmla="*/ 38 w 68"/>
                <a:gd name="T21" fmla="*/ 51 h 87"/>
                <a:gd name="T22" fmla="*/ 57 w 68"/>
                <a:gd name="T23" fmla="*/ 66 h 87"/>
                <a:gd name="T24" fmla="*/ 34 w 68"/>
                <a:gd name="T25" fmla="*/ 79 h 87"/>
                <a:gd name="T26" fmla="*/ 9 w 68"/>
                <a:gd name="T27" fmla="*/ 59 h 87"/>
                <a:gd name="T28" fmla="*/ 24 w 68"/>
                <a:gd name="T29" fmla="*/ 39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 h="87">
                  <a:moveTo>
                    <a:pt x="0" y="53"/>
                  </a:moveTo>
                  <a:cubicBezTo>
                    <a:pt x="0" y="71"/>
                    <a:pt x="15" y="87"/>
                    <a:pt x="34" y="87"/>
                  </a:cubicBezTo>
                  <a:cubicBezTo>
                    <a:pt x="53" y="87"/>
                    <a:pt x="68" y="71"/>
                    <a:pt x="68" y="53"/>
                  </a:cubicBezTo>
                  <a:cubicBezTo>
                    <a:pt x="68" y="41"/>
                    <a:pt x="63" y="31"/>
                    <a:pt x="54" y="25"/>
                  </a:cubicBezTo>
                  <a:cubicBezTo>
                    <a:pt x="55" y="23"/>
                    <a:pt x="55" y="21"/>
                    <a:pt x="55" y="19"/>
                  </a:cubicBezTo>
                  <a:cubicBezTo>
                    <a:pt x="55" y="8"/>
                    <a:pt x="45" y="0"/>
                    <a:pt x="33" y="1"/>
                  </a:cubicBezTo>
                  <a:cubicBezTo>
                    <a:pt x="21" y="1"/>
                    <a:pt x="12" y="11"/>
                    <a:pt x="12" y="21"/>
                  </a:cubicBezTo>
                  <a:cubicBezTo>
                    <a:pt x="13" y="23"/>
                    <a:pt x="13" y="24"/>
                    <a:pt x="13" y="26"/>
                  </a:cubicBezTo>
                  <a:cubicBezTo>
                    <a:pt x="5" y="32"/>
                    <a:pt x="0" y="42"/>
                    <a:pt x="0" y="53"/>
                  </a:cubicBezTo>
                  <a:close/>
                  <a:moveTo>
                    <a:pt x="24" y="39"/>
                  </a:moveTo>
                  <a:cubicBezTo>
                    <a:pt x="24" y="39"/>
                    <a:pt x="27" y="50"/>
                    <a:pt x="38" y="51"/>
                  </a:cubicBezTo>
                  <a:cubicBezTo>
                    <a:pt x="53" y="51"/>
                    <a:pt x="58" y="57"/>
                    <a:pt x="57" y="66"/>
                  </a:cubicBezTo>
                  <a:cubicBezTo>
                    <a:pt x="52" y="74"/>
                    <a:pt x="44" y="79"/>
                    <a:pt x="34" y="79"/>
                  </a:cubicBezTo>
                  <a:cubicBezTo>
                    <a:pt x="22" y="79"/>
                    <a:pt x="12" y="70"/>
                    <a:pt x="9" y="59"/>
                  </a:cubicBezTo>
                  <a:cubicBezTo>
                    <a:pt x="10" y="49"/>
                    <a:pt x="16" y="42"/>
                    <a:pt x="24" y="39"/>
                  </a:cubicBezTo>
                  <a:close/>
                </a:path>
              </a:pathLst>
            </a:custGeom>
            <a:solidFill>
              <a:srgbClr val="092F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Freeform 99">
              <a:extLst>
                <a:ext uri="{FF2B5EF4-FFF2-40B4-BE49-F238E27FC236}">
                  <a16:creationId xmlns:a16="http://schemas.microsoft.com/office/drawing/2014/main" id="{A42096D3-2CC9-466B-AA34-691E9F1A31E8}"/>
                </a:ext>
              </a:extLst>
            </p:cNvPr>
            <p:cNvSpPr>
              <a:spLocks/>
            </p:cNvSpPr>
            <p:nvPr/>
          </p:nvSpPr>
          <p:spPr bwMode="auto">
            <a:xfrm>
              <a:off x="2042285" y="2368805"/>
              <a:ext cx="190255" cy="280681"/>
            </a:xfrm>
            <a:custGeom>
              <a:avLst/>
              <a:gdLst>
                <a:gd name="T0" fmla="*/ 90 w 90"/>
                <a:gd name="T1" fmla="*/ 70 h 153"/>
                <a:gd name="T2" fmla="*/ 90 w 90"/>
                <a:gd name="T3" fmla="*/ 64 h 153"/>
                <a:gd name="T4" fmla="*/ 89 w 90"/>
                <a:gd name="T5" fmla="*/ 55 h 153"/>
                <a:gd name="T6" fmla="*/ 86 w 90"/>
                <a:gd name="T7" fmla="*/ 40 h 153"/>
                <a:gd name="T8" fmla="*/ 84 w 90"/>
                <a:gd name="T9" fmla="*/ 32 h 153"/>
                <a:gd name="T10" fmla="*/ 83 w 90"/>
                <a:gd name="T11" fmla="*/ 28 h 153"/>
                <a:gd name="T12" fmla="*/ 82 w 90"/>
                <a:gd name="T13" fmla="*/ 25 h 153"/>
                <a:gd name="T14" fmla="*/ 81 w 90"/>
                <a:gd name="T15" fmla="*/ 24 h 153"/>
                <a:gd name="T16" fmla="*/ 79 w 90"/>
                <a:gd name="T17" fmla="*/ 20 h 153"/>
                <a:gd name="T18" fmla="*/ 77 w 90"/>
                <a:gd name="T19" fmla="*/ 17 h 153"/>
                <a:gd name="T20" fmla="*/ 54 w 90"/>
                <a:gd name="T21" fmla="*/ 0 h 153"/>
                <a:gd name="T22" fmla="*/ 53 w 90"/>
                <a:gd name="T23" fmla="*/ 1 h 153"/>
                <a:gd name="T24" fmla="*/ 52 w 90"/>
                <a:gd name="T25" fmla="*/ 2 h 153"/>
                <a:gd name="T26" fmla="*/ 47 w 90"/>
                <a:gd name="T27" fmla="*/ 4 h 153"/>
                <a:gd name="T28" fmla="*/ 45 w 90"/>
                <a:gd name="T29" fmla="*/ 5 h 153"/>
                <a:gd name="T30" fmla="*/ 43 w 90"/>
                <a:gd name="T31" fmla="*/ 4 h 153"/>
                <a:gd name="T32" fmla="*/ 39 w 90"/>
                <a:gd name="T33" fmla="*/ 2 h 153"/>
                <a:gd name="T34" fmla="*/ 38 w 90"/>
                <a:gd name="T35" fmla="*/ 1 h 153"/>
                <a:gd name="T36" fmla="*/ 37 w 90"/>
                <a:gd name="T37" fmla="*/ 0 h 153"/>
                <a:gd name="T38" fmla="*/ 14 w 90"/>
                <a:gd name="T39" fmla="*/ 17 h 153"/>
                <a:gd name="T40" fmla="*/ 12 w 90"/>
                <a:gd name="T41" fmla="*/ 20 h 153"/>
                <a:gd name="T42" fmla="*/ 9 w 90"/>
                <a:gd name="T43" fmla="*/ 24 h 153"/>
                <a:gd name="T44" fmla="*/ 9 w 90"/>
                <a:gd name="T45" fmla="*/ 25 h 153"/>
                <a:gd name="T46" fmla="*/ 8 w 90"/>
                <a:gd name="T47" fmla="*/ 28 h 153"/>
                <a:gd name="T48" fmla="*/ 6 w 90"/>
                <a:gd name="T49" fmla="*/ 32 h 153"/>
                <a:gd name="T50" fmla="*/ 4 w 90"/>
                <a:gd name="T51" fmla="*/ 40 h 153"/>
                <a:gd name="T52" fmla="*/ 1 w 90"/>
                <a:gd name="T53" fmla="*/ 55 h 153"/>
                <a:gd name="T54" fmla="*/ 0 w 90"/>
                <a:gd name="T55" fmla="*/ 64 h 153"/>
                <a:gd name="T56" fmla="*/ 0 w 90"/>
                <a:gd name="T57" fmla="*/ 70 h 153"/>
                <a:gd name="T58" fmla="*/ 0 w 90"/>
                <a:gd name="T59" fmla="*/ 76 h 153"/>
                <a:gd name="T60" fmla="*/ 1 w 90"/>
                <a:gd name="T61" fmla="*/ 84 h 153"/>
                <a:gd name="T62" fmla="*/ 1 w 90"/>
                <a:gd name="T63" fmla="*/ 85 h 153"/>
                <a:gd name="T64" fmla="*/ 6 w 90"/>
                <a:gd name="T65" fmla="*/ 90 h 153"/>
                <a:gd name="T66" fmla="*/ 7 w 90"/>
                <a:gd name="T67" fmla="*/ 90 h 153"/>
                <a:gd name="T68" fmla="*/ 13 w 90"/>
                <a:gd name="T69" fmla="*/ 85 h 153"/>
                <a:gd name="T70" fmla="*/ 13 w 90"/>
                <a:gd name="T71" fmla="*/ 84 h 153"/>
                <a:gd name="T72" fmla="*/ 13 w 90"/>
                <a:gd name="T73" fmla="*/ 84 h 153"/>
                <a:gd name="T74" fmla="*/ 13 w 90"/>
                <a:gd name="T75" fmla="*/ 85 h 153"/>
                <a:gd name="T76" fmla="*/ 41 w 90"/>
                <a:gd name="T77" fmla="*/ 151 h 153"/>
                <a:gd name="T78" fmla="*/ 45 w 90"/>
                <a:gd name="T79" fmla="*/ 153 h 153"/>
                <a:gd name="T80" fmla="*/ 50 w 90"/>
                <a:gd name="T81" fmla="*/ 151 h 153"/>
                <a:gd name="T82" fmla="*/ 78 w 90"/>
                <a:gd name="T83" fmla="*/ 85 h 153"/>
                <a:gd name="T84" fmla="*/ 78 w 90"/>
                <a:gd name="T85" fmla="*/ 84 h 153"/>
                <a:gd name="T86" fmla="*/ 78 w 90"/>
                <a:gd name="T87" fmla="*/ 84 h 153"/>
                <a:gd name="T88" fmla="*/ 78 w 90"/>
                <a:gd name="T89" fmla="*/ 85 h 153"/>
                <a:gd name="T90" fmla="*/ 84 w 90"/>
                <a:gd name="T91" fmla="*/ 90 h 153"/>
                <a:gd name="T92" fmla="*/ 84 w 90"/>
                <a:gd name="T93" fmla="*/ 90 h 153"/>
                <a:gd name="T94" fmla="*/ 89 w 90"/>
                <a:gd name="T95" fmla="*/ 85 h 153"/>
                <a:gd name="T96" fmla="*/ 90 w 90"/>
                <a:gd name="T97" fmla="*/ 84 h 153"/>
                <a:gd name="T98" fmla="*/ 90 w 90"/>
                <a:gd name="T99" fmla="*/ 76 h 153"/>
                <a:gd name="T100" fmla="*/ 90 w 90"/>
                <a:gd name="T101" fmla="*/ 7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0" h="153">
                  <a:moveTo>
                    <a:pt x="90" y="70"/>
                  </a:moveTo>
                  <a:cubicBezTo>
                    <a:pt x="90" y="68"/>
                    <a:pt x="90" y="66"/>
                    <a:pt x="90" y="64"/>
                  </a:cubicBezTo>
                  <a:cubicBezTo>
                    <a:pt x="90" y="61"/>
                    <a:pt x="90" y="58"/>
                    <a:pt x="89" y="55"/>
                  </a:cubicBezTo>
                  <a:cubicBezTo>
                    <a:pt x="88" y="50"/>
                    <a:pt x="87" y="45"/>
                    <a:pt x="86" y="40"/>
                  </a:cubicBezTo>
                  <a:cubicBezTo>
                    <a:pt x="86" y="37"/>
                    <a:pt x="85" y="35"/>
                    <a:pt x="84" y="32"/>
                  </a:cubicBezTo>
                  <a:cubicBezTo>
                    <a:pt x="84" y="31"/>
                    <a:pt x="83" y="30"/>
                    <a:pt x="83" y="28"/>
                  </a:cubicBezTo>
                  <a:cubicBezTo>
                    <a:pt x="82" y="25"/>
                    <a:pt x="82" y="25"/>
                    <a:pt x="82" y="25"/>
                  </a:cubicBezTo>
                  <a:cubicBezTo>
                    <a:pt x="81" y="24"/>
                    <a:pt x="81" y="24"/>
                    <a:pt x="81" y="24"/>
                  </a:cubicBezTo>
                  <a:cubicBezTo>
                    <a:pt x="81" y="22"/>
                    <a:pt x="80" y="21"/>
                    <a:pt x="79" y="20"/>
                  </a:cubicBezTo>
                  <a:cubicBezTo>
                    <a:pt x="78" y="19"/>
                    <a:pt x="77" y="18"/>
                    <a:pt x="77" y="17"/>
                  </a:cubicBezTo>
                  <a:cubicBezTo>
                    <a:pt x="77" y="17"/>
                    <a:pt x="58" y="0"/>
                    <a:pt x="54" y="0"/>
                  </a:cubicBezTo>
                  <a:cubicBezTo>
                    <a:pt x="54" y="0"/>
                    <a:pt x="53" y="0"/>
                    <a:pt x="53" y="1"/>
                  </a:cubicBezTo>
                  <a:cubicBezTo>
                    <a:pt x="53" y="1"/>
                    <a:pt x="52" y="1"/>
                    <a:pt x="52" y="2"/>
                  </a:cubicBezTo>
                  <a:cubicBezTo>
                    <a:pt x="51" y="3"/>
                    <a:pt x="49" y="4"/>
                    <a:pt x="47" y="4"/>
                  </a:cubicBezTo>
                  <a:cubicBezTo>
                    <a:pt x="47" y="5"/>
                    <a:pt x="46" y="5"/>
                    <a:pt x="45" y="5"/>
                  </a:cubicBezTo>
                  <a:cubicBezTo>
                    <a:pt x="44" y="5"/>
                    <a:pt x="44" y="5"/>
                    <a:pt x="43" y="4"/>
                  </a:cubicBezTo>
                  <a:cubicBezTo>
                    <a:pt x="41" y="4"/>
                    <a:pt x="40" y="3"/>
                    <a:pt x="39" y="2"/>
                  </a:cubicBezTo>
                  <a:cubicBezTo>
                    <a:pt x="38" y="1"/>
                    <a:pt x="38" y="1"/>
                    <a:pt x="38" y="1"/>
                  </a:cubicBezTo>
                  <a:cubicBezTo>
                    <a:pt x="37" y="0"/>
                    <a:pt x="37" y="0"/>
                    <a:pt x="37" y="0"/>
                  </a:cubicBezTo>
                  <a:cubicBezTo>
                    <a:pt x="33" y="0"/>
                    <a:pt x="14" y="17"/>
                    <a:pt x="14" y="17"/>
                  </a:cubicBezTo>
                  <a:cubicBezTo>
                    <a:pt x="13" y="18"/>
                    <a:pt x="12" y="19"/>
                    <a:pt x="12" y="20"/>
                  </a:cubicBezTo>
                  <a:cubicBezTo>
                    <a:pt x="11" y="21"/>
                    <a:pt x="10" y="22"/>
                    <a:pt x="9" y="24"/>
                  </a:cubicBezTo>
                  <a:cubicBezTo>
                    <a:pt x="9" y="25"/>
                    <a:pt x="9" y="25"/>
                    <a:pt x="9" y="25"/>
                  </a:cubicBezTo>
                  <a:cubicBezTo>
                    <a:pt x="8" y="28"/>
                    <a:pt x="8" y="28"/>
                    <a:pt x="8" y="28"/>
                  </a:cubicBezTo>
                  <a:cubicBezTo>
                    <a:pt x="7" y="30"/>
                    <a:pt x="7" y="31"/>
                    <a:pt x="6" y="32"/>
                  </a:cubicBezTo>
                  <a:cubicBezTo>
                    <a:pt x="6" y="35"/>
                    <a:pt x="5" y="37"/>
                    <a:pt x="4" y="40"/>
                  </a:cubicBezTo>
                  <a:cubicBezTo>
                    <a:pt x="3" y="45"/>
                    <a:pt x="2" y="50"/>
                    <a:pt x="1" y="55"/>
                  </a:cubicBezTo>
                  <a:cubicBezTo>
                    <a:pt x="1" y="58"/>
                    <a:pt x="1" y="61"/>
                    <a:pt x="0" y="64"/>
                  </a:cubicBezTo>
                  <a:cubicBezTo>
                    <a:pt x="0" y="66"/>
                    <a:pt x="0" y="68"/>
                    <a:pt x="0" y="70"/>
                  </a:cubicBezTo>
                  <a:cubicBezTo>
                    <a:pt x="0" y="72"/>
                    <a:pt x="0" y="74"/>
                    <a:pt x="0" y="76"/>
                  </a:cubicBezTo>
                  <a:cubicBezTo>
                    <a:pt x="0" y="79"/>
                    <a:pt x="1" y="82"/>
                    <a:pt x="1" y="84"/>
                  </a:cubicBezTo>
                  <a:cubicBezTo>
                    <a:pt x="1" y="85"/>
                    <a:pt x="1" y="85"/>
                    <a:pt x="1" y="85"/>
                  </a:cubicBezTo>
                  <a:cubicBezTo>
                    <a:pt x="1" y="87"/>
                    <a:pt x="3" y="90"/>
                    <a:pt x="6" y="90"/>
                  </a:cubicBezTo>
                  <a:cubicBezTo>
                    <a:pt x="6" y="90"/>
                    <a:pt x="7" y="90"/>
                    <a:pt x="7" y="90"/>
                  </a:cubicBezTo>
                  <a:cubicBezTo>
                    <a:pt x="10" y="90"/>
                    <a:pt x="12" y="88"/>
                    <a:pt x="13" y="85"/>
                  </a:cubicBezTo>
                  <a:cubicBezTo>
                    <a:pt x="13" y="84"/>
                    <a:pt x="13" y="84"/>
                    <a:pt x="13" y="84"/>
                  </a:cubicBezTo>
                  <a:cubicBezTo>
                    <a:pt x="13" y="84"/>
                    <a:pt x="13" y="84"/>
                    <a:pt x="13" y="84"/>
                  </a:cubicBezTo>
                  <a:cubicBezTo>
                    <a:pt x="13" y="84"/>
                    <a:pt x="13" y="84"/>
                    <a:pt x="13" y="85"/>
                  </a:cubicBezTo>
                  <a:cubicBezTo>
                    <a:pt x="17" y="109"/>
                    <a:pt x="23" y="130"/>
                    <a:pt x="41" y="151"/>
                  </a:cubicBezTo>
                  <a:cubicBezTo>
                    <a:pt x="42" y="152"/>
                    <a:pt x="44" y="153"/>
                    <a:pt x="45" y="153"/>
                  </a:cubicBezTo>
                  <a:cubicBezTo>
                    <a:pt x="47" y="153"/>
                    <a:pt x="48" y="152"/>
                    <a:pt x="50" y="151"/>
                  </a:cubicBezTo>
                  <a:cubicBezTo>
                    <a:pt x="67" y="130"/>
                    <a:pt x="74" y="109"/>
                    <a:pt x="78" y="85"/>
                  </a:cubicBezTo>
                  <a:cubicBezTo>
                    <a:pt x="78" y="84"/>
                    <a:pt x="78" y="84"/>
                    <a:pt x="78" y="84"/>
                  </a:cubicBezTo>
                  <a:cubicBezTo>
                    <a:pt x="78" y="84"/>
                    <a:pt x="78" y="84"/>
                    <a:pt x="78" y="84"/>
                  </a:cubicBezTo>
                  <a:cubicBezTo>
                    <a:pt x="78" y="85"/>
                    <a:pt x="78" y="85"/>
                    <a:pt x="78" y="85"/>
                  </a:cubicBezTo>
                  <a:cubicBezTo>
                    <a:pt x="78" y="88"/>
                    <a:pt x="81" y="90"/>
                    <a:pt x="84" y="90"/>
                  </a:cubicBezTo>
                  <a:cubicBezTo>
                    <a:pt x="84" y="90"/>
                    <a:pt x="84" y="90"/>
                    <a:pt x="84" y="90"/>
                  </a:cubicBezTo>
                  <a:cubicBezTo>
                    <a:pt x="87" y="90"/>
                    <a:pt x="89" y="87"/>
                    <a:pt x="89" y="85"/>
                  </a:cubicBezTo>
                  <a:cubicBezTo>
                    <a:pt x="89" y="85"/>
                    <a:pt x="90" y="85"/>
                    <a:pt x="90" y="84"/>
                  </a:cubicBezTo>
                  <a:cubicBezTo>
                    <a:pt x="90" y="82"/>
                    <a:pt x="90" y="79"/>
                    <a:pt x="90" y="76"/>
                  </a:cubicBezTo>
                  <a:cubicBezTo>
                    <a:pt x="90" y="74"/>
                    <a:pt x="90" y="72"/>
                    <a:pt x="90" y="70"/>
                  </a:cubicBezTo>
                  <a:close/>
                </a:path>
              </a:pathLst>
            </a:custGeom>
            <a:solidFill>
              <a:srgbClr val="092F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 name="Freeform 100">
              <a:extLst>
                <a:ext uri="{FF2B5EF4-FFF2-40B4-BE49-F238E27FC236}">
                  <a16:creationId xmlns:a16="http://schemas.microsoft.com/office/drawing/2014/main" id="{C249EBDB-4554-45DB-A843-DF30966AB749}"/>
                </a:ext>
              </a:extLst>
            </p:cNvPr>
            <p:cNvSpPr>
              <a:spLocks noEditPoints="1"/>
            </p:cNvSpPr>
            <p:nvPr/>
          </p:nvSpPr>
          <p:spPr bwMode="auto">
            <a:xfrm>
              <a:off x="2065650" y="2186506"/>
              <a:ext cx="143526" cy="159873"/>
            </a:xfrm>
            <a:custGeom>
              <a:avLst/>
              <a:gdLst>
                <a:gd name="T0" fmla="*/ 0 w 68"/>
                <a:gd name="T1" fmla="*/ 53 h 87"/>
                <a:gd name="T2" fmla="*/ 34 w 68"/>
                <a:gd name="T3" fmla="*/ 87 h 87"/>
                <a:gd name="T4" fmla="*/ 68 w 68"/>
                <a:gd name="T5" fmla="*/ 53 h 87"/>
                <a:gd name="T6" fmla="*/ 54 w 68"/>
                <a:gd name="T7" fmla="*/ 25 h 87"/>
                <a:gd name="T8" fmla="*/ 55 w 68"/>
                <a:gd name="T9" fmla="*/ 19 h 87"/>
                <a:gd name="T10" fmla="*/ 33 w 68"/>
                <a:gd name="T11" fmla="*/ 1 h 87"/>
                <a:gd name="T12" fmla="*/ 12 w 68"/>
                <a:gd name="T13" fmla="*/ 21 h 87"/>
                <a:gd name="T14" fmla="*/ 13 w 68"/>
                <a:gd name="T15" fmla="*/ 26 h 87"/>
                <a:gd name="T16" fmla="*/ 0 w 68"/>
                <a:gd name="T17" fmla="*/ 53 h 87"/>
                <a:gd name="T18" fmla="*/ 24 w 68"/>
                <a:gd name="T19" fmla="*/ 39 h 87"/>
                <a:gd name="T20" fmla="*/ 38 w 68"/>
                <a:gd name="T21" fmla="*/ 51 h 87"/>
                <a:gd name="T22" fmla="*/ 57 w 68"/>
                <a:gd name="T23" fmla="*/ 66 h 87"/>
                <a:gd name="T24" fmla="*/ 34 w 68"/>
                <a:gd name="T25" fmla="*/ 79 h 87"/>
                <a:gd name="T26" fmla="*/ 9 w 68"/>
                <a:gd name="T27" fmla="*/ 59 h 87"/>
                <a:gd name="T28" fmla="*/ 24 w 68"/>
                <a:gd name="T29" fmla="*/ 39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 h="87">
                  <a:moveTo>
                    <a:pt x="0" y="53"/>
                  </a:moveTo>
                  <a:cubicBezTo>
                    <a:pt x="0" y="71"/>
                    <a:pt x="15" y="87"/>
                    <a:pt x="34" y="87"/>
                  </a:cubicBezTo>
                  <a:cubicBezTo>
                    <a:pt x="53" y="87"/>
                    <a:pt x="68" y="71"/>
                    <a:pt x="68" y="53"/>
                  </a:cubicBezTo>
                  <a:cubicBezTo>
                    <a:pt x="68" y="41"/>
                    <a:pt x="63" y="31"/>
                    <a:pt x="54" y="25"/>
                  </a:cubicBezTo>
                  <a:cubicBezTo>
                    <a:pt x="55" y="23"/>
                    <a:pt x="55" y="21"/>
                    <a:pt x="55" y="19"/>
                  </a:cubicBezTo>
                  <a:cubicBezTo>
                    <a:pt x="55" y="8"/>
                    <a:pt x="45" y="0"/>
                    <a:pt x="33" y="1"/>
                  </a:cubicBezTo>
                  <a:cubicBezTo>
                    <a:pt x="21" y="1"/>
                    <a:pt x="12" y="11"/>
                    <a:pt x="12" y="21"/>
                  </a:cubicBezTo>
                  <a:cubicBezTo>
                    <a:pt x="13" y="23"/>
                    <a:pt x="13" y="24"/>
                    <a:pt x="13" y="26"/>
                  </a:cubicBezTo>
                  <a:cubicBezTo>
                    <a:pt x="5" y="32"/>
                    <a:pt x="0" y="42"/>
                    <a:pt x="0" y="53"/>
                  </a:cubicBezTo>
                  <a:close/>
                  <a:moveTo>
                    <a:pt x="24" y="39"/>
                  </a:moveTo>
                  <a:cubicBezTo>
                    <a:pt x="24" y="39"/>
                    <a:pt x="27" y="50"/>
                    <a:pt x="38" y="51"/>
                  </a:cubicBezTo>
                  <a:cubicBezTo>
                    <a:pt x="53" y="51"/>
                    <a:pt x="58" y="57"/>
                    <a:pt x="57" y="66"/>
                  </a:cubicBezTo>
                  <a:cubicBezTo>
                    <a:pt x="52" y="74"/>
                    <a:pt x="44" y="79"/>
                    <a:pt x="34" y="79"/>
                  </a:cubicBezTo>
                  <a:cubicBezTo>
                    <a:pt x="22" y="79"/>
                    <a:pt x="12" y="70"/>
                    <a:pt x="9" y="59"/>
                  </a:cubicBezTo>
                  <a:cubicBezTo>
                    <a:pt x="10" y="49"/>
                    <a:pt x="16" y="42"/>
                    <a:pt x="24" y="39"/>
                  </a:cubicBezTo>
                  <a:close/>
                </a:path>
              </a:pathLst>
            </a:custGeom>
            <a:solidFill>
              <a:srgbClr val="092F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 name="Freeform 99">
              <a:extLst>
                <a:ext uri="{FF2B5EF4-FFF2-40B4-BE49-F238E27FC236}">
                  <a16:creationId xmlns:a16="http://schemas.microsoft.com/office/drawing/2014/main" id="{D32EB6C5-16C2-4B7A-8D37-9759D22C1B27}"/>
                </a:ext>
              </a:extLst>
            </p:cNvPr>
            <p:cNvSpPr>
              <a:spLocks/>
            </p:cNvSpPr>
            <p:nvPr/>
          </p:nvSpPr>
          <p:spPr bwMode="auto">
            <a:xfrm>
              <a:off x="2438402" y="2376378"/>
              <a:ext cx="190255" cy="280681"/>
            </a:xfrm>
            <a:custGeom>
              <a:avLst/>
              <a:gdLst>
                <a:gd name="T0" fmla="*/ 90 w 90"/>
                <a:gd name="T1" fmla="*/ 70 h 153"/>
                <a:gd name="T2" fmla="*/ 90 w 90"/>
                <a:gd name="T3" fmla="*/ 64 h 153"/>
                <a:gd name="T4" fmla="*/ 89 w 90"/>
                <a:gd name="T5" fmla="*/ 55 h 153"/>
                <a:gd name="T6" fmla="*/ 86 w 90"/>
                <a:gd name="T7" fmla="*/ 40 h 153"/>
                <a:gd name="T8" fmla="*/ 84 w 90"/>
                <a:gd name="T9" fmla="*/ 32 h 153"/>
                <a:gd name="T10" fmla="*/ 83 w 90"/>
                <a:gd name="T11" fmla="*/ 28 h 153"/>
                <a:gd name="T12" fmla="*/ 82 w 90"/>
                <a:gd name="T13" fmla="*/ 25 h 153"/>
                <a:gd name="T14" fmla="*/ 81 w 90"/>
                <a:gd name="T15" fmla="*/ 24 h 153"/>
                <a:gd name="T16" fmla="*/ 79 w 90"/>
                <a:gd name="T17" fmla="*/ 20 h 153"/>
                <a:gd name="T18" fmla="*/ 77 w 90"/>
                <a:gd name="T19" fmla="*/ 17 h 153"/>
                <a:gd name="T20" fmla="*/ 54 w 90"/>
                <a:gd name="T21" fmla="*/ 0 h 153"/>
                <a:gd name="T22" fmla="*/ 53 w 90"/>
                <a:gd name="T23" fmla="*/ 1 h 153"/>
                <a:gd name="T24" fmla="*/ 52 w 90"/>
                <a:gd name="T25" fmla="*/ 2 h 153"/>
                <a:gd name="T26" fmla="*/ 47 w 90"/>
                <a:gd name="T27" fmla="*/ 4 h 153"/>
                <a:gd name="T28" fmla="*/ 45 w 90"/>
                <a:gd name="T29" fmla="*/ 5 h 153"/>
                <a:gd name="T30" fmla="*/ 43 w 90"/>
                <a:gd name="T31" fmla="*/ 4 h 153"/>
                <a:gd name="T32" fmla="*/ 39 w 90"/>
                <a:gd name="T33" fmla="*/ 2 h 153"/>
                <a:gd name="T34" fmla="*/ 38 w 90"/>
                <a:gd name="T35" fmla="*/ 1 h 153"/>
                <a:gd name="T36" fmla="*/ 37 w 90"/>
                <a:gd name="T37" fmla="*/ 0 h 153"/>
                <a:gd name="T38" fmla="*/ 14 w 90"/>
                <a:gd name="T39" fmla="*/ 17 h 153"/>
                <a:gd name="T40" fmla="*/ 12 w 90"/>
                <a:gd name="T41" fmla="*/ 20 h 153"/>
                <a:gd name="T42" fmla="*/ 9 w 90"/>
                <a:gd name="T43" fmla="*/ 24 h 153"/>
                <a:gd name="T44" fmla="*/ 9 w 90"/>
                <a:gd name="T45" fmla="*/ 25 h 153"/>
                <a:gd name="T46" fmla="*/ 8 w 90"/>
                <a:gd name="T47" fmla="*/ 28 h 153"/>
                <a:gd name="T48" fmla="*/ 6 w 90"/>
                <a:gd name="T49" fmla="*/ 32 h 153"/>
                <a:gd name="T50" fmla="*/ 4 w 90"/>
                <a:gd name="T51" fmla="*/ 40 h 153"/>
                <a:gd name="T52" fmla="*/ 1 w 90"/>
                <a:gd name="T53" fmla="*/ 55 h 153"/>
                <a:gd name="T54" fmla="*/ 0 w 90"/>
                <a:gd name="T55" fmla="*/ 64 h 153"/>
                <a:gd name="T56" fmla="*/ 0 w 90"/>
                <a:gd name="T57" fmla="*/ 70 h 153"/>
                <a:gd name="T58" fmla="*/ 0 w 90"/>
                <a:gd name="T59" fmla="*/ 76 h 153"/>
                <a:gd name="T60" fmla="*/ 1 w 90"/>
                <a:gd name="T61" fmla="*/ 84 h 153"/>
                <a:gd name="T62" fmla="*/ 1 w 90"/>
                <a:gd name="T63" fmla="*/ 85 h 153"/>
                <a:gd name="T64" fmla="*/ 6 w 90"/>
                <a:gd name="T65" fmla="*/ 90 h 153"/>
                <a:gd name="T66" fmla="*/ 7 w 90"/>
                <a:gd name="T67" fmla="*/ 90 h 153"/>
                <a:gd name="T68" fmla="*/ 13 w 90"/>
                <a:gd name="T69" fmla="*/ 85 h 153"/>
                <a:gd name="T70" fmla="*/ 13 w 90"/>
                <a:gd name="T71" fmla="*/ 84 h 153"/>
                <a:gd name="T72" fmla="*/ 13 w 90"/>
                <a:gd name="T73" fmla="*/ 84 h 153"/>
                <a:gd name="T74" fmla="*/ 13 w 90"/>
                <a:gd name="T75" fmla="*/ 85 h 153"/>
                <a:gd name="T76" fmla="*/ 41 w 90"/>
                <a:gd name="T77" fmla="*/ 151 h 153"/>
                <a:gd name="T78" fmla="*/ 45 w 90"/>
                <a:gd name="T79" fmla="*/ 153 h 153"/>
                <a:gd name="T80" fmla="*/ 50 w 90"/>
                <a:gd name="T81" fmla="*/ 151 h 153"/>
                <a:gd name="T82" fmla="*/ 78 w 90"/>
                <a:gd name="T83" fmla="*/ 85 h 153"/>
                <a:gd name="T84" fmla="*/ 78 w 90"/>
                <a:gd name="T85" fmla="*/ 84 h 153"/>
                <a:gd name="T86" fmla="*/ 78 w 90"/>
                <a:gd name="T87" fmla="*/ 84 h 153"/>
                <a:gd name="T88" fmla="*/ 78 w 90"/>
                <a:gd name="T89" fmla="*/ 85 h 153"/>
                <a:gd name="T90" fmla="*/ 84 w 90"/>
                <a:gd name="T91" fmla="*/ 90 h 153"/>
                <a:gd name="T92" fmla="*/ 84 w 90"/>
                <a:gd name="T93" fmla="*/ 90 h 153"/>
                <a:gd name="T94" fmla="*/ 89 w 90"/>
                <a:gd name="T95" fmla="*/ 85 h 153"/>
                <a:gd name="T96" fmla="*/ 90 w 90"/>
                <a:gd name="T97" fmla="*/ 84 h 153"/>
                <a:gd name="T98" fmla="*/ 90 w 90"/>
                <a:gd name="T99" fmla="*/ 76 h 153"/>
                <a:gd name="T100" fmla="*/ 90 w 90"/>
                <a:gd name="T101" fmla="*/ 7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0" h="153">
                  <a:moveTo>
                    <a:pt x="90" y="70"/>
                  </a:moveTo>
                  <a:cubicBezTo>
                    <a:pt x="90" y="68"/>
                    <a:pt x="90" y="66"/>
                    <a:pt x="90" y="64"/>
                  </a:cubicBezTo>
                  <a:cubicBezTo>
                    <a:pt x="90" y="61"/>
                    <a:pt x="90" y="58"/>
                    <a:pt x="89" y="55"/>
                  </a:cubicBezTo>
                  <a:cubicBezTo>
                    <a:pt x="88" y="50"/>
                    <a:pt x="87" y="45"/>
                    <a:pt x="86" y="40"/>
                  </a:cubicBezTo>
                  <a:cubicBezTo>
                    <a:pt x="86" y="37"/>
                    <a:pt x="85" y="35"/>
                    <a:pt x="84" y="32"/>
                  </a:cubicBezTo>
                  <a:cubicBezTo>
                    <a:pt x="84" y="31"/>
                    <a:pt x="83" y="30"/>
                    <a:pt x="83" y="28"/>
                  </a:cubicBezTo>
                  <a:cubicBezTo>
                    <a:pt x="82" y="25"/>
                    <a:pt x="82" y="25"/>
                    <a:pt x="82" y="25"/>
                  </a:cubicBezTo>
                  <a:cubicBezTo>
                    <a:pt x="81" y="24"/>
                    <a:pt x="81" y="24"/>
                    <a:pt x="81" y="24"/>
                  </a:cubicBezTo>
                  <a:cubicBezTo>
                    <a:pt x="81" y="22"/>
                    <a:pt x="80" y="21"/>
                    <a:pt x="79" y="20"/>
                  </a:cubicBezTo>
                  <a:cubicBezTo>
                    <a:pt x="78" y="19"/>
                    <a:pt x="77" y="18"/>
                    <a:pt x="77" y="17"/>
                  </a:cubicBezTo>
                  <a:cubicBezTo>
                    <a:pt x="77" y="17"/>
                    <a:pt x="58" y="0"/>
                    <a:pt x="54" y="0"/>
                  </a:cubicBezTo>
                  <a:cubicBezTo>
                    <a:pt x="54" y="0"/>
                    <a:pt x="53" y="0"/>
                    <a:pt x="53" y="1"/>
                  </a:cubicBezTo>
                  <a:cubicBezTo>
                    <a:pt x="53" y="1"/>
                    <a:pt x="52" y="1"/>
                    <a:pt x="52" y="2"/>
                  </a:cubicBezTo>
                  <a:cubicBezTo>
                    <a:pt x="51" y="3"/>
                    <a:pt x="49" y="4"/>
                    <a:pt x="47" y="4"/>
                  </a:cubicBezTo>
                  <a:cubicBezTo>
                    <a:pt x="47" y="5"/>
                    <a:pt x="46" y="5"/>
                    <a:pt x="45" y="5"/>
                  </a:cubicBezTo>
                  <a:cubicBezTo>
                    <a:pt x="44" y="5"/>
                    <a:pt x="44" y="5"/>
                    <a:pt x="43" y="4"/>
                  </a:cubicBezTo>
                  <a:cubicBezTo>
                    <a:pt x="41" y="4"/>
                    <a:pt x="40" y="3"/>
                    <a:pt x="39" y="2"/>
                  </a:cubicBezTo>
                  <a:cubicBezTo>
                    <a:pt x="38" y="1"/>
                    <a:pt x="38" y="1"/>
                    <a:pt x="38" y="1"/>
                  </a:cubicBezTo>
                  <a:cubicBezTo>
                    <a:pt x="37" y="0"/>
                    <a:pt x="37" y="0"/>
                    <a:pt x="37" y="0"/>
                  </a:cubicBezTo>
                  <a:cubicBezTo>
                    <a:pt x="33" y="0"/>
                    <a:pt x="14" y="17"/>
                    <a:pt x="14" y="17"/>
                  </a:cubicBezTo>
                  <a:cubicBezTo>
                    <a:pt x="13" y="18"/>
                    <a:pt x="12" y="19"/>
                    <a:pt x="12" y="20"/>
                  </a:cubicBezTo>
                  <a:cubicBezTo>
                    <a:pt x="11" y="21"/>
                    <a:pt x="10" y="22"/>
                    <a:pt x="9" y="24"/>
                  </a:cubicBezTo>
                  <a:cubicBezTo>
                    <a:pt x="9" y="25"/>
                    <a:pt x="9" y="25"/>
                    <a:pt x="9" y="25"/>
                  </a:cubicBezTo>
                  <a:cubicBezTo>
                    <a:pt x="8" y="28"/>
                    <a:pt x="8" y="28"/>
                    <a:pt x="8" y="28"/>
                  </a:cubicBezTo>
                  <a:cubicBezTo>
                    <a:pt x="7" y="30"/>
                    <a:pt x="7" y="31"/>
                    <a:pt x="6" y="32"/>
                  </a:cubicBezTo>
                  <a:cubicBezTo>
                    <a:pt x="6" y="35"/>
                    <a:pt x="5" y="37"/>
                    <a:pt x="4" y="40"/>
                  </a:cubicBezTo>
                  <a:cubicBezTo>
                    <a:pt x="3" y="45"/>
                    <a:pt x="2" y="50"/>
                    <a:pt x="1" y="55"/>
                  </a:cubicBezTo>
                  <a:cubicBezTo>
                    <a:pt x="1" y="58"/>
                    <a:pt x="1" y="61"/>
                    <a:pt x="0" y="64"/>
                  </a:cubicBezTo>
                  <a:cubicBezTo>
                    <a:pt x="0" y="66"/>
                    <a:pt x="0" y="68"/>
                    <a:pt x="0" y="70"/>
                  </a:cubicBezTo>
                  <a:cubicBezTo>
                    <a:pt x="0" y="72"/>
                    <a:pt x="0" y="74"/>
                    <a:pt x="0" y="76"/>
                  </a:cubicBezTo>
                  <a:cubicBezTo>
                    <a:pt x="0" y="79"/>
                    <a:pt x="1" y="82"/>
                    <a:pt x="1" y="84"/>
                  </a:cubicBezTo>
                  <a:cubicBezTo>
                    <a:pt x="1" y="85"/>
                    <a:pt x="1" y="85"/>
                    <a:pt x="1" y="85"/>
                  </a:cubicBezTo>
                  <a:cubicBezTo>
                    <a:pt x="1" y="87"/>
                    <a:pt x="3" y="90"/>
                    <a:pt x="6" y="90"/>
                  </a:cubicBezTo>
                  <a:cubicBezTo>
                    <a:pt x="6" y="90"/>
                    <a:pt x="7" y="90"/>
                    <a:pt x="7" y="90"/>
                  </a:cubicBezTo>
                  <a:cubicBezTo>
                    <a:pt x="10" y="90"/>
                    <a:pt x="12" y="88"/>
                    <a:pt x="13" y="85"/>
                  </a:cubicBezTo>
                  <a:cubicBezTo>
                    <a:pt x="13" y="84"/>
                    <a:pt x="13" y="84"/>
                    <a:pt x="13" y="84"/>
                  </a:cubicBezTo>
                  <a:cubicBezTo>
                    <a:pt x="13" y="84"/>
                    <a:pt x="13" y="84"/>
                    <a:pt x="13" y="84"/>
                  </a:cubicBezTo>
                  <a:cubicBezTo>
                    <a:pt x="13" y="84"/>
                    <a:pt x="13" y="84"/>
                    <a:pt x="13" y="85"/>
                  </a:cubicBezTo>
                  <a:cubicBezTo>
                    <a:pt x="17" y="109"/>
                    <a:pt x="23" y="130"/>
                    <a:pt x="41" y="151"/>
                  </a:cubicBezTo>
                  <a:cubicBezTo>
                    <a:pt x="42" y="152"/>
                    <a:pt x="44" y="153"/>
                    <a:pt x="45" y="153"/>
                  </a:cubicBezTo>
                  <a:cubicBezTo>
                    <a:pt x="47" y="153"/>
                    <a:pt x="48" y="152"/>
                    <a:pt x="50" y="151"/>
                  </a:cubicBezTo>
                  <a:cubicBezTo>
                    <a:pt x="67" y="130"/>
                    <a:pt x="74" y="109"/>
                    <a:pt x="78" y="85"/>
                  </a:cubicBezTo>
                  <a:cubicBezTo>
                    <a:pt x="78" y="84"/>
                    <a:pt x="78" y="84"/>
                    <a:pt x="78" y="84"/>
                  </a:cubicBezTo>
                  <a:cubicBezTo>
                    <a:pt x="78" y="84"/>
                    <a:pt x="78" y="84"/>
                    <a:pt x="78" y="84"/>
                  </a:cubicBezTo>
                  <a:cubicBezTo>
                    <a:pt x="78" y="85"/>
                    <a:pt x="78" y="85"/>
                    <a:pt x="78" y="85"/>
                  </a:cubicBezTo>
                  <a:cubicBezTo>
                    <a:pt x="78" y="88"/>
                    <a:pt x="81" y="90"/>
                    <a:pt x="84" y="90"/>
                  </a:cubicBezTo>
                  <a:cubicBezTo>
                    <a:pt x="84" y="90"/>
                    <a:pt x="84" y="90"/>
                    <a:pt x="84" y="90"/>
                  </a:cubicBezTo>
                  <a:cubicBezTo>
                    <a:pt x="87" y="90"/>
                    <a:pt x="89" y="87"/>
                    <a:pt x="89" y="85"/>
                  </a:cubicBezTo>
                  <a:cubicBezTo>
                    <a:pt x="89" y="85"/>
                    <a:pt x="90" y="85"/>
                    <a:pt x="90" y="84"/>
                  </a:cubicBezTo>
                  <a:cubicBezTo>
                    <a:pt x="90" y="82"/>
                    <a:pt x="90" y="79"/>
                    <a:pt x="90" y="76"/>
                  </a:cubicBezTo>
                  <a:cubicBezTo>
                    <a:pt x="90" y="74"/>
                    <a:pt x="90" y="72"/>
                    <a:pt x="90" y="70"/>
                  </a:cubicBezTo>
                  <a:close/>
                </a:path>
              </a:pathLst>
            </a:custGeom>
            <a:solidFill>
              <a:srgbClr val="092F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100">
              <a:extLst>
                <a:ext uri="{FF2B5EF4-FFF2-40B4-BE49-F238E27FC236}">
                  <a16:creationId xmlns:a16="http://schemas.microsoft.com/office/drawing/2014/main" id="{AC89BAF2-0053-4CD6-9284-B6974C6BE86B}"/>
                </a:ext>
              </a:extLst>
            </p:cNvPr>
            <p:cNvSpPr>
              <a:spLocks noEditPoints="1"/>
            </p:cNvSpPr>
            <p:nvPr/>
          </p:nvSpPr>
          <p:spPr bwMode="auto">
            <a:xfrm>
              <a:off x="2461767" y="2194079"/>
              <a:ext cx="143526" cy="159873"/>
            </a:xfrm>
            <a:custGeom>
              <a:avLst/>
              <a:gdLst>
                <a:gd name="T0" fmla="*/ 0 w 68"/>
                <a:gd name="T1" fmla="*/ 53 h 87"/>
                <a:gd name="T2" fmla="*/ 34 w 68"/>
                <a:gd name="T3" fmla="*/ 87 h 87"/>
                <a:gd name="T4" fmla="*/ 68 w 68"/>
                <a:gd name="T5" fmla="*/ 53 h 87"/>
                <a:gd name="T6" fmla="*/ 54 w 68"/>
                <a:gd name="T7" fmla="*/ 25 h 87"/>
                <a:gd name="T8" fmla="*/ 55 w 68"/>
                <a:gd name="T9" fmla="*/ 19 h 87"/>
                <a:gd name="T10" fmla="*/ 33 w 68"/>
                <a:gd name="T11" fmla="*/ 1 h 87"/>
                <a:gd name="T12" fmla="*/ 12 w 68"/>
                <a:gd name="T13" fmla="*/ 21 h 87"/>
                <a:gd name="T14" fmla="*/ 13 w 68"/>
                <a:gd name="T15" fmla="*/ 26 h 87"/>
                <a:gd name="T16" fmla="*/ 0 w 68"/>
                <a:gd name="T17" fmla="*/ 53 h 87"/>
                <a:gd name="T18" fmla="*/ 24 w 68"/>
                <a:gd name="T19" fmla="*/ 39 h 87"/>
                <a:gd name="T20" fmla="*/ 38 w 68"/>
                <a:gd name="T21" fmla="*/ 51 h 87"/>
                <a:gd name="T22" fmla="*/ 57 w 68"/>
                <a:gd name="T23" fmla="*/ 66 h 87"/>
                <a:gd name="T24" fmla="*/ 34 w 68"/>
                <a:gd name="T25" fmla="*/ 79 h 87"/>
                <a:gd name="T26" fmla="*/ 9 w 68"/>
                <a:gd name="T27" fmla="*/ 59 h 87"/>
                <a:gd name="T28" fmla="*/ 24 w 68"/>
                <a:gd name="T29" fmla="*/ 39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 h="87">
                  <a:moveTo>
                    <a:pt x="0" y="53"/>
                  </a:moveTo>
                  <a:cubicBezTo>
                    <a:pt x="0" y="71"/>
                    <a:pt x="15" y="87"/>
                    <a:pt x="34" y="87"/>
                  </a:cubicBezTo>
                  <a:cubicBezTo>
                    <a:pt x="53" y="87"/>
                    <a:pt x="68" y="71"/>
                    <a:pt x="68" y="53"/>
                  </a:cubicBezTo>
                  <a:cubicBezTo>
                    <a:pt x="68" y="41"/>
                    <a:pt x="63" y="31"/>
                    <a:pt x="54" y="25"/>
                  </a:cubicBezTo>
                  <a:cubicBezTo>
                    <a:pt x="55" y="23"/>
                    <a:pt x="55" y="21"/>
                    <a:pt x="55" y="19"/>
                  </a:cubicBezTo>
                  <a:cubicBezTo>
                    <a:pt x="55" y="8"/>
                    <a:pt x="45" y="0"/>
                    <a:pt x="33" y="1"/>
                  </a:cubicBezTo>
                  <a:cubicBezTo>
                    <a:pt x="21" y="1"/>
                    <a:pt x="12" y="11"/>
                    <a:pt x="12" y="21"/>
                  </a:cubicBezTo>
                  <a:cubicBezTo>
                    <a:pt x="13" y="23"/>
                    <a:pt x="13" y="24"/>
                    <a:pt x="13" y="26"/>
                  </a:cubicBezTo>
                  <a:cubicBezTo>
                    <a:pt x="5" y="32"/>
                    <a:pt x="0" y="42"/>
                    <a:pt x="0" y="53"/>
                  </a:cubicBezTo>
                  <a:close/>
                  <a:moveTo>
                    <a:pt x="24" y="39"/>
                  </a:moveTo>
                  <a:cubicBezTo>
                    <a:pt x="24" y="39"/>
                    <a:pt x="27" y="50"/>
                    <a:pt x="38" y="51"/>
                  </a:cubicBezTo>
                  <a:cubicBezTo>
                    <a:pt x="53" y="51"/>
                    <a:pt x="58" y="57"/>
                    <a:pt x="57" y="66"/>
                  </a:cubicBezTo>
                  <a:cubicBezTo>
                    <a:pt x="52" y="74"/>
                    <a:pt x="44" y="79"/>
                    <a:pt x="34" y="79"/>
                  </a:cubicBezTo>
                  <a:cubicBezTo>
                    <a:pt x="22" y="79"/>
                    <a:pt x="12" y="70"/>
                    <a:pt x="9" y="59"/>
                  </a:cubicBezTo>
                  <a:cubicBezTo>
                    <a:pt x="10" y="49"/>
                    <a:pt x="16" y="42"/>
                    <a:pt x="24" y="39"/>
                  </a:cubicBezTo>
                  <a:close/>
                </a:path>
              </a:pathLst>
            </a:custGeom>
            <a:solidFill>
              <a:srgbClr val="092F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 name="Freeform 99">
              <a:extLst>
                <a:ext uri="{FF2B5EF4-FFF2-40B4-BE49-F238E27FC236}">
                  <a16:creationId xmlns:a16="http://schemas.microsoft.com/office/drawing/2014/main" id="{B08FF76E-1C2C-46B8-AC17-AB9E892139C7}"/>
                </a:ext>
              </a:extLst>
            </p:cNvPr>
            <p:cNvSpPr>
              <a:spLocks/>
            </p:cNvSpPr>
            <p:nvPr/>
          </p:nvSpPr>
          <p:spPr bwMode="auto">
            <a:xfrm>
              <a:off x="3238562" y="2376378"/>
              <a:ext cx="190255" cy="280681"/>
            </a:xfrm>
            <a:custGeom>
              <a:avLst/>
              <a:gdLst>
                <a:gd name="T0" fmla="*/ 90 w 90"/>
                <a:gd name="T1" fmla="*/ 70 h 153"/>
                <a:gd name="T2" fmla="*/ 90 w 90"/>
                <a:gd name="T3" fmla="*/ 64 h 153"/>
                <a:gd name="T4" fmla="*/ 89 w 90"/>
                <a:gd name="T5" fmla="*/ 55 h 153"/>
                <a:gd name="T6" fmla="*/ 86 w 90"/>
                <a:gd name="T7" fmla="*/ 40 h 153"/>
                <a:gd name="T8" fmla="*/ 84 w 90"/>
                <a:gd name="T9" fmla="*/ 32 h 153"/>
                <a:gd name="T10" fmla="*/ 83 w 90"/>
                <a:gd name="T11" fmla="*/ 28 h 153"/>
                <a:gd name="T12" fmla="*/ 82 w 90"/>
                <a:gd name="T13" fmla="*/ 25 h 153"/>
                <a:gd name="T14" fmla="*/ 81 w 90"/>
                <a:gd name="T15" fmla="*/ 24 h 153"/>
                <a:gd name="T16" fmla="*/ 79 w 90"/>
                <a:gd name="T17" fmla="*/ 20 h 153"/>
                <a:gd name="T18" fmla="*/ 77 w 90"/>
                <a:gd name="T19" fmla="*/ 17 h 153"/>
                <a:gd name="T20" fmla="*/ 54 w 90"/>
                <a:gd name="T21" fmla="*/ 0 h 153"/>
                <a:gd name="T22" fmla="*/ 53 w 90"/>
                <a:gd name="T23" fmla="*/ 1 h 153"/>
                <a:gd name="T24" fmla="*/ 52 w 90"/>
                <a:gd name="T25" fmla="*/ 2 h 153"/>
                <a:gd name="T26" fmla="*/ 47 w 90"/>
                <a:gd name="T27" fmla="*/ 4 h 153"/>
                <a:gd name="T28" fmla="*/ 45 w 90"/>
                <a:gd name="T29" fmla="*/ 5 h 153"/>
                <a:gd name="T30" fmla="*/ 43 w 90"/>
                <a:gd name="T31" fmla="*/ 4 h 153"/>
                <a:gd name="T32" fmla="*/ 39 w 90"/>
                <a:gd name="T33" fmla="*/ 2 h 153"/>
                <a:gd name="T34" fmla="*/ 38 w 90"/>
                <a:gd name="T35" fmla="*/ 1 h 153"/>
                <a:gd name="T36" fmla="*/ 37 w 90"/>
                <a:gd name="T37" fmla="*/ 0 h 153"/>
                <a:gd name="T38" fmla="*/ 14 w 90"/>
                <a:gd name="T39" fmla="*/ 17 h 153"/>
                <a:gd name="T40" fmla="*/ 12 w 90"/>
                <a:gd name="T41" fmla="*/ 20 h 153"/>
                <a:gd name="T42" fmla="*/ 9 w 90"/>
                <a:gd name="T43" fmla="*/ 24 h 153"/>
                <a:gd name="T44" fmla="*/ 9 w 90"/>
                <a:gd name="T45" fmla="*/ 25 h 153"/>
                <a:gd name="T46" fmla="*/ 8 w 90"/>
                <a:gd name="T47" fmla="*/ 28 h 153"/>
                <a:gd name="T48" fmla="*/ 6 w 90"/>
                <a:gd name="T49" fmla="*/ 32 h 153"/>
                <a:gd name="T50" fmla="*/ 4 w 90"/>
                <a:gd name="T51" fmla="*/ 40 h 153"/>
                <a:gd name="T52" fmla="*/ 1 w 90"/>
                <a:gd name="T53" fmla="*/ 55 h 153"/>
                <a:gd name="T54" fmla="*/ 0 w 90"/>
                <a:gd name="T55" fmla="*/ 64 h 153"/>
                <a:gd name="T56" fmla="*/ 0 w 90"/>
                <a:gd name="T57" fmla="*/ 70 h 153"/>
                <a:gd name="T58" fmla="*/ 0 w 90"/>
                <a:gd name="T59" fmla="*/ 76 h 153"/>
                <a:gd name="T60" fmla="*/ 1 w 90"/>
                <a:gd name="T61" fmla="*/ 84 h 153"/>
                <a:gd name="T62" fmla="*/ 1 w 90"/>
                <a:gd name="T63" fmla="*/ 85 h 153"/>
                <a:gd name="T64" fmla="*/ 6 w 90"/>
                <a:gd name="T65" fmla="*/ 90 h 153"/>
                <a:gd name="T66" fmla="*/ 7 w 90"/>
                <a:gd name="T67" fmla="*/ 90 h 153"/>
                <a:gd name="T68" fmla="*/ 13 w 90"/>
                <a:gd name="T69" fmla="*/ 85 h 153"/>
                <a:gd name="T70" fmla="*/ 13 w 90"/>
                <a:gd name="T71" fmla="*/ 84 h 153"/>
                <a:gd name="T72" fmla="*/ 13 w 90"/>
                <a:gd name="T73" fmla="*/ 84 h 153"/>
                <a:gd name="T74" fmla="*/ 13 w 90"/>
                <a:gd name="T75" fmla="*/ 85 h 153"/>
                <a:gd name="T76" fmla="*/ 41 w 90"/>
                <a:gd name="T77" fmla="*/ 151 h 153"/>
                <a:gd name="T78" fmla="*/ 45 w 90"/>
                <a:gd name="T79" fmla="*/ 153 h 153"/>
                <a:gd name="T80" fmla="*/ 50 w 90"/>
                <a:gd name="T81" fmla="*/ 151 h 153"/>
                <a:gd name="T82" fmla="*/ 78 w 90"/>
                <a:gd name="T83" fmla="*/ 85 h 153"/>
                <a:gd name="T84" fmla="*/ 78 w 90"/>
                <a:gd name="T85" fmla="*/ 84 h 153"/>
                <a:gd name="T86" fmla="*/ 78 w 90"/>
                <a:gd name="T87" fmla="*/ 84 h 153"/>
                <a:gd name="T88" fmla="*/ 78 w 90"/>
                <a:gd name="T89" fmla="*/ 85 h 153"/>
                <a:gd name="T90" fmla="*/ 84 w 90"/>
                <a:gd name="T91" fmla="*/ 90 h 153"/>
                <a:gd name="T92" fmla="*/ 84 w 90"/>
                <a:gd name="T93" fmla="*/ 90 h 153"/>
                <a:gd name="T94" fmla="*/ 89 w 90"/>
                <a:gd name="T95" fmla="*/ 85 h 153"/>
                <a:gd name="T96" fmla="*/ 90 w 90"/>
                <a:gd name="T97" fmla="*/ 84 h 153"/>
                <a:gd name="T98" fmla="*/ 90 w 90"/>
                <a:gd name="T99" fmla="*/ 76 h 153"/>
                <a:gd name="T100" fmla="*/ 90 w 90"/>
                <a:gd name="T101" fmla="*/ 7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0" h="153">
                  <a:moveTo>
                    <a:pt x="90" y="70"/>
                  </a:moveTo>
                  <a:cubicBezTo>
                    <a:pt x="90" y="68"/>
                    <a:pt x="90" y="66"/>
                    <a:pt x="90" y="64"/>
                  </a:cubicBezTo>
                  <a:cubicBezTo>
                    <a:pt x="90" y="61"/>
                    <a:pt x="90" y="58"/>
                    <a:pt x="89" y="55"/>
                  </a:cubicBezTo>
                  <a:cubicBezTo>
                    <a:pt x="88" y="50"/>
                    <a:pt x="87" y="45"/>
                    <a:pt x="86" y="40"/>
                  </a:cubicBezTo>
                  <a:cubicBezTo>
                    <a:pt x="86" y="37"/>
                    <a:pt x="85" y="35"/>
                    <a:pt x="84" y="32"/>
                  </a:cubicBezTo>
                  <a:cubicBezTo>
                    <a:pt x="84" y="31"/>
                    <a:pt x="83" y="30"/>
                    <a:pt x="83" y="28"/>
                  </a:cubicBezTo>
                  <a:cubicBezTo>
                    <a:pt x="82" y="25"/>
                    <a:pt x="82" y="25"/>
                    <a:pt x="82" y="25"/>
                  </a:cubicBezTo>
                  <a:cubicBezTo>
                    <a:pt x="81" y="24"/>
                    <a:pt x="81" y="24"/>
                    <a:pt x="81" y="24"/>
                  </a:cubicBezTo>
                  <a:cubicBezTo>
                    <a:pt x="81" y="22"/>
                    <a:pt x="80" y="21"/>
                    <a:pt x="79" y="20"/>
                  </a:cubicBezTo>
                  <a:cubicBezTo>
                    <a:pt x="78" y="19"/>
                    <a:pt x="77" y="18"/>
                    <a:pt x="77" y="17"/>
                  </a:cubicBezTo>
                  <a:cubicBezTo>
                    <a:pt x="77" y="17"/>
                    <a:pt x="58" y="0"/>
                    <a:pt x="54" y="0"/>
                  </a:cubicBezTo>
                  <a:cubicBezTo>
                    <a:pt x="54" y="0"/>
                    <a:pt x="53" y="0"/>
                    <a:pt x="53" y="1"/>
                  </a:cubicBezTo>
                  <a:cubicBezTo>
                    <a:pt x="53" y="1"/>
                    <a:pt x="52" y="1"/>
                    <a:pt x="52" y="2"/>
                  </a:cubicBezTo>
                  <a:cubicBezTo>
                    <a:pt x="51" y="3"/>
                    <a:pt x="49" y="4"/>
                    <a:pt x="47" y="4"/>
                  </a:cubicBezTo>
                  <a:cubicBezTo>
                    <a:pt x="47" y="5"/>
                    <a:pt x="46" y="5"/>
                    <a:pt x="45" y="5"/>
                  </a:cubicBezTo>
                  <a:cubicBezTo>
                    <a:pt x="44" y="5"/>
                    <a:pt x="44" y="5"/>
                    <a:pt x="43" y="4"/>
                  </a:cubicBezTo>
                  <a:cubicBezTo>
                    <a:pt x="41" y="4"/>
                    <a:pt x="40" y="3"/>
                    <a:pt x="39" y="2"/>
                  </a:cubicBezTo>
                  <a:cubicBezTo>
                    <a:pt x="38" y="1"/>
                    <a:pt x="38" y="1"/>
                    <a:pt x="38" y="1"/>
                  </a:cubicBezTo>
                  <a:cubicBezTo>
                    <a:pt x="37" y="0"/>
                    <a:pt x="37" y="0"/>
                    <a:pt x="37" y="0"/>
                  </a:cubicBezTo>
                  <a:cubicBezTo>
                    <a:pt x="33" y="0"/>
                    <a:pt x="14" y="17"/>
                    <a:pt x="14" y="17"/>
                  </a:cubicBezTo>
                  <a:cubicBezTo>
                    <a:pt x="13" y="18"/>
                    <a:pt x="12" y="19"/>
                    <a:pt x="12" y="20"/>
                  </a:cubicBezTo>
                  <a:cubicBezTo>
                    <a:pt x="11" y="21"/>
                    <a:pt x="10" y="22"/>
                    <a:pt x="9" y="24"/>
                  </a:cubicBezTo>
                  <a:cubicBezTo>
                    <a:pt x="9" y="25"/>
                    <a:pt x="9" y="25"/>
                    <a:pt x="9" y="25"/>
                  </a:cubicBezTo>
                  <a:cubicBezTo>
                    <a:pt x="8" y="28"/>
                    <a:pt x="8" y="28"/>
                    <a:pt x="8" y="28"/>
                  </a:cubicBezTo>
                  <a:cubicBezTo>
                    <a:pt x="7" y="30"/>
                    <a:pt x="7" y="31"/>
                    <a:pt x="6" y="32"/>
                  </a:cubicBezTo>
                  <a:cubicBezTo>
                    <a:pt x="6" y="35"/>
                    <a:pt x="5" y="37"/>
                    <a:pt x="4" y="40"/>
                  </a:cubicBezTo>
                  <a:cubicBezTo>
                    <a:pt x="3" y="45"/>
                    <a:pt x="2" y="50"/>
                    <a:pt x="1" y="55"/>
                  </a:cubicBezTo>
                  <a:cubicBezTo>
                    <a:pt x="1" y="58"/>
                    <a:pt x="1" y="61"/>
                    <a:pt x="0" y="64"/>
                  </a:cubicBezTo>
                  <a:cubicBezTo>
                    <a:pt x="0" y="66"/>
                    <a:pt x="0" y="68"/>
                    <a:pt x="0" y="70"/>
                  </a:cubicBezTo>
                  <a:cubicBezTo>
                    <a:pt x="0" y="72"/>
                    <a:pt x="0" y="74"/>
                    <a:pt x="0" y="76"/>
                  </a:cubicBezTo>
                  <a:cubicBezTo>
                    <a:pt x="0" y="79"/>
                    <a:pt x="1" y="82"/>
                    <a:pt x="1" y="84"/>
                  </a:cubicBezTo>
                  <a:cubicBezTo>
                    <a:pt x="1" y="85"/>
                    <a:pt x="1" y="85"/>
                    <a:pt x="1" y="85"/>
                  </a:cubicBezTo>
                  <a:cubicBezTo>
                    <a:pt x="1" y="87"/>
                    <a:pt x="3" y="90"/>
                    <a:pt x="6" y="90"/>
                  </a:cubicBezTo>
                  <a:cubicBezTo>
                    <a:pt x="6" y="90"/>
                    <a:pt x="7" y="90"/>
                    <a:pt x="7" y="90"/>
                  </a:cubicBezTo>
                  <a:cubicBezTo>
                    <a:pt x="10" y="90"/>
                    <a:pt x="12" y="88"/>
                    <a:pt x="13" y="85"/>
                  </a:cubicBezTo>
                  <a:cubicBezTo>
                    <a:pt x="13" y="84"/>
                    <a:pt x="13" y="84"/>
                    <a:pt x="13" y="84"/>
                  </a:cubicBezTo>
                  <a:cubicBezTo>
                    <a:pt x="13" y="84"/>
                    <a:pt x="13" y="84"/>
                    <a:pt x="13" y="84"/>
                  </a:cubicBezTo>
                  <a:cubicBezTo>
                    <a:pt x="13" y="84"/>
                    <a:pt x="13" y="84"/>
                    <a:pt x="13" y="85"/>
                  </a:cubicBezTo>
                  <a:cubicBezTo>
                    <a:pt x="17" y="109"/>
                    <a:pt x="23" y="130"/>
                    <a:pt x="41" y="151"/>
                  </a:cubicBezTo>
                  <a:cubicBezTo>
                    <a:pt x="42" y="152"/>
                    <a:pt x="44" y="153"/>
                    <a:pt x="45" y="153"/>
                  </a:cubicBezTo>
                  <a:cubicBezTo>
                    <a:pt x="47" y="153"/>
                    <a:pt x="48" y="152"/>
                    <a:pt x="50" y="151"/>
                  </a:cubicBezTo>
                  <a:cubicBezTo>
                    <a:pt x="67" y="130"/>
                    <a:pt x="74" y="109"/>
                    <a:pt x="78" y="85"/>
                  </a:cubicBezTo>
                  <a:cubicBezTo>
                    <a:pt x="78" y="84"/>
                    <a:pt x="78" y="84"/>
                    <a:pt x="78" y="84"/>
                  </a:cubicBezTo>
                  <a:cubicBezTo>
                    <a:pt x="78" y="84"/>
                    <a:pt x="78" y="84"/>
                    <a:pt x="78" y="84"/>
                  </a:cubicBezTo>
                  <a:cubicBezTo>
                    <a:pt x="78" y="85"/>
                    <a:pt x="78" y="85"/>
                    <a:pt x="78" y="85"/>
                  </a:cubicBezTo>
                  <a:cubicBezTo>
                    <a:pt x="78" y="88"/>
                    <a:pt x="81" y="90"/>
                    <a:pt x="84" y="90"/>
                  </a:cubicBezTo>
                  <a:cubicBezTo>
                    <a:pt x="84" y="90"/>
                    <a:pt x="84" y="90"/>
                    <a:pt x="84" y="90"/>
                  </a:cubicBezTo>
                  <a:cubicBezTo>
                    <a:pt x="87" y="90"/>
                    <a:pt x="89" y="87"/>
                    <a:pt x="89" y="85"/>
                  </a:cubicBezTo>
                  <a:cubicBezTo>
                    <a:pt x="89" y="85"/>
                    <a:pt x="90" y="85"/>
                    <a:pt x="90" y="84"/>
                  </a:cubicBezTo>
                  <a:cubicBezTo>
                    <a:pt x="90" y="82"/>
                    <a:pt x="90" y="79"/>
                    <a:pt x="90" y="76"/>
                  </a:cubicBezTo>
                  <a:cubicBezTo>
                    <a:pt x="90" y="74"/>
                    <a:pt x="90" y="72"/>
                    <a:pt x="90" y="70"/>
                  </a:cubicBezTo>
                  <a:close/>
                </a:path>
              </a:pathLst>
            </a:custGeom>
            <a:solidFill>
              <a:srgbClr val="092F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 name="Freeform 100">
              <a:extLst>
                <a:ext uri="{FF2B5EF4-FFF2-40B4-BE49-F238E27FC236}">
                  <a16:creationId xmlns:a16="http://schemas.microsoft.com/office/drawing/2014/main" id="{819B65DC-76FE-4521-BBE5-52B33FE72D50}"/>
                </a:ext>
              </a:extLst>
            </p:cNvPr>
            <p:cNvSpPr>
              <a:spLocks noEditPoints="1"/>
            </p:cNvSpPr>
            <p:nvPr/>
          </p:nvSpPr>
          <p:spPr bwMode="auto">
            <a:xfrm>
              <a:off x="3261927" y="2194079"/>
              <a:ext cx="143526" cy="159873"/>
            </a:xfrm>
            <a:custGeom>
              <a:avLst/>
              <a:gdLst>
                <a:gd name="T0" fmla="*/ 0 w 68"/>
                <a:gd name="T1" fmla="*/ 53 h 87"/>
                <a:gd name="T2" fmla="*/ 34 w 68"/>
                <a:gd name="T3" fmla="*/ 87 h 87"/>
                <a:gd name="T4" fmla="*/ 68 w 68"/>
                <a:gd name="T5" fmla="*/ 53 h 87"/>
                <a:gd name="T6" fmla="*/ 54 w 68"/>
                <a:gd name="T7" fmla="*/ 25 h 87"/>
                <a:gd name="T8" fmla="*/ 55 w 68"/>
                <a:gd name="T9" fmla="*/ 19 h 87"/>
                <a:gd name="T10" fmla="*/ 33 w 68"/>
                <a:gd name="T11" fmla="*/ 1 h 87"/>
                <a:gd name="T12" fmla="*/ 12 w 68"/>
                <a:gd name="T13" fmla="*/ 21 h 87"/>
                <a:gd name="T14" fmla="*/ 13 w 68"/>
                <a:gd name="T15" fmla="*/ 26 h 87"/>
                <a:gd name="T16" fmla="*/ 0 w 68"/>
                <a:gd name="T17" fmla="*/ 53 h 87"/>
                <a:gd name="T18" fmla="*/ 24 w 68"/>
                <a:gd name="T19" fmla="*/ 39 h 87"/>
                <a:gd name="T20" fmla="*/ 38 w 68"/>
                <a:gd name="T21" fmla="*/ 51 h 87"/>
                <a:gd name="T22" fmla="*/ 57 w 68"/>
                <a:gd name="T23" fmla="*/ 66 h 87"/>
                <a:gd name="T24" fmla="*/ 34 w 68"/>
                <a:gd name="T25" fmla="*/ 79 h 87"/>
                <a:gd name="T26" fmla="*/ 9 w 68"/>
                <a:gd name="T27" fmla="*/ 59 h 87"/>
                <a:gd name="T28" fmla="*/ 24 w 68"/>
                <a:gd name="T29" fmla="*/ 39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 h="87">
                  <a:moveTo>
                    <a:pt x="0" y="53"/>
                  </a:moveTo>
                  <a:cubicBezTo>
                    <a:pt x="0" y="71"/>
                    <a:pt x="15" y="87"/>
                    <a:pt x="34" y="87"/>
                  </a:cubicBezTo>
                  <a:cubicBezTo>
                    <a:pt x="53" y="87"/>
                    <a:pt x="68" y="71"/>
                    <a:pt x="68" y="53"/>
                  </a:cubicBezTo>
                  <a:cubicBezTo>
                    <a:pt x="68" y="41"/>
                    <a:pt x="63" y="31"/>
                    <a:pt x="54" y="25"/>
                  </a:cubicBezTo>
                  <a:cubicBezTo>
                    <a:pt x="55" y="23"/>
                    <a:pt x="55" y="21"/>
                    <a:pt x="55" y="19"/>
                  </a:cubicBezTo>
                  <a:cubicBezTo>
                    <a:pt x="55" y="8"/>
                    <a:pt x="45" y="0"/>
                    <a:pt x="33" y="1"/>
                  </a:cubicBezTo>
                  <a:cubicBezTo>
                    <a:pt x="21" y="1"/>
                    <a:pt x="12" y="11"/>
                    <a:pt x="12" y="21"/>
                  </a:cubicBezTo>
                  <a:cubicBezTo>
                    <a:pt x="13" y="23"/>
                    <a:pt x="13" y="24"/>
                    <a:pt x="13" y="26"/>
                  </a:cubicBezTo>
                  <a:cubicBezTo>
                    <a:pt x="5" y="32"/>
                    <a:pt x="0" y="42"/>
                    <a:pt x="0" y="53"/>
                  </a:cubicBezTo>
                  <a:close/>
                  <a:moveTo>
                    <a:pt x="24" y="39"/>
                  </a:moveTo>
                  <a:cubicBezTo>
                    <a:pt x="24" y="39"/>
                    <a:pt x="27" y="50"/>
                    <a:pt x="38" y="51"/>
                  </a:cubicBezTo>
                  <a:cubicBezTo>
                    <a:pt x="53" y="51"/>
                    <a:pt x="58" y="57"/>
                    <a:pt x="57" y="66"/>
                  </a:cubicBezTo>
                  <a:cubicBezTo>
                    <a:pt x="52" y="74"/>
                    <a:pt x="44" y="79"/>
                    <a:pt x="34" y="79"/>
                  </a:cubicBezTo>
                  <a:cubicBezTo>
                    <a:pt x="22" y="79"/>
                    <a:pt x="12" y="70"/>
                    <a:pt x="9" y="59"/>
                  </a:cubicBezTo>
                  <a:cubicBezTo>
                    <a:pt x="10" y="49"/>
                    <a:pt x="16" y="42"/>
                    <a:pt x="24" y="39"/>
                  </a:cubicBezTo>
                  <a:close/>
                </a:path>
              </a:pathLst>
            </a:custGeom>
            <a:solidFill>
              <a:srgbClr val="092F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68" name="Group 67">
              <a:extLst>
                <a:ext uri="{FF2B5EF4-FFF2-40B4-BE49-F238E27FC236}">
                  <a16:creationId xmlns:a16="http://schemas.microsoft.com/office/drawing/2014/main" id="{59178F0A-32B1-43BD-88ED-BDD2DC4E00E1}"/>
                </a:ext>
              </a:extLst>
            </p:cNvPr>
            <p:cNvGrpSpPr/>
            <p:nvPr/>
          </p:nvGrpSpPr>
          <p:grpSpPr>
            <a:xfrm>
              <a:off x="1040015" y="3771214"/>
              <a:ext cx="190255" cy="462984"/>
              <a:chOff x="4416425" y="3668713"/>
              <a:chExt cx="395288" cy="963613"/>
            </a:xfrm>
            <a:solidFill>
              <a:srgbClr val="092F57"/>
            </a:solidFill>
          </p:grpSpPr>
          <p:sp>
            <p:nvSpPr>
              <p:cNvPr id="108" name="Freeform 93">
                <a:extLst>
                  <a:ext uri="{FF2B5EF4-FFF2-40B4-BE49-F238E27FC236}">
                    <a16:creationId xmlns:a16="http://schemas.microsoft.com/office/drawing/2014/main" id="{A7D53EB0-94EC-4102-B90F-AE2AE6C49A27}"/>
                  </a:ext>
                </a:extLst>
              </p:cNvPr>
              <p:cNvSpPr>
                <a:spLocks/>
              </p:cNvSpPr>
              <p:nvPr/>
            </p:nvSpPr>
            <p:spPr bwMode="auto">
              <a:xfrm>
                <a:off x="4416425" y="3967163"/>
                <a:ext cx="395288" cy="665163"/>
              </a:xfrm>
              <a:custGeom>
                <a:avLst/>
                <a:gdLst>
                  <a:gd name="T0" fmla="*/ 184 w 206"/>
                  <a:gd name="T1" fmla="*/ 206 h 347"/>
                  <a:gd name="T2" fmla="*/ 201 w 206"/>
                  <a:gd name="T3" fmla="*/ 195 h 347"/>
                  <a:gd name="T4" fmla="*/ 205 w 206"/>
                  <a:gd name="T5" fmla="*/ 167 h 347"/>
                  <a:gd name="T6" fmla="*/ 205 w 206"/>
                  <a:gd name="T7" fmla="*/ 124 h 347"/>
                  <a:gd name="T8" fmla="*/ 197 w 206"/>
                  <a:gd name="T9" fmla="*/ 71 h 347"/>
                  <a:gd name="T10" fmla="*/ 194 w 206"/>
                  <a:gd name="T11" fmla="*/ 57 h 347"/>
                  <a:gd name="T12" fmla="*/ 189 w 206"/>
                  <a:gd name="T13" fmla="*/ 46 h 347"/>
                  <a:gd name="T14" fmla="*/ 163 w 206"/>
                  <a:gd name="T15" fmla="*/ 31 h 347"/>
                  <a:gd name="T16" fmla="*/ 131 w 206"/>
                  <a:gd name="T17" fmla="*/ 86 h 347"/>
                  <a:gd name="T18" fmla="*/ 112 w 206"/>
                  <a:gd name="T19" fmla="*/ 38 h 347"/>
                  <a:gd name="T20" fmla="*/ 119 w 206"/>
                  <a:gd name="T21" fmla="*/ 23 h 347"/>
                  <a:gd name="T22" fmla="*/ 129 w 206"/>
                  <a:gd name="T23" fmla="*/ 32 h 347"/>
                  <a:gd name="T24" fmla="*/ 132 w 206"/>
                  <a:gd name="T25" fmla="*/ 30 h 347"/>
                  <a:gd name="T26" fmla="*/ 126 w 206"/>
                  <a:gd name="T27" fmla="*/ 3 h 347"/>
                  <a:gd name="T28" fmla="*/ 124 w 206"/>
                  <a:gd name="T29" fmla="*/ 0 h 347"/>
                  <a:gd name="T30" fmla="*/ 119 w 206"/>
                  <a:gd name="T31" fmla="*/ 3 h 347"/>
                  <a:gd name="T32" fmla="*/ 104 w 206"/>
                  <a:gd name="T33" fmla="*/ 10 h 347"/>
                  <a:gd name="T34" fmla="*/ 88 w 206"/>
                  <a:gd name="T35" fmla="*/ 3 h 347"/>
                  <a:gd name="T36" fmla="*/ 84 w 206"/>
                  <a:gd name="T37" fmla="*/ 0 h 347"/>
                  <a:gd name="T38" fmla="*/ 81 w 206"/>
                  <a:gd name="T39" fmla="*/ 3 h 347"/>
                  <a:gd name="T40" fmla="*/ 75 w 206"/>
                  <a:gd name="T41" fmla="*/ 30 h 347"/>
                  <a:gd name="T42" fmla="*/ 78 w 206"/>
                  <a:gd name="T43" fmla="*/ 32 h 347"/>
                  <a:gd name="T44" fmla="*/ 88 w 206"/>
                  <a:gd name="T45" fmla="*/ 23 h 347"/>
                  <a:gd name="T46" fmla="*/ 96 w 206"/>
                  <a:gd name="T47" fmla="*/ 38 h 347"/>
                  <a:gd name="T48" fmla="*/ 76 w 206"/>
                  <a:gd name="T49" fmla="*/ 87 h 347"/>
                  <a:gd name="T50" fmla="*/ 49 w 206"/>
                  <a:gd name="T51" fmla="*/ 34 h 347"/>
                  <a:gd name="T52" fmla="*/ 32 w 206"/>
                  <a:gd name="T53" fmla="*/ 39 h 347"/>
                  <a:gd name="T54" fmla="*/ 21 w 206"/>
                  <a:gd name="T55" fmla="*/ 54 h 347"/>
                  <a:gd name="T56" fmla="*/ 17 w 206"/>
                  <a:gd name="T57" fmla="*/ 64 h 347"/>
                  <a:gd name="T58" fmla="*/ 10 w 206"/>
                  <a:gd name="T59" fmla="*/ 90 h 347"/>
                  <a:gd name="T60" fmla="*/ 0 w 206"/>
                  <a:gd name="T61" fmla="*/ 158 h 347"/>
                  <a:gd name="T62" fmla="*/ 2 w 206"/>
                  <a:gd name="T63" fmla="*/ 193 h 347"/>
                  <a:gd name="T64" fmla="*/ 16 w 206"/>
                  <a:gd name="T65" fmla="*/ 204 h 347"/>
                  <a:gd name="T66" fmla="*/ 29 w 206"/>
                  <a:gd name="T67" fmla="*/ 191 h 347"/>
                  <a:gd name="T68" fmla="*/ 30 w 206"/>
                  <a:gd name="T69" fmla="*/ 192 h 347"/>
                  <a:gd name="T70" fmla="*/ 93 w 206"/>
                  <a:gd name="T71" fmla="*/ 343 h 347"/>
                  <a:gd name="T72" fmla="*/ 113 w 206"/>
                  <a:gd name="T73" fmla="*/ 343 h 347"/>
                  <a:gd name="T74" fmla="*/ 176 w 206"/>
                  <a:gd name="T75" fmla="*/ 20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6" h="347">
                    <a:moveTo>
                      <a:pt x="176" y="200"/>
                    </a:moveTo>
                    <a:cubicBezTo>
                      <a:pt x="178" y="203"/>
                      <a:pt x="181" y="205"/>
                      <a:pt x="184" y="206"/>
                    </a:cubicBezTo>
                    <a:cubicBezTo>
                      <a:pt x="185" y="206"/>
                      <a:pt x="186" y="206"/>
                      <a:pt x="187" y="206"/>
                    </a:cubicBezTo>
                    <a:cubicBezTo>
                      <a:pt x="194" y="206"/>
                      <a:pt x="199" y="202"/>
                      <a:pt x="201" y="195"/>
                    </a:cubicBezTo>
                    <a:cubicBezTo>
                      <a:pt x="201" y="195"/>
                      <a:pt x="201" y="195"/>
                      <a:pt x="201" y="195"/>
                    </a:cubicBezTo>
                    <a:cubicBezTo>
                      <a:pt x="203" y="185"/>
                      <a:pt x="204" y="176"/>
                      <a:pt x="205" y="167"/>
                    </a:cubicBezTo>
                    <a:cubicBezTo>
                      <a:pt x="205" y="164"/>
                      <a:pt x="205" y="162"/>
                      <a:pt x="205" y="160"/>
                    </a:cubicBezTo>
                    <a:cubicBezTo>
                      <a:pt x="206" y="148"/>
                      <a:pt x="206" y="136"/>
                      <a:pt x="205" y="124"/>
                    </a:cubicBezTo>
                    <a:cubicBezTo>
                      <a:pt x="205" y="113"/>
                      <a:pt x="203" y="101"/>
                      <a:pt x="201" y="89"/>
                    </a:cubicBezTo>
                    <a:cubicBezTo>
                      <a:pt x="200" y="83"/>
                      <a:pt x="199" y="77"/>
                      <a:pt x="197" y="71"/>
                    </a:cubicBezTo>
                    <a:cubicBezTo>
                      <a:pt x="197" y="68"/>
                      <a:pt x="196" y="65"/>
                      <a:pt x="195" y="62"/>
                    </a:cubicBezTo>
                    <a:cubicBezTo>
                      <a:pt x="194" y="57"/>
                      <a:pt x="194" y="57"/>
                      <a:pt x="194" y="57"/>
                    </a:cubicBezTo>
                    <a:cubicBezTo>
                      <a:pt x="192" y="53"/>
                      <a:pt x="192" y="53"/>
                      <a:pt x="192" y="53"/>
                    </a:cubicBezTo>
                    <a:cubicBezTo>
                      <a:pt x="192" y="51"/>
                      <a:pt x="191" y="48"/>
                      <a:pt x="189" y="46"/>
                    </a:cubicBezTo>
                    <a:cubicBezTo>
                      <a:pt x="184" y="37"/>
                      <a:pt x="174" y="31"/>
                      <a:pt x="164" y="31"/>
                    </a:cubicBezTo>
                    <a:cubicBezTo>
                      <a:pt x="163" y="31"/>
                      <a:pt x="163" y="31"/>
                      <a:pt x="163" y="31"/>
                    </a:cubicBezTo>
                    <a:cubicBezTo>
                      <a:pt x="136" y="78"/>
                      <a:pt x="136" y="78"/>
                      <a:pt x="136" y="78"/>
                    </a:cubicBezTo>
                    <a:cubicBezTo>
                      <a:pt x="131" y="86"/>
                      <a:pt x="131" y="86"/>
                      <a:pt x="131" y="86"/>
                    </a:cubicBezTo>
                    <a:cubicBezTo>
                      <a:pt x="112" y="43"/>
                      <a:pt x="112" y="43"/>
                      <a:pt x="112" y="43"/>
                    </a:cubicBezTo>
                    <a:cubicBezTo>
                      <a:pt x="111" y="42"/>
                      <a:pt x="111" y="40"/>
                      <a:pt x="112" y="38"/>
                    </a:cubicBezTo>
                    <a:cubicBezTo>
                      <a:pt x="117" y="24"/>
                      <a:pt x="117" y="24"/>
                      <a:pt x="117" y="24"/>
                    </a:cubicBezTo>
                    <a:cubicBezTo>
                      <a:pt x="118" y="24"/>
                      <a:pt x="119" y="23"/>
                      <a:pt x="119" y="23"/>
                    </a:cubicBezTo>
                    <a:cubicBezTo>
                      <a:pt x="120" y="23"/>
                      <a:pt x="120" y="23"/>
                      <a:pt x="121" y="24"/>
                    </a:cubicBezTo>
                    <a:cubicBezTo>
                      <a:pt x="129" y="32"/>
                      <a:pt x="129" y="32"/>
                      <a:pt x="129" y="32"/>
                    </a:cubicBezTo>
                    <a:cubicBezTo>
                      <a:pt x="130" y="32"/>
                      <a:pt x="130" y="32"/>
                      <a:pt x="130" y="32"/>
                    </a:cubicBezTo>
                    <a:cubicBezTo>
                      <a:pt x="131" y="32"/>
                      <a:pt x="133" y="31"/>
                      <a:pt x="132" y="30"/>
                    </a:cubicBezTo>
                    <a:cubicBezTo>
                      <a:pt x="128" y="10"/>
                      <a:pt x="128" y="10"/>
                      <a:pt x="128" y="10"/>
                    </a:cubicBezTo>
                    <a:cubicBezTo>
                      <a:pt x="126" y="3"/>
                      <a:pt x="126" y="3"/>
                      <a:pt x="126" y="3"/>
                    </a:cubicBezTo>
                    <a:cubicBezTo>
                      <a:pt x="126" y="2"/>
                      <a:pt x="126" y="2"/>
                      <a:pt x="126" y="2"/>
                    </a:cubicBezTo>
                    <a:cubicBezTo>
                      <a:pt x="126" y="1"/>
                      <a:pt x="125" y="0"/>
                      <a:pt x="124" y="0"/>
                    </a:cubicBezTo>
                    <a:cubicBezTo>
                      <a:pt x="123" y="0"/>
                      <a:pt x="122" y="0"/>
                      <a:pt x="121" y="1"/>
                    </a:cubicBezTo>
                    <a:cubicBezTo>
                      <a:pt x="121" y="2"/>
                      <a:pt x="120" y="3"/>
                      <a:pt x="119" y="3"/>
                    </a:cubicBezTo>
                    <a:cubicBezTo>
                      <a:pt x="116" y="6"/>
                      <a:pt x="113" y="8"/>
                      <a:pt x="109" y="9"/>
                    </a:cubicBezTo>
                    <a:cubicBezTo>
                      <a:pt x="108" y="10"/>
                      <a:pt x="106" y="10"/>
                      <a:pt x="104" y="10"/>
                    </a:cubicBezTo>
                    <a:cubicBezTo>
                      <a:pt x="102" y="10"/>
                      <a:pt x="100" y="10"/>
                      <a:pt x="98" y="9"/>
                    </a:cubicBezTo>
                    <a:cubicBezTo>
                      <a:pt x="94" y="8"/>
                      <a:pt x="91" y="6"/>
                      <a:pt x="88" y="3"/>
                    </a:cubicBezTo>
                    <a:cubicBezTo>
                      <a:pt x="87" y="3"/>
                      <a:pt x="87" y="2"/>
                      <a:pt x="86" y="1"/>
                    </a:cubicBezTo>
                    <a:cubicBezTo>
                      <a:pt x="85" y="0"/>
                      <a:pt x="85" y="0"/>
                      <a:pt x="84" y="0"/>
                    </a:cubicBezTo>
                    <a:cubicBezTo>
                      <a:pt x="83" y="0"/>
                      <a:pt x="82" y="0"/>
                      <a:pt x="81" y="2"/>
                    </a:cubicBezTo>
                    <a:cubicBezTo>
                      <a:pt x="81" y="3"/>
                      <a:pt x="81" y="3"/>
                      <a:pt x="81" y="3"/>
                    </a:cubicBezTo>
                    <a:cubicBezTo>
                      <a:pt x="80" y="10"/>
                      <a:pt x="80" y="10"/>
                      <a:pt x="80" y="10"/>
                    </a:cubicBezTo>
                    <a:cubicBezTo>
                      <a:pt x="75" y="30"/>
                      <a:pt x="75" y="30"/>
                      <a:pt x="75" y="30"/>
                    </a:cubicBezTo>
                    <a:cubicBezTo>
                      <a:pt x="75" y="31"/>
                      <a:pt x="76" y="32"/>
                      <a:pt x="77" y="32"/>
                    </a:cubicBezTo>
                    <a:cubicBezTo>
                      <a:pt x="78" y="32"/>
                      <a:pt x="78" y="32"/>
                      <a:pt x="78" y="32"/>
                    </a:cubicBezTo>
                    <a:cubicBezTo>
                      <a:pt x="87" y="24"/>
                      <a:pt x="87" y="24"/>
                      <a:pt x="87" y="24"/>
                    </a:cubicBezTo>
                    <a:cubicBezTo>
                      <a:pt x="87" y="23"/>
                      <a:pt x="88" y="23"/>
                      <a:pt x="88" y="23"/>
                    </a:cubicBezTo>
                    <a:cubicBezTo>
                      <a:pt x="89" y="23"/>
                      <a:pt x="90" y="24"/>
                      <a:pt x="90" y="24"/>
                    </a:cubicBezTo>
                    <a:cubicBezTo>
                      <a:pt x="96" y="38"/>
                      <a:pt x="96" y="38"/>
                      <a:pt x="96" y="38"/>
                    </a:cubicBezTo>
                    <a:cubicBezTo>
                      <a:pt x="97" y="40"/>
                      <a:pt x="96" y="42"/>
                      <a:pt x="96" y="43"/>
                    </a:cubicBezTo>
                    <a:cubicBezTo>
                      <a:pt x="76" y="87"/>
                      <a:pt x="76" y="87"/>
                      <a:pt x="76" y="87"/>
                    </a:cubicBezTo>
                    <a:cubicBezTo>
                      <a:pt x="75" y="86"/>
                      <a:pt x="75" y="85"/>
                      <a:pt x="74" y="85"/>
                    </a:cubicBezTo>
                    <a:cubicBezTo>
                      <a:pt x="66" y="67"/>
                      <a:pt x="56" y="49"/>
                      <a:pt x="49" y="34"/>
                    </a:cubicBezTo>
                    <a:cubicBezTo>
                      <a:pt x="48" y="32"/>
                      <a:pt x="47" y="31"/>
                      <a:pt x="46" y="29"/>
                    </a:cubicBezTo>
                    <a:cubicBezTo>
                      <a:pt x="32" y="39"/>
                      <a:pt x="32" y="39"/>
                      <a:pt x="32" y="39"/>
                    </a:cubicBezTo>
                    <a:cubicBezTo>
                      <a:pt x="30" y="41"/>
                      <a:pt x="28" y="42"/>
                      <a:pt x="27" y="44"/>
                    </a:cubicBezTo>
                    <a:cubicBezTo>
                      <a:pt x="25" y="47"/>
                      <a:pt x="23" y="50"/>
                      <a:pt x="21" y="54"/>
                    </a:cubicBezTo>
                    <a:cubicBezTo>
                      <a:pt x="21" y="56"/>
                      <a:pt x="21" y="56"/>
                      <a:pt x="21" y="56"/>
                    </a:cubicBezTo>
                    <a:cubicBezTo>
                      <a:pt x="17" y="64"/>
                      <a:pt x="17" y="64"/>
                      <a:pt x="17" y="64"/>
                    </a:cubicBezTo>
                    <a:cubicBezTo>
                      <a:pt x="16" y="67"/>
                      <a:pt x="16" y="70"/>
                      <a:pt x="15" y="73"/>
                    </a:cubicBezTo>
                    <a:cubicBezTo>
                      <a:pt x="13" y="78"/>
                      <a:pt x="11" y="84"/>
                      <a:pt x="10" y="90"/>
                    </a:cubicBezTo>
                    <a:cubicBezTo>
                      <a:pt x="7" y="101"/>
                      <a:pt x="5" y="112"/>
                      <a:pt x="3" y="124"/>
                    </a:cubicBezTo>
                    <a:cubicBezTo>
                      <a:pt x="2" y="135"/>
                      <a:pt x="1" y="146"/>
                      <a:pt x="0" y="158"/>
                    </a:cubicBezTo>
                    <a:cubicBezTo>
                      <a:pt x="0" y="160"/>
                      <a:pt x="0" y="163"/>
                      <a:pt x="0" y="165"/>
                    </a:cubicBezTo>
                    <a:cubicBezTo>
                      <a:pt x="1" y="174"/>
                      <a:pt x="1" y="184"/>
                      <a:pt x="2" y="193"/>
                    </a:cubicBezTo>
                    <a:cubicBezTo>
                      <a:pt x="3" y="198"/>
                      <a:pt x="8" y="203"/>
                      <a:pt x="14" y="204"/>
                    </a:cubicBezTo>
                    <a:cubicBezTo>
                      <a:pt x="15" y="204"/>
                      <a:pt x="15" y="204"/>
                      <a:pt x="16" y="204"/>
                    </a:cubicBezTo>
                    <a:cubicBezTo>
                      <a:pt x="22" y="204"/>
                      <a:pt x="28" y="199"/>
                      <a:pt x="29" y="192"/>
                    </a:cubicBezTo>
                    <a:cubicBezTo>
                      <a:pt x="29" y="191"/>
                      <a:pt x="29" y="191"/>
                      <a:pt x="29" y="191"/>
                    </a:cubicBezTo>
                    <a:cubicBezTo>
                      <a:pt x="29" y="191"/>
                      <a:pt x="29" y="191"/>
                      <a:pt x="29" y="191"/>
                    </a:cubicBezTo>
                    <a:cubicBezTo>
                      <a:pt x="30" y="191"/>
                      <a:pt x="30" y="192"/>
                      <a:pt x="30" y="192"/>
                    </a:cubicBezTo>
                    <a:cubicBezTo>
                      <a:pt x="30" y="195"/>
                      <a:pt x="31" y="197"/>
                      <a:pt x="31" y="200"/>
                    </a:cubicBezTo>
                    <a:cubicBezTo>
                      <a:pt x="40" y="253"/>
                      <a:pt x="55" y="298"/>
                      <a:pt x="93" y="343"/>
                    </a:cubicBezTo>
                    <a:cubicBezTo>
                      <a:pt x="96" y="345"/>
                      <a:pt x="100" y="347"/>
                      <a:pt x="103" y="347"/>
                    </a:cubicBezTo>
                    <a:cubicBezTo>
                      <a:pt x="107" y="347"/>
                      <a:pt x="111" y="345"/>
                      <a:pt x="113" y="343"/>
                    </a:cubicBezTo>
                    <a:cubicBezTo>
                      <a:pt x="152" y="299"/>
                      <a:pt x="166" y="254"/>
                      <a:pt x="175" y="202"/>
                    </a:cubicBezTo>
                    <a:cubicBezTo>
                      <a:pt x="176" y="201"/>
                      <a:pt x="176" y="201"/>
                      <a:pt x="176" y="2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9" name="Freeform 94">
                <a:extLst>
                  <a:ext uri="{FF2B5EF4-FFF2-40B4-BE49-F238E27FC236}">
                    <a16:creationId xmlns:a16="http://schemas.microsoft.com/office/drawing/2014/main" id="{F5DB2E42-1330-4E28-AD5A-87C79148FF19}"/>
                  </a:ext>
                </a:extLst>
              </p:cNvPr>
              <p:cNvSpPr>
                <a:spLocks/>
              </p:cNvSpPr>
              <p:nvPr/>
            </p:nvSpPr>
            <p:spPr bwMode="auto">
              <a:xfrm>
                <a:off x="4475163" y="3668713"/>
                <a:ext cx="274638" cy="274638"/>
              </a:xfrm>
              <a:custGeom>
                <a:avLst/>
                <a:gdLst>
                  <a:gd name="T0" fmla="*/ 36 w 143"/>
                  <a:gd name="T1" fmla="*/ 133 h 143"/>
                  <a:gd name="T2" fmla="*/ 72 w 143"/>
                  <a:gd name="T3" fmla="*/ 143 h 143"/>
                  <a:gd name="T4" fmla="*/ 108 w 143"/>
                  <a:gd name="T5" fmla="*/ 133 h 143"/>
                  <a:gd name="T6" fmla="*/ 143 w 143"/>
                  <a:gd name="T7" fmla="*/ 71 h 143"/>
                  <a:gd name="T8" fmla="*/ 72 w 143"/>
                  <a:gd name="T9" fmla="*/ 0 h 143"/>
                  <a:gd name="T10" fmla="*/ 0 w 143"/>
                  <a:gd name="T11" fmla="*/ 71 h 143"/>
                  <a:gd name="T12" fmla="*/ 36 w 143"/>
                  <a:gd name="T13" fmla="*/ 133 h 143"/>
                </a:gdLst>
                <a:ahLst/>
                <a:cxnLst>
                  <a:cxn ang="0">
                    <a:pos x="T0" y="T1"/>
                  </a:cxn>
                  <a:cxn ang="0">
                    <a:pos x="T2" y="T3"/>
                  </a:cxn>
                  <a:cxn ang="0">
                    <a:pos x="T4" y="T5"/>
                  </a:cxn>
                  <a:cxn ang="0">
                    <a:pos x="T6" y="T7"/>
                  </a:cxn>
                  <a:cxn ang="0">
                    <a:pos x="T8" y="T9"/>
                  </a:cxn>
                  <a:cxn ang="0">
                    <a:pos x="T10" y="T11"/>
                  </a:cxn>
                  <a:cxn ang="0">
                    <a:pos x="T12" y="T13"/>
                  </a:cxn>
                </a:cxnLst>
                <a:rect l="0" t="0" r="r" b="b"/>
                <a:pathLst>
                  <a:path w="143" h="143">
                    <a:moveTo>
                      <a:pt x="36" y="133"/>
                    </a:moveTo>
                    <a:cubicBezTo>
                      <a:pt x="47" y="139"/>
                      <a:pt x="59" y="143"/>
                      <a:pt x="72" y="143"/>
                    </a:cubicBezTo>
                    <a:cubicBezTo>
                      <a:pt x="85" y="143"/>
                      <a:pt x="97" y="139"/>
                      <a:pt x="108" y="133"/>
                    </a:cubicBezTo>
                    <a:cubicBezTo>
                      <a:pt x="129" y="120"/>
                      <a:pt x="143" y="97"/>
                      <a:pt x="143" y="71"/>
                    </a:cubicBezTo>
                    <a:cubicBezTo>
                      <a:pt x="143" y="32"/>
                      <a:pt x="111" y="0"/>
                      <a:pt x="72" y="0"/>
                    </a:cubicBezTo>
                    <a:cubicBezTo>
                      <a:pt x="32" y="0"/>
                      <a:pt x="0" y="32"/>
                      <a:pt x="0" y="71"/>
                    </a:cubicBezTo>
                    <a:cubicBezTo>
                      <a:pt x="0" y="98"/>
                      <a:pt x="15" y="121"/>
                      <a:pt x="36" y="1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69" name="Group 68">
              <a:extLst>
                <a:ext uri="{FF2B5EF4-FFF2-40B4-BE49-F238E27FC236}">
                  <a16:creationId xmlns:a16="http://schemas.microsoft.com/office/drawing/2014/main" id="{7764BDC2-83B9-4FCC-AFCE-27CD7A468CAC}"/>
                </a:ext>
              </a:extLst>
            </p:cNvPr>
            <p:cNvGrpSpPr/>
            <p:nvPr/>
          </p:nvGrpSpPr>
          <p:grpSpPr>
            <a:xfrm>
              <a:off x="1846754" y="3768468"/>
              <a:ext cx="190255" cy="462984"/>
              <a:chOff x="4416425" y="3668713"/>
              <a:chExt cx="395288" cy="963613"/>
            </a:xfrm>
            <a:solidFill>
              <a:srgbClr val="092F57"/>
            </a:solidFill>
          </p:grpSpPr>
          <p:sp>
            <p:nvSpPr>
              <p:cNvPr id="106" name="Freeform 93">
                <a:extLst>
                  <a:ext uri="{FF2B5EF4-FFF2-40B4-BE49-F238E27FC236}">
                    <a16:creationId xmlns:a16="http://schemas.microsoft.com/office/drawing/2014/main" id="{4B5ED518-21AC-477E-85BE-89C7FB9E4D22}"/>
                  </a:ext>
                </a:extLst>
              </p:cNvPr>
              <p:cNvSpPr>
                <a:spLocks/>
              </p:cNvSpPr>
              <p:nvPr/>
            </p:nvSpPr>
            <p:spPr bwMode="auto">
              <a:xfrm>
                <a:off x="4416425" y="3967163"/>
                <a:ext cx="395288" cy="665163"/>
              </a:xfrm>
              <a:custGeom>
                <a:avLst/>
                <a:gdLst>
                  <a:gd name="T0" fmla="*/ 184 w 206"/>
                  <a:gd name="T1" fmla="*/ 206 h 347"/>
                  <a:gd name="T2" fmla="*/ 201 w 206"/>
                  <a:gd name="T3" fmla="*/ 195 h 347"/>
                  <a:gd name="T4" fmla="*/ 205 w 206"/>
                  <a:gd name="T5" fmla="*/ 167 h 347"/>
                  <a:gd name="T6" fmla="*/ 205 w 206"/>
                  <a:gd name="T7" fmla="*/ 124 h 347"/>
                  <a:gd name="T8" fmla="*/ 197 w 206"/>
                  <a:gd name="T9" fmla="*/ 71 h 347"/>
                  <a:gd name="T10" fmla="*/ 194 w 206"/>
                  <a:gd name="T11" fmla="*/ 57 h 347"/>
                  <a:gd name="T12" fmla="*/ 189 w 206"/>
                  <a:gd name="T13" fmla="*/ 46 h 347"/>
                  <a:gd name="T14" fmla="*/ 163 w 206"/>
                  <a:gd name="T15" fmla="*/ 31 h 347"/>
                  <a:gd name="T16" fmla="*/ 131 w 206"/>
                  <a:gd name="T17" fmla="*/ 86 h 347"/>
                  <a:gd name="T18" fmla="*/ 112 w 206"/>
                  <a:gd name="T19" fmla="*/ 38 h 347"/>
                  <a:gd name="T20" fmla="*/ 119 w 206"/>
                  <a:gd name="T21" fmla="*/ 23 h 347"/>
                  <a:gd name="T22" fmla="*/ 129 w 206"/>
                  <a:gd name="T23" fmla="*/ 32 h 347"/>
                  <a:gd name="T24" fmla="*/ 132 w 206"/>
                  <a:gd name="T25" fmla="*/ 30 h 347"/>
                  <a:gd name="T26" fmla="*/ 126 w 206"/>
                  <a:gd name="T27" fmla="*/ 3 h 347"/>
                  <a:gd name="T28" fmla="*/ 124 w 206"/>
                  <a:gd name="T29" fmla="*/ 0 h 347"/>
                  <a:gd name="T30" fmla="*/ 119 w 206"/>
                  <a:gd name="T31" fmla="*/ 3 h 347"/>
                  <a:gd name="T32" fmla="*/ 104 w 206"/>
                  <a:gd name="T33" fmla="*/ 10 h 347"/>
                  <a:gd name="T34" fmla="*/ 88 w 206"/>
                  <a:gd name="T35" fmla="*/ 3 h 347"/>
                  <a:gd name="T36" fmla="*/ 84 w 206"/>
                  <a:gd name="T37" fmla="*/ 0 h 347"/>
                  <a:gd name="T38" fmla="*/ 81 w 206"/>
                  <a:gd name="T39" fmla="*/ 3 h 347"/>
                  <a:gd name="T40" fmla="*/ 75 w 206"/>
                  <a:gd name="T41" fmla="*/ 30 h 347"/>
                  <a:gd name="T42" fmla="*/ 78 w 206"/>
                  <a:gd name="T43" fmla="*/ 32 h 347"/>
                  <a:gd name="T44" fmla="*/ 88 w 206"/>
                  <a:gd name="T45" fmla="*/ 23 h 347"/>
                  <a:gd name="T46" fmla="*/ 96 w 206"/>
                  <a:gd name="T47" fmla="*/ 38 h 347"/>
                  <a:gd name="T48" fmla="*/ 76 w 206"/>
                  <a:gd name="T49" fmla="*/ 87 h 347"/>
                  <a:gd name="T50" fmla="*/ 49 w 206"/>
                  <a:gd name="T51" fmla="*/ 34 h 347"/>
                  <a:gd name="T52" fmla="*/ 32 w 206"/>
                  <a:gd name="T53" fmla="*/ 39 h 347"/>
                  <a:gd name="T54" fmla="*/ 21 w 206"/>
                  <a:gd name="T55" fmla="*/ 54 h 347"/>
                  <a:gd name="T56" fmla="*/ 17 w 206"/>
                  <a:gd name="T57" fmla="*/ 64 h 347"/>
                  <a:gd name="T58" fmla="*/ 10 w 206"/>
                  <a:gd name="T59" fmla="*/ 90 h 347"/>
                  <a:gd name="T60" fmla="*/ 0 w 206"/>
                  <a:gd name="T61" fmla="*/ 158 h 347"/>
                  <a:gd name="T62" fmla="*/ 2 w 206"/>
                  <a:gd name="T63" fmla="*/ 193 h 347"/>
                  <a:gd name="T64" fmla="*/ 16 w 206"/>
                  <a:gd name="T65" fmla="*/ 204 h 347"/>
                  <a:gd name="T66" fmla="*/ 29 w 206"/>
                  <a:gd name="T67" fmla="*/ 191 h 347"/>
                  <a:gd name="T68" fmla="*/ 30 w 206"/>
                  <a:gd name="T69" fmla="*/ 192 h 347"/>
                  <a:gd name="T70" fmla="*/ 93 w 206"/>
                  <a:gd name="T71" fmla="*/ 343 h 347"/>
                  <a:gd name="T72" fmla="*/ 113 w 206"/>
                  <a:gd name="T73" fmla="*/ 343 h 347"/>
                  <a:gd name="T74" fmla="*/ 176 w 206"/>
                  <a:gd name="T75" fmla="*/ 20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6" h="347">
                    <a:moveTo>
                      <a:pt x="176" y="200"/>
                    </a:moveTo>
                    <a:cubicBezTo>
                      <a:pt x="178" y="203"/>
                      <a:pt x="181" y="205"/>
                      <a:pt x="184" y="206"/>
                    </a:cubicBezTo>
                    <a:cubicBezTo>
                      <a:pt x="185" y="206"/>
                      <a:pt x="186" y="206"/>
                      <a:pt x="187" y="206"/>
                    </a:cubicBezTo>
                    <a:cubicBezTo>
                      <a:pt x="194" y="206"/>
                      <a:pt x="199" y="202"/>
                      <a:pt x="201" y="195"/>
                    </a:cubicBezTo>
                    <a:cubicBezTo>
                      <a:pt x="201" y="195"/>
                      <a:pt x="201" y="195"/>
                      <a:pt x="201" y="195"/>
                    </a:cubicBezTo>
                    <a:cubicBezTo>
                      <a:pt x="203" y="185"/>
                      <a:pt x="204" y="176"/>
                      <a:pt x="205" y="167"/>
                    </a:cubicBezTo>
                    <a:cubicBezTo>
                      <a:pt x="205" y="164"/>
                      <a:pt x="205" y="162"/>
                      <a:pt x="205" y="160"/>
                    </a:cubicBezTo>
                    <a:cubicBezTo>
                      <a:pt x="206" y="148"/>
                      <a:pt x="206" y="136"/>
                      <a:pt x="205" y="124"/>
                    </a:cubicBezTo>
                    <a:cubicBezTo>
                      <a:pt x="205" y="113"/>
                      <a:pt x="203" y="101"/>
                      <a:pt x="201" y="89"/>
                    </a:cubicBezTo>
                    <a:cubicBezTo>
                      <a:pt x="200" y="83"/>
                      <a:pt x="199" y="77"/>
                      <a:pt x="197" y="71"/>
                    </a:cubicBezTo>
                    <a:cubicBezTo>
                      <a:pt x="197" y="68"/>
                      <a:pt x="196" y="65"/>
                      <a:pt x="195" y="62"/>
                    </a:cubicBezTo>
                    <a:cubicBezTo>
                      <a:pt x="194" y="57"/>
                      <a:pt x="194" y="57"/>
                      <a:pt x="194" y="57"/>
                    </a:cubicBezTo>
                    <a:cubicBezTo>
                      <a:pt x="192" y="53"/>
                      <a:pt x="192" y="53"/>
                      <a:pt x="192" y="53"/>
                    </a:cubicBezTo>
                    <a:cubicBezTo>
                      <a:pt x="192" y="51"/>
                      <a:pt x="191" y="48"/>
                      <a:pt x="189" y="46"/>
                    </a:cubicBezTo>
                    <a:cubicBezTo>
                      <a:pt x="184" y="37"/>
                      <a:pt x="174" y="31"/>
                      <a:pt x="164" y="31"/>
                    </a:cubicBezTo>
                    <a:cubicBezTo>
                      <a:pt x="163" y="31"/>
                      <a:pt x="163" y="31"/>
                      <a:pt x="163" y="31"/>
                    </a:cubicBezTo>
                    <a:cubicBezTo>
                      <a:pt x="136" y="78"/>
                      <a:pt x="136" y="78"/>
                      <a:pt x="136" y="78"/>
                    </a:cubicBezTo>
                    <a:cubicBezTo>
                      <a:pt x="131" y="86"/>
                      <a:pt x="131" y="86"/>
                      <a:pt x="131" y="86"/>
                    </a:cubicBezTo>
                    <a:cubicBezTo>
                      <a:pt x="112" y="43"/>
                      <a:pt x="112" y="43"/>
                      <a:pt x="112" y="43"/>
                    </a:cubicBezTo>
                    <a:cubicBezTo>
                      <a:pt x="111" y="42"/>
                      <a:pt x="111" y="40"/>
                      <a:pt x="112" y="38"/>
                    </a:cubicBezTo>
                    <a:cubicBezTo>
                      <a:pt x="117" y="24"/>
                      <a:pt x="117" y="24"/>
                      <a:pt x="117" y="24"/>
                    </a:cubicBezTo>
                    <a:cubicBezTo>
                      <a:pt x="118" y="24"/>
                      <a:pt x="119" y="23"/>
                      <a:pt x="119" y="23"/>
                    </a:cubicBezTo>
                    <a:cubicBezTo>
                      <a:pt x="120" y="23"/>
                      <a:pt x="120" y="23"/>
                      <a:pt x="121" y="24"/>
                    </a:cubicBezTo>
                    <a:cubicBezTo>
                      <a:pt x="129" y="32"/>
                      <a:pt x="129" y="32"/>
                      <a:pt x="129" y="32"/>
                    </a:cubicBezTo>
                    <a:cubicBezTo>
                      <a:pt x="130" y="32"/>
                      <a:pt x="130" y="32"/>
                      <a:pt x="130" y="32"/>
                    </a:cubicBezTo>
                    <a:cubicBezTo>
                      <a:pt x="131" y="32"/>
                      <a:pt x="133" y="31"/>
                      <a:pt x="132" y="30"/>
                    </a:cubicBezTo>
                    <a:cubicBezTo>
                      <a:pt x="128" y="10"/>
                      <a:pt x="128" y="10"/>
                      <a:pt x="128" y="10"/>
                    </a:cubicBezTo>
                    <a:cubicBezTo>
                      <a:pt x="126" y="3"/>
                      <a:pt x="126" y="3"/>
                      <a:pt x="126" y="3"/>
                    </a:cubicBezTo>
                    <a:cubicBezTo>
                      <a:pt x="126" y="2"/>
                      <a:pt x="126" y="2"/>
                      <a:pt x="126" y="2"/>
                    </a:cubicBezTo>
                    <a:cubicBezTo>
                      <a:pt x="126" y="1"/>
                      <a:pt x="125" y="0"/>
                      <a:pt x="124" y="0"/>
                    </a:cubicBezTo>
                    <a:cubicBezTo>
                      <a:pt x="123" y="0"/>
                      <a:pt x="122" y="0"/>
                      <a:pt x="121" y="1"/>
                    </a:cubicBezTo>
                    <a:cubicBezTo>
                      <a:pt x="121" y="2"/>
                      <a:pt x="120" y="3"/>
                      <a:pt x="119" y="3"/>
                    </a:cubicBezTo>
                    <a:cubicBezTo>
                      <a:pt x="116" y="6"/>
                      <a:pt x="113" y="8"/>
                      <a:pt x="109" y="9"/>
                    </a:cubicBezTo>
                    <a:cubicBezTo>
                      <a:pt x="108" y="10"/>
                      <a:pt x="106" y="10"/>
                      <a:pt x="104" y="10"/>
                    </a:cubicBezTo>
                    <a:cubicBezTo>
                      <a:pt x="102" y="10"/>
                      <a:pt x="100" y="10"/>
                      <a:pt x="98" y="9"/>
                    </a:cubicBezTo>
                    <a:cubicBezTo>
                      <a:pt x="94" y="8"/>
                      <a:pt x="91" y="6"/>
                      <a:pt x="88" y="3"/>
                    </a:cubicBezTo>
                    <a:cubicBezTo>
                      <a:pt x="87" y="3"/>
                      <a:pt x="87" y="2"/>
                      <a:pt x="86" y="1"/>
                    </a:cubicBezTo>
                    <a:cubicBezTo>
                      <a:pt x="85" y="0"/>
                      <a:pt x="85" y="0"/>
                      <a:pt x="84" y="0"/>
                    </a:cubicBezTo>
                    <a:cubicBezTo>
                      <a:pt x="83" y="0"/>
                      <a:pt x="82" y="0"/>
                      <a:pt x="81" y="2"/>
                    </a:cubicBezTo>
                    <a:cubicBezTo>
                      <a:pt x="81" y="3"/>
                      <a:pt x="81" y="3"/>
                      <a:pt x="81" y="3"/>
                    </a:cubicBezTo>
                    <a:cubicBezTo>
                      <a:pt x="80" y="10"/>
                      <a:pt x="80" y="10"/>
                      <a:pt x="80" y="10"/>
                    </a:cubicBezTo>
                    <a:cubicBezTo>
                      <a:pt x="75" y="30"/>
                      <a:pt x="75" y="30"/>
                      <a:pt x="75" y="30"/>
                    </a:cubicBezTo>
                    <a:cubicBezTo>
                      <a:pt x="75" y="31"/>
                      <a:pt x="76" y="32"/>
                      <a:pt x="77" y="32"/>
                    </a:cubicBezTo>
                    <a:cubicBezTo>
                      <a:pt x="78" y="32"/>
                      <a:pt x="78" y="32"/>
                      <a:pt x="78" y="32"/>
                    </a:cubicBezTo>
                    <a:cubicBezTo>
                      <a:pt x="87" y="24"/>
                      <a:pt x="87" y="24"/>
                      <a:pt x="87" y="24"/>
                    </a:cubicBezTo>
                    <a:cubicBezTo>
                      <a:pt x="87" y="23"/>
                      <a:pt x="88" y="23"/>
                      <a:pt x="88" y="23"/>
                    </a:cubicBezTo>
                    <a:cubicBezTo>
                      <a:pt x="89" y="23"/>
                      <a:pt x="90" y="24"/>
                      <a:pt x="90" y="24"/>
                    </a:cubicBezTo>
                    <a:cubicBezTo>
                      <a:pt x="96" y="38"/>
                      <a:pt x="96" y="38"/>
                      <a:pt x="96" y="38"/>
                    </a:cubicBezTo>
                    <a:cubicBezTo>
                      <a:pt x="97" y="40"/>
                      <a:pt x="96" y="42"/>
                      <a:pt x="96" y="43"/>
                    </a:cubicBezTo>
                    <a:cubicBezTo>
                      <a:pt x="76" y="87"/>
                      <a:pt x="76" y="87"/>
                      <a:pt x="76" y="87"/>
                    </a:cubicBezTo>
                    <a:cubicBezTo>
                      <a:pt x="75" y="86"/>
                      <a:pt x="75" y="85"/>
                      <a:pt x="74" y="85"/>
                    </a:cubicBezTo>
                    <a:cubicBezTo>
                      <a:pt x="66" y="67"/>
                      <a:pt x="56" y="49"/>
                      <a:pt x="49" y="34"/>
                    </a:cubicBezTo>
                    <a:cubicBezTo>
                      <a:pt x="48" y="32"/>
                      <a:pt x="47" y="31"/>
                      <a:pt x="46" y="29"/>
                    </a:cubicBezTo>
                    <a:cubicBezTo>
                      <a:pt x="32" y="39"/>
                      <a:pt x="32" y="39"/>
                      <a:pt x="32" y="39"/>
                    </a:cubicBezTo>
                    <a:cubicBezTo>
                      <a:pt x="30" y="41"/>
                      <a:pt x="28" y="42"/>
                      <a:pt x="27" y="44"/>
                    </a:cubicBezTo>
                    <a:cubicBezTo>
                      <a:pt x="25" y="47"/>
                      <a:pt x="23" y="50"/>
                      <a:pt x="21" y="54"/>
                    </a:cubicBezTo>
                    <a:cubicBezTo>
                      <a:pt x="21" y="56"/>
                      <a:pt x="21" y="56"/>
                      <a:pt x="21" y="56"/>
                    </a:cubicBezTo>
                    <a:cubicBezTo>
                      <a:pt x="17" y="64"/>
                      <a:pt x="17" y="64"/>
                      <a:pt x="17" y="64"/>
                    </a:cubicBezTo>
                    <a:cubicBezTo>
                      <a:pt x="16" y="67"/>
                      <a:pt x="16" y="70"/>
                      <a:pt x="15" y="73"/>
                    </a:cubicBezTo>
                    <a:cubicBezTo>
                      <a:pt x="13" y="78"/>
                      <a:pt x="11" y="84"/>
                      <a:pt x="10" y="90"/>
                    </a:cubicBezTo>
                    <a:cubicBezTo>
                      <a:pt x="7" y="101"/>
                      <a:pt x="5" y="112"/>
                      <a:pt x="3" y="124"/>
                    </a:cubicBezTo>
                    <a:cubicBezTo>
                      <a:pt x="2" y="135"/>
                      <a:pt x="1" y="146"/>
                      <a:pt x="0" y="158"/>
                    </a:cubicBezTo>
                    <a:cubicBezTo>
                      <a:pt x="0" y="160"/>
                      <a:pt x="0" y="163"/>
                      <a:pt x="0" y="165"/>
                    </a:cubicBezTo>
                    <a:cubicBezTo>
                      <a:pt x="1" y="174"/>
                      <a:pt x="1" y="184"/>
                      <a:pt x="2" y="193"/>
                    </a:cubicBezTo>
                    <a:cubicBezTo>
                      <a:pt x="3" y="198"/>
                      <a:pt x="8" y="203"/>
                      <a:pt x="14" y="204"/>
                    </a:cubicBezTo>
                    <a:cubicBezTo>
                      <a:pt x="15" y="204"/>
                      <a:pt x="15" y="204"/>
                      <a:pt x="16" y="204"/>
                    </a:cubicBezTo>
                    <a:cubicBezTo>
                      <a:pt x="22" y="204"/>
                      <a:pt x="28" y="199"/>
                      <a:pt x="29" y="192"/>
                    </a:cubicBezTo>
                    <a:cubicBezTo>
                      <a:pt x="29" y="191"/>
                      <a:pt x="29" y="191"/>
                      <a:pt x="29" y="191"/>
                    </a:cubicBezTo>
                    <a:cubicBezTo>
                      <a:pt x="29" y="191"/>
                      <a:pt x="29" y="191"/>
                      <a:pt x="29" y="191"/>
                    </a:cubicBezTo>
                    <a:cubicBezTo>
                      <a:pt x="30" y="191"/>
                      <a:pt x="30" y="192"/>
                      <a:pt x="30" y="192"/>
                    </a:cubicBezTo>
                    <a:cubicBezTo>
                      <a:pt x="30" y="195"/>
                      <a:pt x="31" y="197"/>
                      <a:pt x="31" y="200"/>
                    </a:cubicBezTo>
                    <a:cubicBezTo>
                      <a:pt x="40" y="253"/>
                      <a:pt x="55" y="298"/>
                      <a:pt x="93" y="343"/>
                    </a:cubicBezTo>
                    <a:cubicBezTo>
                      <a:pt x="96" y="345"/>
                      <a:pt x="100" y="347"/>
                      <a:pt x="103" y="347"/>
                    </a:cubicBezTo>
                    <a:cubicBezTo>
                      <a:pt x="107" y="347"/>
                      <a:pt x="111" y="345"/>
                      <a:pt x="113" y="343"/>
                    </a:cubicBezTo>
                    <a:cubicBezTo>
                      <a:pt x="152" y="299"/>
                      <a:pt x="166" y="254"/>
                      <a:pt x="175" y="202"/>
                    </a:cubicBezTo>
                    <a:cubicBezTo>
                      <a:pt x="176" y="201"/>
                      <a:pt x="176" y="201"/>
                      <a:pt x="176" y="2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7" name="Freeform 94">
                <a:extLst>
                  <a:ext uri="{FF2B5EF4-FFF2-40B4-BE49-F238E27FC236}">
                    <a16:creationId xmlns:a16="http://schemas.microsoft.com/office/drawing/2014/main" id="{42FA6BCA-5570-4A40-934C-47F8A854D2BE}"/>
                  </a:ext>
                </a:extLst>
              </p:cNvPr>
              <p:cNvSpPr>
                <a:spLocks/>
              </p:cNvSpPr>
              <p:nvPr/>
            </p:nvSpPr>
            <p:spPr bwMode="auto">
              <a:xfrm>
                <a:off x="4475163" y="3668713"/>
                <a:ext cx="274638" cy="274638"/>
              </a:xfrm>
              <a:custGeom>
                <a:avLst/>
                <a:gdLst>
                  <a:gd name="T0" fmla="*/ 36 w 143"/>
                  <a:gd name="T1" fmla="*/ 133 h 143"/>
                  <a:gd name="T2" fmla="*/ 72 w 143"/>
                  <a:gd name="T3" fmla="*/ 143 h 143"/>
                  <a:gd name="T4" fmla="*/ 108 w 143"/>
                  <a:gd name="T5" fmla="*/ 133 h 143"/>
                  <a:gd name="T6" fmla="*/ 143 w 143"/>
                  <a:gd name="T7" fmla="*/ 71 h 143"/>
                  <a:gd name="T8" fmla="*/ 72 w 143"/>
                  <a:gd name="T9" fmla="*/ 0 h 143"/>
                  <a:gd name="T10" fmla="*/ 0 w 143"/>
                  <a:gd name="T11" fmla="*/ 71 h 143"/>
                  <a:gd name="T12" fmla="*/ 36 w 143"/>
                  <a:gd name="T13" fmla="*/ 133 h 143"/>
                </a:gdLst>
                <a:ahLst/>
                <a:cxnLst>
                  <a:cxn ang="0">
                    <a:pos x="T0" y="T1"/>
                  </a:cxn>
                  <a:cxn ang="0">
                    <a:pos x="T2" y="T3"/>
                  </a:cxn>
                  <a:cxn ang="0">
                    <a:pos x="T4" y="T5"/>
                  </a:cxn>
                  <a:cxn ang="0">
                    <a:pos x="T6" y="T7"/>
                  </a:cxn>
                  <a:cxn ang="0">
                    <a:pos x="T8" y="T9"/>
                  </a:cxn>
                  <a:cxn ang="0">
                    <a:pos x="T10" y="T11"/>
                  </a:cxn>
                  <a:cxn ang="0">
                    <a:pos x="T12" y="T13"/>
                  </a:cxn>
                </a:cxnLst>
                <a:rect l="0" t="0" r="r" b="b"/>
                <a:pathLst>
                  <a:path w="143" h="143">
                    <a:moveTo>
                      <a:pt x="36" y="133"/>
                    </a:moveTo>
                    <a:cubicBezTo>
                      <a:pt x="47" y="139"/>
                      <a:pt x="59" y="143"/>
                      <a:pt x="72" y="143"/>
                    </a:cubicBezTo>
                    <a:cubicBezTo>
                      <a:pt x="85" y="143"/>
                      <a:pt x="97" y="139"/>
                      <a:pt x="108" y="133"/>
                    </a:cubicBezTo>
                    <a:cubicBezTo>
                      <a:pt x="129" y="120"/>
                      <a:pt x="143" y="97"/>
                      <a:pt x="143" y="71"/>
                    </a:cubicBezTo>
                    <a:cubicBezTo>
                      <a:pt x="143" y="32"/>
                      <a:pt x="111" y="0"/>
                      <a:pt x="72" y="0"/>
                    </a:cubicBezTo>
                    <a:cubicBezTo>
                      <a:pt x="32" y="0"/>
                      <a:pt x="0" y="32"/>
                      <a:pt x="0" y="71"/>
                    </a:cubicBezTo>
                    <a:cubicBezTo>
                      <a:pt x="0" y="98"/>
                      <a:pt x="15" y="121"/>
                      <a:pt x="36" y="1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70" name="Group 69">
              <a:extLst>
                <a:ext uri="{FF2B5EF4-FFF2-40B4-BE49-F238E27FC236}">
                  <a16:creationId xmlns:a16="http://schemas.microsoft.com/office/drawing/2014/main" id="{5D820F7A-DEDC-4AF6-8030-1CF7FD0A1DAD}"/>
                </a:ext>
              </a:extLst>
            </p:cNvPr>
            <p:cNvGrpSpPr/>
            <p:nvPr/>
          </p:nvGrpSpPr>
          <p:grpSpPr>
            <a:xfrm>
              <a:off x="2248690" y="3776742"/>
              <a:ext cx="190255" cy="462984"/>
              <a:chOff x="4416425" y="3668713"/>
              <a:chExt cx="395288" cy="963613"/>
            </a:xfrm>
            <a:solidFill>
              <a:srgbClr val="092F57"/>
            </a:solidFill>
          </p:grpSpPr>
          <p:sp>
            <p:nvSpPr>
              <p:cNvPr id="104" name="Freeform 93">
                <a:extLst>
                  <a:ext uri="{FF2B5EF4-FFF2-40B4-BE49-F238E27FC236}">
                    <a16:creationId xmlns:a16="http://schemas.microsoft.com/office/drawing/2014/main" id="{11468E47-7A1B-4C80-AA66-621BC39A30A4}"/>
                  </a:ext>
                </a:extLst>
              </p:cNvPr>
              <p:cNvSpPr>
                <a:spLocks/>
              </p:cNvSpPr>
              <p:nvPr/>
            </p:nvSpPr>
            <p:spPr bwMode="auto">
              <a:xfrm>
                <a:off x="4416425" y="3967163"/>
                <a:ext cx="395288" cy="665163"/>
              </a:xfrm>
              <a:custGeom>
                <a:avLst/>
                <a:gdLst>
                  <a:gd name="T0" fmla="*/ 184 w 206"/>
                  <a:gd name="T1" fmla="*/ 206 h 347"/>
                  <a:gd name="T2" fmla="*/ 201 w 206"/>
                  <a:gd name="T3" fmla="*/ 195 h 347"/>
                  <a:gd name="T4" fmla="*/ 205 w 206"/>
                  <a:gd name="T5" fmla="*/ 167 h 347"/>
                  <a:gd name="T6" fmla="*/ 205 w 206"/>
                  <a:gd name="T7" fmla="*/ 124 h 347"/>
                  <a:gd name="T8" fmla="*/ 197 w 206"/>
                  <a:gd name="T9" fmla="*/ 71 h 347"/>
                  <a:gd name="T10" fmla="*/ 194 w 206"/>
                  <a:gd name="T11" fmla="*/ 57 h 347"/>
                  <a:gd name="T12" fmla="*/ 189 w 206"/>
                  <a:gd name="T13" fmla="*/ 46 h 347"/>
                  <a:gd name="T14" fmla="*/ 163 w 206"/>
                  <a:gd name="T15" fmla="*/ 31 h 347"/>
                  <a:gd name="T16" fmla="*/ 131 w 206"/>
                  <a:gd name="T17" fmla="*/ 86 h 347"/>
                  <a:gd name="T18" fmla="*/ 112 w 206"/>
                  <a:gd name="T19" fmla="*/ 38 h 347"/>
                  <a:gd name="T20" fmla="*/ 119 w 206"/>
                  <a:gd name="T21" fmla="*/ 23 h 347"/>
                  <a:gd name="T22" fmla="*/ 129 w 206"/>
                  <a:gd name="T23" fmla="*/ 32 h 347"/>
                  <a:gd name="T24" fmla="*/ 132 w 206"/>
                  <a:gd name="T25" fmla="*/ 30 h 347"/>
                  <a:gd name="T26" fmla="*/ 126 w 206"/>
                  <a:gd name="T27" fmla="*/ 3 h 347"/>
                  <a:gd name="T28" fmla="*/ 124 w 206"/>
                  <a:gd name="T29" fmla="*/ 0 h 347"/>
                  <a:gd name="T30" fmla="*/ 119 w 206"/>
                  <a:gd name="T31" fmla="*/ 3 h 347"/>
                  <a:gd name="T32" fmla="*/ 104 w 206"/>
                  <a:gd name="T33" fmla="*/ 10 h 347"/>
                  <a:gd name="T34" fmla="*/ 88 w 206"/>
                  <a:gd name="T35" fmla="*/ 3 h 347"/>
                  <a:gd name="T36" fmla="*/ 84 w 206"/>
                  <a:gd name="T37" fmla="*/ 0 h 347"/>
                  <a:gd name="T38" fmla="*/ 81 w 206"/>
                  <a:gd name="T39" fmla="*/ 3 h 347"/>
                  <a:gd name="T40" fmla="*/ 75 w 206"/>
                  <a:gd name="T41" fmla="*/ 30 h 347"/>
                  <a:gd name="T42" fmla="*/ 78 w 206"/>
                  <a:gd name="T43" fmla="*/ 32 h 347"/>
                  <a:gd name="T44" fmla="*/ 88 w 206"/>
                  <a:gd name="T45" fmla="*/ 23 h 347"/>
                  <a:gd name="T46" fmla="*/ 96 w 206"/>
                  <a:gd name="T47" fmla="*/ 38 h 347"/>
                  <a:gd name="T48" fmla="*/ 76 w 206"/>
                  <a:gd name="T49" fmla="*/ 87 h 347"/>
                  <a:gd name="T50" fmla="*/ 49 w 206"/>
                  <a:gd name="T51" fmla="*/ 34 h 347"/>
                  <a:gd name="T52" fmla="*/ 32 w 206"/>
                  <a:gd name="T53" fmla="*/ 39 h 347"/>
                  <a:gd name="T54" fmla="*/ 21 w 206"/>
                  <a:gd name="T55" fmla="*/ 54 h 347"/>
                  <a:gd name="T56" fmla="*/ 17 w 206"/>
                  <a:gd name="T57" fmla="*/ 64 h 347"/>
                  <a:gd name="T58" fmla="*/ 10 w 206"/>
                  <a:gd name="T59" fmla="*/ 90 h 347"/>
                  <a:gd name="T60" fmla="*/ 0 w 206"/>
                  <a:gd name="T61" fmla="*/ 158 h 347"/>
                  <a:gd name="T62" fmla="*/ 2 w 206"/>
                  <a:gd name="T63" fmla="*/ 193 h 347"/>
                  <a:gd name="T64" fmla="*/ 16 w 206"/>
                  <a:gd name="T65" fmla="*/ 204 h 347"/>
                  <a:gd name="T66" fmla="*/ 29 w 206"/>
                  <a:gd name="T67" fmla="*/ 191 h 347"/>
                  <a:gd name="T68" fmla="*/ 30 w 206"/>
                  <a:gd name="T69" fmla="*/ 192 h 347"/>
                  <a:gd name="T70" fmla="*/ 93 w 206"/>
                  <a:gd name="T71" fmla="*/ 343 h 347"/>
                  <a:gd name="T72" fmla="*/ 113 w 206"/>
                  <a:gd name="T73" fmla="*/ 343 h 347"/>
                  <a:gd name="T74" fmla="*/ 176 w 206"/>
                  <a:gd name="T75" fmla="*/ 20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6" h="347">
                    <a:moveTo>
                      <a:pt x="176" y="200"/>
                    </a:moveTo>
                    <a:cubicBezTo>
                      <a:pt x="178" y="203"/>
                      <a:pt x="181" y="205"/>
                      <a:pt x="184" y="206"/>
                    </a:cubicBezTo>
                    <a:cubicBezTo>
                      <a:pt x="185" y="206"/>
                      <a:pt x="186" y="206"/>
                      <a:pt x="187" y="206"/>
                    </a:cubicBezTo>
                    <a:cubicBezTo>
                      <a:pt x="194" y="206"/>
                      <a:pt x="199" y="202"/>
                      <a:pt x="201" y="195"/>
                    </a:cubicBezTo>
                    <a:cubicBezTo>
                      <a:pt x="201" y="195"/>
                      <a:pt x="201" y="195"/>
                      <a:pt x="201" y="195"/>
                    </a:cubicBezTo>
                    <a:cubicBezTo>
                      <a:pt x="203" y="185"/>
                      <a:pt x="204" y="176"/>
                      <a:pt x="205" y="167"/>
                    </a:cubicBezTo>
                    <a:cubicBezTo>
                      <a:pt x="205" y="164"/>
                      <a:pt x="205" y="162"/>
                      <a:pt x="205" y="160"/>
                    </a:cubicBezTo>
                    <a:cubicBezTo>
                      <a:pt x="206" y="148"/>
                      <a:pt x="206" y="136"/>
                      <a:pt x="205" y="124"/>
                    </a:cubicBezTo>
                    <a:cubicBezTo>
                      <a:pt x="205" y="113"/>
                      <a:pt x="203" y="101"/>
                      <a:pt x="201" y="89"/>
                    </a:cubicBezTo>
                    <a:cubicBezTo>
                      <a:pt x="200" y="83"/>
                      <a:pt x="199" y="77"/>
                      <a:pt x="197" y="71"/>
                    </a:cubicBezTo>
                    <a:cubicBezTo>
                      <a:pt x="197" y="68"/>
                      <a:pt x="196" y="65"/>
                      <a:pt x="195" y="62"/>
                    </a:cubicBezTo>
                    <a:cubicBezTo>
                      <a:pt x="194" y="57"/>
                      <a:pt x="194" y="57"/>
                      <a:pt x="194" y="57"/>
                    </a:cubicBezTo>
                    <a:cubicBezTo>
                      <a:pt x="192" y="53"/>
                      <a:pt x="192" y="53"/>
                      <a:pt x="192" y="53"/>
                    </a:cubicBezTo>
                    <a:cubicBezTo>
                      <a:pt x="192" y="51"/>
                      <a:pt x="191" y="48"/>
                      <a:pt x="189" y="46"/>
                    </a:cubicBezTo>
                    <a:cubicBezTo>
                      <a:pt x="184" y="37"/>
                      <a:pt x="174" y="31"/>
                      <a:pt x="164" y="31"/>
                    </a:cubicBezTo>
                    <a:cubicBezTo>
                      <a:pt x="163" y="31"/>
                      <a:pt x="163" y="31"/>
                      <a:pt x="163" y="31"/>
                    </a:cubicBezTo>
                    <a:cubicBezTo>
                      <a:pt x="136" y="78"/>
                      <a:pt x="136" y="78"/>
                      <a:pt x="136" y="78"/>
                    </a:cubicBezTo>
                    <a:cubicBezTo>
                      <a:pt x="131" y="86"/>
                      <a:pt x="131" y="86"/>
                      <a:pt x="131" y="86"/>
                    </a:cubicBezTo>
                    <a:cubicBezTo>
                      <a:pt x="112" y="43"/>
                      <a:pt x="112" y="43"/>
                      <a:pt x="112" y="43"/>
                    </a:cubicBezTo>
                    <a:cubicBezTo>
                      <a:pt x="111" y="42"/>
                      <a:pt x="111" y="40"/>
                      <a:pt x="112" y="38"/>
                    </a:cubicBezTo>
                    <a:cubicBezTo>
                      <a:pt x="117" y="24"/>
                      <a:pt x="117" y="24"/>
                      <a:pt x="117" y="24"/>
                    </a:cubicBezTo>
                    <a:cubicBezTo>
                      <a:pt x="118" y="24"/>
                      <a:pt x="119" y="23"/>
                      <a:pt x="119" y="23"/>
                    </a:cubicBezTo>
                    <a:cubicBezTo>
                      <a:pt x="120" y="23"/>
                      <a:pt x="120" y="23"/>
                      <a:pt x="121" y="24"/>
                    </a:cubicBezTo>
                    <a:cubicBezTo>
                      <a:pt x="129" y="32"/>
                      <a:pt x="129" y="32"/>
                      <a:pt x="129" y="32"/>
                    </a:cubicBezTo>
                    <a:cubicBezTo>
                      <a:pt x="130" y="32"/>
                      <a:pt x="130" y="32"/>
                      <a:pt x="130" y="32"/>
                    </a:cubicBezTo>
                    <a:cubicBezTo>
                      <a:pt x="131" y="32"/>
                      <a:pt x="133" y="31"/>
                      <a:pt x="132" y="30"/>
                    </a:cubicBezTo>
                    <a:cubicBezTo>
                      <a:pt x="128" y="10"/>
                      <a:pt x="128" y="10"/>
                      <a:pt x="128" y="10"/>
                    </a:cubicBezTo>
                    <a:cubicBezTo>
                      <a:pt x="126" y="3"/>
                      <a:pt x="126" y="3"/>
                      <a:pt x="126" y="3"/>
                    </a:cubicBezTo>
                    <a:cubicBezTo>
                      <a:pt x="126" y="2"/>
                      <a:pt x="126" y="2"/>
                      <a:pt x="126" y="2"/>
                    </a:cubicBezTo>
                    <a:cubicBezTo>
                      <a:pt x="126" y="1"/>
                      <a:pt x="125" y="0"/>
                      <a:pt x="124" y="0"/>
                    </a:cubicBezTo>
                    <a:cubicBezTo>
                      <a:pt x="123" y="0"/>
                      <a:pt x="122" y="0"/>
                      <a:pt x="121" y="1"/>
                    </a:cubicBezTo>
                    <a:cubicBezTo>
                      <a:pt x="121" y="2"/>
                      <a:pt x="120" y="3"/>
                      <a:pt x="119" y="3"/>
                    </a:cubicBezTo>
                    <a:cubicBezTo>
                      <a:pt x="116" y="6"/>
                      <a:pt x="113" y="8"/>
                      <a:pt x="109" y="9"/>
                    </a:cubicBezTo>
                    <a:cubicBezTo>
                      <a:pt x="108" y="10"/>
                      <a:pt x="106" y="10"/>
                      <a:pt x="104" y="10"/>
                    </a:cubicBezTo>
                    <a:cubicBezTo>
                      <a:pt x="102" y="10"/>
                      <a:pt x="100" y="10"/>
                      <a:pt x="98" y="9"/>
                    </a:cubicBezTo>
                    <a:cubicBezTo>
                      <a:pt x="94" y="8"/>
                      <a:pt x="91" y="6"/>
                      <a:pt x="88" y="3"/>
                    </a:cubicBezTo>
                    <a:cubicBezTo>
                      <a:pt x="87" y="3"/>
                      <a:pt x="87" y="2"/>
                      <a:pt x="86" y="1"/>
                    </a:cubicBezTo>
                    <a:cubicBezTo>
                      <a:pt x="85" y="0"/>
                      <a:pt x="85" y="0"/>
                      <a:pt x="84" y="0"/>
                    </a:cubicBezTo>
                    <a:cubicBezTo>
                      <a:pt x="83" y="0"/>
                      <a:pt x="82" y="0"/>
                      <a:pt x="81" y="2"/>
                    </a:cubicBezTo>
                    <a:cubicBezTo>
                      <a:pt x="81" y="3"/>
                      <a:pt x="81" y="3"/>
                      <a:pt x="81" y="3"/>
                    </a:cubicBezTo>
                    <a:cubicBezTo>
                      <a:pt x="80" y="10"/>
                      <a:pt x="80" y="10"/>
                      <a:pt x="80" y="10"/>
                    </a:cubicBezTo>
                    <a:cubicBezTo>
                      <a:pt x="75" y="30"/>
                      <a:pt x="75" y="30"/>
                      <a:pt x="75" y="30"/>
                    </a:cubicBezTo>
                    <a:cubicBezTo>
                      <a:pt x="75" y="31"/>
                      <a:pt x="76" y="32"/>
                      <a:pt x="77" y="32"/>
                    </a:cubicBezTo>
                    <a:cubicBezTo>
                      <a:pt x="78" y="32"/>
                      <a:pt x="78" y="32"/>
                      <a:pt x="78" y="32"/>
                    </a:cubicBezTo>
                    <a:cubicBezTo>
                      <a:pt x="87" y="24"/>
                      <a:pt x="87" y="24"/>
                      <a:pt x="87" y="24"/>
                    </a:cubicBezTo>
                    <a:cubicBezTo>
                      <a:pt x="87" y="23"/>
                      <a:pt x="88" y="23"/>
                      <a:pt x="88" y="23"/>
                    </a:cubicBezTo>
                    <a:cubicBezTo>
                      <a:pt x="89" y="23"/>
                      <a:pt x="90" y="24"/>
                      <a:pt x="90" y="24"/>
                    </a:cubicBezTo>
                    <a:cubicBezTo>
                      <a:pt x="96" y="38"/>
                      <a:pt x="96" y="38"/>
                      <a:pt x="96" y="38"/>
                    </a:cubicBezTo>
                    <a:cubicBezTo>
                      <a:pt x="97" y="40"/>
                      <a:pt x="96" y="42"/>
                      <a:pt x="96" y="43"/>
                    </a:cubicBezTo>
                    <a:cubicBezTo>
                      <a:pt x="76" y="87"/>
                      <a:pt x="76" y="87"/>
                      <a:pt x="76" y="87"/>
                    </a:cubicBezTo>
                    <a:cubicBezTo>
                      <a:pt x="75" y="86"/>
                      <a:pt x="75" y="85"/>
                      <a:pt x="74" y="85"/>
                    </a:cubicBezTo>
                    <a:cubicBezTo>
                      <a:pt x="66" y="67"/>
                      <a:pt x="56" y="49"/>
                      <a:pt x="49" y="34"/>
                    </a:cubicBezTo>
                    <a:cubicBezTo>
                      <a:pt x="48" y="32"/>
                      <a:pt x="47" y="31"/>
                      <a:pt x="46" y="29"/>
                    </a:cubicBezTo>
                    <a:cubicBezTo>
                      <a:pt x="32" y="39"/>
                      <a:pt x="32" y="39"/>
                      <a:pt x="32" y="39"/>
                    </a:cubicBezTo>
                    <a:cubicBezTo>
                      <a:pt x="30" y="41"/>
                      <a:pt x="28" y="42"/>
                      <a:pt x="27" y="44"/>
                    </a:cubicBezTo>
                    <a:cubicBezTo>
                      <a:pt x="25" y="47"/>
                      <a:pt x="23" y="50"/>
                      <a:pt x="21" y="54"/>
                    </a:cubicBezTo>
                    <a:cubicBezTo>
                      <a:pt x="21" y="56"/>
                      <a:pt x="21" y="56"/>
                      <a:pt x="21" y="56"/>
                    </a:cubicBezTo>
                    <a:cubicBezTo>
                      <a:pt x="17" y="64"/>
                      <a:pt x="17" y="64"/>
                      <a:pt x="17" y="64"/>
                    </a:cubicBezTo>
                    <a:cubicBezTo>
                      <a:pt x="16" y="67"/>
                      <a:pt x="16" y="70"/>
                      <a:pt x="15" y="73"/>
                    </a:cubicBezTo>
                    <a:cubicBezTo>
                      <a:pt x="13" y="78"/>
                      <a:pt x="11" y="84"/>
                      <a:pt x="10" y="90"/>
                    </a:cubicBezTo>
                    <a:cubicBezTo>
                      <a:pt x="7" y="101"/>
                      <a:pt x="5" y="112"/>
                      <a:pt x="3" y="124"/>
                    </a:cubicBezTo>
                    <a:cubicBezTo>
                      <a:pt x="2" y="135"/>
                      <a:pt x="1" y="146"/>
                      <a:pt x="0" y="158"/>
                    </a:cubicBezTo>
                    <a:cubicBezTo>
                      <a:pt x="0" y="160"/>
                      <a:pt x="0" y="163"/>
                      <a:pt x="0" y="165"/>
                    </a:cubicBezTo>
                    <a:cubicBezTo>
                      <a:pt x="1" y="174"/>
                      <a:pt x="1" y="184"/>
                      <a:pt x="2" y="193"/>
                    </a:cubicBezTo>
                    <a:cubicBezTo>
                      <a:pt x="3" y="198"/>
                      <a:pt x="8" y="203"/>
                      <a:pt x="14" y="204"/>
                    </a:cubicBezTo>
                    <a:cubicBezTo>
                      <a:pt x="15" y="204"/>
                      <a:pt x="15" y="204"/>
                      <a:pt x="16" y="204"/>
                    </a:cubicBezTo>
                    <a:cubicBezTo>
                      <a:pt x="22" y="204"/>
                      <a:pt x="28" y="199"/>
                      <a:pt x="29" y="192"/>
                    </a:cubicBezTo>
                    <a:cubicBezTo>
                      <a:pt x="29" y="191"/>
                      <a:pt x="29" y="191"/>
                      <a:pt x="29" y="191"/>
                    </a:cubicBezTo>
                    <a:cubicBezTo>
                      <a:pt x="29" y="191"/>
                      <a:pt x="29" y="191"/>
                      <a:pt x="29" y="191"/>
                    </a:cubicBezTo>
                    <a:cubicBezTo>
                      <a:pt x="30" y="191"/>
                      <a:pt x="30" y="192"/>
                      <a:pt x="30" y="192"/>
                    </a:cubicBezTo>
                    <a:cubicBezTo>
                      <a:pt x="30" y="195"/>
                      <a:pt x="31" y="197"/>
                      <a:pt x="31" y="200"/>
                    </a:cubicBezTo>
                    <a:cubicBezTo>
                      <a:pt x="40" y="253"/>
                      <a:pt x="55" y="298"/>
                      <a:pt x="93" y="343"/>
                    </a:cubicBezTo>
                    <a:cubicBezTo>
                      <a:pt x="96" y="345"/>
                      <a:pt x="100" y="347"/>
                      <a:pt x="103" y="347"/>
                    </a:cubicBezTo>
                    <a:cubicBezTo>
                      <a:pt x="107" y="347"/>
                      <a:pt x="111" y="345"/>
                      <a:pt x="113" y="343"/>
                    </a:cubicBezTo>
                    <a:cubicBezTo>
                      <a:pt x="152" y="299"/>
                      <a:pt x="166" y="254"/>
                      <a:pt x="175" y="202"/>
                    </a:cubicBezTo>
                    <a:cubicBezTo>
                      <a:pt x="176" y="201"/>
                      <a:pt x="176" y="201"/>
                      <a:pt x="176" y="2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5" name="Freeform 94">
                <a:extLst>
                  <a:ext uri="{FF2B5EF4-FFF2-40B4-BE49-F238E27FC236}">
                    <a16:creationId xmlns:a16="http://schemas.microsoft.com/office/drawing/2014/main" id="{34C1E9A2-C305-4326-80EA-20DCEFF57DAA}"/>
                  </a:ext>
                </a:extLst>
              </p:cNvPr>
              <p:cNvSpPr>
                <a:spLocks/>
              </p:cNvSpPr>
              <p:nvPr/>
            </p:nvSpPr>
            <p:spPr bwMode="auto">
              <a:xfrm>
                <a:off x="4475163" y="3668713"/>
                <a:ext cx="274638" cy="274638"/>
              </a:xfrm>
              <a:custGeom>
                <a:avLst/>
                <a:gdLst>
                  <a:gd name="T0" fmla="*/ 36 w 143"/>
                  <a:gd name="T1" fmla="*/ 133 h 143"/>
                  <a:gd name="T2" fmla="*/ 72 w 143"/>
                  <a:gd name="T3" fmla="*/ 143 h 143"/>
                  <a:gd name="T4" fmla="*/ 108 w 143"/>
                  <a:gd name="T5" fmla="*/ 133 h 143"/>
                  <a:gd name="T6" fmla="*/ 143 w 143"/>
                  <a:gd name="T7" fmla="*/ 71 h 143"/>
                  <a:gd name="T8" fmla="*/ 72 w 143"/>
                  <a:gd name="T9" fmla="*/ 0 h 143"/>
                  <a:gd name="T10" fmla="*/ 0 w 143"/>
                  <a:gd name="T11" fmla="*/ 71 h 143"/>
                  <a:gd name="T12" fmla="*/ 36 w 143"/>
                  <a:gd name="T13" fmla="*/ 133 h 143"/>
                </a:gdLst>
                <a:ahLst/>
                <a:cxnLst>
                  <a:cxn ang="0">
                    <a:pos x="T0" y="T1"/>
                  </a:cxn>
                  <a:cxn ang="0">
                    <a:pos x="T2" y="T3"/>
                  </a:cxn>
                  <a:cxn ang="0">
                    <a:pos x="T4" y="T5"/>
                  </a:cxn>
                  <a:cxn ang="0">
                    <a:pos x="T6" y="T7"/>
                  </a:cxn>
                  <a:cxn ang="0">
                    <a:pos x="T8" y="T9"/>
                  </a:cxn>
                  <a:cxn ang="0">
                    <a:pos x="T10" y="T11"/>
                  </a:cxn>
                  <a:cxn ang="0">
                    <a:pos x="T12" y="T13"/>
                  </a:cxn>
                </a:cxnLst>
                <a:rect l="0" t="0" r="r" b="b"/>
                <a:pathLst>
                  <a:path w="143" h="143">
                    <a:moveTo>
                      <a:pt x="36" y="133"/>
                    </a:moveTo>
                    <a:cubicBezTo>
                      <a:pt x="47" y="139"/>
                      <a:pt x="59" y="143"/>
                      <a:pt x="72" y="143"/>
                    </a:cubicBezTo>
                    <a:cubicBezTo>
                      <a:pt x="85" y="143"/>
                      <a:pt x="97" y="139"/>
                      <a:pt x="108" y="133"/>
                    </a:cubicBezTo>
                    <a:cubicBezTo>
                      <a:pt x="129" y="120"/>
                      <a:pt x="143" y="97"/>
                      <a:pt x="143" y="71"/>
                    </a:cubicBezTo>
                    <a:cubicBezTo>
                      <a:pt x="143" y="32"/>
                      <a:pt x="111" y="0"/>
                      <a:pt x="72" y="0"/>
                    </a:cubicBezTo>
                    <a:cubicBezTo>
                      <a:pt x="32" y="0"/>
                      <a:pt x="0" y="32"/>
                      <a:pt x="0" y="71"/>
                    </a:cubicBezTo>
                    <a:cubicBezTo>
                      <a:pt x="0" y="98"/>
                      <a:pt x="15" y="121"/>
                      <a:pt x="36" y="1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71" name="Group 70">
              <a:extLst>
                <a:ext uri="{FF2B5EF4-FFF2-40B4-BE49-F238E27FC236}">
                  <a16:creationId xmlns:a16="http://schemas.microsoft.com/office/drawing/2014/main" id="{F1045F01-3B07-4E0F-8387-3A2BD19BA6B7}"/>
                </a:ext>
              </a:extLst>
            </p:cNvPr>
            <p:cNvGrpSpPr/>
            <p:nvPr/>
          </p:nvGrpSpPr>
          <p:grpSpPr>
            <a:xfrm>
              <a:off x="1434075" y="3771210"/>
              <a:ext cx="190255" cy="462984"/>
              <a:chOff x="4416425" y="3668713"/>
              <a:chExt cx="395288" cy="963613"/>
            </a:xfrm>
            <a:solidFill>
              <a:srgbClr val="092F57"/>
            </a:solidFill>
          </p:grpSpPr>
          <p:sp>
            <p:nvSpPr>
              <p:cNvPr id="102" name="Freeform 93">
                <a:extLst>
                  <a:ext uri="{FF2B5EF4-FFF2-40B4-BE49-F238E27FC236}">
                    <a16:creationId xmlns:a16="http://schemas.microsoft.com/office/drawing/2014/main" id="{B56262EB-A08B-419C-ADC7-ABDE8D569CBB}"/>
                  </a:ext>
                </a:extLst>
              </p:cNvPr>
              <p:cNvSpPr>
                <a:spLocks/>
              </p:cNvSpPr>
              <p:nvPr/>
            </p:nvSpPr>
            <p:spPr bwMode="auto">
              <a:xfrm>
                <a:off x="4416425" y="3967163"/>
                <a:ext cx="395288" cy="665163"/>
              </a:xfrm>
              <a:custGeom>
                <a:avLst/>
                <a:gdLst>
                  <a:gd name="T0" fmla="*/ 184 w 206"/>
                  <a:gd name="T1" fmla="*/ 206 h 347"/>
                  <a:gd name="T2" fmla="*/ 201 w 206"/>
                  <a:gd name="T3" fmla="*/ 195 h 347"/>
                  <a:gd name="T4" fmla="*/ 205 w 206"/>
                  <a:gd name="T5" fmla="*/ 167 h 347"/>
                  <a:gd name="T6" fmla="*/ 205 w 206"/>
                  <a:gd name="T7" fmla="*/ 124 h 347"/>
                  <a:gd name="T8" fmla="*/ 197 w 206"/>
                  <a:gd name="T9" fmla="*/ 71 h 347"/>
                  <a:gd name="T10" fmla="*/ 194 w 206"/>
                  <a:gd name="T11" fmla="*/ 57 h 347"/>
                  <a:gd name="T12" fmla="*/ 189 w 206"/>
                  <a:gd name="T13" fmla="*/ 46 h 347"/>
                  <a:gd name="T14" fmla="*/ 163 w 206"/>
                  <a:gd name="T15" fmla="*/ 31 h 347"/>
                  <a:gd name="T16" fmla="*/ 131 w 206"/>
                  <a:gd name="T17" fmla="*/ 86 h 347"/>
                  <a:gd name="T18" fmla="*/ 112 w 206"/>
                  <a:gd name="T19" fmla="*/ 38 h 347"/>
                  <a:gd name="T20" fmla="*/ 119 w 206"/>
                  <a:gd name="T21" fmla="*/ 23 h 347"/>
                  <a:gd name="T22" fmla="*/ 129 w 206"/>
                  <a:gd name="T23" fmla="*/ 32 h 347"/>
                  <a:gd name="T24" fmla="*/ 132 w 206"/>
                  <a:gd name="T25" fmla="*/ 30 h 347"/>
                  <a:gd name="T26" fmla="*/ 126 w 206"/>
                  <a:gd name="T27" fmla="*/ 3 h 347"/>
                  <a:gd name="T28" fmla="*/ 124 w 206"/>
                  <a:gd name="T29" fmla="*/ 0 h 347"/>
                  <a:gd name="T30" fmla="*/ 119 w 206"/>
                  <a:gd name="T31" fmla="*/ 3 h 347"/>
                  <a:gd name="T32" fmla="*/ 104 w 206"/>
                  <a:gd name="T33" fmla="*/ 10 h 347"/>
                  <a:gd name="T34" fmla="*/ 88 w 206"/>
                  <a:gd name="T35" fmla="*/ 3 h 347"/>
                  <a:gd name="T36" fmla="*/ 84 w 206"/>
                  <a:gd name="T37" fmla="*/ 0 h 347"/>
                  <a:gd name="T38" fmla="*/ 81 w 206"/>
                  <a:gd name="T39" fmla="*/ 3 h 347"/>
                  <a:gd name="T40" fmla="*/ 75 w 206"/>
                  <a:gd name="T41" fmla="*/ 30 h 347"/>
                  <a:gd name="T42" fmla="*/ 78 w 206"/>
                  <a:gd name="T43" fmla="*/ 32 h 347"/>
                  <a:gd name="T44" fmla="*/ 88 w 206"/>
                  <a:gd name="T45" fmla="*/ 23 h 347"/>
                  <a:gd name="T46" fmla="*/ 96 w 206"/>
                  <a:gd name="T47" fmla="*/ 38 h 347"/>
                  <a:gd name="T48" fmla="*/ 76 w 206"/>
                  <a:gd name="T49" fmla="*/ 87 h 347"/>
                  <a:gd name="T50" fmla="*/ 49 w 206"/>
                  <a:gd name="T51" fmla="*/ 34 h 347"/>
                  <a:gd name="T52" fmla="*/ 32 w 206"/>
                  <a:gd name="T53" fmla="*/ 39 h 347"/>
                  <a:gd name="T54" fmla="*/ 21 w 206"/>
                  <a:gd name="T55" fmla="*/ 54 h 347"/>
                  <a:gd name="T56" fmla="*/ 17 w 206"/>
                  <a:gd name="T57" fmla="*/ 64 h 347"/>
                  <a:gd name="T58" fmla="*/ 10 w 206"/>
                  <a:gd name="T59" fmla="*/ 90 h 347"/>
                  <a:gd name="T60" fmla="*/ 0 w 206"/>
                  <a:gd name="T61" fmla="*/ 158 h 347"/>
                  <a:gd name="T62" fmla="*/ 2 w 206"/>
                  <a:gd name="T63" fmla="*/ 193 h 347"/>
                  <a:gd name="T64" fmla="*/ 16 w 206"/>
                  <a:gd name="T65" fmla="*/ 204 h 347"/>
                  <a:gd name="T66" fmla="*/ 29 w 206"/>
                  <a:gd name="T67" fmla="*/ 191 h 347"/>
                  <a:gd name="T68" fmla="*/ 30 w 206"/>
                  <a:gd name="T69" fmla="*/ 192 h 347"/>
                  <a:gd name="T70" fmla="*/ 93 w 206"/>
                  <a:gd name="T71" fmla="*/ 343 h 347"/>
                  <a:gd name="T72" fmla="*/ 113 w 206"/>
                  <a:gd name="T73" fmla="*/ 343 h 347"/>
                  <a:gd name="T74" fmla="*/ 176 w 206"/>
                  <a:gd name="T75" fmla="*/ 20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6" h="347">
                    <a:moveTo>
                      <a:pt x="176" y="200"/>
                    </a:moveTo>
                    <a:cubicBezTo>
                      <a:pt x="178" y="203"/>
                      <a:pt x="181" y="205"/>
                      <a:pt x="184" y="206"/>
                    </a:cubicBezTo>
                    <a:cubicBezTo>
                      <a:pt x="185" y="206"/>
                      <a:pt x="186" y="206"/>
                      <a:pt x="187" y="206"/>
                    </a:cubicBezTo>
                    <a:cubicBezTo>
                      <a:pt x="194" y="206"/>
                      <a:pt x="199" y="202"/>
                      <a:pt x="201" y="195"/>
                    </a:cubicBezTo>
                    <a:cubicBezTo>
                      <a:pt x="201" y="195"/>
                      <a:pt x="201" y="195"/>
                      <a:pt x="201" y="195"/>
                    </a:cubicBezTo>
                    <a:cubicBezTo>
                      <a:pt x="203" y="185"/>
                      <a:pt x="204" y="176"/>
                      <a:pt x="205" y="167"/>
                    </a:cubicBezTo>
                    <a:cubicBezTo>
                      <a:pt x="205" y="164"/>
                      <a:pt x="205" y="162"/>
                      <a:pt x="205" y="160"/>
                    </a:cubicBezTo>
                    <a:cubicBezTo>
                      <a:pt x="206" y="148"/>
                      <a:pt x="206" y="136"/>
                      <a:pt x="205" y="124"/>
                    </a:cubicBezTo>
                    <a:cubicBezTo>
                      <a:pt x="205" y="113"/>
                      <a:pt x="203" y="101"/>
                      <a:pt x="201" y="89"/>
                    </a:cubicBezTo>
                    <a:cubicBezTo>
                      <a:pt x="200" y="83"/>
                      <a:pt x="199" y="77"/>
                      <a:pt x="197" y="71"/>
                    </a:cubicBezTo>
                    <a:cubicBezTo>
                      <a:pt x="197" y="68"/>
                      <a:pt x="196" y="65"/>
                      <a:pt x="195" y="62"/>
                    </a:cubicBezTo>
                    <a:cubicBezTo>
                      <a:pt x="194" y="57"/>
                      <a:pt x="194" y="57"/>
                      <a:pt x="194" y="57"/>
                    </a:cubicBezTo>
                    <a:cubicBezTo>
                      <a:pt x="192" y="53"/>
                      <a:pt x="192" y="53"/>
                      <a:pt x="192" y="53"/>
                    </a:cubicBezTo>
                    <a:cubicBezTo>
                      <a:pt x="192" y="51"/>
                      <a:pt x="191" y="48"/>
                      <a:pt x="189" y="46"/>
                    </a:cubicBezTo>
                    <a:cubicBezTo>
                      <a:pt x="184" y="37"/>
                      <a:pt x="174" y="31"/>
                      <a:pt x="164" y="31"/>
                    </a:cubicBezTo>
                    <a:cubicBezTo>
                      <a:pt x="163" y="31"/>
                      <a:pt x="163" y="31"/>
                      <a:pt x="163" y="31"/>
                    </a:cubicBezTo>
                    <a:cubicBezTo>
                      <a:pt x="136" y="78"/>
                      <a:pt x="136" y="78"/>
                      <a:pt x="136" y="78"/>
                    </a:cubicBezTo>
                    <a:cubicBezTo>
                      <a:pt x="131" y="86"/>
                      <a:pt x="131" y="86"/>
                      <a:pt x="131" y="86"/>
                    </a:cubicBezTo>
                    <a:cubicBezTo>
                      <a:pt x="112" y="43"/>
                      <a:pt x="112" y="43"/>
                      <a:pt x="112" y="43"/>
                    </a:cubicBezTo>
                    <a:cubicBezTo>
                      <a:pt x="111" y="42"/>
                      <a:pt x="111" y="40"/>
                      <a:pt x="112" y="38"/>
                    </a:cubicBezTo>
                    <a:cubicBezTo>
                      <a:pt x="117" y="24"/>
                      <a:pt x="117" y="24"/>
                      <a:pt x="117" y="24"/>
                    </a:cubicBezTo>
                    <a:cubicBezTo>
                      <a:pt x="118" y="24"/>
                      <a:pt x="119" y="23"/>
                      <a:pt x="119" y="23"/>
                    </a:cubicBezTo>
                    <a:cubicBezTo>
                      <a:pt x="120" y="23"/>
                      <a:pt x="120" y="23"/>
                      <a:pt x="121" y="24"/>
                    </a:cubicBezTo>
                    <a:cubicBezTo>
                      <a:pt x="129" y="32"/>
                      <a:pt x="129" y="32"/>
                      <a:pt x="129" y="32"/>
                    </a:cubicBezTo>
                    <a:cubicBezTo>
                      <a:pt x="130" y="32"/>
                      <a:pt x="130" y="32"/>
                      <a:pt x="130" y="32"/>
                    </a:cubicBezTo>
                    <a:cubicBezTo>
                      <a:pt x="131" y="32"/>
                      <a:pt x="133" y="31"/>
                      <a:pt x="132" y="30"/>
                    </a:cubicBezTo>
                    <a:cubicBezTo>
                      <a:pt x="128" y="10"/>
                      <a:pt x="128" y="10"/>
                      <a:pt x="128" y="10"/>
                    </a:cubicBezTo>
                    <a:cubicBezTo>
                      <a:pt x="126" y="3"/>
                      <a:pt x="126" y="3"/>
                      <a:pt x="126" y="3"/>
                    </a:cubicBezTo>
                    <a:cubicBezTo>
                      <a:pt x="126" y="2"/>
                      <a:pt x="126" y="2"/>
                      <a:pt x="126" y="2"/>
                    </a:cubicBezTo>
                    <a:cubicBezTo>
                      <a:pt x="126" y="1"/>
                      <a:pt x="125" y="0"/>
                      <a:pt x="124" y="0"/>
                    </a:cubicBezTo>
                    <a:cubicBezTo>
                      <a:pt x="123" y="0"/>
                      <a:pt x="122" y="0"/>
                      <a:pt x="121" y="1"/>
                    </a:cubicBezTo>
                    <a:cubicBezTo>
                      <a:pt x="121" y="2"/>
                      <a:pt x="120" y="3"/>
                      <a:pt x="119" y="3"/>
                    </a:cubicBezTo>
                    <a:cubicBezTo>
                      <a:pt x="116" y="6"/>
                      <a:pt x="113" y="8"/>
                      <a:pt x="109" y="9"/>
                    </a:cubicBezTo>
                    <a:cubicBezTo>
                      <a:pt x="108" y="10"/>
                      <a:pt x="106" y="10"/>
                      <a:pt x="104" y="10"/>
                    </a:cubicBezTo>
                    <a:cubicBezTo>
                      <a:pt x="102" y="10"/>
                      <a:pt x="100" y="10"/>
                      <a:pt x="98" y="9"/>
                    </a:cubicBezTo>
                    <a:cubicBezTo>
                      <a:pt x="94" y="8"/>
                      <a:pt x="91" y="6"/>
                      <a:pt x="88" y="3"/>
                    </a:cubicBezTo>
                    <a:cubicBezTo>
                      <a:pt x="87" y="3"/>
                      <a:pt x="87" y="2"/>
                      <a:pt x="86" y="1"/>
                    </a:cubicBezTo>
                    <a:cubicBezTo>
                      <a:pt x="85" y="0"/>
                      <a:pt x="85" y="0"/>
                      <a:pt x="84" y="0"/>
                    </a:cubicBezTo>
                    <a:cubicBezTo>
                      <a:pt x="83" y="0"/>
                      <a:pt x="82" y="0"/>
                      <a:pt x="81" y="2"/>
                    </a:cubicBezTo>
                    <a:cubicBezTo>
                      <a:pt x="81" y="3"/>
                      <a:pt x="81" y="3"/>
                      <a:pt x="81" y="3"/>
                    </a:cubicBezTo>
                    <a:cubicBezTo>
                      <a:pt x="80" y="10"/>
                      <a:pt x="80" y="10"/>
                      <a:pt x="80" y="10"/>
                    </a:cubicBezTo>
                    <a:cubicBezTo>
                      <a:pt x="75" y="30"/>
                      <a:pt x="75" y="30"/>
                      <a:pt x="75" y="30"/>
                    </a:cubicBezTo>
                    <a:cubicBezTo>
                      <a:pt x="75" y="31"/>
                      <a:pt x="76" y="32"/>
                      <a:pt x="77" y="32"/>
                    </a:cubicBezTo>
                    <a:cubicBezTo>
                      <a:pt x="78" y="32"/>
                      <a:pt x="78" y="32"/>
                      <a:pt x="78" y="32"/>
                    </a:cubicBezTo>
                    <a:cubicBezTo>
                      <a:pt x="87" y="24"/>
                      <a:pt x="87" y="24"/>
                      <a:pt x="87" y="24"/>
                    </a:cubicBezTo>
                    <a:cubicBezTo>
                      <a:pt x="87" y="23"/>
                      <a:pt x="88" y="23"/>
                      <a:pt x="88" y="23"/>
                    </a:cubicBezTo>
                    <a:cubicBezTo>
                      <a:pt x="89" y="23"/>
                      <a:pt x="90" y="24"/>
                      <a:pt x="90" y="24"/>
                    </a:cubicBezTo>
                    <a:cubicBezTo>
                      <a:pt x="96" y="38"/>
                      <a:pt x="96" y="38"/>
                      <a:pt x="96" y="38"/>
                    </a:cubicBezTo>
                    <a:cubicBezTo>
                      <a:pt x="97" y="40"/>
                      <a:pt x="96" y="42"/>
                      <a:pt x="96" y="43"/>
                    </a:cubicBezTo>
                    <a:cubicBezTo>
                      <a:pt x="76" y="87"/>
                      <a:pt x="76" y="87"/>
                      <a:pt x="76" y="87"/>
                    </a:cubicBezTo>
                    <a:cubicBezTo>
                      <a:pt x="75" y="86"/>
                      <a:pt x="75" y="85"/>
                      <a:pt x="74" y="85"/>
                    </a:cubicBezTo>
                    <a:cubicBezTo>
                      <a:pt x="66" y="67"/>
                      <a:pt x="56" y="49"/>
                      <a:pt x="49" y="34"/>
                    </a:cubicBezTo>
                    <a:cubicBezTo>
                      <a:pt x="48" y="32"/>
                      <a:pt x="47" y="31"/>
                      <a:pt x="46" y="29"/>
                    </a:cubicBezTo>
                    <a:cubicBezTo>
                      <a:pt x="32" y="39"/>
                      <a:pt x="32" y="39"/>
                      <a:pt x="32" y="39"/>
                    </a:cubicBezTo>
                    <a:cubicBezTo>
                      <a:pt x="30" y="41"/>
                      <a:pt x="28" y="42"/>
                      <a:pt x="27" y="44"/>
                    </a:cubicBezTo>
                    <a:cubicBezTo>
                      <a:pt x="25" y="47"/>
                      <a:pt x="23" y="50"/>
                      <a:pt x="21" y="54"/>
                    </a:cubicBezTo>
                    <a:cubicBezTo>
                      <a:pt x="21" y="56"/>
                      <a:pt x="21" y="56"/>
                      <a:pt x="21" y="56"/>
                    </a:cubicBezTo>
                    <a:cubicBezTo>
                      <a:pt x="17" y="64"/>
                      <a:pt x="17" y="64"/>
                      <a:pt x="17" y="64"/>
                    </a:cubicBezTo>
                    <a:cubicBezTo>
                      <a:pt x="16" y="67"/>
                      <a:pt x="16" y="70"/>
                      <a:pt x="15" y="73"/>
                    </a:cubicBezTo>
                    <a:cubicBezTo>
                      <a:pt x="13" y="78"/>
                      <a:pt x="11" y="84"/>
                      <a:pt x="10" y="90"/>
                    </a:cubicBezTo>
                    <a:cubicBezTo>
                      <a:pt x="7" y="101"/>
                      <a:pt x="5" y="112"/>
                      <a:pt x="3" y="124"/>
                    </a:cubicBezTo>
                    <a:cubicBezTo>
                      <a:pt x="2" y="135"/>
                      <a:pt x="1" y="146"/>
                      <a:pt x="0" y="158"/>
                    </a:cubicBezTo>
                    <a:cubicBezTo>
                      <a:pt x="0" y="160"/>
                      <a:pt x="0" y="163"/>
                      <a:pt x="0" y="165"/>
                    </a:cubicBezTo>
                    <a:cubicBezTo>
                      <a:pt x="1" y="174"/>
                      <a:pt x="1" y="184"/>
                      <a:pt x="2" y="193"/>
                    </a:cubicBezTo>
                    <a:cubicBezTo>
                      <a:pt x="3" y="198"/>
                      <a:pt x="8" y="203"/>
                      <a:pt x="14" y="204"/>
                    </a:cubicBezTo>
                    <a:cubicBezTo>
                      <a:pt x="15" y="204"/>
                      <a:pt x="15" y="204"/>
                      <a:pt x="16" y="204"/>
                    </a:cubicBezTo>
                    <a:cubicBezTo>
                      <a:pt x="22" y="204"/>
                      <a:pt x="28" y="199"/>
                      <a:pt x="29" y="192"/>
                    </a:cubicBezTo>
                    <a:cubicBezTo>
                      <a:pt x="29" y="191"/>
                      <a:pt x="29" y="191"/>
                      <a:pt x="29" y="191"/>
                    </a:cubicBezTo>
                    <a:cubicBezTo>
                      <a:pt x="29" y="191"/>
                      <a:pt x="29" y="191"/>
                      <a:pt x="29" y="191"/>
                    </a:cubicBezTo>
                    <a:cubicBezTo>
                      <a:pt x="30" y="191"/>
                      <a:pt x="30" y="192"/>
                      <a:pt x="30" y="192"/>
                    </a:cubicBezTo>
                    <a:cubicBezTo>
                      <a:pt x="30" y="195"/>
                      <a:pt x="31" y="197"/>
                      <a:pt x="31" y="200"/>
                    </a:cubicBezTo>
                    <a:cubicBezTo>
                      <a:pt x="40" y="253"/>
                      <a:pt x="55" y="298"/>
                      <a:pt x="93" y="343"/>
                    </a:cubicBezTo>
                    <a:cubicBezTo>
                      <a:pt x="96" y="345"/>
                      <a:pt x="100" y="347"/>
                      <a:pt x="103" y="347"/>
                    </a:cubicBezTo>
                    <a:cubicBezTo>
                      <a:pt x="107" y="347"/>
                      <a:pt x="111" y="345"/>
                      <a:pt x="113" y="343"/>
                    </a:cubicBezTo>
                    <a:cubicBezTo>
                      <a:pt x="152" y="299"/>
                      <a:pt x="166" y="254"/>
                      <a:pt x="175" y="202"/>
                    </a:cubicBezTo>
                    <a:cubicBezTo>
                      <a:pt x="176" y="201"/>
                      <a:pt x="176" y="201"/>
                      <a:pt x="176" y="2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3" name="Freeform 94">
                <a:extLst>
                  <a:ext uri="{FF2B5EF4-FFF2-40B4-BE49-F238E27FC236}">
                    <a16:creationId xmlns:a16="http://schemas.microsoft.com/office/drawing/2014/main" id="{837BB7F7-204B-4FF2-89B6-9E3757259167}"/>
                  </a:ext>
                </a:extLst>
              </p:cNvPr>
              <p:cNvSpPr>
                <a:spLocks/>
              </p:cNvSpPr>
              <p:nvPr/>
            </p:nvSpPr>
            <p:spPr bwMode="auto">
              <a:xfrm>
                <a:off x="4475163" y="3668713"/>
                <a:ext cx="274638" cy="274638"/>
              </a:xfrm>
              <a:custGeom>
                <a:avLst/>
                <a:gdLst>
                  <a:gd name="T0" fmla="*/ 36 w 143"/>
                  <a:gd name="T1" fmla="*/ 133 h 143"/>
                  <a:gd name="T2" fmla="*/ 72 w 143"/>
                  <a:gd name="T3" fmla="*/ 143 h 143"/>
                  <a:gd name="T4" fmla="*/ 108 w 143"/>
                  <a:gd name="T5" fmla="*/ 133 h 143"/>
                  <a:gd name="T6" fmla="*/ 143 w 143"/>
                  <a:gd name="T7" fmla="*/ 71 h 143"/>
                  <a:gd name="T8" fmla="*/ 72 w 143"/>
                  <a:gd name="T9" fmla="*/ 0 h 143"/>
                  <a:gd name="T10" fmla="*/ 0 w 143"/>
                  <a:gd name="T11" fmla="*/ 71 h 143"/>
                  <a:gd name="T12" fmla="*/ 36 w 143"/>
                  <a:gd name="T13" fmla="*/ 133 h 143"/>
                </a:gdLst>
                <a:ahLst/>
                <a:cxnLst>
                  <a:cxn ang="0">
                    <a:pos x="T0" y="T1"/>
                  </a:cxn>
                  <a:cxn ang="0">
                    <a:pos x="T2" y="T3"/>
                  </a:cxn>
                  <a:cxn ang="0">
                    <a:pos x="T4" y="T5"/>
                  </a:cxn>
                  <a:cxn ang="0">
                    <a:pos x="T6" y="T7"/>
                  </a:cxn>
                  <a:cxn ang="0">
                    <a:pos x="T8" y="T9"/>
                  </a:cxn>
                  <a:cxn ang="0">
                    <a:pos x="T10" y="T11"/>
                  </a:cxn>
                  <a:cxn ang="0">
                    <a:pos x="T12" y="T13"/>
                  </a:cxn>
                </a:cxnLst>
                <a:rect l="0" t="0" r="r" b="b"/>
                <a:pathLst>
                  <a:path w="143" h="143">
                    <a:moveTo>
                      <a:pt x="36" y="133"/>
                    </a:moveTo>
                    <a:cubicBezTo>
                      <a:pt x="47" y="139"/>
                      <a:pt x="59" y="143"/>
                      <a:pt x="72" y="143"/>
                    </a:cubicBezTo>
                    <a:cubicBezTo>
                      <a:pt x="85" y="143"/>
                      <a:pt x="97" y="139"/>
                      <a:pt x="108" y="133"/>
                    </a:cubicBezTo>
                    <a:cubicBezTo>
                      <a:pt x="129" y="120"/>
                      <a:pt x="143" y="97"/>
                      <a:pt x="143" y="71"/>
                    </a:cubicBezTo>
                    <a:cubicBezTo>
                      <a:pt x="143" y="32"/>
                      <a:pt x="111" y="0"/>
                      <a:pt x="72" y="0"/>
                    </a:cubicBezTo>
                    <a:cubicBezTo>
                      <a:pt x="32" y="0"/>
                      <a:pt x="0" y="32"/>
                      <a:pt x="0" y="71"/>
                    </a:cubicBezTo>
                    <a:cubicBezTo>
                      <a:pt x="0" y="98"/>
                      <a:pt x="15" y="121"/>
                      <a:pt x="36" y="1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73" name="Group 72">
              <a:extLst>
                <a:ext uri="{FF2B5EF4-FFF2-40B4-BE49-F238E27FC236}">
                  <a16:creationId xmlns:a16="http://schemas.microsoft.com/office/drawing/2014/main" id="{465A97F4-0B41-441D-B1DB-7D359323DCBB}"/>
                </a:ext>
              </a:extLst>
            </p:cNvPr>
            <p:cNvGrpSpPr/>
            <p:nvPr/>
          </p:nvGrpSpPr>
          <p:grpSpPr>
            <a:xfrm>
              <a:off x="3045059" y="3763637"/>
              <a:ext cx="190255" cy="462984"/>
              <a:chOff x="4416425" y="3668713"/>
              <a:chExt cx="395288" cy="963613"/>
            </a:xfrm>
            <a:solidFill>
              <a:srgbClr val="092F57"/>
            </a:solidFill>
          </p:grpSpPr>
          <p:sp>
            <p:nvSpPr>
              <p:cNvPr id="98" name="Freeform 93">
                <a:extLst>
                  <a:ext uri="{FF2B5EF4-FFF2-40B4-BE49-F238E27FC236}">
                    <a16:creationId xmlns:a16="http://schemas.microsoft.com/office/drawing/2014/main" id="{EADD7978-A09A-43E9-B643-094532BF5E25}"/>
                  </a:ext>
                </a:extLst>
              </p:cNvPr>
              <p:cNvSpPr>
                <a:spLocks/>
              </p:cNvSpPr>
              <p:nvPr/>
            </p:nvSpPr>
            <p:spPr bwMode="auto">
              <a:xfrm>
                <a:off x="4416425" y="3967163"/>
                <a:ext cx="395288" cy="665163"/>
              </a:xfrm>
              <a:custGeom>
                <a:avLst/>
                <a:gdLst>
                  <a:gd name="T0" fmla="*/ 184 w 206"/>
                  <a:gd name="T1" fmla="*/ 206 h 347"/>
                  <a:gd name="T2" fmla="*/ 201 w 206"/>
                  <a:gd name="T3" fmla="*/ 195 h 347"/>
                  <a:gd name="T4" fmla="*/ 205 w 206"/>
                  <a:gd name="T5" fmla="*/ 167 h 347"/>
                  <a:gd name="T6" fmla="*/ 205 w 206"/>
                  <a:gd name="T7" fmla="*/ 124 h 347"/>
                  <a:gd name="T8" fmla="*/ 197 w 206"/>
                  <a:gd name="T9" fmla="*/ 71 h 347"/>
                  <a:gd name="T10" fmla="*/ 194 w 206"/>
                  <a:gd name="T11" fmla="*/ 57 h 347"/>
                  <a:gd name="T12" fmla="*/ 189 w 206"/>
                  <a:gd name="T13" fmla="*/ 46 h 347"/>
                  <a:gd name="T14" fmla="*/ 163 w 206"/>
                  <a:gd name="T15" fmla="*/ 31 h 347"/>
                  <a:gd name="T16" fmla="*/ 131 w 206"/>
                  <a:gd name="T17" fmla="*/ 86 h 347"/>
                  <a:gd name="T18" fmla="*/ 112 w 206"/>
                  <a:gd name="T19" fmla="*/ 38 h 347"/>
                  <a:gd name="T20" fmla="*/ 119 w 206"/>
                  <a:gd name="T21" fmla="*/ 23 h 347"/>
                  <a:gd name="T22" fmla="*/ 129 w 206"/>
                  <a:gd name="T23" fmla="*/ 32 h 347"/>
                  <a:gd name="T24" fmla="*/ 132 w 206"/>
                  <a:gd name="T25" fmla="*/ 30 h 347"/>
                  <a:gd name="T26" fmla="*/ 126 w 206"/>
                  <a:gd name="T27" fmla="*/ 3 h 347"/>
                  <a:gd name="T28" fmla="*/ 124 w 206"/>
                  <a:gd name="T29" fmla="*/ 0 h 347"/>
                  <a:gd name="T30" fmla="*/ 119 w 206"/>
                  <a:gd name="T31" fmla="*/ 3 h 347"/>
                  <a:gd name="T32" fmla="*/ 104 w 206"/>
                  <a:gd name="T33" fmla="*/ 10 h 347"/>
                  <a:gd name="T34" fmla="*/ 88 w 206"/>
                  <a:gd name="T35" fmla="*/ 3 h 347"/>
                  <a:gd name="T36" fmla="*/ 84 w 206"/>
                  <a:gd name="T37" fmla="*/ 0 h 347"/>
                  <a:gd name="T38" fmla="*/ 81 w 206"/>
                  <a:gd name="T39" fmla="*/ 3 h 347"/>
                  <a:gd name="T40" fmla="*/ 75 w 206"/>
                  <a:gd name="T41" fmla="*/ 30 h 347"/>
                  <a:gd name="T42" fmla="*/ 78 w 206"/>
                  <a:gd name="T43" fmla="*/ 32 h 347"/>
                  <a:gd name="T44" fmla="*/ 88 w 206"/>
                  <a:gd name="T45" fmla="*/ 23 h 347"/>
                  <a:gd name="T46" fmla="*/ 96 w 206"/>
                  <a:gd name="T47" fmla="*/ 38 h 347"/>
                  <a:gd name="T48" fmla="*/ 76 w 206"/>
                  <a:gd name="T49" fmla="*/ 87 h 347"/>
                  <a:gd name="T50" fmla="*/ 49 w 206"/>
                  <a:gd name="T51" fmla="*/ 34 h 347"/>
                  <a:gd name="T52" fmla="*/ 32 w 206"/>
                  <a:gd name="T53" fmla="*/ 39 h 347"/>
                  <a:gd name="T54" fmla="*/ 21 w 206"/>
                  <a:gd name="T55" fmla="*/ 54 h 347"/>
                  <a:gd name="T56" fmla="*/ 17 w 206"/>
                  <a:gd name="T57" fmla="*/ 64 h 347"/>
                  <a:gd name="T58" fmla="*/ 10 w 206"/>
                  <a:gd name="T59" fmla="*/ 90 h 347"/>
                  <a:gd name="T60" fmla="*/ 0 w 206"/>
                  <a:gd name="T61" fmla="*/ 158 h 347"/>
                  <a:gd name="T62" fmla="*/ 2 w 206"/>
                  <a:gd name="T63" fmla="*/ 193 h 347"/>
                  <a:gd name="T64" fmla="*/ 16 w 206"/>
                  <a:gd name="T65" fmla="*/ 204 h 347"/>
                  <a:gd name="T66" fmla="*/ 29 w 206"/>
                  <a:gd name="T67" fmla="*/ 191 h 347"/>
                  <a:gd name="T68" fmla="*/ 30 w 206"/>
                  <a:gd name="T69" fmla="*/ 192 h 347"/>
                  <a:gd name="T70" fmla="*/ 93 w 206"/>
                  <a:gd name="T71" fmla="*/ 343 h 347"/>
                  <a:gd name="T72" fmla="*/ 113 w 206"/>
                  <a:gd name="T73" fmla="*/ 343 h 347"/>
                  <a:gd name="T74" fmla="*/ 176 w 206"/>
                  <a:gd name="T75" fmla="*/ 20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6" h="347">
                    <a:moveTo>
                      <a:pt x="176" y="200"/>
                    </a:moveTo>
                    <a:cubicBezTo>
                      <a:pt x="178" y="203"/>
                      <a:pt x="181" y="205"/>
                      <a:pt x="184" y="206"/>
                    </a:cubicBezTo>
                    <a:cubicBezTo>
                      <a:pt x="185" y="206"/>
                      <a:pt x="186" y="206"/>
                      <a:pt x="187" y="206"/>
                    </a:cubicBezTo>
                    <a:cubicBezTo>
                      <a:pt x="194" y="206"/>
                      <a:pt x="199" y="202"/>
                      <a:pt x="201" y="195"/>
                    </a:cubicBezTo>
                    <a:cubicBezTo>
                      <a:pt x="201" y="195"/>
                      <a:pt x="201" y="195"/>
                      <a:pt x="201" y="195"/>
                    </a:cubicBezTo>
                    <a:cubicBezTo>
                      <a:pt x="203" y="185"/>
                      <a:pt x="204" y="176"/>
                      <a:pt x="205" y="167"/>
                    </a:cubicBezTo>
                    <a:cubicBezTo>
                      <a:pt x="205" y="164"/>
                      <a:pt x="205" y="162"/>
                      <a:pt x="205" y="160"/>
                    </a:cubicBezTo>
                    <a:cubicBezTo>
                      <a:pt x="206" y="148"/>
                      <a:pt x="206" y="136"/>
                      <a:pt x="205" y="124"/>
                    </a:cubicBezTo>
                    <a:cubicBezTo>
                      <a:pt x="205" y="113"/>
                      <a:pt x="203" y="101"/>
                      <a:pt x="201" y="89"/>
                    </a:cubicBezTo>
                    <a:cubicBezTo>
                      <a:pt x="200" y="83"/>
                      <a:pt x="199" y="77"/>
                      <a:pt x="197" y="71"/>
                    </a:cubicBezTo>
                    <a:cubicBezTo>
                      <a:pt x="197" y="68"/>
                      <a:pt x="196" y="65"/>
                      <a:pt x="195" y="62"/>
                    </a:cubicBezTo>
                    <a:cubicBezTo>
                      <a:pt x="194" y="57"/>
                      <a:pt x="194" y="57"/>
                      <a:pt x="194" y="57"/>
                    </a:cubicBezTo>
                    <a:cubicBezTo>
                      <a:pt x="192" y="53"/>
                      <a:pt x="192" y="53"/>
                      <a:pt x="192" y="53"/>
                    </a:cubicBezTo>
                    <a:cubicBezTo>
                      <a:pt x="192" y="51"/>
                      <a:pt x="191" y="48"/>
                      <a:pt x="189" y="46"/>
                    </a:cubicBezTo>
                    <a:cubicBezTo>
                      <a:pt x="184" y="37"/>
                      <a:pt x="174" y="31"/>
                      <a:pt x="164" y="31"/>
                    </a:cubicBezTo>
                    <a:cubicBezTo>
                      <a:pt x="163" y="31"/>
                      <a:pt x="163" y="31"/>
                      <a:pt x="163" y="31"/>
                    </a:cubicBezTo>
                    <a:cubicBezTo>
                      <a:pt x="136" y="78"/>
                      <a:pt x="136" y="78"/>
                      <a:pt x="136" y="78"/>
                    </a:cubicBezTo>
                    <a:cubicBezTo>
                      <a:pt x="131" y="86"/>
                      <a:pt x="131" y="86"/>
                      <a:pt x="131" y="86"/>
                    </a:cubicBezTo>
                    <a:cubicBezTo>
                      <a:pt x="112" y="43"/>
                      <a:pt x="112" y="43"/>
                      <a:pt x="112" y="43"/>
                    </a:cubicBezTo>
                    <a:cubicBezTo>
                      <a:pt x="111" y="42"/>
                      <a:pt x="111" y="40"/>
                      <a:pt x="112" y="38"/>
                    </a:cubicBezTo>
                    <a:cubicBezTo>
                      <a:pt x="117" y="24"/>
                      <a:pt x="117" y="24"/>
                      <a:pt x="117" y="24"/>
                    </a:cubicBezTo>
                    <a:cubicBezTo>
                      <a:pt x="118" y="24"/>
                      <a:pt x="119" y="23"/>
                      <a:pt x="119" y="23"/>
                    </a:cubicBezTo>
                    <a:cubicBezTo>
                      <a:pt x="120" y="23"/>
                      <a:pt x="120" y="23"/>
                      <a:pt x="121" y="24"/>
                    </a:cubicBezTo>
                    <a:cubicBezTo>
                      <a:pt x="129" y="32"/>
                      <a:pt x="129" y="32"/>
                      <a:pt x="129" y="32"/>
                    </a:cubicBezTo>
                    <a:cubicBezTo>
                      <a:pt x="130" y="32"/>
                      <a:pt x="130" y="32"/>
                      <a:pt x="130" y="32"/>
                    </a:cubicBezTo>
                    <a:cubicBezTo>
                      <a:pt x="131" y="32"/>
                      <a:pt x="133" y="31"/>
                      <a:pt x="132" y="30"/>
                    </a:cubicBezTo>
                    <a:cubicBezTo>
                      <a:pt x="128" y="10"/>
                      <a:pt x="128" y="10"/>
                      <a:pt x="128" y="10"/>
                    </a:cubicBezTo>
                    <a:cubicBezTo>
                      <a:pt x="126" y="3"/>
                      <a:pt x="126" y="3"/>
                      <a:pt x="126" y="3"/>
                    </a:cubicBezTo>
                    <a:cubicBezTo>
                      <a:pt x="126" y="2"/>
                      <a:pt x="126" y="2"/>
                      <a:pt x="126" y="2"/>
                    </a:cubicBezTo>
                    <a:cubicBezTo>
                      <a:pt x="126" y="1"/>
                      <a:pt x="125" y="0"/>
                      <a:pt x="124" y="0"/>
                    </a:cubicBezTo>
                    <a:cubicBezTo>
                      <a:pt x="123" y="0"/>
                      <a:pt x="122" y="0"/>
                      <a:pt x="121" y="1"/>
                    </a:cubicBezTo>
                    <a:cubicBezTo>
                      <a:pt x="121" y="2"/>
                      <a:pt x="120" y="3"/>
                      <a:pt x="119" y="3"/>
                    </a:cubicBezTo>
                    <a:cubicBezTo>
                      <a:pt x="116" y="6"/>
                      <a:pt x="113" y="8"/>
                      <a:pt x="109" y="9"/>
                    </a:cubicBezTo>
                    <a:cubicBezTo>
                      <a:pt x="108" y="10"/>
                      <a:pt x="106" y="10"/>
                      <a:pt x="104" y="10"/>
                    </a:cubicBezTo>
                    <a:cubicBezTo>
                      <a:pt x="102" y="10"/>
                      <a:pt x="100" y="10"/>
                      <a:pt x="98" y="9"/>
                    </a:cubicBezTo>
                    <a:cubicBezTo>
                      <a:pt x="94" y="8"/>
                      <a:pt x="91" y="6"/>
                      <a:pt x="88" y="3"/>
                    </a:cubicBezTo>
                    <a:cubicBezTo>
                      <a:pt x="87" y="3"/>
                      <a:pt x="87" y="2"/>
                      <a:pt x="86" y="1"/>
                    </a:cubicBezTo>
                    <a:cubicBezTo>
                      <a:pt x="85" y="0"/>
                      <a:pt x="85" y="0"/>
                      <a:pt x="84" y="0"/>
                    </a:cubicBezTo>
                    <a:cubicBezTo>
                      <a:pt x="83" y="0"/>
                      <a:pt x="82" y="0"/>
                      <a:pt x="81" y="2"/>
                    </a:cubicBezTo>
                    <a:cubicBezTo>
                      <a:pt x="81" y="3"/>
                      <a:pt x="81" y="3"/>
                      <a:pt x="81" y="3"/>
                    </a:cubicBezTo>
                    <a:cubicBezTo>
                      <a:pt x="80" y="10"/>
                      <a:pt x="80" y="10"/>
                      <a:pt x="80" y="10"/>
                    </a:cubicBezTo>
                    <a:cubicBezTo>
                      <a:pt x="75" y="30"/>
                      <a:pt x="75" y="30"/>
                      <a:pt x="75" y="30"/>
                    </a:cubicBezTo>
                    <a:cubicBezTo>
                      <a:pt x="75" y="31"/>
                      <a:pt x="76" y="32"/>
                      <a:pt x="77" y="32"/>
                    </a:cubicBezTo>
                    <a:cubicBezTo>
                      <a:pt x="78" y="32"/>
                      <a:pt x="78" y="32"/>
                      <a:pt x="78" y="32"/>
                    </a:cubicBezTo>
                    <a:cubicBezTo>
                      <a:pt x="87" y="24"/>
                      <a:pt x="87" y="24"/>
                      <a:pt x="87" y="24"/>
                    </a:cubicBezTo>
                    <a:cubicBezTo>
                      <a:pt x="87" y="23"/>
                      <a:pt x="88" y="23"/>
                      <a:pt x="88" y="23"/>
                    </a:cubicBezTo>
                    <a:cubicBezTo>
                      <a:pt x="89" y="23"/>
                      <a:pt x="90" y="24"/>
                      <a:pt x="90" y="24"/>
                    </a:cubicBezTo>
                    <a:cubicBezTo>
                      <a:pt x="96" y="38"/>
                      <a:pt x="96" y="38"/>
                      <a:pt x="96" y="38"/>
                    </a:cubicBezTo>
                    <a:cubicBezTo>
                      <a:pt x="97" y="40"/>
                      <a:pt x="96" y="42"/>
                      <a:pt x="96" y="43"/>
                    </a:cubicBezTo>
                    <a:cubicBezTo>
                      <a:pt x="76" y="87"/>
                      <a:pt x="76" y="87"/>
                      <a:pt x="76" y="87"/>
                    </a:cubicBezTo>
                    <a:cubicBezTo>
                      <a:pt x="75" y="86"/>
                      <a:pt x="75" y="85"/>
                      <a:pt x="74" y="85"/>
                    </a:cubicBezTo>
                    <a:cubicBezTo>
                      <a:pt x="66" y="67"/>
                      <a:pt x="56" y="49"/>
                      <a:pt x="49" y="34"/>
                    </a:cubicBezTo>
                    <a:cubicBezTo>
                      <a:pt x="48" y="32"/>
                      <a:pt x="47" y="31"/>
                      <a:pt x="46" y="29"/>
                    </a:cubicBezTo>
                    <a:cubicBezTo>
                      <a:pt x="32" y="39"/>
                      <a:pt x="32" y="39"/>
                      <a:pt x="32" y="39"/>
                    </a:cubicBezTo>
                    <a:cubicBezTo>
                      <a:pt x="30" y="41"/>
                      <a:pt x="28" y="42"/>
                      <a:pt x="27" y="44"/>
                    </a:cubicBezTo>
                    <a:cubicBezTo>
                      <a:pt x="25" y="47"/>
                      <a:pt x="23" y="50"/>
                      <a:pt x="21" y="54"/>
                    </a:cubicBezTo>
                    <a:cubicBezTo>
                      <a:pt x="21" y="56"/>
                      <a:pt x="21" y="56"/>
                      <a:pt x="21" y="56"/>
                    </a:cubicBezTo>
                    <a:cubicBezTo>
                      <a:pt x="17" y="64"/>
                      <a:pt x="17" y="64"/>
                      <a:pt x="17" y="64"/>
                    </a:cubicBezTo>
                    <a:cubicBezTo>
                      <a:pt x="16" y="67"/>
                      <a:pt x="16" y="70"/>
                      <a:pt x="15" y="73"/>
                    </a:cubicBezTo>
                    <a:cubicBezTo>
                      <a:pt x="13" y="78"/>
                      <a:pt x="11" y="84"/>
                      <a:pt x="10" y="90"/>
                    </a:cubicBezTo>
                    <a:cubicBezTo>
                      <a:pt x="7" y="101"/>
                      <a:pt x="5" y="112"/>
                      <a:pt x="3" y="124"/>
                    </a:cubicBezTo>
                    <a:cubicBezTo>
                      <a:pt x="2" y="135"/>
                      <a:pt x="1" y="146"/>
                      <a:pt x="0" y="158"/>
                    </a:cubicBezTo>
                    <a:cubicBezTo>
                      <a:pt x="0" y="160"/>
                      <a:pt x="0" y="163"/>
                      <a:pt x="0" y="165"/>
                    </a:cubicBezTo>
                    <a:cubicBezTo>
                      <a:pt x="1" y="174"/>
                      <a:pt x="1" y="184"/>
                      <a:pt x="2" y="193"/>
                    </a:cubicBezTo>
                    <a:cubicBezTo>
                      <a:pt x="3" y="198"/>
                      <a:pt x="8" y="203"/>
                      <a:pt x="14" y="204"/>
                    </a:cubicBezTo>
                    <a:cubicBezTo>
                      <a:pt x="15" y="204"/>
                      <a:pt x="15" y="204"/>
                      <a:pt x="16" y="204"/>
                    </a:cubicBezTo>
                    <a:cubicBezTo>
                      <a:pt x="22" y="204"/>
                      <a:pt x="28" y="199"/>
                      <a:pt x="29" y="192"/>
                    </a:cubicBezTo>
                    <a:cubicBezTo>
                      <a:pt x="29" y="191"/>
                      <a:pt x="29" y="191"/>
                      <a:pt x="29" y="191"/>
                    </a:cubicBezTo>
                    <a:cubicBezTo>
                      <a:pt x="29" y="191"/>
                      <a:pt x="29" y="191"/>
                      <a:pt x="29" y="191"/>
                    </a:cubicBezTo>
                    <a:cubicBezTo>
                      <a:pt x="30" y="191"/>
                      <a:pt x="30" y="192"/>
                      <a:pt x="30" y="192"/>
                    </a:cubicBezTo>
                    <a:cubicBezTo>
                      <a:pt x="30" y="195"/>
                      <a:pt x="31" y="197"/>
                      <a:pt x="31" y="200"/>
                    </a:cubicBezTo>
                    <a:cubicBezTo>
                      <a:pt x="40" y="253"/>
                      <a:pt x="55" y="298"/>
                      <a:pt x="93" y="343"/>
                    </a:cubicBezTo>
                    <a:cubicBezTo>
                      <a:pt x="96" y="345"/>
                      <a:pt x="100" y="347"/>
                      <a:pt x="103" y="347"/>
                    </a:cubicBezTo>
                    <a:cubicBezTo>
                      <a:pt x="107" y="347"/>
                      <a:pt x="111" y="345"/>
                      <a:pt x="113" y="343"/>
                    </a:cubicBezTo>
                    <a:cubicBezTo>
                      <a:pt x="152" y="299"/>
                      <a:pt x="166" y="254"/>
                      <a:pt x="175" y="202"/>
                    </a:cubicBezTo>
                    <a:cubicBezTo>
                      <a:pt x="176" y="201"/>
                      <a:pt x="176" y="201"/>
                      <a:pt x="176" y="2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94">
                <a:extLst>
                  <a:ext uri="{FF2B5EF4-FFF2-40B4-BE49-F238E27FC236}">
                    <a16:creationId xmlns:a16="http://schemas.microsoft.com/office/drawing/2014/main" id="{A19B7DDC-30DB-468B-805A-3E7050E6AF38}"/>
                  </a:ext>
                </a:extLst>
              </p:cNvPr>
              <p:cNvSpPr>
                <a:spLocks/>
              </p:cNvSpPr>
              <p:nvPr/>
            </p:nvSpPr>
            <p:spPr bwMode="auto">
              <a:xfrm>
                <a:off x="4475163" y="3668713"/>
                <a:ext cx="274638" cy="274638"/>
              </a:xfrm>
              <a:custGeom>
                <a:avLst/>
                <a:gdLst>
                  <a:gd name="T0" fmla="*/ 36 w 143"/>
                  <a:gd name="T1" fmla="*/ 133 h 143"/>
                  <a:gd name="T2" fmla="*/ 72 w 143"/>
                  <a:gd name="T3" fmla="*/ 143 h 143"/>
                  <a:gd name="T4" fmla="*/ 108 w 143"/>
                  <a:gd name="T5" fmla="*/ 133 h 143"/>
                  <a:gd name="T6" fmla="*/ 143 w 143"/>
                  <a:gd name="T7" fmla="*/ 71 h 143"/>
                  <a:gd name="T8" fmla="*/ 72 w 143"/>
                  <a:gd name="T9" fmla="*/ 0 h 143"/>
                  <a:gd name="T10" fmla="*/ 0 w 143"/>
                  <a:gd name="T11" fmla="*/ 71 h 143"/>
                  <a:gd name="T12" fmla="*/ 36 w 143"/>
                  <a:gd name="T13" fmla="*/ 133 h 143"/>
                </a:gdLst>
                <a:ahLst/>
                <a:cxnLst>
                  <a:cxn ang="0">
                    <a:pos x="T0" y="T1"/>
                  </a:cxn>
                  <a:cxn ang="0">
                    <a:pos x="T2" y="T3"/>
                  </a:cxn>
                  <a:cxn ang="0">
                    <a:pos x="T4" y="T5"/>
                  </a:cxn>
                  <a:cxn ang="0">
                    <a:pos x="T6" y="T7"/>
                  </a:cxn>
                  <a:cxn ang="0">
                    <a:pos x="T8" y="T9"/>
                  </a:cxn>
                  <a:cxn ang="0">
                    <a:pos x="T10" y="T11"/>
                  </a:cxn>
                  <a:cxn ang="0">
                    <a:pos x="T12" y="T13"/>
                  </a:cxn>
                </a:cxnLst>
                <a:rect l="0" t="0" r="r" b="b"/>
                <a:pathLst>
                  <a:path w="143" h="143">
                    <a:moveTo>
                      <a:pt x="36" y="133"/>
                    </a:moveTo>
                    <a:cubicBezTo>
                      <a:pt x="47" y="139"/>
                      <a:pt x="59" y="143"/>
                      <a:pt x="72" y="143"/>
                    </a:cubicBezTo>
                    <a:cubicBezTo>
                      <a:pt x="85" y="143"/>
                      <a:pt x="97" y="139"/>
                      <a:pt x="108" y="133"/>
                    </a:cubicBezTo>
                    <a:cubicBezTo>
                      <a:pt x="129" y="120"/>
                      <a:pt x="143" y="97"/>
                      <a:pt x="143" y="71"/>
                    </a:cubicBezTo>
                    <a:cubicBezTo>
                      <a:pt x="143" y="32"/>
                      <a:pt x="111" y="0"/>
                      <a:pt x="72" y="0"/>
                    </a:cubicBezTo>
                    <a:cubicBezTo>
                      <a:pt x="32" y="0"/>
                      <a:pt x="0" y="32"/>
                      <a:pt x="0" y="71"/>
                    </a:cubicBezTo>
                    <a:cubicBezTo>
                      <a:pt x="0" y="98"/>
                      <a:pt x="15" y="121"/>
                      <a:pt x="36" y="1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74" name="Group 73">
              <a:extLst>
                <a:ext uri="{FF2B5EF4-FFF2-40B4-BE49-F238E27FC236}">
                  <a16:creationId xmlns:a16="http://schemas.microsoft.com/office/drawing/2014/main" id="{5D5E5F80-3DFC-40F4-AC9F-B2E82B9BAD23}"/>
                </a:ext>
              </a:extLst>
            </p:cNvPr>
            <p:cNvGrpSpPr/>
            <p:nvPr/>
          </p:nvGrpSpPr>
          <p:grpSpPr>
            <a:xfrm>
              <a:off x="2637286" y="3771210"/>
              <a:ext cx="190255" cy="462984"/>
              <a:chOff x="4416425" y="3668713"/>
              <a:chExt cx="395288" cy="963613"/>
            </a:xfrm>
            <a:solidFill>
              <a:srgbClr val="092F57"/>
            </a:solidFill>
          </p:grpSpPr>
          <p:sp>
            <p:nvSpPr>
              <p:cNvPr id="96" name="Freeform 93">
                <a:extLst>
                  <a:ext uri="{FF2B5EF4-FFF2-40B4-BE49-F238E27FC236}">
                    <a16:creationId xmlns:a16="http://schemas.microsoft.com/office/drawing/2014/main" id="{014631D3-3578-4E07-AEC4-5F8D41F79F0B}"/>
                  </a:ext>
                </a:extLst>
              </p:cNvPr>
              <p:cNvSpPr>
                <a:spLocks/>
              </p:cNvSpPr>
              <p:nvPr/>
            </p:nvSpPr>
            <p:spPr bwMode="auto">
              <a:xfrm>
                <a:off x="4416425" y="3967163"/>
                <a:ext cx="395288" cy="665163"/>
              </a:xfrm>
              <a:custGeom>
                <a:avLst/>
                <a:gdLst>
                  <a:gd name="T0" fmla="*/ 184 w 206"/>
                  <a:gd name="T1" fmla="*/ 206 h 347"/>
                  <a:gd name="T2" fmla="*/ 201 w 206"/>
                  <a:gd name="T3" fmla="*/ 195 h 347"/>
                  <a:gd name="T4" fmla="*/ 205 w 206"/>
                  <a:gd name="T5" fmla="*/ 167 h 347"/>
                  <a:gd name="T6" fmla="*/ 205 w 206"/>
                  <a:gd name="T7" fmla="*/ 124 h 347"/>
                  <a:gd name="T8" fmla="*/ 197 w 206"/>
                  <a:gd name="T9" fmla="*/ 71 h 347"/>
                  <a:gd name="T10" fmla="*/ 194 w 206"/>
                  <a:gd name="T11" fmla="*/ 57 h 347"/>
                  <a:gd name="T12" fmla="*/ 189 w 206"/>
                  <a:gd name="T13" fmla="*/ 46 h 347"/>
                  <a:gd name="T14" fmla="*/ 163 w 206"/>
                  <a:gd name="T15" fmla="*/ 31 h 347"/>
                  <a:gd name="T16" fmla="*/ 131 w 206"/>
                  <a:gd name="T17" fmla="*/ 86 h 347"/>
                  <a:gd name="T18" fmla="*/ 112 w 206"/>
                  <a:gd name="T19" fmla="*/ 38 h 347"/>
                  <a:gd name="T20" fmla="*/ 119 w 206"/>
                  <a:gd name="T21" fmla="*/ 23 h 347"/>
                  <a:gd name="T22" fmla="*/ 129 w 206"/>
                  <a:gd name="T23" fmla="*/ 32 h 347"/>
                  <a:gd name="T24" fmla="*/ 132 w 206"/>
                  <a:gd name="T25" fmla="*/ 30 h 347"/>
                  <a:gd name="T26" fmla="*/ 126 w 206"/>
                  <a:gd name="T27" fmla="*/ 3 h 347"/>
                  <a:gd name="T28" fmla="*/ 124 w 206"/>
                  <a:gd name="T29" fmla="*/ 0 h 347"/>
                  <a:gd name="T30" fmla="*/ 119 w 206"/>
                  <a:gd name="T31" fmla="*/ 3 h 347"/>
                  <a:gd name="T32" fmla="*/ 104 w 206"/>
                  <a:gd name="T33" fmla="*/ 10 h 347"/>
                  <a:gd name="T34" fmla="*/ 88 w 206"/>
                  <a:gd name="T35" fmla="*/ 3 h 347"/>
                  <a:gd name="T36" fmla="*/ 84 w 206"/>
                  <a:gd name="T37" fmla="*/ 0 h 347"/>
                  <a:gd name="T38" fmla="*/ 81 w 206"/>
                  <a:gd name="T39" fmla="*/ 3 h 347"/>
                  <a:gd name="T40" fmla="*/ 75 w 206"/>
                  <a:gd name="T41" fmla="*/ 30 h 347"/>
                  <a:gd name="T42" fmla="*/ 78 w 206"/>
                  <a:gd name="T43" fmla="*/ 32 h 347"/>
                  <a:gd name="T44" fmla="*/ 88 w 206"/>
                  <a:gd name="T45" fmla="*/ 23 h 347"/>
                  <a:gd name="T46" fmla="*/ 96 w 206"/>
                  <a:gd name="T47" fmla="*/ 38 h 347"/>
                  <a:gd name="T48" fmla="*/ 76 w 206"/>
                  <a:gd name="T49" fmla="*/ 87 h 347"/>
                  <a:gd name="T50" fmla="*/ 49 w 206"/>
                  <a:gd name="T51" fmla="*/ 34 h 347"/>
                  <a:gd name="T52" fmla="*/ 32 w 206"/>
                  <a:gd name="T53" fmla="*/ 39 h 347"/>
                  <a:gd name="T54" fmla="*/ 21 w 206"/>
                  <a:gd name="T55" fmla="*/ 54 h 347"/>
                  <a:gd name="T56" fmla="*/ 17 w 206"/>
                  <a:gd name="T57" fmla="*/ 64 h 347"/>
                  <a:gd name="T58" fmla="*/ 10 w 206"/>
                  <a:gd name="T59" fmla="*/ 90 h 347"/>
                  <a:gd name="T60" fmla="*/ 0 w 206"/>
                  <a:gd name="T61" fmla="*/ 158 h 347"/>
                  <a:gd name="T62" fmla="*/ 2 w 206"/>
                  <a:gd name="T63" fmla="*/ 193 h 347"/>
                  <a:gd name="T64" fmla="*/ 16 w 206"/>
                  <a:gd name="T65" fmla="*/ 204 h 347"/>
                  <a:gd name="T66" fmla="*/ 29 w 206"/>
                  <a:gd name="T67" fmla="*/ 191 h 347"/>
                  <a:gd name="T68" fmla="*/ 30 w 206"/>
                  <a:gd name="T69" fmla="*/ 192 h 347"/>
                  <a:gd name="T70" fmla="*/ 93 w 206"/>
                  <a:gd name="T71" fmla="*/ 343 h 347"/>
                  <a:gd name="T72" fmla="*/ 113 w 206"/>
                  <a:gd name="T73" fmla="*/ 343 h 347"/>
                  <a:gd name="T74" fmla="*/ 176 w 206"/>
                  <a:gd name="T75" fmla="*/ 20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6" h="347">
                    <a:moveTo>
                      <a:pt x="176" y="200"/>
                    </a:moveTo>
                    <a:cubicBezTo>
                      <a:pt x="178" y="203"/>
                      <a:pt x="181" y="205"/>
                      <a:pt x="184" y="206"/>
                    </a:cubicBezTo>
                    <a:cubicBezTo>
                      <a:pt x="185" y="206"/>
                      <a:pt x="186" y="206"/>
                      <a:pt x="187" y="206"/>
                    </a:cubicBezTo>
                    <a:cubicBezTo>
                      <a:pt x="194" y="206"/>
                      <a:pt x="199" y="202"/>
                      <a:pt x="201" y="195"/>
                    </a:cubicBezTo>
                    <a:cubicBezTo>
                      <a:pt x="201" y="195"/>
                      <a:pt x="201" y="195"/>
                      <a:pt x="201" y="195"/>
                    </a:cubicBezTo>
                    <a:cubicBezTo>
                      <a:pt x="203" y="185"/>
                      <a:pt x="204" y="176"/>
                      <a:pt x="205" y="167"/>
                    </a:cubicBezTo>
                    <a:cubicBezTo>
                      <a:pt x="205" y="164"/>
                      <a:pt x="205" y="162"/>
                      <a:pt x="205" y="160"/>
                    </a:cubicBezTo>
                    <a:cubicBezTo>
                      <a:pt x="206" y="148"/>
                      <a:pt x="206" y="136"/>
                      <a:pt x="205" y="124"/>
                    </a:cubicBezTo>
                    <a:cubicBezTo>
                      <a:pt x="205" y="113"/>
                      <a:pt x="203" y="101"/>
                      <a:pt x="201" y="89"/>
                    </a:cubicBezTo>
                    <a:cubicBezTo>
                      <a:pt x="200" y="83"/>
                      <a:pt x="199" y="77"/>
                      <a:pt x="197" y="71"/>
                    </a:cubicBezTo>
                    <a:cubicBezTo>
                      <a:pt x="197" y="68"/>
                      <a:pt x="196" y="65"/>
                      <a:pt x="195" y="62"/>
                    </a:cubicBezTo>
                    <a:cubicBezTo>
                      <a:pt x="194" y="57"/>
                      <a:pt x="194" y="57"/>
                      <a:pt x="194" y="57"/>
                    </a:cubicBezTo>
                    <a:cubicBezTo>
                      <a:pt x="192" y="53"/>
                      <a:pt x="192" y="53"/>
                      <a:pt x="192" y="53"/>
                    </a:cubicBezTo>
                    <a:cubicBezTo>
                      <a:pt x="192" y="51"/>
                      <a:pt x="191" y="48"/>
                      <a:pt x="189" y="46"/>
                    </a:cubicBezTo>
                    <a:cubicBezTo>
                      <a:pt x="184" y="37"/>
                      <a:pt x="174" y="31"/>
                      <a:pt x="164" y="31"/>
                    </a:cubicBezTo>
                    <a:cubicBezTo>
                      <a:pt x="163" y="31"/>
                      <a:pt x="163" y="31"/>
                      <a:pt x="163" y="31"/>
                    </a:cubicBezTo>
                    <a:cubicBezTo>
                      <a:pt x="136" y="78"/>
                      <a:pt x="136" y="78"/>
                      <a:pt x="136" y="78"/>
                    </a:cubicBezTo>
                    <a:cubicBezTo>
                      <a:pt x="131" y="86"/>
                      <a:pt x="131" y="86"/>
                      <a:pt x="131" y="86"/>
                    </a:cubicBezTo>
                    <a:cubicBezTo>
                      <a:pt x="112" y="43"/>
                      <a:pt x="112" y="43"/>
                      <a:pt x="112" y="43"/>
                    </a:cubicBezTo>
                    <a:cubicBezTo>
                      <a:pt x="111" y="42"/>
                      <a:pt x="111" y="40"/>
                      <a:pt x="112" y="38"/>
                    </a:cubicBezTo>
                    <a:cubicBezTo>
                      <a:pt x="117" y="24"/>
                      <a:pt x="117" y="24"/>
                      <a:pt x="117" y="24"/>
                    </a:cubicBezTo>
                    <a:cubicBezTo>
                      <a:pt x="118" y="24"/>
                      <a:pt x="119" y="23"/>
                      <a:pt x="119" y="23"/>
                    </a:cubicBezTo>
                    <a:cubicBezTo>
                      <a:pt x="120" y="23"/>
                      <a:pt x="120" y="23"/>
                      <a:pt x="121" y="24"/>
                    </a:cubicBezTo>
                    <a:cubicBezTo>
                      <a:pt x="129" y="32"/>
                      <a:pt x="129" y="32"/>
                      <a:pt x="129" y="32"/>
                    </a:cubicBezTo>
                    <a:cubicBezTo>
                      <a:pt x="130" y="32"/>
                      <a:pt x="130" y="32"/>
                      <a:pt x="130" y="32"/>
                    </a:cubicBezTo>
                    <a:cubicBezTo>
                      <a:pt x="131" y="32"/>
                      <a:pt x="133" y="31"/>
                      <a:pt x="132" y="30"/>
                    </a:cubicBezTo>
                    <a:cubicBezTo>
                      <a:pt x="128" y="10"/>
                      <a:pt x="128" y="10"/>
                      <a:pt x="128" y="10"/>
                    </a:cubicBezTo>
                    <a:cubicBezTo>
                      <a:pt x="126" y="3"/>
                      <a:pt x="126" y="3"/>
                      <a:pt x="126" y="3"/>
                    </a:cubicBezTo>
                    <a:cubicBezTo>
                      <a:pt x="126" y="2"/>
                      <a:pt x="126" y="2"/>
                      <a:pt x="126" y="2"/>
                    </a:cubicBezTo>
                    <a:cubicBezTo>
                      <a:pt x="126" y="1"/>
                      <a:pt x="125" y="0"/>
                      <a:pt x="124" y="0"/>
                    </a:cubicBezTo>
                    <a:cubicBezTo>
                      <a:pt x="123" y="0"/>
                      <a:pt x="122" y="0"/>
                      <a:pt x="121" y="1"/>
                    </a:cubicBezTo>
                    <a:cubicBezTo>
                      <a:pt x="121" y="2"/>
                      <a:pt x="120" y="3"/>
                      <a:pt x="119" y="3"/>
                    </a:cubicBezTo>
                    <a:cubicBezTo>
                      <a:pt x="116" y="6"/>
                      <a:pt x="113" y="8"/>
                      <a:pt x="109" y="9"/>
                    </a:cubicBezTo>
                    <a:cubicBezTo>
                      <a:pt x="108" y="10"/>
                      <a:pt x="106" y="10"/>
                      <a:pt x="104" y="10"/>
                    </a:cubicBezTo>
                    <a:cubicBezTo>
                      <a:pt x="102" y="10"/>
                      <a:pt x="100" y="10"/>
                      <a:pt x="98" y="9"/>
                    </a:cubicBezTo>
                    <a:cubicBezTo>
                      <a:pt x="94" y="8"/>
                      <a:pt x="91" y="6"/>
                      <a:pt x="88" y="3"/>
                    </a:cubicBezTo>
                    <a:cubicBezTo>
                      <a:pt x="87" y="3"/>
                      <a:pt x="87" y="2"/>
                      <a:pt x="86" y="1"/>
                    </a:cubicBezTo>
                    <a:cubicBezTo>
                      <a:pt x="85" y="0"/>
                      <a:pt x="85" y="0"/>
                      <a:pt x="84" y="0"/>
                    </a:cubicBezTo>
                    <a:cubicBezTo>
                      <a:pt x="83" y="0"/>
                      <a:pt x="82" y="0"/>
                      <a:pt x="81" y="2"/>
                    </a:cubicBezTo>
                    <a:cubicBezTo>
                      <a:pt x="81" y="3"/>
                      <a:pt x="81" y="3"/>
                      <a:pt x="81" y="3"/>
                    </a:cubicBezTo>
                    <a:cubicBezTo>
                      <a:pt x="80" y="10"/>
                      <a:pt x="80" y="10"/>
                      <a:pt x="80" y="10"/>
                    </a:cubicBezTo>
                    <a:cubicBezTo>
                      <a:pt x="75" y="30"/>
                      <a:pt x="75" y="30"/>
                      <a:pt x="75" y="30"/>
                    </a:cubicBezTo>
                    <a:cubicBezTo>
                      <a:pt x="75" y="31"/>
                      <a:pt x="76" y="32"/>
                      <a:pt x="77" y="32"/>
                    </a:cubicBezTo>
                    <a:cubicBezTo>
                      <a:pt x="78" y="32"/>
                      <a:pt x="78" y="32"/>
                      <a:pt x="78" y="32"/>
                    </a:cubicBezTo>
                    <a:cubicBezTo>
                      <a:pt x="87" y="24"/>
                      <a:pt x="87" y="24"/>
                      <a:pt x="87" y="24"/>
                    </a:cubicBezTo>
                    <a:cubicBezTo>
                      <a:pt x="87" y="23"/>
                      <a:pt x="88" y="23"/>
                      <a:pt x="88" y="23"/>
                    </a:cubicBezTo>
                    <a:cubicBezTo>
                      <a:pt x="89" y="23"/>
                      <a:pt x="90" y="24"/>
                      <a:pt x="90" y="24"/>
                    </a:cubicBezTo>
                    <a:cubicBezTo>
                      <a:pt x="96" y="38"/>
                      <a:pt x="96" y="38"/>
                      <a:pt x="96" y="38"/>
                    </a:cubicBezTo>
                    <a:cubicBezTo>
                      <a:pt x="97" y="40"/>
                      <a:pt x="96" y="42"/>
                      <a:pt x="96" y="43"/>
                    </a:cubicBezTo>
                    <a:cubicBezTo>
                      <a:pt x="76" y="87"/>
                      <a:pt x="76" y="87"/>
                      <a:pt x="76" y="87"/>
                    </a:cubicBezTo>
                    <a:cubicBezTo>
                      <a:pt x="75" y="86"/>
                      <a:pt x="75" y="85"/>
                      <a:pt x="74" y="85"/>
                    </a:cubicBezTo>
                    <a:cubicBezTo>
                      <a:pt x="66" y="67"/>
                      <a:pt x="56" y="49"/>
                      <a:pt x="49" y="34"/>
                    </a:cubicBezTo>
                    <a:cubicBezTo>
                      <a:pt x="48" y="32"/>
                      <a:pt x="47" y="31"/>
                      <a:pt x="46" y="29"/>
                    </a:cubicBezTo>
                    <a:cubicBezTo>
                      <a:pt x="32" y="39"/>
                      <a:pt x="32" y="39"/>
                      <a:pt x="32" y="39"/>
                    </a:cubicBezTo>
                    <a:cubicBezTo>
                      <a:pt x="30" y="41"/>
                      <a:pt x="28" y="42"/>
                      <a:pt x="27" y="44"/>
                    </a:cubicBezTo>
                    <a:cubicBezTo>
                      <a:pt x="25" y="47"/>
                      <a:pt x="23" y="50"/>
                      <a:pt x="21" y="54"/>
                    </a:cubicBezTo>
                    <a:cubicBezTo>
                      <a:pt x="21" y="56"/>
                      <a:pt x="21" y="56"/>
                      <a:pt x="21" y="56"/>
                    </a:cubicBezTo>
                    <a:cubicBezTo>
                      <a:pt x="17" y="64"/>
                      <a:pt x="17" y="64"/>
                      <a:pt x="17" y="64"/>
                    </a:cubicBezTo>
                    <a:cubicBezTo>
                      <a:pt x="16" y="67"/>
                      <a:pt x="16" y="70"/>
                      <a:pt x="15" y="73"/>
                    </a:cubicBezTo>
                    <a:cubicBezTo>
                      <a:pt x="13" y="78"/>
                      <a:pt x="11" y="84"/>
                      <a:pt x="10" y="90"/>
                    </a:cubicBezTo>
                    <a:cubicBezTo>
                      <a:pt x="7" y="101"/>
                      <a:pt x="5" y="112"/>
                      <a:pt x="3" y="124"/>
                    </a:cubicBezTo>
                    <a:cubicBezTo>
                      <a:pt x="2" y="135"/>
                      <a:pt x="1" y="146"/>
                      <a:pt x="0" y="158"/>
                    </a:cubicBezTo>
                    <a:cubicBezTo>
                      <a:pt x="0" y="160"/>
                      <a:pt x="0" y="163"/>
                      <a:pt x="0" y="165"/>
                    </a:cubicBezTo>
                    <a:cubicBezTo>
                      <a:pt x="1" y="174"/>
                      <a:pt x="1" y="184"/>
                      <a:pt x="2" y="193"/>
                    </a:cubicBezTo>
                    <a:cubicBezTo>
                      <a:pt x="3" y="198"/>
                      <a:pt x="8" y="203"/>
                      <a:pt x="14" y="204"/>
                    </a:cubicBezTo>
                    <a:cubicBezTo>
                      <a:pt x="15" y="204"/>
                      <a:pt x="15" y="204"/>
                      <a:pt x="16" y="204"/>
                    </a:cubicBezTo>
                    <a:cubicBezTo>
                      <a:pt x="22" y="204"/>
                      <a:pt x="28" y="199"/>
                      <a:pt x="29" y="192"/>
                    </a:cubicBezTo>
                    <a:cubicBezTo>
                      <a:pt x="29" y="191"/>
                      <a:pt x="29" y="191"/>
                      <a:pt x="29" y="191"/>
                    </a:cubicBezTo>
                    <a:cubicBezTo>
                      <a:pt x="29" y="191"/>
                      <a:pt x="29" y="191"/>
                      <a:pt x="29" y="191"/>
                    </a:cubicBezTo>
                    <a:cubicBezTo>
                      <a:pt x="30" y="191"/>
                      <a:pt x="30" y="192"/>
                      <a:pt x="30" y="192"/>
                    </a:cubicBezTo>
                    <a:cubicBezTo>
                      <a:pt x="30" y="195"/>
                      <a:pt x="31" y="197"/>
                      <a:pt x="31" y="200"/>
                    </a:cubicBezTo>
                    <a:cubicBezTo>
                      <a:pt x="40" y="253"/>
                      <a:pt x="55" y="298"/>
                      <a:pt x="93" y="343"/>
                    </a:cubicBezTo>
                    <a:cubicBezTo>
                      <a:pt x="96" y="345"/>
                      <a:pt x="100" y="347"/>
                      <a:pt x="103" y="347"/>
                    </a:cubicBezTo>
                    <a:cubicBezTo>
                      <a:pt x="107" y="347"/>
                      <a:pt x="111" y="345"/>
                      <a:pt x="113" y="343"/>
                    </a:cubicBezTo>
                    <a:cubicBezTo>
                      <a:pt x="152" y="299"/>
                      <a:pt x="166" y="254"/>
                      <a:pt x="175" y="202"/>
                    </a:cubicBezTo>
                    <a:cubicBezTo>
                      <a:pt x="176" y="201"/>
                      <a:pt x="176" y="201"/>
                      <a:pt x="176" y="2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94">
                <a:extLst>
                  <a:ext uri="{FF2B5EF4-FFF2-40B4-BE49-F238E27FC236}">
                    <a16:creationId xmlns:a16="http://schemas.microsoft.com/office/drawing/2014/main" id="{06DB12EF-14A4-4408-BACC-1064E9B8010F}"/>
                  </a:ext>
                </a:extLst>
              </p:cNvPr>
              <p:cNvSpPr>
                <a:spLocks/>
              </p:cNvSpPr>
              <p:nvPr/>
            </p:nvSpPr>
            <p:spPr bwMode="auto">
              <a:xfrm>
                <a:off x="4475163" y="3668713"/>
                <a:ext cx="274638" cy="274638"/>
              </a:xfrm>
              <a:custGeom>
                <a:avLst/>
                <a:gdLst>
                  <a:gd name="T0" fmla="*/ 36 w 143"/>
                  <a:gd name="T1" fmla="*/ 133 h 143"/>
                  <a:gd name="T2" fmla="*/ 72 w 143"/>
                  <a:gd name="T3" fmla="*/ 143 h 143"/>
                  <a:gd name="T4" fmla="*/ 108 w 143"/>
                  <a:gd name="T5" fmla="*/ 133 h 143"/>
                  <a:gd name="T6" fmla="*/ 143 w 143"/>
                  <a:gd name="T7" fmla="*/ 71 h 143"/>
                  <a:gd name="T8" fmla="*/ 72 w 143"/>
                  <a:gd name="T9" fmla="*/ 0 h 143"/>
                  <a:gd name="T10" fmla="*/ 0 w 143"/>
                  <a:gd name="T11" fmla="*/ 71 h 143"/>
                  <a:gd name="T12" fmla="*/ 36 w 143"/>
                  <a:gd name="T13" fmla="*/ 133 h 143"/>
                </a:gdLst>
                <a:ahLst/>
                <a:cxnLst>
                  <a:cxn ang="0">
                    <a:pos x="T0" y="T1"/>
                  </a:cxn>
                  <a:cxn ang="0">
                    <a:pos x="T2" y="T3"/>
                  </a:cxn>
                  <a:cxn ang="0">
                    <a:pos x="T4" y="T5"/>
                  </a:cxn>
                  <a:cxn ang="0">
                    <a:pos x="T6" y="T7"/>
                  </a:cxn>
                  <a:cxn ang="0">
                    <a:pos x="T8" y="T9"/>
                  </a:cxn>
                  <a:cxn ang="0">
                    <a:pos x="T10" y="T11"/>
                  </a:cxn>
                  <a:cxn ang="0">
                    <a:pos x="T12" y="T13"/>
                  </a:cxn>
                </a:cxnLst>
                <a:rect l="0" t="0" r="r" b="b"/>
                <a:pathLst>
                  <a:path w="143" h="143">
                    <a:moveTo>
                      <a:pt x="36" y="133"/>
                    </a:moveTo>
                    <a:cubicBezTo>
                      <a:pt x="47" y="139"/>
                      <a:pt x="59" y="143"/>
                      <a:pt x="72" y="143"/>
                    </a:cubicBezTo>
                    <a:cubicBezTo>
                      <a:pt x="85" y="143"/>
                      <a:pt x="97" y="139"/>
                      <a:pt x="108" y="133"/>
                    </a:cubicBezTo>
                    <a:cubicBezTo>
                      <a:pt x="129" y="120"/>
                      <a:pt x="143" y="97"/>
                      <a:pt x="143" y="71"/>
                    </a:cubicBezTo>
                    <a:cubicBezTo>
                      <a:pt x="143" y="32"/>
                      <a:pt x="111" y="0"/>
                      <a:pt x="72" y="0"/>
                    </a:cubicBezTo>
                    <a:cubicBezTo>
                      <a:pt x="32" y="0"/>
                      <a:pt x="0" y="32"/>
                      <a:pt x="0" y="71"/>
                    </a:cubicBezTo>
                    <a:cubicBezTo>
                      <a:pt x="0" y="98"/>
                      <a:pt x="15" y="121"/>
                      <a:pt x="36" y="1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75" name="Group 74">
              <a:extLst>
                <a:ext uri="{FF2B5EF4-FFF2-40B4-BE49-F238E27FC236}">
                  <a16:creationId xmlns:a16="http://schemas.microsoft.com/office/drawing/2014/main" id="{CCBDA7FB-9545-4897-9A59-E6E60EE0A0A7}"/>
                </a:ext>
              </a:extLst>
            </p:cNvPr>
            <p:cNvGrpSpPr/>
            <p:nvPr/>
          </p:nvGrpSpPr>
          <p:grpSpPr>
            <a:xfrm>
              <a:off x="1237045" y="3771210"/>
              <a:ext cx="190255" cy="462979"/>
              <a:chOff x="6254750" y="3602037"/>
              <a:chExt cx="361950" cy="1016001"/>
            </a:xfrm>
            <a:solidFill>
              <a:srgbClr val="092F57"/>
            </a:solidFill>
          </p:grpSpPr>
          <p:sp>
            <p:nvSpPr>
              <p:cNvPr id="94" name="Freeform 99">
                <a:extLst>
                  <a:ext uri="{FF2B5EF4-FFF2-40B4-BE49-F238E27FC236}">
                    <a16:creationId xmlns:a16="http://schemas.microsoft.com/office/drawing/2014/main" id="{5126AC26-AFB8-453B-988A-25EB811D6C55}"/>
                  </a:ext>
                </a:extLst>
              </p:cNvPr>
              <p:cNvSpPr>
                <a:spLocks/>
              </p:cNvSpPr>
              <p:nvPr/>
            </p:nvSpPr>
            <p:spPr bwMode="auto">
              <a:xfrm>
                <a:off x="6254750" y="4002088"/>
                <a:ext cx="361950" cy="615950"/>
              </a:xfrm>
              <a:custGeom>
                <a:avLst/>
                <a:gdLst>
                  <a:gd name="T0" fmla="*/ 90 w 90"/>
                  <a:gd name="T1" fmla="*/ 70 h 153"/>
                  <a:gd name="T2" fmla="*/ 90 w 90"/>
                  <a:gd name="T3" fmla="*/ 64 h 153"/>
                  <a:gd name="T4" fmla="*/ 89 w 90"/>
                  <a:gd name="T5" fmla="*/ 55 h 153"/>
                  <a:gd name="T6" fmla="*/ 86 w 90"/>
                  <a:gd name="T7" fmla="*/ 40 h 153"/>
                  <a:gd name="T8" fmla="*/ 84 w 90"/>
                  <a:gd name="T9" fmla="*/ 32 h 153"/>
                  <a:gd name="T10" fmla="*/ 83 w 90"/>
                  <a:gd name="T11" fmla="*/ 28 h 153"/>
                  <a:gd name="T12" fmla="*/ 82 w 90"/>
                  <a:gd name="T13" fmla="*/ 25 h 153"/>
                  <a:gd name="T14" fmla="*/ 81 w 90"/>
                  <a:gd name="T15" fmla="*/ 24 h 153"/>
                  <a:gd name="T16" fmla="*/ 79 w 90"/>
                  <a:gd name="T17" fmla="*/ 20 h 153"/>
                  <a:gd name="T18" fmla="*/ 77 w 90"/>
                  <a:gd name="T19" fmla="*/ 17 h 153"/>
                  <a:gd name="T20" fmla="*/ 54 w 90"/>
                  <a:gd name="T21" fmla="*/ 0 h 153"/>
                  <a:gd name="T22" fmla="*/ 53 w 90"/>
                  <a:gd name="T23" fmla="*/ 1 h 153"/>
                  <a:gd name="T24" fmla="*/ 52 w 90"/>
                  <a:gd name="T25" fmla="*/ 2 h 153"/>
                  <a:gd name="T26" fmla="*/ 47 w 90"/>
                  <a:gd name="T27" fmla="*/ 4 h 153"/>
                  <a:gd name="T28" fmla="*/ 45 w 90"/>
                  <a:gd name="T29" fmla="*/ 5 h 153"/>
                  <a:gd name="T30" fmla="*/ 43 w 90"/>
                  <a:gd name="T31" fmla="*/ 4 h 153"/>
                  <a:gd name="T32" fmla="*/ 39 w 90"/>
                  <a:gd name="T33" fmla="*/ 2 h 153"/>
                  <a:gd name="T34" fmla="*/ 38 w 90"/>
                  <a:gd name="T35" fmla="*/ 1 h 153"/>
                  <a:gd name="T36" fmla="*/ 37 w 90"/>
                  <a:gd name="T37" fmla="*/ 0 h 153"/>
                  <a:gd name="T38" fmla="*/ 14 w 90"/>
                  <a:gd name="T39" fmla="*/ 17 h 153"/>
                  <a:gd name="T40" fmla="*/ 12 w 90"/>
                  <a:gd name="T41" fmla="*/ 20 h 153"/>
                  <a:gd name="T42" fmla="*/ 9 w 90"/>
                  <a:gd name="T43" fmla="*/ 24 h 153"/>
                  <a:gd name="T44" fmla="*/ 9 w 90"/>
                  <a:gd name="T45" fmla="*/ 25 h 153"/>
                  <a:gd name="T46" fmla="*/ 8 w 90"/>
                  <a:gd name="T47" fmla="*/ 28 h 153"/>
                  <a:gd name="T48" fmla="*/ 6 w 90"/>
                  <a:gd name="T49" fmla="*/ 32 h 153"/>
                  <a:gd name="T50" fmla="*/ 4 w 90"/>
                  <a:gd name="T51" fmla="*/ 40 h 153"/>
                  <a:gd name="T52" fmla="*/ 1 w 90"/>
                  <a:gd name="T53" fmla="*/ 55 h 153"/>
                  <a:gd name="T54" fmla="*/ 0 w 90"/>
                  <a:gd name="T55" fmla="*/ 64 h 153"/>
                  <a:gd name="T56" fmla="*/ 0 w 90"/>
                  <a:gd name="T57" fmla="*/ 70 h 153"/>
                  <a:gd name="T58" fmla="*/ 0 w 90"/>
                  <a:gd name="T59" fmla="*/ 76 h 153"/>
                  <a:gd name="T60" fmla="*/ 1 w 90"/>
                  <a:gd name="T61" fmla="*/ 84 h 153"/>
                  <a:gd name="T62" fmla="*/ 1 w 90"/>
                  <a:gd name="T63" fmla="*/ 85 h 153"/>
                  <a:gd name="T64" fmla="*/ 6 w 90"/>
                  <a:gd name="T65" fmla="*/ 90 h 153"/>
                  <a:gd name="T66" fmla="*/ 7 w 90"/>
                  <a:gd name="T67" fmla="*/ 90 h 153"/>
                  <a:gd name="T68" fmla="*/ 13 w 90"/>
                  <a:gd name="T69" fmla="*/ 85 h 153"/>
                  <a:gd name="T70" fmla="*/ 13 w 90"/>
                  <a:gd name="T71" fmla="*/ 84 h 153"/>
                  <a:gd name="T72" fmla="*/ 13 w 90"/>
                  <a:gd name="T73" fmla="*/ 84 h 153"/>
                  <a:gd name="T74" fmla="*/ 13 w 90"/>
                  <a:gd name="T75" fmla="*/ 85 h 153"/>
                  <a:gd name="T76" fmla="*/ 41 w 90"/>
                  <a:gd name="T77" fmla="*/ 151 h 153"/>
                  <a:gd name="T78" fmla="*/ 45 w 90"/>
                  <a:gd name="T79" fmla="*/ 153 h 153"/>
                  <a:gd name="T80" fmla="*/ 50 w 90"/>
                  <a:gd name="T81" fmla="*/ 151 h 153"/>
                  <a:gd name="T82" fmla="*/ 78 w 90"/>
                  <a:gd name="T83" fmla="*/ 85 h 153"/>
                  <a:gd name="T84" fmla="*/ 78 w 90"/>
                  <a:gd name="T85" fmla="*/ 84 h 153"/>
                  <a:gd name="T86" fmla="*/ 78 w 90"/>
                  <a:gd name="T87" fmla="*/ 84 h 153"/>
                  <a:gd name="T88" fmla="*/ 78 w 90"/>
                  <a:gd name="T89" fmla="*/ 85 h 153"/>
                  <a:gd name="T90" fmla="*/ 84 w 90"/>
                  <a:gd name="T91" fmla="*/ 90 h 153"/>
                  <a:gd name="T92" fmla="*/ 84 w 90"/>
                  <a:gd name="T93" fmla="*/ 90 h 153"/>
                  <a:gd name="T94" fmla="*/ 89 w 90"/>
                  <a:gd name="T95" fmla="*/ 85 h 153"/>
                  <a:gd name="T96" fmla="*/ 90 w 90"/>
                  <a:gd name="T97" fmla="*/ 84 h 153"/>
                  <a:gd name="T98" fmla="*/ 90 w 90"/>
                  <a:gd name="T99" fmla="*/ 76 h 153"/>
                  <a:gd name="T100" fmla="*/ 90 w 90"/>
                  <a:gd name="T101" fmla="*/ 7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0" h="153">
                    <a:moveTo>
                      <a:pt x="90" y="70"/>
                    </a:moveTo>
                    <a:cubicBezTo>
                      <a:pt x="90" y="68"/>
                      <a:pt x="90" y="66"/>
                      <a:pt x="90" y="64"/>
                    </a:cubicBezTo>
                    <a:cubicBezTo>
                      <a:pt x="90" y="61"/>
                      <a:pt x="90" y="58"/>
                      <a:pt x="89" y="55"/>
                    </a:cubicBezTo>
                    <a:cubicBezTo>
                      <a:pt x="88" y="50"/>
                      <a:pt x="87" y="45"/>
                      <a:pt x="86" y="40"/>
                    </a:cubicBezTo>
                    <a:cubicBezTo>
                      <a:pt x="86" y="37"/>
                      <a:pt x="85" y="35"/>
                      <a:pt x="84" y="32"/>
                    </a:cubicBezTo>
                    <a:cubicBezTo>
                      <a:pt x="84" y="31"/>
                      <a:pt x="83" y="30"/>
                      <a:pt x="83" y="28"/>
                    </a:cubicBezTo>
                    <a:cubicBezTo>
                      <a:pt x="82" y="25"/>
                      <a:pt x="82" y="25"/>
                      <a:pt x="82" y="25"/>
                    </a:cubicBezTo>
                    <a:cubicBezTo>
                      <a:pt x="81" y="24"/>
                      <a:pt x="81" y="24"/>
                      <a:pt x="81" y="24"/>
                    </a:cubicBezTo>
                    <a:cubicBezTo>
                      <a:pt x="81" y="22"/>
                      <a:pt x="80" y="21"/>
                      <a:pt x="79" y="20"/>
                    </a:cubicBezTo>
                    <a:cubicBezTo>
                      <a:pt x="78" y="19"/>
                      <a:pt x="77" y="18"/>
                      <a:pt x="77" y="17"/>
                    </a:cubicBezTo>
                    <a:cubicBezTo>
                      <a:pt x="77" y="17"/>
                      <a:pt x="58" y="0"/>
                      <a:pt x="54" y="0"/>
                    </a:cubicBezTo>
                    <a:cubicBezTo>
                      <a:pt x="54" y="0"/>
                      <a:pt x="53" y="0"/>
                      <a:pt x="53" y="1"/>
                    </a:cubicBezTo>
                    <a:cubicBezTo>
                      <a:pt x="53" y="1"/>
                      <a:pt x="52" y="1"/>
                      <a:pt x="52" y="2"/>
                    </a:cubicBezTo>
                    <a:cubicBezTo>
                      <a:pt x="51" y="3"/>
                      <a:pt x="49" y="4"/>
                      <a:pt x="47" y="4"/>
                    </a:cubicBezTo>
                    <a:cubicBezTo>
                      <a:pt x="47" y="5"/>
                      <a:pt x="46" y="5"/>
                      <a:pt x="45" y="5"/>
                    </a:cubicBezTo>
                    <a:cubicBezTo>
                      <a:pt x="44" y="5"/>
                      <a:pt x="44" y="5"/>
                      <a:pt x="43" y="4"/>
                    </a:cubicBezTo>
                    <a:cubicBezTo>
                      <a:pt x="41" y="4"/>
                      <a:pt x="40" y="3"/>
                      <a:pt x="39" y="2"/>
                    </a:cubicBezTo>
                    <a:cubicBezTo>
                      <a:pt x="38" y="1"/>
                      <a:pt x="38" y="1"/>
                      <a:pt x="38" y="1"/>
                    </a:cubicBezTo>
                    <a:cubicBezTo>
                      <a:pt x="37" y="0"/>
                      <a:pt x="37" y="0"/>
                      <a:pt x="37" y="0"/>
                    </a:cubicBezTo>
                    <a:cubicBezTo>
                      <a:pt x="33" y="0"/>
                      <a:pt x="14" y="17"/>
                      <a:pt x="14" y="17"/>
                    </a:cubicBezTo>
                    <a:cubicBezTo>
                      <a:pt x="13" y="18"/>
                      <a:pt x="12" y="19"/>
                      <a:pt x="12" y="20"/>
                    </a:cubicBezTo>
                    <a:cubicBezTo>
                      <a:pt x="11" y="21"/>
                      <a:pt x="10" y="22"/>
                      <a:pt x="9" y="24"/>
                    </a:cubicBezTo>
                    <a:cubicBezTo>
                      <a:pt x="9" y="25"/>
                      <a:pt x="9" y="25"/>
                      <a:pt x="9" y="25"/>
                    </a:cubicBezTo>
                    <a:cubicBezTo>
                      <a:pt x="8" y="28"/>
                      <a:pt x="8" y="28"/>
                      <a:pt x="8" y="28"/>
                    </a:cubicBezTo>
                    <a:cubicBezTo>
                      <a:pt x="7" y="30"/>
                      <a:pt x="7" y="31"/>
                      <a:pt x="6" y="32"/>
                    </a:cubicBezTo>
                    <a:cubicBezTo>
                      <a:pt x="6" y="35"/>
                      <a:pt x="5" y="37"/>
                      <a:pt x="4" y="40"/>
                    </a:cubicBezTo>
                    <a:cubicBezTo>
                      <a:pt x="3" y="45"/>
                      <a:pt x="2" y="50"/>
                      <a:pt x="1" y="55"/>
                    </a:cubicBezTo>
                    <a:cubicBezTo>
                      <a:pt x="1" y="58"/>
                      <a:pt x="1" y="61"/>
                      <a:pt x="0" y="64"/>
                    </a:cubicBezTo>
                    <a:cubicBezTo>
                      <a:pt x="0" y="66"/>
                      <a:pt x="0" y="68"/>
                      <a:pt x="0" y="70"/>
                    </a:cubicBezTo>
                    <a:cubicBezTo>
                      <a:pt x="0" y="72"/>
                      <a:pt x="0" y="74"/>
                      <a:pt x="0" y="76"/>
                    </a:cubicBezTo>
                    <a:cubicBezTo>
                      <a:pt x="0" y="79"/>
                      <a:pt x="1" y="82"/>
                      <a:pt x="1" y="84"/>
                    </a:cubicBezTo>
                    <a:cubicBezTo>
                      <a:pt x="1" y="85"/>
                      <a:pt x="1" y="85"/>
                      <a:pt x="1" y="85"/>
                    </a:cubicBezTo>
                    <a:cubicBezTo>
                      <a:pt x="1" y="87"/>
                      <a:pt x="3" y="90"/>
                      <a:pt x="6" y="90"/>
                    </a:cubicBezTo>
                    <a:cubicBezTo>
                      <a:pt x="6" y="90"/>
                      <a:pt x="7" y="90"/>
                      <a:pt x="7" y="90"/>
                    </a:cubicBezTo>
                    <a:cubicBezTo>
                      <a:pt x="10" y="90"/>
                      <a:pt x="12" y="88"/>
                      <a:pt x="13" y="85"/>
                    </a:cubicBezTo>
                    <a:cubicBezTo>
                      <a:pt x="13" y="84"/>
                      <a:pt x="13" y="84"/>
                      <a:pt x="13" y="84"/>
                    </a:cubicBezTo>
                    <a:cubicBezTo>
                      <a:pt x="13" y="84"/>
                      <a:pt x="13" y="84"/>
                      <a:pt x="13" y="84"/>
                    </a:cubicBezTo>
                    <a:cubicBezTo>
                      <a:pt x="13" y="84"/>
                      <a:pt x="13" y="84"/>
                      <a:pt x="13" y="85"/>
                    </a:cubicBezTo>
                    <a:cubicBezTo>
                      <a:pt x="17" y="109"/>
                      <a:pt x="23" y="130"/>
                      <a:pt x="41" y="151"/>
                    </a:cubicBezTo>
                    <a:cubicBezTo>
                      <a:pt x="42" y="152"/>
                      <a:pt x="44" y="153"/>
                      <a:pt x="45" y="153"/>
                    </a:cubicBezTo>
                    <a:cubicBezTo>
                      <a:pt x="47" y="153"/>
                      <a:pt x="48" y="152"/>
                      <a:pt x="50" y="151"/>
                    </a:cubicBezTo>
                    <a:cubicBezTo>
                      <a:pt x="67" y="130"/>
                      <a:pt x="74" y="109"/>
                      <a:pt x="78" y="85"/>
                    </a:cubicBezTo>
                    <a:cubicBezTo>
                      <a:pt x="78" y="84"/>
                      <a:pt x="78" y="84"/>
                      <a:pt x="78" y="84"/>
                    </a:cubicBezTo>
                    <a:cubicBezTo>
                      <a:pt x="78" y="84"/>
                      <a:pt x="78" y="84"/>
                      <a:pt x="78" y="84"/>
                    </a:cubicBezTo>
                    <a:cubicBezTo>
                      <a:pt x="78" y="85"/>
                      <a:pt x="78" y="85"/>
                      <a:pt x="78" y="85"/>
                    </a:cubicBezTo>
                    <a:cubicBezTo>
                      <a:pt x="78" y="88"/>
                      <a:pt x="81" y="90"/>
                      <a:pt x="84" y="90"/>
                    </a:cubicBezTo>
                    <a:cubicBezTo>
                      <a:pt x="84" y="90"/>
                      <a:pt x="84" y="90"/>
                      <a:pt x="84" y="90"/>
                    </a:cubicBezTo>
                    <a:cubicBezTo>
                      <a:pt x="87" y="90"/>
                      <a:pt x="89" y="87"/>
                      <a:pt x="89" y="85"/>
                    </a:cubicBezTo>
                    <a:cubicBezTo>
                      <a:pt x="89" y="85"/>
                      <a:pt x="90" y="85"/>
                      <a:pt x="90" y="84"/>
                    </a:cubicBezTo>
                    <a:cubicBezTo>
                      <a:pt x="90" y="82"/>
                      <a:pt x="90" y="79"/>
                      <a:pt x="90" y="76"/>
                    </a:cubicBezTo>
                    <a:cubicBezTo>
                      <a:pt x="90" y="74"/>
                      <a:pt x="90" y="72"/>
                      <a:pt x="90"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00">
                <a:extLst>
                  <a:ext uri="{FF2B5EF4-FFF2-40B4-BE49-F238E27FC236}">
                    <a16:creationId xmlns:a16="http://schemas.microsoft.com/office/drawing/2014/main" id="{4EC978DC-D89B-478D-8C32-FA34B92AC896}"/>
                  </a:ext>
                </a:extLst>
              </p:cNvPr>
              <p:cNvSpPr>
                <a:spLocks noEditPoints="1"/>
              </p:cNvSpPr>
              <p:nvPr/>
            </p:nvSpPr>
            <p:spPr bwMode="auto">
              <a:xfrm>
                <a:off x="6299200" y="3602037"/>
                <a:ext cx="273050" cy="350838"/>
              </a:xfrm>
              <a:custGeom>
                <a:avLst/>
                <a:gdLst>
                  <a:gd name="T0" fmla="*/ 0 w 68"/>
                  <a:gd name="T1" fmla="*/ 53 h 87"/>
                  <a:gd name="T2" fmla="*/ 34 w 68"/>
                  <a:gd name="T3" fmla="*/ 87 h 87"/>
                  <a:gd name="T4" fmla="*/ 68 w 68"/>
                  <a:gd name="T5" fmla="*/ 53 h 87"/>
                  <a:gd name="T6" fmla="*/ 54 w 68"/>
                  <a:gd name="T7" fmla="*/ 25 h 87"/>
                  <a:gd name="T8" fmla="*/ 55 w 68"/>
                  <a:gd name="T9" fmla="*/ 19 h 87"/>
                  <a:gd name="T10" fmla="*/ 33 w 68"/>
                  <a:gd name="T11" fmla="*/ 1 h 87"/>
                  <a:gd name="T12" fmla="*/ 12 w 68"/>
                  <a:gd name="T13" fmla="*/ 21 h 87"/>
                  <a:gd name="T14" fmla="*/ 13 w 68"/>
                  <a:gd name="T15" fmla="*/ 26 h 87"/>
                  <a:gd name="T16" fmla="*/ 0 w 68"/>
                  <a:gd name="T17" fmla="*/ 53 h 87"/>
                  <a:gd name="T18" fmla="*/ 24 w 68"/>
                  <a:gd name="T19" fmla="*/ 39 h 87"/>
                  <a:gd name="T20" fmla="*/ 38 w 68"/>
                  <a:gd name="T21" fmla="*/ 51 h 87"/>
                  <a:gd name="T22" fmla="*/ 57 w 68"/>
                  <a:gd name="T23" fmla="*/ 66 h 87"/>
                  <a:gd name="T24" fmla="*/ 34 w 68"/>
                  <a:gd name="T25" fmla="*/ 79 h 87"/>
                  <a:gd name="T26" fmla="*/ 9 w 68"/>
                  <a:gd name="T27" fmla="*/ 59 h 87"/>
                  <a:gd name="T28" fmla="*/ 24 w 68"/>
                  <a:gd name="T29" fmla="*/ 39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 h="87">
                    <a:moveTo>
                      <a:pt x="0" y="53"/>
                    </a:moveTo>
                    <a:cubicBezTo>
                      <a:pt x="0" y="71"/>
                      <a:pt x="15" y="87"/>
                      <a:pt x="34" y="87"/>
                    </a:cubicBezTo>
                    <a:cubicBezTo>
                      <a:pt x="53" y="87"/>
                      <a:pt x="68" y="71"/>
                      <a:pt x="68" y="53"/>
                    </a:cubicBezTo>
                    <a:cubicBezTo>
                      <a:pt x="68" y="41"/>
                      <a:pt x="63" y="31"/>
                      <a:pt x="54" y="25"/>
                    </a:cubicBezTo>
                    <a:cubicBezTo>
                      <a:pt x="55" y="23"/>
                      <a:pt x="55" y="21"/>
                      <a:pt x="55" y="19"/>
                    </a:cubicBezTo>
                    <a:cubicBezTo>
                      <a:pt x="55" y="8"/>
                      <a:pt x="45" y="0"/>
                      <a:pt x="33" y="1"/>
                    </a:cubicBezTo>
                    <a:cubicBezTo>
                      <a:pt x="21" y="1"/>
                      <a:pt x="12" y="11"/>
                      <a:pt x="12" y="21"/>
                    </a:cubicBezTo>
                    <a:cubicBezTo>
                      <a:pt x="13" y="23"/>
                      <a:pt x="13" y="24"/>
                      <a:pt x="13" y="26"/>
                    </a:cubicBezTo>
                    <a:cubicBezTo>
                      <a:pt x="5" y="32"/>
                      <a:pt x="0" y="42"/>
                      <a:pt x="0" y="53"/>
                    </a:cubicBezTo>
                    <a:close/>
                    <a:moveTo>
                      <a:pt x="24" y="39"/>
                    </a:moveTo>
                    <a:cubicBezTo>
                      <a:pt x="24" y="39"/>
                      <a:pt x="27" y="50"/>
                      <a:pt x="38" y="51"/>
                    </a:cubicBezTo>
                    <a:cubicBezTo>
                      <a:pt x="53" y="51"/>
                      <a:pt x="58" y="57"/>
                      <a:pt x="57" y="66"/>
                    </a:cubicBezTo>
                    <a:cubicBezTo>
                      <a:pt x="52" y="74"/>
                      <a:pt x="44" y="79"/>
                      <a:pt x="34" y="79"/>
                    </a:cubicBezTo>
                    <a:cubicBezTo>
                      <a:pt x="22" y="79"/>
                      <a:pt x="12" y="70"/>
                      <a:pt x="9" y="59"/>
                    </a:cubicBezTo>
                    <a:cubicBezTo>
                      <a:pt x="10" y="49"/>
                      <a:pt x="16" y="42"/>
                      <a:pt x="2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76" name="Group 75">
              <a:extLst>
                <a:ext uri="{FF2B5EF4-FFF2-40B4-BE49-F238E27FC236}">
                  <a16:creationId xmlns:a16="http://schemas.microsoft.com/office/drawing/2014/main" id="{E081DCFC-2F30-4D53-A7EA-3E4C00FBBAD4}"/>
                </a:ext>
              </a:extLst>
            </p:cNvPr>
            <p:cNvGrpSpPr/>
            <p:nvPr/>
          </p:nvGrpSpPr>
          <p:grpSpPr>
            <a:xfrm>
              <a:off x="1639959" y="3768464"/>
              <a:ext cx="190255" cy="462979"/>
              <a:chOff x="6254750" y="3602037"/>
              <a:chExt cx="361950" cy="1016001"/>
            </a:xfrm>
            <a:solidFill>
              <a:srgbClr val="092F57"/>
            </a:solidFill>
          </p:grpSpPr>
          <p:sp>
            <p:nvSpPr>
              <p:cNvPr id="92" name="Freeform 99">
                <a:extLst>
                  <a:ext uri="{FF2B5EF4-FFF2-40B4-BE49-F238E27FC236}">
                    <a16:creationId xmlns:a16="http://schemas.microsoft.com/office/drawing/2014/main" id="{1C77B940-FBE0-44DD-9A71-5E9FD89866A8}"/>
                  </a:ext>
                </a:extLst>
              </p:cNvPr>
              <p:cNvSpPr>
                <a:spLocks/>
              </p:cNvSpPr>
              <p:nvPr/>
            </p:nvSpPr>
            <p:spPr bwMode="auto">
              <a:xfrm>
                <a:off x="6254750" y="4002088"/>
                <a:ext cx="361950" cy="615950"/>
              </a:xfrm>
              <a:custGeom>
                <a:avLst/>
                <a:gdLst>
                  <a:gd name="T0" fmla="*/ 90 w 90"/>
                  <a:gd name="T1" fmla="*/ 70 h 153"/>
                  <a:gd name="T2" fmla="*/ 90 w 90"/>
                  <a:gd name="T3" fmla="*/ 64 h 153"/>
                  <a:gd name="T4" fmla="*/ 89 w 90"/>
                  <a:gd name="T5" fmla="*/ 55 h 153"/>
                  <a:gd name="T6" fmla="*/ 86 w 90"/>
                  <a:gd name="T7" fmla="*/ 40 h 153"/>
                  <a:gd name="T8" fmla="*/ 84 w 90"/>
                  <a:gd name="T9" fmla="*/ 32 h 153"/>
                  <a:gd name="T10" fmla="*/ 83 w 90"/>
                  <a:gd name="T11" fmla="*/ 28 h 153"/>
                  <a:gd name="T12" fmla="*/ 82 w 90"/>
                  <a:gd name="T13" fmla="*/ 25 h 153"/>
                  <a:gd name="T14" fmla="*/ 81 w 90"/>
                  <a:gd name="T15" fmla="*/ 24 h 153"/>
                  <a:gd name="T16" fmla="*/ 79 w 90"/>
                  <a:gd name="T17" fmla="*/ 20 h 153"/>
                  <a:gd name="T18" fmla="*/ 77 w 90"/>
                  <a:gd name="T19" fmla="*/ 17 h 153"/>
                  <a:gd name="T20" fmla="*/ 54 w 90"/>
                  <a:gd name="T21" fmla="*/ 0 h 153"/>
                  <a:gd name="T22" fmla="*/ 53 w 90"/>
                  <a:gd name="T23" fmla="*/ 1 h 153"/>
                  <a:gd name="T24" fmla="*/ 52 w 90"/>
                  <a:gd name="T25" fmla="*/ 2 h 153"/>
                  <a:gd name="T26" fmla="*/ 47 w 90"/>
                  <a:gd name="T27" fmla="*/ 4 h 153"/>
                  <a:gd name="T28" fmla="*/ 45 w 90"/>
                  <a:gd name="T29" fmla="*/ 5 h 153"/>
                  <a:gd name="T30" fmla="*/ 43 w 90"/>
                  <a:gd name="T31" fmla="*/ 4 h 153"/>
                  <a:gd name="T32" fmla="*/ 39 w 90"/>
                  <a:gd name="T33" fmla="*/ 2 h 153"/>
                  <a:gd name="T34" fmla="*/ 38 w 90"/>
                  <a:gd name="T35" fmla="*/ 1 h 153"/>
                  <a:gd name="T36" fmla="*/ 37 w 90"/>
                  <a:gd name="T37" fmla="*/ 0 h 153"/>
                  <a:gd name="T38" fmla="*/ 14 w 90"/>
                  <a:gd name="T39" fmla="*/ 17 h 153"/>
                  <a:gd name="T40" fmla="*/ 12 w 90"/>
                  <a:gd name="T41" fmla="*/ 20 h 153"/>
                  <a:gd name="T42" fmla="*/ 9 w 90"/>
                  <a:gd name="T43" fmla="*/ 24 h 153"/>
                  <a:gd name="T44" fmla="*/ 9 w 90"/>
                  <a:gd name="T45" fmla="*/ 25 h 153"/>
                  <a:gd name="T46" fmla="*/ 8 w 90"/>
                  <a:gd name="T47" fmla="*/ 28 h 153"/>
                  <a:gd name="T48" fmla="*/ 6 w 90"/>
                  <a:gd name="T49" fmla="*/ 32 h 153"/>
                  <a:gd name="T50" fmla="*/ 4 w 90"/>
                  <a:gd name="T51" fmla="*/ 40 h 153"/>
                  <a:gd name="T52" fmla="*/ 1 w 90"/>
                  <a:gd name="T53" fmla="*/ 55 h 153"/>
                  <a:gd name="T54" fmla="*/ 0 w 90"/>
                  <a:gd name="T55" fmla="*/ 64 h 153"/>
                  <a:gd name="T56" fmla="*/ 0 w 90"/>
                  <a:gd name="T57" fmla="*/ 70 h 153"/>
                  <a:gd name="T58" fmla="*/ 0 w 90"/>
                  <a:gd name="T59" fmla="*/ 76 h 153"/>
                  <a:gd name="T60" fmla="*/ 1 w 90"/>
                  <a:gd name="T61" fmla="*/ 84 h 153"/>
                  <a:gd name="T62" fmla="*/ 1 w 90"/>
                  <a:gd name="T63" fmla="*/ 85 h 153"/>
                  <a:gd name="T64" fmla="*/ 6 w 90"/>
                  <a:gd name="T65" fmla="*/ 90 h 153"/>
                  <a:gd name="T66" fmla="*/ 7 w 90"/>
                  <a:gd name="T67" fmla="*/ 90 h 153"/>
                  <a:gd name="T68" fmla="*/ 13 w 90"/>
                  <a:gd name="T69" fmla="*/ 85 h 153"/>
                  <a:gd name="T70" fmla="*/ 13 w 90"/>
                  <a:gd name="T71" fmla="*/ 84 h 153"/>
                  <a:gd name="T72" fmla="*/ 13 w 90"/>
                  <a:gd name="T73" fmla="*/ 84 h 153"/>
                  <a:gd name="T74" fmla="*/ 13 w 90"/>
                  <a:gd name="T75" fmla="*/ 85 h 153"/>
                  <a:gd name="T76" fmla="*/ 41 w 90"/>
                  <a:gd name="T77" fmla="*/ 151 h 153"/>
                  <a:gd name="T78" fmla="*/ 45 w 90"/>
                  <a:gd name="T79" fmla="*/ 153 h 153"/>
                  <a:gd name="T80" fmla="*/ 50 w 90"/>
                  <a:gd name="T81" fmla="*/ 151 h 153"/>
                  <a:gd name="T82" fmla="*/ 78 w 90"/>
                  <a:gd name="T83" fmla="*/ 85 h 153"/>
                  <a:gd name="T84" fmla="*/ 78 w 90"/>
                  <a:gd name="T85" fmla="*/ 84 h 153"/>
                  <a:gd name="T86" fmla="*/ 78 w 90"/>
                  <a:gd name="T87" fmla="*/ 84 h 153"/>
                  <a:gd name="T88" fmla="*/ 78 w 90"/>
                  <a:gd name="T89" fmla="*/ 85 h 153"/>
                  <a:gd name="T90" fmla="*/ 84 w 90"/>
                  <a:gd name="T91" fmla="*/ 90 h 153"/>
                  <a:gd name="T92" fmla="*/ 84 w 90"/>
                  <a:gd name="T93" fmla="*/ 90 h 153"/>
                  <a:gd name="T94" fmla="*/ 89 w 90"/>
                  <a:gd name="T95" fmla="*/ 85 h 153"/>
                  <a:gd name="T96" fmla="*/ 90 w 90"/>
                  <a:gd name="T97" fmla="*/ 84 h 153"/>
                  <a:gd name="T98" fmla="*/ 90 w 90"/>
                  <a:gd name="T99" fmla="*/ 76 h 153"/>
                  <a:gd name="T100" fmla="*/ 90 w 90"/>
                  <a:gd name="T101" fmla="*/ 7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0" h="153">
                    <a:moveTo>
                      <a:pt x="90" y="70"/>
                    </a:moveTo>
                    <a:cubicBezTo>
                      <a:pt x="90" y="68"/>
                      <a:pt x="90" y="66"/>
                      <a:pt x="90" y="64"/>
                    </a:cubicBezTo>
                    <a:cubicBezTo>
                      <a:pt x="90" y="61"/>
                      <a:pt x="90" y="58"/>
                      <a:pt x="89" y="55"/>
                    </a:cubicBezTo>
                    <a:cubicBezTo>
                      <a:pt x="88" y="50"/>
                      <a:pt x="87" y="45"/>
                      <a:pt x="86" y="40"/>
                    </a:cubicBezTo>
                    <a:cubicBezTo>
                      <a:pt x="86" y="37"/>
                      <a:pt x="85" y="35"/>
                      <a:pt x="84" y="32"/>
                    </a:cubicBezTo>
                    <a:cubicBezTo>
                      <a:pt x="84" y="31"/>
                      <a:pt x="83" y="30"/>
                      <a:pt x="83" y="28"/>
                    </a:cubicBezTo>
                    <a:cubicBezTo>
                      <a:pt x="82" y="25"/>
                      <a:pt x="82" y="25"/>
                      <a:pt x="82" y="25"/>
                    </a:cubicBezTo>
                    <a:cubicBezTo>
                      <a:pt x="81" y="24"/>
                      <a:pt x="81" y="24"/>
                      <a:pt x="81" y="24"/>
                    </a:cubicBezTo>
                    <a:cubicBezTo>
                      <a:pt x="81" y="22"/>
                      <a:pt x="80" y="21"/>
                      <a:pt x="79" y="20"/>
                    </a:cubicBezTo>
                    <a:cubicBezTo>
                      <a:pt x="78" y="19"/>
                      <a:pt x="77" y="18"/>
                      <a:pt x="77" y="17"/>
                    </a:cubicBezTo>
                    <a:cubicBezTo>
                      <a:pt x="77" y="17"/>
                      <a:pt x="58" y="0"/>
                      <a:pt x="54" y="0"/>
                    </a:cubicBezTo>
                    <a:cubicBezTo>
                      <a:pt x="54" y="0"/>
                      <a:pt x="53" y="0"/>
                      <a:pt x="53" y="1"/>
                    </a:cubicBezTo>
                    <a:cubicBezTo>
                      <a:pt x="53" y="1"/>
                      <a:pt x="52" y="1"/>
                      <a:pt x="52" y="2"/>
                    </a:cubicBezTo>
                    <a:cubicBezTo>
                      <a:pt x="51" y="3"/>
                      <a:pt x="49" y="4"/>
                      <a:pt x="47" y="4"/>
                    </a:cubicBezTo>
                    <a:cubicBezTo>
                      <a:pt x="47" y="5"/>
                      <a:pt x="46" y="5"/>
                      <a:pt x="45" y="5"/>
                    </a:cubicBezTo>
                    <a:cubicBezTo>
                      <a:pt x="44" y="5"/>
                      <a:pt x="44" y="5"/>
                      <a:pt x="43" y="4"/>
                    </a:cubicBezTo>
                    <a:cubicBezTo>
                      <a:pt x="41" y="4"/>
                      <a:pt x="40" y="3"/>
                      <a:pt x="39" y="2"/>
                    </a:cubicBezTo>
                    <a:cubicBezTo>
                      <a:pt x="38" y="1"/>
                      <a:pt x="38" y="1"/>
                      <a:pt x="38" y="1"/>
                    </a:cubicBezTo>
                    <a:cubicBezTo>
                      <a:pt x="37" y="0"/>
                      <a:pt x="37" y="0"/>
                      <a:pt x="37" y="0"/>
                    </a:cubicBezTo>
                    <a:cubicBezTo>
                      <a:pt x="33" y="0"/>
                      <a:pt x="14" y="17"/>
                      <a:pt x="14" y="17"/>
                    </a:cubicBezTo>
                    <a:cubicBezTo>
                      <a:pt x="13" y="18"/>
                      <a:pt x="12" y="19"/>
                      <a:pt x="12" y="20"/>
                    </a:cubicBezTo>
                    <a:cubicBezTo>
                      <a:pt x="11" y="21"/>
                      <a:pt x="10" y="22"/>
                      <a:pt x="9" y="24"/>
                    </a:cubicBezTo>
                    <a:cubicBezTo>
                      <a:pt x="9" y="25"/>
                      <a:pt x="9" y="25"/>
                      <a:pt x="9" y="25"/>
                    </a:cubicBezTo>
                    <a:cubicBezTo>
                      <a:pt x="8" y="28"/>
                      <a:pt x="8" y="28"/>
                      <a:pt x="8" y="28"/>
                    </a:cubicBezTo>
                    <a:cubicBezTo>
                      <a:pt x="7" y="30"/>
                      <a:pt x="7" y="31"/>
                      <a:pt x="6" y="32"/>
                    </a:cubicBezTo>
                    <a:cubicBezTo>
                      <a:pt x="6" y="35"/>
                      <a:pt x="5" y="37"/>
                      <a:pt x="4" y="40"/>
                    </a:cubicBezTo>
                    <a:cubicBezTo>
                      <a:pt x="3" y="45"/>
                      <a:pt x="2" y="50"/>
                      <a:pt x="1" y="55"/>
                    </a:cubicBezTo>
                    <a:cubicBezTo>
                      <a:pt x="1" y="58"/>
                      <a:pt x="1" y="61"/>
                      <a:pt x="0" y="64"/>
                    </a:cubicBezTo>
                    <a:cubicBezTo>
                      <a:pt x="0" y="66"/>
                      <a:pt x="0" y="68"/>
                      <a:pt x="0" y="70"/>
                    </a:cubicBezTo>
                    <a:cubicBezTo>
                      <a:pt x="0" y="72"/>
                      <a:pt x="0" y="74"/>
                      <a:pt x="0" y="76"/>
                    </a:cubicBezTo>
                    <a:cubicBezTo>
                      <a:pt x="0" y="79"/>
                      <a:pt x="1" y="82"/>
                      <a:pt x="1" y="84"/>
                    </a:cubicBezTo>
                    <a:cubicBezTo>
                      <a:pt x="1" y="85"/>
                      <a:pt x="1" y="85"/>
                      <a:pt x="1" y="85"/>
                    </a:cubicBezTo>
                    <a:cubicBezTo>
                      <a:pt x="1" y="87"/>
                      <a:pt x="3" y="90"/>
                      <a:pt x="6" y="90"/>
                    </a:cubicBezTo>
                    <a:cubicBezTo>
                      <a:pt x="6" y="90"/>
                      <a:pt x="7" y="90"/>
                      <a:pt x="7" y="90"/>
                    </a:cubicBezTo>
                    <a:cubicBezTo>
                      <a:pt x="10" y="90"/>
                      <a:pt x="12" y="88"/>
                      <a:pt x="13" y="85"/>
                    </a:cubicBezTo>
                    <a:cubicBezTo>
                      <a:pt x="13" y="84"/>
                      <a:pt x="13" y="84"/>
                      <a:pt x="13" y="84"/>
                    </a:cubicBezTo>
                    <a:cubicBezTo>
                      <a:pt x="13" y="84"/>
                      <a:pt x="13" y="84"/>
                      <a:pt x="13" y="84"/>
                    </a:cubicBezTo>
                    <a:cubicBezTo>
                      <a:pt x="13" y="84"/>
                      <a:pt x="13" y="84"/>
                      <a:pt x="13" y="85"/>
                    </a:cubicBezTo>
                    <a:cubicBezTo>
                      <a:pt x="17" y="109"/>
                      <a:pt x="23" y="130"/>
                      <a:pt x="41" y="151"/>
                    </a:cubicBezTo>
                    <a:cubicBezTo>
                      <a:pt x="42" y="152"/>
                      <a:pt x="44" y="153"/>
                      <a:pt x="45" y="153"/>
                    </a:cubicBezTo>
                    <a:cubicBezTo>
                      <a:pt x="47" y="153"/>
                      <a:pt x="48" y="152"/>
                      <a:pt x="50" y="151"/>
                    </a:cubicBezTo>
                    <a:cubicBezTo>
                      <a:pt x="67" y="130"/>
                      <a:pt x="74" y="109"/>
                      <a:pt x="78" y="85"/>
                    </a:cubicBezTo>
                    <a:cubicBezTo>
                      <a:pt x="78" y="84"/>
                      <a:pt x="78" y="84"/>
                      <a:pt x="78" y="84"/>
                    </a:cubicBezTo>
                    <a:cubicBezTo>
                      <a:pt x="78" y="84"/>
                      <a:pt x="78" y="84"/>
                      <a:pt x="78" y="84"/>
                    </a:cubicBezTo>
                    <a:cubicBezTo>
                      <a:pt x="78" y="85"/>
                      <a:pt x="78" y="85"/>
                      <a:pt x="78" y="85"/>
                    </a:cubicBezTo>
                    <a:cubicBezTo>
                      <a:pt x="78" y="88"/>
                      <a:pt x="81" y="90"/>
                      <a:pt x="84" y="90"/>
                    </a:cubicBezTo>
                    <a:cubicBezTo>
                      <a:pt x="84" y="90"/>
                      <a:pt x="84" y="90"/>
                      <a:pt x="84" y="90"/>
                    </a:cubicBezTo>
                    <a:cubicBezTo>
                      <a:pt x="87" y="90"/>
                      <a:pt x="89" y="87"/>
                      <a:pt x="89" y="85"/>
                    </a:cubicBezTo>
                    <a:cubicBezTo>
                      <a:pt x="89" y="85"/>
                      <a:pt x="90" y="85"/>
                      <a:pt x="90" y="84"/>
                    </a:cubicBezTo>
                    <a:cubicBezTo>
                      <a:pt x="90" y="82"/>
                      <a:pt x="90" y="79"/>
                      <a:pt x="90" y="76"/>
                    </a:cubicBezTo>
                    <a:cubicBezTo>
                      <a:pt x="90" y="74"/>
                      <a:pt x="90" y="72"/>
                      <a:pt x="90"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3" name="Freeform 100">
                <a:extLst>
                  <a:ext uri="{FF2B5EF4-FFF2-40B4-BE49-F238E27FC236}">
                    <a16:creationId xmlns:a16="http://schemas.microsoft.com/office/drawing/2014/main" id="{8E132498-D712-44E1-8ED6-7F889BBA2F46}"/>
                  </a:ext>
                </a:extLst>
              </p:cNvPr>
              <p:cNvSpPr>
                <a:spLocks noEditPoints="1"/>
              </p:cNvSpPr>
              <p:nvPr/>
            </p:nvSpPr>
            <p:spPr bwMode="auto">
              <a:xfrm>
                <a:off x="6299200" y="3602037"/>
                <a:ext cx="273050" cy="350838"/>
              </a:xfrm>
              <a:custGeom>
                <a:avLst/>
                <a:gdLst>
                  <a:gd name="T0" fmla="*/ 0 w 68"/>
                  <a:gd name="T1" fmla="*/ 53 h 87"/>
                  <a:gd name="T2" fmla="*/ 34 w 68"/>
                  <a:gd name="T3" fmla="*/ 87 h 87"/>
                  <a:gd name="T4" fmla="*/ 68 w 68"/>
                  <a:gd name="T5" fmla="*/ 53 h 87"/>
                  <a:gd name="T6" fmla="*/ 54 w 68"/>
                  <a:gd name="T7" fmla="*/ 25 h 87"/>
                  <a:gd name="T8" fmla="*/ 55 w 68"/>
                  <a:gd name="T9" fmla="*/ 19 h 87"/>
                  <a:gd name="T10" fmla="*/ 33 w 68"/>
                  <a:gd name="T11" fmla="*/ 1 h 87"/>
                  <a:gd name="T12" fmla="*/ 12 w 68"/>
                  <a:gd name="T13" fmla="*/ 21 h 87"/>
                  <a:gd name="T14" fmla="*/ 13 w 68"/>
                  <a:gd name="T15" fmla="*/ 26 h 87"/>
                  <a:gd name="T16" fmla="*/ 0 w 68"/>
                  <a:gd name="T17" fmla="*/ 53 h 87"/>
                  <a:gd name="T18" fmla="*/ 24 w 68"/>
                  <a:gd name="T19" fmla="*/ 39 h 87"/>
                  <a:gd name="T20" fmla="*/ 38 w 68"/>
                  <a:gd name="T21" fmla="*/ 51 h 87"/>
                  <a:gd name="T22" fmla="*/ 57 w 68"/>
                  <a:gd name="T23" fmla="*/ 66 h 87"/>
                  <a:gd name="T24" fmla="*/ 34 w 68"/>
                  <a:gd name="T25" fmla="*/ 79 h 87"/>
                  <a:gd name="T26" fmla="*/ 9 w 68"/>
                  <a:gd name="T27" fmla="*/ 59 h 87"/>
                  <a:gd name="T28" fmla="*/ 24 w 68"/>
                  <a:gd name="T29" fmla="*/ 39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 h="87">
                    <a:moveTo>
                      <a:pt x="0" y="53"/>
                    </a:moveTo>
                    <a:cubicBezTo>
                      <a:pt x="0" y="71"/>
                      <a:pt x="15" y="87"/>
                      <a:pt x="34" y="87"/>
                    </a:cubicBezTo>
                    <a:cubicBezTo>
                      <a:pt x="53" y="87"/>
                      <a:pt x="68" y="71"/>
                      <a:pt x="68" y="53"/>
                    </a:cubicBezTo>
                    <a:cubicBezTo>
                      <a:pt x="68" y="41"/>
                      <a:pt x="63" y="31"/>
                      <a:pt x="54" y="25"/>
                    </a:cubicBezTo>
                    <a:cubicBezTo>
                      <a:pt x="55" y="23"/>
                      <a:pt x="55" y="21"/>
                      <a:pt x="55" y="19"/>
                    </a:cubicBezTo>
                    <a:cubicBezTo>
                      <a:pt x="55" y="8"/>
                      <a:pt x="45" y="0"/>
                      <a:pt x="33" y="1"/>
                    </a:cubicBezTo>
                    <a:cubicBezTo>
                      <a:pt x="21" y="1"/>
                      <a:pt x="12" y="11"/>
                      <a:pt x="12" y="21"/>
                    </a:cubicBezTo>
                    <a:cubicBezTo>
                      <a:pt x="13" y="23"/>
                      <a:pt x="13" y="24"/>
                      <a:pt x="13" y="26"/>
                    </a:cubicBezTo>
                    <a:cubicBezTo>
                      <a:pt x="5" y="32"/>
                      <a:pt x="0" y="42"/>
                      <a:pt x="0" y="53"/>
                    </a:cubicBezTo>
                    <a:close/>
                    <a:moveTo>
                      <a:pt x="24" y="39"/>
                    </a:moveTo>
                    <a:cubicBezTo>
                      <a:pt x="24" y="39"/>
                      <a:pt x="27" y="50"/>
                      <a:pt x="38" y="51"/>
                    </a:cubicBezTo>
                    <a:cubicBezTo>
                      <a:pt x="53" y="51"/>
                      <a:pt x="58" y="57"/>
                      <a:pt x="57" y="66"/>
                    </a:cubicBezTo>
                    <a:cubicBezTo>
                      <a:pt x="52" y="74"/>
                      <a:pt x="44" y="79"/>
                      <a:pt x="34" y="79"/>
                    </a:cubicBezTo>
                    <a:cubicBezTo>
                      <a:pt x="22" y="79"/>
                      <a:pt x="12" y="70"/>
                      <a:pt x="9" y="59"/>
                    </a:cubicBezTo>
                    <a:cubicBezTo>
                      <a:pt x="10" y="49"/>
                      <a:pt x="16" y="42"/>
                      <a:pt x="2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77" name="Group 76">
              <a:extLst>
                <a:ext uri="{FF2B5EF4-FFF2-40B4-BE49-F238E27FC236}">
                  <a16:creationId xmlns:a16="http://schemas.microsoft.com/office/drawing/2014/main" id="{F53E107E-5940-42AA-BA83-03D928AE69CD}"/>
                </a:ext>
              </a:extLst>
            </p:cNvPr>
            <p:cNvGrpSpPr/>
            <p:nvPr/>
          </p:nvGrpSpPr>
          <p:grpSpPr>
            <a:xfrm>
              <a:off x="2835375" y="3763637"/>
              <a:ext cx="190255" cy="462979"/>
              <a:chOff x="6254750" y="3602037"/>
              <a:chExt cx="361950" cy="1016001"/>
            </a:xfrm>
            <a:solidFill>
              <a:srgbClr val="092F57"/>
            </a:solidFill>
          </p:grpSpPr>
          <p:sp>
            <p:nvSpPr>
              <p:cNvPr id="90" name="Freeform 99">
                <a:extLst>
                  <a:ext uri="{FF2B5EF4-FFF2-40B4-BE49-F238E27FC236}">
                    <a16:creationId xmlns:a16="http://schemas.microsoft.com/office/drawing/2014/main" id="{366640FB-26BA-46D0-9AF9-E1D3D903A349}"/>
                  </a:ext>
                </a:extLst>
              </p:cNvPr>
              <p:cNvSpPr>
                <a:spLocks/>
              </p:cNvSpPr>
              <p:nvPr/>
            </p:nvSpPr>
            <p:spPr bwMode="auto">
              <a:xfrm>
                <a:off x="6254750" y="4002088"/>
                <a:ext cx="361950" cy="615950"/>
              </a:xfrm>
              <a:custGeom>
                <a:avLst/>
                <a:gdLst>
                  <a:gd name="T0" fmla="*/ 90 w 90"/>
                  <a:gd name="T1" fmla="*/ 70 h 153"/>
                  <a:gd name="T2" fmla="*/ 90 w 90"/>
                  <a:gd name="T3" fmla="*/ 64 h 153"/>
                  <a:gd name="T4" fmla="*/ 89 w 90"/>
                  <a:gd name="T5" fmla="*/ 55 h 153"/>
                  <a:gd name="T6" fmla="*/ 86 w 90"/>
                  <a:gd name="T7" fmla="*/ 40 h 153"/>
                  <a:gd name="T8" fmla="*/ 84 w 90"/>
                  <a:gd name="T9" fmla="*/ 32 h 153"/>
                  <a:gd name="T10" fmla="*/ 83 w 90"/>
                  <a:gd name="T11" fmla="*/ 28 h 153"/>
                  <a:gd name="T12" fmla="*/ 82 w 90"/>
                  <a:gd name="T13" fmla="*/ 25 h 153"/>
                  <a:gd name="T14" fmla="*/ 81 w 90"/>
                  <a:gd name="T15" fmla="*/ 24 h 153"/>
                  <a:gd name="T16" fmla="*/ 79 w 90"/>
                  <a:gd name="T17" fmla="*/ 20 h 153"/>
                  <a:gd name="T18" fmla="*/ 77 w 90"/>
                  <a:gd name="T19" fmla="*/ 17 h 153"/>
                  <a:gd name="T20" fmla="*/ 54 w 90"/>
                  <a:gd name="T21" fmla="*/ 0 h 153"/>
                  <a:gd name="T22" fmla="*/ 53 w 90"/>
                  <a:gd name="T23" fmla="*/ 1 h 153"/>
                  <a:gd name="T24" fmla="*/ 52 w 90"/>
                  <a:gd name="T25" fmla="*/ 2 h 153"/>
                  <a:gd name="T26" fmla="*/ 47 w 90"/>
                  <a:gd name="T27" fmla="*/ 4 h 153"/>
                  <a:gd name="T28" fmla="*/ 45 w 90"/>
                  <a:gd name="T29" fmla="*/ 5 h 153"/>
                  <a:gd name="T30" fmla="*/ 43 w 90"/>
                  <a:gd name="T31" fmla="*/ 4 h 153"/>
                  <a:gd name="T32" fmla="*/ 39 w 90"/>
                  <a:gd name="T33" fmla="*/ 2 h 153"/>
                  <a:gd name="T34" fmla="*/ 38 w 90"/>
                  <a:gd name="T35" fmla="*/ 1 h 153"/>
                  <a:gd name="T36" fmla="*/ 37 w 90"/>
                  <a:gd name="T37" fmla="*/ 0 h 153"/>
                  <a:gd name="T38" fmla="*/ 14 w 90"/>
                  <a:gd name="T39" fmla="*/ 17 h 153"/>
                  <a:gd name="T40" fmla="*/ 12 w 90"/>
                  <a:gd name="T41" fmla="*/ 20 h 153"/>
                  <a:gd name="T42" fmla="*/ 9 w 90"/>
                  <a:gd name="T43" fmla="*/ 24 h 153"/>
                  <a:gd name="T44" fmla="*/ 9 w 90"/>
                  <a:gd name="T45" fmla="*/ 25 h 153"/>
                  <a:gd name="T46" fmla="*/ 8 w 90"/>
                  <a:gd name="T47" fmla="*/ 28 h 153"/>
                  <a:gd name="T48" fmla="*/ 6 w 90"/>
                  <a:gd name="T49" fmla="*/ 32 h 153"/>
                  <a:gd name="T50" fmla="*/ 4 w 90"/>
                  <a:gd name="T51" fmla="*/ 40 h 153"/>
                  <a:gd name="T52" fmla="*/ 1 w 90"/>
                  <a:gd name="T53" fmla="*/ 55 h 153"/>
                  <a:gd name="T54" fmla="*/ 0 w 90"/>
                  <a:gd name="T55" fmla="*/ 64 h 153"/>
                  <a:gd name="T56" fmla="*/ 0 w 90"/>
                  <a:gd name="T57" fmla="*/ 70 h 153"/>
                  <a:gd name="T58" fmla="*/ 0 w 90"/>
                  <a:gd name="T59" fmla="*/ 76 h 153"/>
                  <a:gd name="T60" fmla="*/ 1 w 90"/>
                  <a:gd name="T61" fmla="*/ 84 h 153"/>
                  <a:gd name="T62" fmla="*/ 1 w 90"/>
                  <a:gd name="T63" fmla="*/ 85 h 153"/>
                  <a:gd name="T64" fmla="*/ 6 w 90"/>
                  <a:gd name="T65" fmla="*/ 90 h 153"/>
                  <a:gd name="T66" fmla="*/ 7 w 90"/>
                  <a:gd name="T67" fmla="*/ 90 h 153"/>
                  <a:gd name="T68" fmla="*/ 13 w 90"/>
                  <a:gd name="T69" fmla="*/ 85 h 153"/>
                  <a:gd name="T70" fmla="*/ 13 w 90"/>
                  <a:gd name="T71" fmla="*/ 84 h 153"/>
                  <a:gd name="T72" fmla="*/ 13 w 90"/>
                  <a:gd name="T73" fmla="*/ 84 h 153"/>
                  <a:gd name="T74" fmla="*/ 13 w 90"/>
                  <a:gd name="T75" fmla="*/ 85 h 153"/>
                  <a:gd name="T76" fmla="*/ 41 w 90"/>
                  <a:gd name="T77" fmla="*/ 151 h 153"/>
                  <a:gd name="T78" fmla="*/ 45 w 90"/>
                  <a:gd name="T79" fmla="*/ 153 h 153"/>
                  <a:gd name="T80" fmla="*/ 50 w 90"/>
                  <a:gd name="T81" fmla="*/ 151 h 153"/>
                  <a:gd name="T82" fmla="*/ 78 w 90"/>
                  <a:gd name="T83" fmla="*/ 85 h 153"/>
                  <a:gd name="T84" fmla="*/ 78 w 90"/>
                  <a:gd name="T85" fmla="*/ 84 h 153"/>
                  <a:gd name="T86" fmla="*/ 78 w 90"/>
                  <a:gd name="T87" fmla="*/ 84 h 153"/>
                  <a:gd name="T88" fmla="*/ 78 w 90"/>
                  <a:gd name="T89" fmla="*/ 85 h 153"/>
                  <a:gd name="T90" fmla="*/ 84 w 90"/>
                  <a:gd name="T91" fmla="*/ 90 h 153"/>
                  <a:gd name="T92" fmla="*/ 84 w 90"/>
                  <a:gd name="T93" fmla="*/ 90 h 153"/>
                  <a:gd name="T94" fmla="*/ 89 w 90"/>
                  <a:gd name="T95" fmla="*/ 85 h 153"/>
                  <a:gd name="T96" fmla="*/ 90 w 90"/>
                  <a:gd name="T97" fmla="*/ 84 h 153"/>
                  <a:gd name="T98" fmla="*/ 90 w 90"/>
                  <a:gd name="T99" fmla="*/ 76 h 153"/>
                  <a:gd name="T100" fmla="*/ 90 w 90"/>
                  <a:gd name="T101" fmla="*/ 7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0" h="153">
                    <a:moveTo>
                      <a:pt x="90" y="70"/>
                    </a:moveTo>
                    <a:cubicBezTo>
                      <a:pt x="90" y="68"/>
                      <a:pt x="90" y="66"/>
                      <a:pt x="90" y="64"/>
                    </a:cubicBezTo>
                    <a:cubicBezTo>
                      <a:pt x="90" y="61"/>
                      <a:pt x="90" y="58"/>
                      <a:pt x="89" y="55"/>
                    </a:cubicBezTo>
                    <a:cubicBezTo>
                      <a:pt x="88" y="50"/>
                      <a:pt x="87" y="45"/>
                      <a:pt x="86" y="40"/>
                    </a:cubicBezTo>
                    <a:cubicBezTo>
                      <a:pt x="86" y="37"/>
                      <a:pt x="85" y="35"/>
                      <a:pt x="84" y="32"/>
                    </a:cubicBezTo>
                    <a:cubicBezTo>
                      <a:pt x="84" y="31"/>
                      <a:pt x="83" y="30"/>
                      <a:pt x="83" y="28"/>
                    </a:cubicBezTo>
                    <a:cubicBezTo>
                      <a:pt x="82" y="25"/>
                      <a:pt x="82" y="25"/>
                      <a:pt x="82" y="25"/>
                    </a:cubicBezTo>
                    <a:cubicBezTo>
                      <a:pt x="81" y="24"/>
                      <a:pt x="81" y="24"/>
                      <a:pt x="81" y="24"/>
                    </a:cubicBezTo>
                    <a:cubicBezTo>
                      <a:pt x="81" y="22"/>
                      <a:pt x="80" y="21"/>
                      <a:pt x="79" y="20"/>
                    </a:cubicBezTo>
                    <a:cubicBezTo>
                      <a:pt x="78" y="19"/>
                      <a:pt x="77" y="18"/>
                      <a:pt x="77" y="17"/>
                    </a:cubicBezTo>
                    <a:cubicBezTo>
                      <a:pt x="77" y="17"/>
                      <a:pt x="58" y="0"/>
                      <a:pt x="54" y="0"/>
                    </a:cubicBezTo>
                    <a:cubicBezTo>
                      <a:pt x="54" y="0"/>
                      <a:pt x="53" y="0"/>
                      <a:pt x="53" y="1"/>
                    </a:cubicBezTo>
                    <a:cubicBezTo>
                      <a:pt x="53" y="1"/>
                      <a:pt x="52" y="1"/>
                      <a:pt x="52" y="2"/>
                    </a:cubicBezTo>
                    <a:cubicBezTo>
                      <a:pt x="51" y="3"/>
                      <a:pt x="49" y="4"/>
                      <a:pt x="47" y="4"/>
                    </a:cubicBezTo>
                    <a:cubicBezTo>
                      <a:pt x="47" y="5"/>
                      <a:pt x="46" y="5"/>
                      <a:pt x="45" y="5"/>
                    </a:cubicBezTo>
                    <a:cubicBezTo>
                      <a:pt x="44" y="5"/>
                      <a:pt x="44" y="5"/>
                      <a:pt x="43" y="4"/>
                    </a:cubicBezTo>
                    <a:cubicBezTo>
                      <a:pt x="41" y="4"/>
                      <a:pt x="40" y="3"/>
                      <a:pt x="39" y="2"/>
                    </a:cubicBezTo>
                    <a:cubicBezTo>
                      <a:pt x="38" y="1"/>
                      <a:pt x="38" y="1"/>
                      <a:pt x="38" y="1"/>
                    </a:cubicBezTo>
                    <a:cubicBezTo>
                      <a:pt x="37" y="0"/>
                      <a:pt x="37" y="0"/>
                      <a:pt x="37" y="0"/>
                    </a:cubicBezTo>
                    <a:cubicBezTo>
                      <a:pt x="33" y="0"/>
                      <a:pt x="14" y="17"/>
                      <a:pt x="14" y="17"/>
                    </a:cubicBezTo>
                    <a:cubicBezTo>
                      <a:pt x="13" y="18"/>
                      <a:pt x="12" y="19"/>
                      <a:pt x="12" y="20"/>
                    </a:cubicBezTo>
                    <a:cubicBezTo>
                      <a:pt x="11" y="21"/>
                      <a:pt x="10" y="22"/>
                      <a:pt x="9" y="24"/>
                    </a:cubicBezTo>
                    <a:cubicBezTo>
                      <a:pt x="9" y="25"/>
                      <a:pt x="9" y="25"/>
                      <a:pt x="9" y="25"/>
                    </a:cubicBezTo>
                    <a:cubicBezTo>
                      <a:pt x="8" y="28"/>
                      <a:pt x="8" y="28"/>
                      <a:pt x="8" y="28"/>
                    </a:cubicBezTo>
                    <a:cubicBezTo>
                      <a:pt x="7" y="30"/>
                      <a:pt x="7" y="31"/>
                      <a:pt x="6" y="32"/>
                    </a:cubicBezTo>
                    <a:cubicBezTo>
                      <a:pt x="6" y="35"/>
                      <a:pt x="5" y="37"/>
                      <a:pt x="4" y="40"/>
                    </a:cubicBezTo>
                    <a:cubicBezTo>
                      <a:pt x="3" y="45"/>
                      <a:pt x="2" y="50"/>
                      <a:pt x="1" y="55"/>
                    </a:cubicBezTo>
                    <a:cubicBezTo>
                      <a:pt x="1" y="58"/>
                      <a:pt x="1" y="61"/>
                      <a:pt x="0" y="64"/>
                    </a:cubicBezTo>
                    <a:cubicBezTo>
                      <a:pt x="0" y="66"/>
                      <a:pt x="0" y="68"/>
                      <a:pt x="0" y="70"/>
                    </a:cubicBezTo>
                    <a:cubicBezTo>
                      <a:pt x="0" y="72"/>
                      <a:pt x="0" y="74"/>
                      <a:pt x="0" y="76"/>
                    </a:cubicBezTo>
                    <a:cubicBezTo>
                      <a:pt x="0" y="79"/>
                      <a:pt x="1" y="82"/>
                      <a:pt x="1" y="84"/>
                    </a:cubicBezTo>
                    <a:cubicBezTo>
                      <a:pt x="1" y="85"/>
                      <a:pt x="1" y="85"/>
                      <a:pt x="1" y="85"/>
                    </a:cubicBezTo>
                    <a:cubicBezTo>
                      <a:pt x="1" y="87"/>
                      <a:pt x="3" y="90"/>
                      <a:pt x="6" y="90"/>
                    </a:cubicBezTo>
                    <a:cubicBezTo>
                      <a:pt x="6" y="90"/>
                      <a:pt x="7" y="90"/>
                      <a:pt x="7" y="90"/>
                    </a:cubicBezTo>
                    <a:cubicBezTo>
                      <a:pt x="10" y="90"/>
                      <a:pt x="12" y="88"/>
                      <a:pt x="13" y="85"/>
                    </a:cubicBezTo>
                    <a:cubicBezTo>
                      <a:pt x="13" y="84"/>
                      <a:pt x="13" y="84"/>
                      <a:pt x="13" y="84"/>
                    </a:cubicBezTo>
                    <a:cubicBezTo>
                      <a:pt x="13" y="84"/>
                      <a:pt x="13" y="84"/>
                      <a:pt x="13" y="84"/>
                    </a:cubicBezTo>
                    <a:cubicBezTo>
                      <a:pt x="13" y="84"/>
                      <a:pt x="13" y="84"/>
                      <a:pt x="13" y="85"/>
                    </a:cubicBezTo>
                    <a:cubicBezTo>
                      <a:pt x="17" y="109"/>
                      <a:pt x="23" y="130"/>
                      <a:pt x="41" y="151"/>
                    </a:cubicBezTo>
                    <a:cubicBezTo>
                      <a:pt x="42" y="152"/>
                      <a:pt x="44" y="153"/>
                      <a:pt x="45" y="153"/>
                    </a:cubicBezTo>
                    <a:cubicBezTo>
                      <a:pt x="47" y="153"/>
                      <a:pt x="48" y="152"/>
                      <a:pt x="50" y="151"/>
                    </a:cubicBezTo>
                    <a:cubicBezTo>
                      <a:pt x="67" y="130"/>
                      <a:pt x="74" y="109"/>
                      <a:pt x="78" y="85"/>
                    </a:cubicBezTo>
                    <a:cubicBezTo>
                      <a:pt x="78" y="84"/>
                      <a:pt x="78" y="84"/>
                      <a:pt x="78" y="84"/>
                    </a:cubicBezTo>
                    <a:cubicBezTo>
                      <a:pt x="78" y="84"/>
                      <a:pt x="78" y="84"/>
                      <a:pt x="78" y="84"/>
                    </a:cubicBezTo>
                    <a:cubicBezTo>
                      <a:pt x="78" y="85"/>
                      <a:pt x="78" y="85"/>
                      <a:pt x="78" y="85"/>
                    </a:cubicBezTo>
                    <a:cubicBezTo>
                      <a:pt x="78" y="88"/>
                      <a:pt x="81" y="90"/>
                      <a:pt x="84" y="90"/>
                    </a:cubicBezTo>
                    <a:cubicBezTo>
                      <a:pt x="84" y="90"/>
                      <a:pt x="84" y="90"/>
                      <a:pt x="84" y="90"/>
                    </a:cubicBezTo>
                    <a:cubicBezTo>
                      <a:pt x="87" y="90"/>
                      <a:pt x="89" y="87"/>
                      <a:pt x="89" y="85"/>
                    </a:cubicBezTo>
                    <a:cubicBezTo>
                      <a:pt x="89" y="85"/>
                      <a:pt x="90" y="85"/>
                      <a:pt x="90" y="84"/>
                    </a:cubicBezTo>
                    <a:cubicBezTo>
                      <a:pt x="90" y="82"/>
                      <a:pt x="90" y="79"/>
                      <a:pt x="90" y="76"/>
                    </a:cubicBezTo>
                    <a:cubicBezTo>
                      <a:pt x="90" y="74"/>
                      <a:pt x="90" y="72"/>
                      <a:pt x="90"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1" name="Freeform 100">
                <a:extLst>
                  <a:ext uri="{FF2B5EF4-FFF2-40B4-BE49-F238E27FC236}">
                    <a16:creationId xmlns:a16="http://schemas.microsoft.com/office/drawing/2014/main" id="{F6E7FFDF-1D38-4593-B18B-D6B7025A16A0}"/>
                  </a:ext>
                </a:extLst>
              </p:cNvPr>
              <p:cNvSpPr>
                <a:spLocks noEditPoints="1"/>
              </p:cNvSpPr>
              <p:nvPr/>
            </p:nvSpPr>
            <p:spPr bwMode="auto">
              <a:xfrm>
                <a:off x="6299200" y="3602037"/>
                <a:ext cx="273050" cy="350838"/>
              </a:xfrm>
              <a:custGeom>
                <a:avLst/>
                <a:gdLst>
                  <a:gd name="T0" fmla="*/ 0 w 68"/>
                  <a:gd name="T1" fmla="*/ 53 h 87"/>
                  <a:gd name="T2" fmla="*/ 34 w 68"/>
                  <a:gd name="T3" fmla="*/ 87 h 87"/>
                  <a:gd name="T4" fmla="*/ 68 w 68"/>
                  <a:gd name="T5" fmla="*/ 53 h 87"/>
                  <a:gd name="T6" fmla="*/ 54 w 68"/>
                  <a:gd name="T7" fmla="*/ 25 h 87"/>
                  <a:gd name="T8" fmla="*/ 55 w 68"/>
                  <a:gd name="T9" fmla="*/ 19 h 87"/>
                  <a:gd name="T10" fmla="*/ 33 w 68"/>
                  <a:gd name="T11" fmla="*/ 1 h 87"/>
                  <a:gd name="T12" fmla="*/ 12 w 68"/>
                  <a:gd name="T13" fmla="*/ 21 h 87"/>
                  <a:gd name="T14" fmla="*/ 13 w 68"/>
                  <a:gd name="T15" fmla="*/ 26 h 87"/>
                  <a:gd name="T16" fmla="*/ 0 w 68"/>
                  <a:gd name="T17" fmla="*/ 53 h 87"/>
                  <a:gd name="T18" fmla="*/ 24 w 68"/>
                  <a:gd name="T19" fmla="*/ 39 h 87"/>
                  <a:gd name="T20" fmla="*/ 38 w 68"/>
                  <a:gd name="T21" fmla="*/ 51 h 87"/>
                  <a:gd name="T22" fmla="*/ 57 w 68"/>
                  <a:gd name="T23" fmla="*/ 66 h 87"/>
                  <a:gd name="T24" fmla="*/ 34 w 68"/>
                  <a:gd name="T25" fmla="*/ 79 h 87"/>
                  <a:gd name="T26" fmla="*/ 9 w 68"/>
                  <a:gd name="T27" fmla="*/ 59 h 87"/>
                  <a:gd name="T28" fmla="*/ 24 w 68"/>
                  <a:gd name="T29" fmla="*/ 39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 h="87">
                    <a:moveTo>
                      <a:pt x="0" y="53"/>
                    </a:moveTo>
                    <a:cubicBezTo>
                      <a:pt x="0" y="71"/>
                      <a:pt x="15" y="87"/>
                      <a:pt x="34" y="87"/>
                    </a:cubicBezTo>
                    <a:cubicBezTo>
                      <a:pt x="53" y="87"/>
                      <a:pt x="68" y="71"/>
                      <a:pt x="68" y="53"/>
                    </a:cubicBezTo>
                    <a:cubicBezTo>
                      <a:pt x="68" y="41"/>
                      <a:pt x="63" y="31"/>
                      <a:pt x="54" y="25"/>
                    </a:cubicBezTo>
                    <a:cubicBezTo>
                      <a:pt x="55" y="23"/>
                      <a:pt x="55" y="21"/>
                      <a:pt x="55" y="19"/>
                    </a:cubicBezTo>
                    <a:cubicBezTo>
                      <a:pt x="55" y="8"/>
                      <a:pt x="45" y="0"/>
                      <a:pt x="33" y="1"/>
                    </a:cubicBezTo>
                    <a:cubicBezTo>
                      <a:pt x="21" y="1"/>
                      <a:pt x="12" y="11"/>
                      <a:pt x="12" y="21"/>
                    </a:cubicBezTo>
                    <a:cubicBezTo>
                      <a:pt x="13" y="23"/>
                      <a:pt x="13" y="24"/>
                      <a:pt x="13" y="26"/>
                    </a:cubicBezTo>
                    <a:cubicBezTo>
                      <a:pt x="5" y="32"/>
                      <a:pt x="0" y="42"/>
                      <a:pt x="0" y="53"/>
                    </a:cubicBezTo>
                    <a:close/>
                    <a:moveTo>
                      <a:pt x="24" y="39"/>
                    </a:moveTo>
                    <a:cubicBezTo>
                      <a:pt x="24" y="39"/>
                      <a:pt x="27" y="50"/>
                      <a:pt x="38" y="51"/>
                    </a:cubicBezTo>
                    <a:cubicBezTo>
                      <a:pt x="53" y="51"/>
                      <a:pt x="58" y="57"/>
                      <a:pt x="57" y="66"/>
                    </a:cubicBezTo>
                    <a:cubicBezTo>
                      <a:pt x="52" y="74"/>
                      <a:pt x="44" y="79"/>
                      <a:pt x="34" y="79"/>
                    </a:cubicBezTo>
                    <a:cubicBezTo>
                      <a:pt x="22" y="79"/>
                      <a:pt x="12" y="70"/>
                      <a:pt x="9" y="59"/>
                    </a:cubicBezTo>
                    <a:cubicBezTo>
                      <a:pt x="10" y="49"/>
                      <a:pt x="16" y="42"/>
                      <a:pt x="2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78" name="Group 77">
              <a:extLst>
                <a:ext uri="{FF2B5EF4-FFF2-40B4-BE49-F238E27FC236}">
                  <a16:creationId xmlns:a16="http://schemas.microsoft.com/office/drawing/2014/main" id="{EB1F467E-CC8F-4277-BC91-58EAEA481221}"/>
                </a:ext>
              </a:extLst>
            </p:cNvPr>
            <p:cNvGrpSpPr/>
            <p:nvPr/>
          </p:nvGrpSpPr>
          <p:grpSpPr>
            <a:xfrm>
              <a:off x="2046871" y="3763637"/>
              <a:ext cx="190255" cy="462979"/>
              <a:chOff x="6254750" y="3602037"/>
              <a:chExt cx="361950" cy="1016001"/>
            </a:xfrm>
            <a:solidFill>
              <a:srgbClr val="092F57"/>
            </a:solidFill>
          </p:grpSpPr>
          <p:sp>
            <p:nvSpPr>
              <p:cNvPr id="88" name="Freeform 99">
                <a:extLst>
                  <a:ext uri="{FF2B5EF4-FFF2-40B4-BE49-F238E27FC236}">
                    <a16:creationId xmlns:a16="http://schemas.microsoft.com/office/drawing/2014/main" id="{556F4BF1-AF13-47FB-9D98-44B67A68F269}"/>
                  </a:ext>
                </a:extLst>
              </p:cNvPr>
              <p:cNvSpPr>
                <a:spLocks/>
              </p:cNvSpPr>
              <p:nvPr/>
            </p:nvSpPr>
            <p:spPr bwMode="auto">
              <a:xfrm>
                <a:off x="6254750" y="4002088"/>
                <a:ext cx="361950" cy="615950"/>
              </a:xfrm>
              <a:custGeom>
                <a:avLst/>
                <a:gdLst>
                  <a:gd name="T0" fmla="*/ 90 w 90"/>
                  <a:gd name="T1" fmla="*/ 70 h 153"/>
                  <a:gd name="T2" fmla="*/ 90 w 90"/>
                  <a:gd name="T3" fmla="*/ 64 h 153"/>
                  <a:gd name="T4" fmla="*/ 89 w 90"/>
                  <a:gd name="T5" fmla="*/ 55 h 153"/>
                  <a:gd name="T6" fmla="*/ 86 w 90"/>
                  <a:gd name="T7" fmla="*/ 40 h 153"/>
                  <a:gd name="T8" fmla="*/ 84 w 90"/>
                  <a:gd name="T9" fmla="*/ 32 h 153"/>
                  <a:gd name="T10" fmla="*/ 83 w 90"/>
                  <a:gd name="T11" fmla="*/ 28 h 153"/>
                  <a:gd name="T12" fmla="*/ 82 w 90"/>
                  <a:gd name="T13" fmla="*/ 25 h 153"/>
                  <a:gd name="T14" fmla="*/ 81 w 90"/>
                  <a:gd name="T15" fmla="*/ 24 h 153"/>
                  <a:gd name="T16" fmla="*/ 79 w 90"/>
                  <a:gd name="T17" fmla="*/ 20 h 153"/>
                  <a:gd name="T18" fmla="*/ 77 w 90"/>
                  <a:gd name="T19" fmla="*/ 17 h 153"/>
                  <a:gd name="T20" fmla="*/ 54 w 90"/>
                  <a:gd name="T21" fmla="*/ 0 h 153"/>
                  <a:gd name="T22" fmla="*/ 53 w 90"/>
                  <a:gd name="T23" fmla="*/ 1 h 153"/>
                  <a:gd name="T24" fmla="*/ 52 w 90"/>
                  <a:gd name="T25" fmla="*/ 2 h 153"/>
                  <a:gd name="T26" fmla="*/ 47 w 90"/>
                  <a:gd name="T27" fmla="*/ 4 h 153"/>
                  <a:gd name="T28" fmla="*/ 45 w 90"/>
                  <a:gd name="T29" fmla="*/ 5 h 153"/>
                  <a:gd name="T30" fmla="*/ 43 w 90"/>
                  <a:gd name="T31" fmla="*/ 4 h 153"/>
                  <a:gd name="T32" fmla="*/ 39 w 90"/>
                  <a:gd name="T33" fmla="*/ 2 h 153"/>
                  <a:gd name="T34" fmla="*/ 38 w 90"/>
                  <a:gd name="T35" fmla="*/ 1 h 153"/>
                  <a:gd name="T36" fmla="*/ 37 w 90"/>
                  <a:gd name="T37" fmla="*/ 0 h 153"/>
                  <a:gd name="T38" fmla="*/ 14 w 90"/>
                  <a:gd name="T39" fmla="*/ 17 h 153"/>
                  <a:gd name="T40" fmla="*/ 12 w 90"/>
                  <a:gd name="T41" fmla="*/ 20 h 153"/>
                  <a:gd name="T42" fmla="*/ 9 w 90"/>
                  <a:gd name="T43" fmla="*/ 24 h 153"/>
                  <a:gd name="T44" fmla="*/ 9 w 90"/>
                  <a:gd name="T45" fmla="*/ 25 h 153"/>
                  <a:gd name="T46" fmla="*/ 8 w 90"/>
                  <a:gd name="T47" fmla="*/ 28 h 153"/>
                  <a:gd name="T48" fmla="*/ 6 w 90"/>
                  <a:gd name="T49" fmla="*/ 32 h 153"/>
                  <a:gd name="T50" fmla="*/ 4 w 90"/>
                  <a:gd name="T51" fmla="*/ 40 h 153"/>
                  <a:gd name="T52" fmla="*/ 1 w 90"/>
                  <a:gd name="T53" fmla="*/ 55 h 153"/>
                  <a:gd name="T54" fmla="*/ 0 w 90"/>
                  <a:gd name="T55" fmla="*/ 64 h 153"/>
                  <a:gd name="T56" fmla="*/ 0 w 90"/>
                  <a:gd name="T57" fmla="*/ 70 h 153"/>
                  <a:gd name="T58" fmla="*/ 0 w 90"/>
                  <a:gd name="T59" fmla="*/ 76 h 153"/>
                  <a:gd name="T60" fmla="*/ 1 w 90"/>
                  <a:gd name="T61" fmla="*/ 84 h 153"/>
                  <a:gd name="T62" fmla="*/ 1 w 90"/>
                  <a:gd name="T63" fmla="*/ 85 h 153"/>
                  <a:gd name="T64" fmla="*/ 6 w 90"/>
                  <a:gd name="T65" fmla="*/ 90 h 153"/>
                  <a:gd name="T66" fmla="*/ 7 w 90"/>
                  <a:gd name="T67" fmla="*/ 90 h 153"/>
                  <a:gd name="T68" fmla="*/ 13 w 90"/>
                  <a:gd name="T69" fmla="*/ 85 h 153"/>
                  <a:gd name="T70" fmla="*/ 13 w 90"/>
                  <a:gd name="T71" fmla="*/ 84 h 153"/>
                  <a:gd name="T72" fmla="*/ 13 w 90"/>
                  <a:gd name="T73" fmla="*/ 84 h 153"/>
                  <a:gd name="T74" fmla="*/ 13 w 90"/>
                  <a:gd name="T75" fmla="*/ 85 h 153"/>
                  <a:gd name="T76" fmla="*/ 41 w 90"/>
                  <a:gd name="T77" fmla="*/ 151 h 153"/>
                  <a:gd name="T78" fmla="*/ 45 w 90"/>
                  <a:gd name="T79" fmla="*/ 153 h 153"/>
                  <a:gd name="T80" fmla="*/ 50 w 90"/>
                  <a:gd name="T81" fmla="*/ 151 h 153"/>
                  <a:gd name="T82" fmla="*/ 78 w 90"/>
                  <a:gd name="T83" fmla="*/ 85 h 153"/>
                  <a:gd name="T84" fmla="*/ 78 w 90"/>
                  <a:gd name="T85" fmla="*/ 84 h 153"/>
                  <a:gd name="T86" fmla="*/ 78 w 90"/>
                  <a:gd name="T87" fmla="*/ 84 h 153"/>
                  <a:gd name="T88" fmla="*/ 78 w 90"/>
                  <a:gd name="T89" fmla="*/ 85 h 153"/>
                  <a:gd name="T90" fmla="*/ 84 w 90"/>
                  <a:gd name="T91" fmla="*/ 90 h 153"/>
                  <a:gd name="T92" fmla="*/ 84 w 90"/>
                  <a:gd name="T93" fmla="*/ 90 h 153"/>
                  <a:gd name="T94" fmla="*/ 89 w 90"/>
                  <a:gd name="T95" fmla="*/ 85 h 153"/>
                  <a:gd name="T96" fmla="*/ 90 w 90"/>
                  <a:gd name="T97" fmla="*/ 84 h 153"/>
                  <a:gd name="T98" fmla="*/ 90 w 90"/>
                  <a:gd name="T99" fmla="*/ 76 h 153"/>
                  <a:gd name="T100" fmla="*/ 90 w 90"/>
                  <a:gd name="T101" fmla="*/ 7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0" h="153">
                    <a:moveTo>
                      <a:pt x="90" y="70"/>
                    </a:moveTo>
                    <a:cubicBezTo>
                      <a:pt x="90" y="68"/>
                      <a:pt x="90" y="66"/>
                      <a:pt x="90" y="64"/>
                    </a:cubicBezTo>
                    <a:cubicBezTo>
                      <a:pt x="90" y="61"/>
                      <a:pt x="90" y="58"/>
                      <a:pt x="89" y="55"/>
                    </a:cubicBezTo>
                    <a:cubicBezTo>
                      <a:pt x="88" y="50"/>
                      <a:pt x="87" y="45"/>
                      <a:pt x="86" y="40"/>
                    </a:cubicBezTo>
                    <a:cubicBezTo>
                      <a:pt x="86" y="37"/>
                      <a:pt x="85" y="35"/>
                      <a:pt x="84" y="32"/>
                    </a:cubicBezTo>
                    <a:cubicBezTo>
                      <a:pt x="84" y="31"/>
                      <a:pt x="83" y="30"/>
                      <a:pt x="83" y="28"/>
                    </a:cubicBezTo>
                    <a:cubicBezTo>
                      <a:pt x="82" y="25"/>
                      <a:pt x="82" y="25"/>
                      <a:pt x="82" y="25"/>
                    </a:cubicBezTo>
                    <a:cubicBezTo>
                      <a:pt x="81" y="24"/>
                      <a:pt x="81" y="24"/>
                      <a:pt x="81" y="24"/>
                    </a:cubicBezTo>
                    <a:cubicBezTo>
                      <a:pt x="81" y="22"/>
                      <a:pt x="80" y="21"/>
                      <a:pt x="79" y="20"/>
                    </a:cubicBezTo>
                    <a:cubicBezTo>
                      <a:pt x="78" y="19"/>
                      <a:pt x="77" y="18"/>
                      <a:pt x="77" y="17"/>
                    </a:cubicBezTo>
                    <a:cubicBezTo>
                      <a:pt x="77" y="17"/>
                      <a:pt x="58" y="0"/>
                      <a:pt x="54" y="0"/>
                    </a:cubicBezTo>
                    <a:cubicBezTo>
                      <a:pt x="54" y="0"/>
                      <a:pt x="53" y="0"/>
                      <a:pt x="53" y="1"/>
                    </a:cubicBezTo>
                    <a:cubicBezTo>
                      <a:pt x="53" y="1"/>
                      <a:pt x="52" y="1"/>
                      <a:pt x="52" y="2"/>
                    </a:cubicBezTo>
                    <a:cubicBezTo>
                      <a:pt x="51" y="3"/>
                      <a:pt x="49" y="4"/>
                      <a:pt x="47" y="4"/>
                    </a:cubicBezTo>
                    <a:cubicBezTo>
                      <a:pt x="47" y="5"/>
                      <a:pt x="46" y="5"/>
                      <a:pt x="45" y="5"/>
                    </a:cubicBezTo>
                    <a:cubicBezTo>
                      <a:pt x="44" y="5"/>
                      <a:pt x="44" y="5"/>
                      <a:pt x="43" y="4"/>
                    </a:cubicBezTo>
                    <a:cubicBezTo>
                      <a:pt x="41" y="4"/>
                      <a:pt x="40" y="3"/>
                      <a:pt x="39" y="2"/>
                    </a:cubicBezTo>
                    <a:cubicBezTo>
                      <a:pt x="38" y="1"/>
                      <a:pt x="38" y="1"/>
                      <a:pt x="38" y="1"/>
                    </a:cubicBezTo>
                    <a:cubicBezTo>
                      <a:pt x="37" y="0"/>
                      <a:pt x="37" y="0"/>
                      <a:pt x="37" y="0"/>
                    </a:cubicBezTo>
                    <a:cubicBezTo>
                      <a:pt x="33" y="0"/>
                      <a:pt x="14" y="17"/>
                      <a:pt x="14" y="17"/>
                    </a:cubicBezTo>
                    <a:cubicBezTo>
                      <a:pt x="13" y="18"/>
                      <a:pt x="12" y="19"/>
                      <a:pt x="12" y="20"/>
                    </a:cubicBezTo>
                    <a:cubicBezTo>
                      <a:pt x="11" y="21"/>
                      <a:pt x="10" y="22"/>
                      <a:pt x="9" y="24"/>
                    </a:cubicBezTo>
                    <a:cubicBezTo>
                      <a:pt x="9" y="25"/>
                      <a:pt x="9" y="25"/>
                      <a:pt x="9" y="25"/>
                    </a:cubicBezTo>
                    <a:cubicBezTo>
                      <a:pt x="8" y="28"/>
                      <a:pt x="8" y="28"/>
                      <a:pt x="8" y="28"/>
                    </a:cubicBezTo>
                    <a:cubicBezTo>
                      <a:pt x="7" y="30"/>
                      <a:pt x="7" y="31"/>
                      <a:pt x="6" y="32"/>
                    </a:cubicBezTo>
                    <a:cubicBezTo>
                      <a:pt x="6" y="35"/>
                      <a:pt x="5" y="37"/>
                      <a:pt x="4" y="40"/>
                    </a:cubicBezTo>
                    <a:cubicBezTo>
                      <a:pt x="3" y="45"/>
                      <a:pt x="2" y="50"/>
                      <a:pt x="1" y="55"/>
                    </a:cubicBezTo>
                    <a:cubicBezTo>
                      <a:pt x="1" y="58"/>
                      <a:pt x="1" y="61"/>
                      <a:pt x="0" y="64"/>
                    </a:cubicBezTo>
                    <a:cubicBezTo>
                      <a:pt x="0" y="66"/>
                      <a:pt x="0" y="68"/>
                      <a:pt x="0" y="70"/>
                    </a:cubicBezTo>
                    <a:cubicBezTo>
                      <a:pt x="0" y="72"/>
                      <a:pt x="0" y="74"/>
                      <a:pt x="0" y="76"/>
                    </a:cubicBezTo>
                    <a:cubicBezTo>
                      <a:pt x="0" y="79"/>
                      <a:pt x="1" y="82"/>
                      <a:pt x="1" y="84"/>
                    </a:cubicBezTo>
                    <a:cubicBezTo>
                      <a:pt x="1" y="85"/>
                      <a:pt x="1" y="85"/>
                      <a:pt x="1" y="85"/>
                    </a:cubicBezTo>
                    <a:cubicBezTo>
                      <a:pt x="1" y="87"/>
                      <a:pt x="3" y="90"/>
                      <a:pt x="6" y="90"/>
                    </a:cubicBezTo>
                    <a:cubicBezTo>
                      <a:pt x="6" y="90"/>
                      <a:pt x="7" y="90"/>
                      <a:pt x="7" y="90"/>
                    </a:cubicBezTo>
                    <a:cubicBezTo>
                      <a:pt x="10" y="90"/>
                      <a:pt x="12" y="88"/>
                      <a:pt x="13" y="85"/>
                    </a:cubicBezTo>
                    <a:cubicBezTo>
                      <a:pt x="13" y="84"/>
                      <a:pt x="13" y="84"/>
                      <a:pt x="13" y="84"/>
                    </a:cubicBezTo>
                    <a:cubicBezTo>
                      <a:pt x="13" y="84"/>
                      <a:pt x="13" y="84"/>
                      <a:pt x="13" y="84"/>
                    </a:cubicBezTo>
                    <a:cubicBezTo>
                      <a:pt x="13" y="84"/>
                      <a:pt x="13" y="84"/>
                      <a:pt x="13" y="85"/>
                    </a:cubicBezTo>
                    <a:cubicBezTo>
                      <a:pt x="17" y="109"/>
                      <a:pt x="23" y="130"/>
                      <a:pt x="41" y="151"/>
                    </a:cubicBezTo>
                    <a:cubicBezTo>
                      <a:pt x="42" y="152"/>
                      <a:pt x="44" y="153"/>
                      <a:pt x="45" y="153"/>
                    </a:cubicBezTo>
                    <a:cubicBezTo>
                      <a:pt x="47" y="153"/>
                      <a:pt x="48" y="152"/>
                      <a:pt x="50" y="151"/>
                    </a:cubicBezTo>
                    <a:cubicBezTo>
                      <a:pt x="67" y="130"/>
                      <a:pt x="74" y="109"/>
                      <a:pt x="78" y="85"/>
                    </a:cubicBezTo>
                    <a:cubicBezTo>
                      <a:pt x="78" y="84"/>
                      <a:pt x="78" y="84"/>
                      <a:pt x="78" y="84"/>
                    </a:cubicBezTo>
                    <a:cubicBezTo>
                      <a:pt x="78" y="84"/>
                      <a:pt x="78" y="84"/>
                      <a:pt x="78" y="84"/>
                    </a:cubicBezTo>
                    <a:cubicBezTo>
                      <a:pt x="78" y="85"/>
                      <a:pt x="78" y="85"/>
                      <a:pt x="78" y="85"/>
                    </a:cubicBezTo>
                    <a:cubicBezTo>
                      <a:pt x="78" y="88"/>
                      <a:pt x="81" y="90"/>
                      <a:pt x="84" y="90"/>
                    </a:cubicBezTo>
                    <a:cubicBezTo>
                      <a:pt x="84" y="90"/>
                      <a:pt x="84" y="90"/>
                      <a:pt x="84" y="90"/>
                    </a:cubicBezTo>
                    <a:cubicBezTo>
                      <a:pt x="87" y="90"/>
                      <a:pt x="89" y="87"/>
                      <a:pt x="89" y="85"/>
                    </a:cubicBezTo>
                    <a:cubicBezTo>
                      <a:pt x="89" y="85"/>
                      <a:pt x="90" y="85"/>
                      <a:pt x="90" y="84"/>
                    </a:cubicBezTo>
                    <a:cubicBezTo>
                      <a:pt x="90" y="82"/>
                      <a:pt x="90" y="79"/>
                      <a:pt x="90" y="76"/>
                    </a:cubicBezTo>
                    <a:cubicBezTo>
                      <a:pt x="90" y="74"/>
                      <a:pt x="90" y="72"/>
                      <a:pt x="90"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9" name="Freeform 100">
                <a:extLst>
                  <a:ext uri="{FF2B5EF4-FFF2-40B4-BE49-F238E27FC236}">
                    <a16:creationId xmlns:a16="http://schemas.microsoft.com/office/drawing/2014/main" id="{D17F19A4-EDA4-4C36-9EC4-8D9EAB2AFA38}"/>
                  </a:ext>
                </a:extLst>
              </p:cNvPr>
              <p:cNvSpPr>
                <a:spLocks noEditPoints="1"/>
              </p:cNvSpPr>
              <p:nvPr/>
            </p:nvSpPr>
            <p:spPr bwMode="auto">
              <a:xfrm>
                <a:off x="6299200" y="3602037"/>
                <a:ext cx="273050" cy="350838"/>
              </a:xfrm>
              <a:custGeom>
                <a:avLst/>
                <a:gdLst>
                  <a:gd name="T0" fmla="*/ 0 w 68"/>
                  <a:gd name="T1" fmla="*/ 53 h 87"/>
                  <a:gd name="T2" fmla="*/ 34 w 68"/>
                  <a:gd name="T3" fmla="*/ 87 h 87"/>
                  <a:gd name="T4" fmla="*/ 68 w 68"/>
                  <a:gd name="T5" fmla="*/ 53 h 87"/>
                  <a:gd name="T6" fmla="*/ 54 w 68"/>
                  <a:gd name="T7" fmla="*/ 25 h 87"/>
                  <a:gd name="T8" fmla="*/ 55 w 68"/>
                  <a:gd name="T9" fmla="*/ 19 h 87"/>
                  <a:gd name="T10" fmla="*/ 33 w 68"/>
                  <a:gd name="T11" fmla="*/ 1 h 87"/>
                  <a:gd name="T12" fmla="*/ 12 w 68"/>
                  <a:gd name="T13" fmla="*/ 21 h 87"/>
                  <a:gd name="T14" fmla="*/ 13 w 68"/>
                  <a:gd name="T15" fmla="*/ 26 h 87"/>
                  <a:gd name="T16" fmla="*/ 0 w 68"/>
                  <a:gd name="T17" fmla="*/ 53 h 87"/>
                  <a:gd name="T18" fmla="*/ 24 w 68"/>
                  <a:gd name="T19" fmla="*/ 39 h 87"/>
                  <a:gd name="T20" fmla="*/ 38 w 68"/>
                  <a:gd name="T21" fmla="*/ 51 h 87"/>
                  <a:gd name="T22" fmla="*/ 57 w 68"/>
                  <a:gd name="T23" fmla="*/ 66 h 87"/>
                  <a:gd name="T24" fmla="*/ 34 w 68"/>
                  <a:gd name="T25" fmla="*/ 79 h 87"/>
                  <a:gd name="T26" fmla="*/ 9 w 68"/>
                  <a:gd name="T27" fmla="*/ 59 h 87"/>
                  <a:gd name="T28" fmla="*/ 24 w 68"/>
                  <a:gd name="T29" fmla="*/ 39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 h="87">
                    <a:moveTo>
                      <a:pt x="0" y="53"/>
                    </a:moveTo>
                    <a:cubicBezTo>
                      <a:pt x="0" y="71"/>
                      <a:pt x="15" y="87"/>
                      <a:pt x="34" y="87"/>
                    </a:cubicBezTo>
                    <a:cubicBezTo>
                      <a:pt x="53" y="87"/>
                      <a:pt x="68" y="71"/>
                      <a:pt x="68" y="53"/>
                    </a:cubicBezTo>
                    <a:cubicBezTo>
                      <a:pt x="68" y="41"/>
                      <a:pt x="63" y="31"/>
                      <a:pt x="54" y="25"/>
                    </a:cubicBezTo>
                    <a:cubicBezTo>
                      <a:pt x="55" y="23"/>
                      <a:pt x="55" y="21"/>
                      <a:pt x="55" y="19"/>
                    </a:cubicBezTo>
                    <a:cubicBezTo>
                      <a:pt x="55" y="8"/>
                      <a:pt x="45" y="0"/>
                      <a:pt x="33" y="1"/>
                    </a:cubicBezTo>
                    <a:cubicBezTo>
                      <a:pt x="21" y="1"/>
                      <a:pt x="12" y="11"/>
                      <a:pt x="12" y="21"/>
                    </a:cubicBezTo>
                    <a:cubicBezTo>
                      <a:pt x="13" y="23"/>
                      <a:pt x="13" y="24"/>
                      <a:pt x="13" y="26"/>
                    </a:cubicBezTo>
                    <a:cubicBezTo>
                      <a:pt x="5" y="32"/>
                      <a:pt x="0" y="42"/>
                      <a:pt x="0" y="53"/>
                    </a:cubicBezTo>
                    <a:close/>
                    <a:moveTo>
                      <a:pt x="24" y="39"/>
                    </a:moveTo>
                    <a:cubicBezTo>
                      <a:pt x="24" y="39"/>
                      <a:pt x="27" y="50"/>
                      <a:pt x="38" y="51"/>
                    </a:cubicBezTo>
                    <a:cubicBezTo>
                      <a:pt x="53" y="51"/>
                      <a:pt x="58" y="57"/>
                      <a:pt x="57" y="66"/>
                    </a:cubicBezTo>
                    <a:cubicBezTo>
                      <a:pt x="52" y="74"/>
                      <a:pt x="44" y="79"/>
                      <a:pt x="34" y="79"/>
                    </a:cubicBezTo>
                    <a:cubicBezTo>
                      <a:pt x="22" y="79"/>
                      <a:pt x="12" y="70"/>
                      <a:pt x="9" y="59"/>
                    </a:cubicBezTo>
                    <a:cubicBezTo>
                      <a:pt x="10" y="49"/>
                      <a:pt x="16" y="42"/>
                      <a:pt x="2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79" name="Group 78">
              <a:extLst>
                <a:ext uri="{FF2B5EF4-FFF2-40B4-BE49-F238E27FC236}">
                  <a16:creationId xmlns:a16="http://schemas.microsoft.com/office/drawing/2014/main" id="{F28BD2AB-83D0-42EA-BC7C-EB4D92D19C2C}"/>
                </a:ext>
              </a:extLst>
            </p:cNvPr>
            <p:cNvGrpSpPr/>
            <p:nvPr/>
          </p:nvGrpSpPr>
          <p:grpSpPr>
            <a:xfrm>
              <a:off x="2442988" y="3771210"/>
              <a:ext cx="190255" cy="462979"/>
              <a:chOff x="6254750" y="3602037"/>
              <a:chExt cx="361950" cy="1016001"/>
            </a:xfrm>
            <a:solidFill>
              <a:srgbClr val="092F57"/>
            </a:solidFill>
          </p:grpSpPr>
          <p:sp>
            <p:nvSpPr>
              <p:cNvPr id="86" name="Freeform 99">
                <a:extLst>
                  <a:ext uri="{FF2B5EF4-FFF2-40B4-BE49-F238E27FC236}">
                    <a16:creationId xmlns:a16="http://schemas.microsoft.com/office/drawing/2014/main" id="{310593FD-FBE7-46DC-B428-268DE5DFA8AE}"/>
                  </a:ext>
                </a:extLst>
              </p:cNvPr>
              <p:cNvSpPr>
                <a:spLocks/>
              </p:cNvSpPr>
              <p:nvPr/>
            </p:nvSpPr>
            <p:spPr bwMode="auto">
              <a:xfrm>
                <a:off x="6254750" y="4002088"/>
                <a:ext cx="361950" cy="615950"/>
              </a:xfrm>
              <a:custGeom>
                <a:avLst/>
                <a:gdLst>
                  <a:gd name="T0" fmla="*/ 90 w 90"/>
                  <a:gd name="T1" fmla="*/ 70 h 153"/>
                  <a:gd name="T2" fmla="*/ 90 w 90"/>
                  <a:gd name="T3" fmla="*/ 64 h 153"/>
                  <a:gd name="T4" fmla="*/ 89 w 90"/>
                  <a:gd name="T5" fmla="*/ 55 h 153"/>
                  <a:gd name="T6" fmla="*/ 86 w 90"/>
                  <a:gd name="T7" fmla="*/ 40 h 153"/>
                  <a:gd name="T8" fmla="*/ 84 w 90"/>
                  <a:gd name="T9" fmla="*/ 32 h 153"/>
                  <a:gd name="T10" fmla="*/ 83 w 90"/>
                  <a:gd name="T11" fmla="*/ 28 h 153"/>
                  <a:gd name="T12" fmla="*/ 82 w 90"/>
                  <a:gd name="T13" fmla="*/ 25 h 153"/>
                  <a:gd name="T14" fmla="*/ 81 w 90"/>
                  <a:gd name="T15" fmla="*/ 24 h 153"/>
                  <a:gd name="T16" fmla="*/ 79 w 90"/>
                  <a:gd name="T17" fmla="*/ 20 h 153"/>
                  <a:gd name="T18" fmla="*/ 77 w 90"/>
                  <a:gd name="T19" fmla="*/ 17 h 153"/>
                  <a:gd name="T20" fmla="*/ 54 w 90"/>
                  <a:gd name="T21" fmla="*/ 0 h 153"/>
                  <a:gd name="T22" fmla="*/ 53 w 90"/>
                  <a:gd name="T23" fmla="*/ 1 h 153"/>
                  <a:gd name="T24" fmla="*/ 52 w 90"/>
                  <a:gd name="T25" fmla="*/ 2 h 153"/>
                  <a:gd name="T26" fmla="*/ 47 w 90"/>
                  <a:gd name="T27" fmla="*/ 4 h 153"/>
                  <a:gd name="T28" fmla="*/ 45 w 90"/>
                  <a:gd name="T29" fmla="*/ 5 h 153"/>
                  <a:gd name="T30" fmla="*/ 43 w 90"/>
                  <a:gd name="T31" fmla="*/ 4 h 153"/>
                  <a:gd name="T32" fmla="*/ 39 w 90"/>
                  <a:gd name="T33" fmla="*/ 2 h 153"/>
                  <a:gd name="T34" fmla="*/ 38 w 90"/>
                  <a:gd name="T35" fmla="*/ 1 h 153"/>
                  <a:gd name="T36" fmla="*/ 37 w 90"/>
                  <a:gd name="T37" fmla="*/ 0 h 153"/>
                  <a:gd name="T38" fmla="*/ 14 w 90"/>
                  <a:gd name="T39" fmla="*/ 17 h 153"/>
                  <a:gd name="T40" fmla="*/ 12 w 90"/>
                  <a:gd name="T41" fmla="*/ 20 h 153"/>
                  <a:gd name="T42" fmla="*/ 9 w 90"/>
                  <a:gd name="T43" fmla="*/ 24 h 153"/>
                  <a:gd name="T44" fmla="*/ 9 w 90"/>
                  <a:gd name="T45" fmla="*/ 25 h 153"/>
                  <a:gd name="T46" fmla="*/ 8 w 90"/>
                  <a:gd name="T47" fmla="*/ 28 h 153"/>
                  <a:gd name="T48" fmla="*/ 6 w 90"/>
                  <a:gd name="T49" fmla="*/ 32 h 153"/>
                  <a:gd name="T50" fmla="*/ 4 w 90"/>
                  <a:gd name="T51" fmla="*/ 40 h 153"/>
                  <a:gd name="T52" fmla="*/ 1 w 90"/>
                  <a:gd name="T53" fmla="*/ 55 h 153"/>
                  <a:gd name="T54" fmla="*/ 0 w 90"/>
                  <a:gd name="T55" fmla="*/ 64 h 153"/>
                  <a:gd name="T56" fmla="*/ 0 w 90"/>
                  <a:gd name="T57" fmla="*/ 70 h 153"/>
                  <a:gd name="T58" fmla="*/ 0 w 90"/>
                  <a:gd name="T59" fmla="*/ 76 h 153"/>
                  <a:gd name="T60" fmla="*/ 1 w 90"/>
                  <a:gd name="T61" fmla="*/ 84 h 153"/>
                  <a:gd name="T62" fmla="*/ 1 w 90"/>
                  <a:gd name="T63" fmla="*/ 85 h 153"/>
                  <a:gd name="T64" fmla="*/ 6 w 90"/>
                  <a:gd name="T65" fmla="*/ 90 h 153"/>
                  <a:gd name="T66" fmla="*/ 7 w 90"/>
                  <a:gd name="T67" fmla="*/ 90 h 153"/>
                  <a:gd name="T68" fmla="*/ 13 w 90"/>
                  <a:gd name="T69" fmla="*/ 85 h 153"/>
                  <a:gd name="T70" fmla="*/ 13 w 90"/>
                  <a:gd name="T71" fmla="*/ 84 h 153"/>
                  <a:gd name="T72" fmla="*/ 13 w 90"/>
                  <a:gd name="T73" fmla="*/ 84 h 153"/>
                  <a:gd name="T74" fmla="*/ 13 w 90"/>
                  <a:gd name="T75" fmla="*/ 85 h 153"/>
                  <a:gd name="T76" fmla="*/ 41 w 90"/>
                  <a:gd name="T77" fmla="*/ 151 h 153"/>
                  <a:gd name="T78" fmla="*/ 45 w 90"/>
                  <a:gd name="T79" fmla="*/ 153 h 153"/>
                  <a:gd name="T80" fmla="*/ 50 w 90"/>
                  <a:gd name="T81" fmla="*/ 151 h 153"/>
                  <a:gd name="T82" fmla="*/ 78 w 90"/>
                  <a:gd name="T83" fmla="*/ 85 h 153"/>
                  <a:gd name="T84" fmla="*/ 78 w 90"/>
                  <a:gd name="T85" fmla="*/ 84 h 153"/>
                  <a:gd name="T86" fmla="*/ 78 w 90"/>
                  <a:gd name="T87" fmla="*/ 84 h 153"/>
                  <a:gd name="T88" fmla="*/ 78 w 90"/>
                  <a:gd name="T89" fmla="*/ 85 h 153"/>
                  <a:gd name="T90" fmla="*/ 84 w 90"/>
                  <a:gd name="T91" fmla="*/ 90 h 153"/>
                  <a:gd name="T92" fmla="*/ 84 w 90"/>
                  <a:gd name="T93" fmla="*/ 90 h 153"/>
                  <a:gd name="T94" fmla="*/ 89 w 90"/>
                  <a:gd name="T95" fmla="*/ 85 h 153"/>
                  <a:gd name="T96" fmla="*/ 90 w 90"/>
                  <a:gd name="T97" fmla="*/ 84 h 153"/>
                  <a:gd name="T98" fmla="*/ 90 w 90"/>
                  <a:gd name="T99" fmla="*/ 76 h 153"/>
                  <a:gd name="T100" fmla="*/ 90 w 90"/>
                  <a:gd name="T101" fmla="*/ 7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0" h="153">
                    <a:moveTo>
                      <a:pt x="90" y="70"/>
                    </a:moveTo>
                    <a:cubicBezTo>
                      <a:pt x="90" y="68"/>
                      <a:pt x="90" y="66"/>
                      <a:pt x="90" y="64"/>
                    </a:cubicBezTo>
                    <a:cubicBezTo>
                      <a:pt x="90" y="61"/>
                      <a:pt x="90" y="58"/>
                      <a:pt x="89" y="55"/>
                    </a:cubicBezTo>
                    <a:cubicBezTo>
                      <a:pt x="88" y="50"/>
                      <a:pt x="87" y="45"/>
                      <a:pt x="86" y="40"/>
                    </a:cubicBezTo>
                    <a:cubicBezTo>
                      <a:pt x="86" y="37"/>
                      <a:pt x="85" y="35"/>
                      <a:pt x="84" y="32"/>
                    </a:cubicBezTo>
                    <a:cubicBezTo>
                      <a:pt x="84" y="31"/>
                      <a:pt x="83" y="30"/>
                      <a:pt x="83" y="28"/>
                    </a:cubicBezTo>
                    <a:cubicBezTo>
                      <a:pt x="82" y="25"/>
                      <a:pt x="82" y="25"/>
                      <a:pt x="82" y="25"/>
                    </a:cubicBezTo>
                    <a:cubicBezTo>
                      <a:pt x="81" y="24"/>
                      <a:pt x="81" y="24"/>
                      <a:pt x="81" y="24"/>
                    </a:cubicBezTo>
                    <a:cubicBezTo>
                      <a:pt x="81" y="22"/>
                      <a:pt x="80" y="21"/>
                      <a:pt x="79" y="20"/>
                    </a:cubicBezTo>
                    <a:cubicBezTo>
                      <a:pt x="78" y="19"/>
                      <a:pt x="77" y="18"/>
                      <a:pt x="77" y="17"/>
                    </a:cubicBezTo>
                    <a:cubicBezTo>
                      <a:pt x="77" y="17"/>
                      <a:pt x="58" y="0"/>
                      <a:pt x="54" y="0"/>
                    </a:cubicBezTo>
                    <a:cubicBezTo>
                      <a:pt x="54" y="0"/>
                      <a:pt x="53" y="0"/>
                      <a:pt x="53" y="1"/>
                    </a:cubicBezTo>
                    <a:cubicBezTo>
                      <a:pt x="53" y="1"/>
                      <a:pt x="52" y="1"/>
                      <a:pt x="52" y="2"/>
                    </a:cubicBezTo>
                    <a:cubicBezTo>
                      <a:pt x="51" y="3"/>
                      <a:pt x="49" y="4"/>
                      <a:pt x="47" y="4"/>
                    </a:cubicBezTo>
                    <a:cubicBezTo>
                      <a:pt x="47" y="5"/>
                      <a:pt x="46" y="5"/>
                      <a:pt x="45" y="5"/>
                    </a:cubicBezTo>
                    <a:cubicBezTo>
                      <a:pt x="44" y="5"/>
                      <a:pt x="44" y="5"/>
                      <a:pt x="43" y="4"/>
                    </a:cubicBezTo>
                    <a:cubicBezTo>
                      <a:pt x="41" y="4"/>
                      <a:pt x="40" y="3"/>
                      <a:pt x="39" y="2"/>
                    </a:cubicBezTo>
                    <a:cubicBezTo>
                      <a:pt x="38" y="1"/>
                      <a:pt x="38" y="1"/>
                      <a:pt x="38" y="1"/>
                    </a:cubicBezTo>
                    <a:cubicBezTo>
                      <a:pt x="37" y="0"/>
                      <a:pt x="37" y="0"/>
                      <a:pt x="37" y="0"/>
                    </a:cubicBezTo>
                    <a:cubicBezTo>
                      <a:pt x="33" y="0"/>
                      <a:pt x="14" y="17"/>
                      <a:pt x="14" y="17"/>
                    </a:cubicBezTo>
                    <a:cubicBezTo>
                      <a:pt x="13" y="18"/>
                      <a:pt x="12" y="19"/>
                      <a:pt x="12" y="20"/>
                    </a:cubicBezTo>
                    <a:cubicBezTo>
                      <a:pt x="11" y="21"/>
                      <a:pt x="10" y="22"/>
                      <a:pt x="9" y="24"/>
                    </a:cubicBezTo>
                    <a:cubicBezTo>
                      <a:pt x="9" y="25"/>
                      <a:pt x="9" y="25"/>
                      <a:pt x="9" y="25"/>
                    </a:cubicBezTo>
                    <a:cubicBezTo>
                      <a:pt x="8" y="28"/>
                      <a:pt x="8" y="28"/>
                      <a:pt x="8" y="28"/>
                    </a:cubicBezTo>
                    <a:cubicBezTo>
                      <a:pt x="7" y="30"/>
                      <a:pt x="7" y="31"/>
                      <a:pt x="6" y="32"/>
                    </a:cubicBezTo>
                    <a:cubicBezTo>
                      <a:pt x="6" y="35"/>
                      <a:pt x="5" y="37"/>
                      <a:pt x="4" y="40"/>
                    </a:cubicBezTo>
                    <a:cubicBezTo>
                      <a:pt x="3" y="45"/>
                      <a:pt x="2" y="50"/>
                      <a:pt x="1" y="55"/>
                    </a:cubicBezTo>
                    <a:cubicBezTo>
                      <a:pt x="1" y="58"/>
                      <a:pt x="1" y="61"/>
                      <a:pt x="0" y="64"/>
                    </a:cubicBezTo>
                    <a:cubicBezTo>
                      <a:pt x="0" y="66"/>
                      <a:pt x="0" y="68"/>
                      <a:pt x="0" y="70"/>
                    </a:cubicBezTo>
                    <a:cubicBezTo>
                      <a:pt x="0" y="72"/>
                      <a:pt x="0" y="74"/>
                      <a:pt x="0" y="76"/>
                    </a:cubicBezTo>
                    <a:cubicBezTo>
                      <a:pt x="0" y="79"/>
                      <a:pt x="1" y="82"/>
                      <a:pt x="1" y="84"/>
                    </a:cubicBezTo>
                    <a:cubicBezTo>
                      <a:pt x="1" y="85"/>
                      <a:pt x="1" y="85"/>
                      <a:pt x="1" y="85"/>
                    </a:cubicBezTo>
                    <a:cubicBezTo>
                      <a:pt x="1" y="87"/>
                      <a:pt x="3" y="90"/>
                      <a:pt x="6" y="90"/>
                    </a:cubicBezTo>
                    <a:cubicBezTo>
                      <a:pt x="6" y="90"/>
                      <a:pt x="7" y="90"/>
                      <a:pt x="7" y="90"/>
                    </a:cubicBezTo>
                    <a:cubicBezTo>
                      <a:pt x="10" y="90"/>
                      <a:pt x="12" y="88"/>
                      <a:pt x="13" y="85"/>
                    </a:cubicBezTo>
                    <a:cubicBezTo>
                      <a:pt x="13" y="84"/>
                      <a:pt x="13" y="84"/>
                      <a:pt x="13" y="84"/>
                    </a:cubicBezTo>
                    <a:cubicBezTo>
                      <a:pt x="13" y="84"/>
                      <a:pt x="13" y="84"/>
                      <a:pt x="13" y="84"/>
                    </a:cubicBezTo>
                    <a:cubicBezTo>
                      <a:pt x="13" y="84"/>
                      <a:pt x="13" y="84"/>
                      <a:pt x="13" y="85"/>
                    </a:cubicBezTo>
                    <a:cubicBezTo>
                      <a:pt x="17" y="109"/>
                      <a:pt x="23" y="130"/>
                      <a:pt x="41" y="151"/>
                    </a:cubicBezTo>
                    <a:cubicBezTo>
                      <a:pt x="42" y="152"/>
                      <a:pt x="44" y="153"/>
                      <a:pt x="45" y="153"/>
                    </a:cubicBezTo>
                    <a:cubicBezTo>
                      <a:pt x="47" y="153"/>
                      <a:pt x="48" y="152"/>
                      <a:pt x="50" y="151"/>
                    </a:cubicBezTo>
                    <a:cubicBezTo>
                      <a:pt x="67" y="130"/>
                      <a:pt x="74" y="109"/>
                      <a:pt x="78" y="85"/>
                    </a:cubicBezTo>
                    <a:cubicBezTo>
                      <a:pt x="78" y="84"/>
                      <a:pt x="78" y="84"/>
                      <a:pt x="78" y="84"/>
                    </a:cubicBezTo>
                    <a:cubicBezTo>
                      <a:pt x="78" y="84"/>
                      <a:pt x="78" y="84"/>
                      <a:pt x="78" y="84"/>
                    </a:cubicBezTo>
                    <a:cubicBezTo>
                      <a:pt x="78" y="85"/>
                      <a:pt x="78" y="85"/>
                      <a:pt x="78" y="85"/>
                    </a:cubicBezTo>
                    <a:cubicBezTo>
                      <a:pt x="78" y="88"/>
                      <a:pt x="81" y="90"/>
                      <a:pt x="84" y="90"/>
                    </a:cubicBezTo>
                    <a:cubicBezTo>
                      <a:pt x="84" y="90"/>
                      <a:pt x="84" y="90"/>
                      <a:pt x="84" y="90"/>
                    </a:cubicBezTo>
                    <a:cubicBezTo>
                      <a:pt x="87" y="90"/>
                      <a:pt x="89" y="87"/>
                      <a:pt x="89" y="85"/>
                    </a:cubicBezTo>
                    <a:cubicBezTo>
                      <a:pt x="89" y="85"/>
                      <a:pt x="90" y="85"/>
                      <a:pt x="90" y="84"/>
                    </a:cubicBezTo>
                    <a:cubicBezTo>
                      <a:pt x="90" y="82"/>
                      <a:pt x="90" y="79"/>
                      <a:pt x="90" y="76"/>
                    </a:cubicBezTo>
                    <a:cubicBezTo>
                      <a:pt x="90" y="74"/>
                      <a:pt x="90" y="72"/>
                      <a:pt x="90"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7" name="Freeform 100">
                <a:extLst>
                  <a:ext uri="{FF2B5EF4-FFF2-40B4-BE49-F238E27FC236}">
                    <a16:creationId xmlns:a16="http://schemas.microsoft.com/office/drawing/2014/main" id="{6DE45560-1C33-42DC-9FFA-A5E815455176}"/>
                  </a:ext>
                </a:extLst>
              </p:cNvPr>
              <p:cNvSpPr>
                <a:spLocks noEditPoints="1"/>
              </p:cNvSpPr>
              <p:nvPr/>
            </p:nvSpPr>
            <p:spPr bwMode="auto">
              <a:xfrm>
                <a:off x="6299200" y="3602037"/>
                <a:ext cx="273050" cy="350838"/>
              </a:xfrm>
              <a:custGeom>
                <a:avLst/>
                <a:gdLst>
                  <a:gd name="T0" fmla="*/ 0 w 68"/>
                  <a:gd name="T1" fmla="*/ 53 h 87"/>
                  <a:gd name="T2" fmla="*/ 34 w 68"/>
                  <a:gd name="T3" fmla="*/ 87 h 87"/>
                  <a:gd name="T4" fmla="*/ 68 w 68"/>
                  <a:gd name="T5" fmla="*/ 53 h 87"/>
                  <a:gd name="T6" fmla="*/ 54 w 68"/>
                  <a:gd name="T7" fmla="*/ 25 h 87"/>
                  <a:gd name="T8" fmla="*/ 55 w 68"/>
                  <a:gd name="T9" fmla="*/ 19 h 87"/>
                  <a:gd name="T10" fmla="*/ 33 w 68"/>
                  <a:gd name="T11" fmla="*/ 1 h 87"/>
                  <a:gd name="T12" fmla="*/ 12 w 68"/>
                  <a:gd name="T13" fmla="*/ 21 h 87"/>
                  <a:gd name="T14" fmla="*/ 13 w 68"/>
                  <a:gd name="T15" fmla="*/ 26 h 87"/>
                  <a:gd name="T16" fmla="*/ 0 w 68"/>
                  <a:gd name="T17" fmla="*/ 53 h 87"/>
                  <a:gd name="T18" fmla="*/ 24 w 68"/>
                  <a:gd name="T19" fmla="*/ 39 h 87"/>
                  <a:gd name="T20" fmla="*/ 38 w 68"/>
                  <a:gd name="T21" fmla="*/ 51 h 87"/>
                  <a:gd name="T22" fmla="*/ 57 w 68"/>
                  <a:gd name="T23" fmla="*/ 66 h 87"/>
                  <a:gd name="T24" fmla="*/ 34 w 68"/>
                  <a:gd name="T25" fmla="*/ 79 h 87"/>
                  <a:gd name="T26" fmla="*/ 9 w 68"/>
                  <a:gd name="T27" fmla="*/ 59 h 87"/>
                  <a:gd name="T28" fmla="*/ 24 w 68"/>
                  <a:gd name="T29" fmla="*/ 39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 h="87">
                    <a:moveTo>
                      <a:pt x="0" y="53"/>
                    </a:moveTo>
                    <a:cubicBezTo>
                      <a:pt x="0" y="71"/>
                      <a:pt x="15" y="87"/>
                      <a:pt x="34" y="87"/>
                    </a:cubicBezTo>
                    <a:cubicBezTo>
                      <a:pt x="53" y="87"/>
                      <a:pt x="68" y="71"/>
                      <a:pt x="68" y="53"/>
                    </a:cubicBezTo>
                    <a:cubicBezTo>
                      <a:pt x="68" y="41"/>
                      <a:pt x="63" y="31"/>
                      <a:pt x="54" y="25"/>
                    </a:cubicBezTo>
                    <a:cubicBezTo>
                      <a:pt x="55" y="23"/>
                      <a:pt x="55" y="21"/>
                      <a:pt x="55" y="19"/>
                    </a:cubicBezTo>
                    <a:cubicBezTo>
                      <a:pt x="55" y="8"/>
                      <a:pt x="45" y="0"/>
                      <a:pt x="33" y="1"/>
                    </a:cubicBezTo>
                    <a:cubicBezTo>
                      <a:pt x="21" y="1"/>
                      <a:pt x="12" y="11"/>
                      <a:pt x="12" y="21"/>
                    </a:cubicBezTo>
                    <a:cubicBezTo>
                      <a:pt x="13" y="23"/>
                      <a:pt x="13" y="24"/>
                      <a:pt x="13" y="26"/>
                    </a:cubicBezTo>
                    <a:cubicBezTo>
                      <a:pt x="5" y="32"/>
                      <a:pt x="0" y="42"/>
                      <a:pt x="0" y="53"/>
                    </a:cubicBezTo>
                    <a:close/>
                    <a:moveTo>
                      <a:pt x="24" y="39"/>
                    </a:moveTo>
                    <a:cubicBezTo>
                      <a:pt x="24" y="39"/>
                      <a:pt x="27" y="50"/>
                      <a:pt x="38" y="51"/>
                    </a:cubicBezTo>
                    <a:cubicBezTo>
                      <a:pt x="53" y="51"/>
                      <a:pt x="58" y="57"/>
                      <a:pt x="57" y="66"/>
                    </a:cubicBezTo>
                    <a:cubicBezTo>
                      <a:pt x="52" y="74"/>
                      <a:pt x="44" y="79"/>
                      <a:pt x="34" y="79"/>
                    </a:cubicBezTo>
                    <a:cubicBezTo>
                      <a:pt x="22" y="79"/>
                      <a:pt x="12" y="70"/>
                      <a:pt x="9" y="59"/>
                    </a:cubicBezTo>
                    <a:cubicBezTo>
                      <a:pt x="10" y="49"/>
                      <a:pt x="16" y="42"/>
                      <a:pt x="2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81" name="Group 80">
              <a:extLst>
                <a:ext uri="{FF2B5EF4-FFF2-40B4-BE49-F238E27FC236}">
                  <a16:creationId xmlns:a16="http://schemas.microsoft.com/office/drawing/2014/main" id="{AAC551FA-63FB-4FE4-9527-4F8B6CE7A3E5}"/>
                </a:ext>
              </a:extLst>
            </p:cNvPr>
            <p:cNvGrpSpPr/>
            <p:nvPr/>
          </p:nvGrpSpPr>
          <p:grpSpPr>
            <a:xfrm>
              <a:off x="3243148" y="3771210"/>
              <a:ext cx="190255" cy="462979"/>
              <a:chOff x="6254750" y="3602037"/>
              <a:chExt cx="361950" cy="1016001"/>
            </a:xfrm>
            <a:solidFill>
              <a:srgbClr val="092F57"/>
            </a:solidFill>
          </p:grpSpPr>
          <p:sp>
            <p:nvSpPr>
              <p:cNvPr id="82" name="Freeform 99">
                <a:extLst>
                  <a:ext uri="{FF2B5EF4-FFF2-40B4-BE49-F238E27FC236}">
                    <a16:creationId xmlns:a16="http://schemas.microsoft.com/office/drawing/2014/main" id="{A85D18E1-54A1-421E-B604-D2D6DB1AC745}"/>
                  </a:ext>
                </a:extLst>
              </p:cNvPr>
              <p:cNvSpPr>
                <a:spLocks/>
              </p:cNvSpPr>
              <p:nvPr/>
            </p:nvSpPr>
            <p:spPr bwMode="auto">
              <a:xfrm>
                <a:off x="6254750" y="4002088"/>
                <a:ext cx="361950" cy="615950"/>
              </a:xfrm>
              <a:custGeom>
                <a:avLst/>
                <a:gdLst>
                  <a:gd name="T0" fmla="*/ 90 w 90"/>
                  <a:gd name="T1" fmla="*/ 70 h 153"/>
                  <a:gd name="T2" fmla="*/ 90 w 90"/>
                  <a:gd name="T3" fmla="*/ 64 h 153"/>
                  <a:gd name="T4" fmla="*/ 89 w 90"/>
                  <a:gd name="T5" fmla="*/ 55 h 153"/>
                  <a:gd name="T6" fmla="*/ 86 w 90"/>
                  <a:gd name="T7" fmla="*/ 40 h 153"/>
                  <a:gd name="T8" fmla="*/ 84 w 90"/>
                  <a:gd name="T9" fmla="*/ 32 h 153"/>
                  <a:gd name="T10" fmla="*/ 83 w 90"/>
                  <a:gd name="T11" fmla="*/ 28 h 153"/>
                  <a:gd name="T12" fmla="*/ 82 w 90"/>
                  <a:gd name="T13" fmla="*/ 25 h 153"/>
                  <a:gd name="T14" fmla="*/ 81 w 90"/>
                  <a:gd name="T15" fmla="*/ 24 h 153"/>
                  <a:gd name="T16" fmla="*/ 79 w 90"/>
                  <a:gd name="T17" fmla="*/ 20 h 153"/>
                  <a:gd name="T18" fmla="*/ 77 w 90"/>
                  <a:gd name="T19" fmla="*/ 17 h 153"/>
                  <a:gd name="T20" fmla="*/ 54 w 90"/>
                  <a:gd name="T21" fmla="*/ 0 h 153"/>
                  <a:gd name="T22" fmla="*/ 53 w 90"/>
                  <a:gd name="T23" fmla="*/ 1 h 153"/>
                  <a:gd name="T24" fmla="*/ 52 w 90"/>
                  <a:gd name="T25" fmla="*/ 2 h 153"/>
                  <a:gd name="T26" fmla="*/ 47 w 90"/>
                  <a:gd name="T27" fmla="*/ 4 h 153"/>
                  <a:gd name="T28" fmla="*/ 45 w 90"/>
                  <a:gd name="T29" fmla="*/ 5 h 153"/>
                  <a:gd name="T30" fmla="*/ 43 w 90"/>
                  <a:gd name="T31" fmla="*/ 4 h 153"/>
                  <a:gd name="T32" fmla="*/ 39 w 90"/>
                  <a:gd name="T33" fmla="*/ 2 h 153"/>
                  <a:gd name="T34" fmla="*/ 38 w 90"/>
                  <a:gd name="T35" fmla="*/ 1 h 153"/>
                  <a:gd name="T36" fmla="*/ 37 w 90"/>
                  <a:gd name="T37" fmla="*/ 0 h 153"/>
                  <a:gd name="T38" fmla="*/ 14 w 90"/>
                  <a:gd name="T39" fmla="*/ 17 h 153"/>
                  <a:gd name="T40" fmla="*/ 12 w 90"/>
                  <a:gd name="T41" fmla="*/ 20 h 153"/>
                  <a:gd name="T42" fmla="*/ 9 w 90"/>
                  <a:gd name="T43" fmla="*/ 24 h 153"/>
                  <a:gd name="T44" fmla="*/ 9 w 90"/>
                  <a:gd name="T45" fmla="*/ 25 h 153"/>
                  <a:gd name="T46" fmla="*/ 8 w 90"/>
                  <a:gd name="T47" fmla="*/ 28 h 153"/>
                  <a:gd name="T48" fmla="*/ 6 w 90"/>
                  <a:gd name="T49" fmla="*/ 32 h 153"/>
                  <a:gd name="T50" fmla="*/ 4 w 90"/>
                  <a:gd name="T51" fmla="*/ 40 h 153"/>
                  <a:gd name="T52" fmla="*/ 1 w 90"/>
                  <a:gd name="T53" fmla="*/ 55 h 153"/>
                  <a:gd name="T54" fmla="*/ 0 w 90"/>
                  <a:gd name="T55" fmla="*/ 64 h 153"/>
                  <a:gd name="T56" fmla="*/ 0 w 90"/>
                  <a:gd name="T57" fmla="*/ 70 h 153"/>
                  <a:gd name="T58" fmla="*/ 0 w 90"/>
                  <a:gd name="T59" fmla="*/ 76 h 153"/>
                  <a:gd name="T60" fmla="*/ 1 w 90"/>
                  <a:gd name="T61" fmla="*/ 84 h 153"/>
                  <a:gd name="T62" fmla="*/ 1 w 90"/>
                  <a:gd name="T63" fmla="*/ 85 h 153"/>
                  <a:gd name="T64" fmla="*/ 6 w 90"/>
                  <a:gd name="T65" fmla="*/ 90 h 153"/>
                  <a:gd name="T66" fmla="*/ 7 w 90"/>
                  <a:gd name="T67" fmla="*/ 90 h 153"/>
                  <a:gd name="T68" fmla="*/ 13 w 90"/>
                  <a:gd name="T69" fmla="*/ 85 h 153"/>
                  <a:gd name="T70" fmla="*/ 13 w 90"/>
                  <a:gd name="T71" fmla="*/ 84 h 153"/>
                  <a:gd name="T72" fmla="*/ 13 w 90"/>
                  <a:gd name="T73" fmla="*/ 84 h 153"/>
                  <a:gd name="T74" fmla="*/ 13 w 90"/>
                  <a:gd name="T75" fmla="*/ 85 h 153"/>
                  <a:gd name="T76" fmla="*/ 41 w 90"/>
                  <a:gd name="T77" fmla="*/ 151 h 153"/>
                  <a:gd name="T78" fmla="*/ 45 w 90"/>
                  <a:gd name="T79" fmla="*/ 153 h 153"/>
                  <a:gd name="T80" fmla="*/ 50 w 90"/>
                  <a:gd name="T81" fmla="*/ 151 h 153"/>
                  <a:gd name="T82" fmla="*/ 78 w 90"/>
                  <a:gd name="T83" fmla="*/ 85 h 153"/>
                  <a:gd name="T84" fmla="*/ 78 w 90"/>
                  <a:gd name="T85" fmla="*/ 84 h 153"/>
                  <a:gd name="T86" fmla="*/ 78 w 90"/>
                  <a:gd name="T87" fmla="*/ 84 h 153"/>
                  <a:gd name="T88" fmla="*/ 78 w 90"/>
                  <a:gd name="T89" fmla="*/ 85 h 153"/>
                  <a:gd name="T90" fmla="*/ 84 w 90"/>
                  <a:gd name="T91" fmla="*/ 90 h 153"/>
                  <a:gd name="T92" fmla="*/ 84 w 90"/>
                  <a:gd name="T93" fmla="*/ 90 h 153"/>
                  <a:gd name="T94" fmla="*/ 89 w 90"/>
                  <a:gd name="T95" fmla="*/ 85 h 153"/>
                  <a:gd name="T96" fmla="*/ 90 w 90"/>
                  <a:gd name="T97" fmla="*/ 84 h 153"/>
                  <a:gd name="T98" fmla="*/ 90 w 90"/>
                  <a:gd name="T99" fmla="*/ 76 h 153"/>
                  <a:gd name="T100" fmla="*/ 90 w 90"/>
                  <a:gd name="T101" fmla="*/ 7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0" h="153">
                    <a:moveTo>
                      <a:pt x="90" y="70"/>
                    </a:moveTo>
                    <a:cubicBezTo>
                      <a:pt x="90" y="68"/>
                      <a:pt x="90" y="66"/>
                      <a:pt x="90" y="64"/>
                    </a:cubicBezTo>
                    <a:cubicBezTo>
                      <a:pt x="90" y="61"/>
                      <a:pt x="90" y="58"/>
                      <a:pt x="89" y="55"/>
                    </a:cubicBezTo>
                    <a:cubicBezTo>
                      <a:pt x="88" y="50"/>
                      <a:pt x="87" y="45"/>
                      <a:pt x="86" y="40"/>
                    </a:cubicBezTo>
                    <a:cubicBezTo>
                      <a:pt x="86" y="37"/>
                      <a:pt x="85" y="35"/>
                      <a:pt x="84" y="32"/>
                    </a:cubicBezTo>
                    <a:cubicBezTo>
                      <a:pt x="84" y="31"/>
                      <a:pt x="83" y="30"/>
                      <a:pt x="83" y="28"/>
                    </a:cubicBezTo>
                    <a:cubicBezTo>
                      <a:pt x="82" y="25"/>
                      <a:pt x="82" y="25"/>
                      <a:pt x="82" y="25"/>
                    </a:cubicBezTo>
                    <a:cubicBezTo>
                      <a:pt x="81" y="24"/>
                      <a:pt x="81" y="24"/>
                      <a:pt x="81" y="24"/>
                    </a:cubicBezTo>
                    <a:cubicBezTo>
                      <a:pt x="81" y="22"/>
                      <a:pt x="80" y="21"/>
                      <a:pt x="79" y="20"/>
                    </a:cubicBezTo>
                    <a:cubicBezTo>
                      <a:pt x="78" y="19"/>
                      <a:pt x="77" y="18"/>
                      <a:pt x="77" y="17"/>
                    </a:cubicBezTo>
                    <a:cubicBezTo>
                      <a:pt x="77" y="17"/>
                      <a:pt x="58" y="0"/>
                      <a:pt x="54" y="0"/>
                    </a:cubicBezTo>
                    <a:cubicBezTo>
                      <a:pt x="54" y="0"/>
                      <a:pt x="53" y="0"/>
                      <a:pt x="53" y="1"/>
                    </a:cubicBezTo>
                    <a:cubicBezTo>
                      <a:pt x="53" y="1"/>
                      <a:pt x="52" y="1"/>
                      <a:pt x="52" y="2"/>
                    </a:cubicBezTo>
                    <a:cubicBezTo>
                      <a:pt x="51" y="3"/>
                      <a:pt x="49" y="4"/>
                      <a:pt x="47" y="4"/>
                    </a:cubicBezTo>
                    <a:cubicBezTo>
                      <a:pt x="47" y="5"/>
                      <a:pt x="46" y="5"/>
                      <a:pt x="45" y="5"/>
                    </a:cubicBezTo>
                    <a:cubicBezTo>
                      <a:pt x="44" y="5"/>
                      <a:pt x="44" y="5"/>
                      <a:pt x="43" y="4"/>
                    </a:cubicBezTo>
                    <a:cubicBezTo>
                      <a:pt x="41" y="4"/>
                      <a:pt x="40" y="3"/>
                      <a:pt x="39" y="2"/>
                    </a:cubicBezTo>
                    <a:cubicBezTo>
                      <a:pt x="38" y="1"/>
                      <a:pt x="38" y="1"/>
                      <a:pt x="38" y="1"/>
                    </a:cubicBezTo>
                    <a:cubicBezTo>
                      <a:pt x="37" y="0"/>
                      <a:pt x="37" y="0"/>
                      <a:pt x="37" y="0"/>
                    </a:cubicBezTo>
                    <a:cubicBezTo>
                      <a:pt x="33" y="0"/>
                      <a:pt x="14" y="17"/>
                      <a:pt x="14" y="17"/>
                    </a:cubicBezTo>
                    <a:cubicBezTo>
                      <a:pt x="13" y="18"/>
                      <a:pt x="12" y="19"/>
                      <a:pt x="12" y="20"/>
                    </a:cubicBezTo>
                    <a:cubicBezTo>
                      <a:pt x="11" y="21"/>
                      <a:pt x="10" y="22"/>
                      <a:pt x="9" y="24"/>
                    </a:cubicBezTo>
                    <a:cubicBezTo>
                      <a:pt x="9" y="25"/>
                      <a:pt x="9" y="25"/>
                      <a:pt x="9" y="25"/>
                    </a:cubicBezTo>
                    <a:cubicBezTo>
                      <a:pt x="8" y="28"/>
                      <a:pt x="8" y="28"/>
                      <a:pt x="8" y="28"/>
                    </a:cubicBezTo>
                    <a:cubicBezTo>
                      <a:pt x="7" y="30"/>
                      <a:pt x="7" y="31"/>
                      <a:pt x="6" y="32"/>
                    </a:cubicBezTo>
                    <a:cubicBezTo>
                      <a:pt x="6" y="35"/>
                      <a:pt x="5" y="37"/>
                      <a:pt x="4" y="40"/>
                    </a:cubicBezTo>
                    <a:cubicBezTo>
                      <a:pt x="3" y="45"/>
                      <a:pt x="2" y="50"/>
                      <a:pt x="1" y="55"/>
                    </a:cubicBezTo>
                    <a:cubicBezTo>
                      <a:pt x="1" y="58"/>
                      <a:pt x="1" y="61"/>
                      <a:pt x="0" y="64"/>
                    </a:cubicBezTo>
                    <a:cubicBezTo>
                      <a:pt x="0" y="66"/>
                      <a:pt x="0" y="68"/>
                      <a:pt x="0" y="70"/>
                    </a:cubicBezTo>
                    <a:cubicBezTo>
                      <a:pt x="0" y="72"/>
                      <a:pt x="0" y="74"/>
                      <a:pt x="0" y="76"/>
                    </a:cubicBezTo>
                    <a:cubicBezTo>
                      <a:pt x="0" y="79"/>
                      <a:pt x="1" y="82"/>
                      <a:pt x="1" y="84"/>
                    </a:cubicBezTo>
                    <a:cubicBezTo>
                      <a:pt x="1" y="85"/>
                      <a:pt x="1" y="85"/>
                      <a:pt x="1" y="85"/>
                    </a:cubicBezTo>
                    <a:cubicBezTo>
                      <a:pt x="1" y="87"/>
                      <a:pt x="3" y="90"/>
                      <a:pt x="6" y="90"/>
                    </a:cubicBezTo>
                    <a:cubicBezTo>
                      <a:pt x="6" y="90"/>
                      <a:pt x="7" y="90"/>
                      <a:pt x="7" y="90"/>
                    </a:cubicBezTo>
                    <a:cubicBezTo>
                      <a:pt x="10" y="90"/>
                      <a:pt x="12" y="88"/>
                      <a:pt x="13" y="85"/>
                    </a:cubicBezTo>
                    <a:cubicBezTo>
                      <a:pt x="13" y="84"/>
                      <a:pt x="13" y="84"/>
                      <a:pt x="13" y="84"/>
                    </a:cubicBezTo>
                    <a:cubicBezTo>
                      <a:pt x="13" y="84"/>
                      <a:pt x="13" y="84"/>
                      <a:pt x="13" y="84"/>
                    </a:cubicBezTo>
                    <a:cubicBezTo>
                      <a:pt x="13" y="84"/>
                      <a:pt x="13" y="84"/>
                      <a:pt x="13" y="85"/>
                    </a:cubicBezTo>
                    <a:cubicBezTo>
                      <a:pt x="17" y="109"/>
                      <a:pt x="23" y="130"/>
                      <a:pt x="41" y="151"/>
                    </a:cubicBezTo>
                    <a:cubicBezTo>
                      <a:pt x="42" y="152"/>
                      <a:pt x="44" y="153"/>
                      <a:pt x="45" y="153"/>
                    </a:cubicBezTo>
                    <a:cubicBezTo>
                      <a:pt x="47" y="153"/>
                      <a:pt x="48" y="152"/>
                      <a:pt x="50" y="151"/>
                    </a:cubicBezTo>
                    <a:cubicBezTo>
                      <a:pt x="67" y="130"/>
                      <a:pt x="74" y="109"/>
                      <a:pt x="78" y="85"/>
                    </a:cubicBezTo>
                    <a:cubicBezTo>
                      <a:pt x="78" y="84"/>
                      <a:pt x="78" y="84"/>
                      <a:pt x="78" y="84"/>
                    </a:cubicBezTo>
                    <a:cubicBezTo>
                      <a:pt x="78" y="84"/>
                      <a:pt x="78" y="84"/>
                      <a:pt x="78" y="84"/>
                    </a:cubicBezTo>
                    <a:cubicBezTo>
                      <a:pt x="78" y="85"/>
                      <a:pt x="78" y="85"/>
                      <a:pt x="78" y="85"/>
                    </a:cubicBezTo>
                    <a:cubicBezTo>
                      <a:pt x="78" y="88"/>
                      <a:pt x="81" y="90"/>
                      <a:pt x="84" y="90"/>
                    </a:cubicBezTo>
                    <a:cubicBezTo>
                      <a:pt x="84" y="90"/>
                      <a:pt x="84" y="90"/>
                      <a:pt x="84" y="90"/>
                    </a:cubicBezTo>
                    <a:cubicBezTo>
                      <a:pt x="87" y="90"/>
                      <a:pt x="89" y="87"/>
                      <a:pt x="89" y="85"/>
                    </a:cubicBezTo>
                    <a:cubicBezTo>
                      <a:pt x="89" y="85"/>
                      <a:pt x="90" y="85"/>
                      <a:pt x="90" y="84"/>
                    </a:cubicBezTo>
                    <a:cubicBezTo>
                      <a:pt x="90" y="82"/>
                      <a:pt x="90" y="79"/>
                      <a:pt x="90" y="76"/>
                    </a:cubicBezTo>
                    <a:cubicBezTo>
                      <a:pt x="90" y="74"/>
                      <a:pt x="90" y="72"/>
                      <a:pt x="90"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3" name="Freeform 100">
                <a:extLst>
                  <a:ext uri="{FF2B5EF4-FFF2-40B4-BE49-F238E27FC236}">
                    <a16:creationId xmlns:a16="http://schemas.microsoft.com/office/drawing/2014/main" id="{CC551837-D746-4BAE-8CF3-A1562E67D280}"/>
                  </a:ext>
                </a:extLst>
              </p:cNvPr>
              <p:cNvSpPr>
                <a:spLocks noEditPoints="1"/>
              </p:cNvSpPr>
              <p:nvPr/>
            </p:nvSpPr>
            <p:spPr bwMode="auto">
              <a:xfrm>
                <a:off x="6299200" y="3602037"/>
                <a:ext cx="273050" cy="350838"/>
              </a:xfrm>
              <a:custGeom>
                <a:avLst/>
                <a:gdLst>
                  <a:gd name="T0" fmla="*/ 0 w 68"/>
                  <a:gd name="T1" fmla="*/ 53 h 87"/>
                  <a:gd name="T2" fmla="*/ 34 w 68"/>
                  <a:gd name="T3" fmla="*/ 87 h 87"/>
                  <a:gd name="T4" fmla="*/ 68 w 68"/>
                  <a:gd name="T5" fmla="*/ 53 h 87"/>
                  <a:gd name="T6" fmla="*/ 54 w 68"/>
                  <a:gd name="T7" fmla="*/ 25 h 87"/>
                  <a:gd name="T8" fmla="*/ 55 w 68"/>
                  <a:gd name="T9" fmla="*/ 19 h 87"/>
                  <a:gd name="T10" fmla="*/ 33 w 68"/>
                  <a:gd name="T11" fmla="*/ 1 h 87"/>
                  <a:gd name="T12" fmla="*/ 12 w 68"/>
                  <a:gd name="T13" fmla="*/ 21 h 87"/>
                  <a:gd name="T14" fmla="*/ 13 w 68"/>
                  <a:gd name="T15" fmla="*/ 26 h 87"/>
                  <a:gd name="T16" fmla="*/ 0 w 68"/>
                  <a:gd name="T17" fmla="*/ 53 h 87"/>
                  <a:gd name="T18" fmla="*/ 24 w 68"/>
                  <a:gd name="T19" fmla="*/ 39 h 87"/>
                  <a:gd name="T20" fmla="*/ 38 w 68"/>
                  <a:gd name="T21" fmla="*/ 51 h 87"/>
                  <a:gd name="T22" fmla="*/ 57 w 68"/>
                  <a:gd name="T23" fmla="*/ 66 h 87"/>
                  <a:gd name="T24" fmla="*/ 34 w 68"/>
                  <a:gd name="T25" fmla="*/ 79 h 87"/>
                  <a:gd name="T26" fmla="*/ 9 w 68"/>
                  <a:gd name="T27" fmla="*/ 59 h 87"/>
                  <a:gd name="T28" fmla="*/ 24 w 68"/>
                  <a:gd name="T29" fmla="*/ 39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 h="87">
                    <a:moveTo>
                      <a:pt x="0" y="53"/>
                    </a:moveTo>
                    <a:cubicBezTo>
                      <a:pt x="0" y="71"/>
                      <a:pt x="15" y="87"/>
                      <a:pt x="34" y="87"/>
                    </a:cubicBezTo>
                    <a:cubicBezTo>
                      <a:pt x="53" y="87"/>
                      <a:pt x="68" y="71"/>
                      <a:pt x="68" y="53"/>
                    </a:cubicBezTo>
                    <a:cubicBezTo>
                      <a:pt x="68" y="41"/>
                      <a:pt x="63" y="31"/>
                      <a:pt x="54" y="25"/>
                    </a:cubicBezTo>
                    <a:cubicBezTo>
                      <a:pt x="55" y="23"/>
                      <a:pt x="55" y="21"/>
                      <a:pt x="55" y="19"/>
                    </a:cubicBezTo>
                    <a:cubicBezTo>
                      <a:pt x="55" y="8"/>
                      <a:pt x="45" y="0"/>
                      <a:pt x="33" y="1"/>
                    </a:cubicBezTo>
                    <a:cubicBezTo>
                      <a:pt x="21" y="1"/>
                      <a:pt x="12" y="11"/>
                      <a:pt x="12" y="21"/>
                    </a:cubicBezTo>
                    <a:cubicBezTo>
                      <a:pt x="13" y="23"/>
                      <a:pt x="13" y="24"/>
                      <a:pt x="13" y="26"/>
                    </a:cubicBezTo>
                    <a:cubicBezTo>
                      <a:pt x="5" y="32"/>
                      <a:pt x="0" y="42"/>
                      <a:pt x="0" y="53"/>
                    </a:cubicBezTo>
                    <a:close/>
                    <a:moveTo>
                      <a:pt x="24" y="39"/>
                    </a:moveTo>
                    <a:cubicBezTo>
                      <a:pt x="24" y="39"/>
                      <a:pt x="27" y="50"/>
                      <a:pt x="38" y="51"/>
                    </a:cubicBezTo>
                    <a:cubicBezTo>
                      <a:pt x="53" y="51"/>
                      <a:pt x="58" y="57"/>
                      <a:pt x="57" y="66"/>
                    </a:cubicBezTo>
                    <a:cubicBezTo>
                      <a:pt x="52" y="74"/>
                      <a:pt x="44" y="79"/>
                      <a:pt x="34" y="79"/>
                    </a:cubicBezTo>
                    <a:cubicBezTo>
                      <a:pt x="22" y="79"/>
                      <a:pt x="12" y="70"/>
                      <a:pt x="9" y="59"/>
                    </a:cubicBezTo>
                    <a:cubicBezTo>
                      <a:pt x="10" y="49"/>
                      <a:pt x="16" y="42"/>
                      <a:pt x="2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1" name="Group 110">
              <a:extLst>
                <a:ext uri="{FF2B5EF4-FFF2-40B4-BE49-F238E27FC236}">
                  <a16:creationId xmlns:a16="http://schemas.microsoft.com/office/drawing/2014/main" id="{7D6B915C-F9DB-4490-A8F7-7486AFA0B561}"/>
                </a:ext>
              </a:extLst>
            </p:cNvPr>
            <p:cNvGrpSpPr/>
            <p:nvPr/>
          </p:nvGrpSpPr>
          <p:grpSpPr>
            <a:xfrm>
              <a:off x="1036815" y="2712691"/>
              <a:ext cx="190255" cy="462984"/>
              <a:chOff x="4416425" y="3668713"/>
              <a:chExt cx="395288" cy="963613"/>
            </a:xfrm>
            <a:solidFill>
              <a:srgbClr val="092F57"/>
            </a:solidFill>
          </p:grpSpPr>
          <p:sp>
            <p:nvSpPr>
              <p:cNvPr id="151" name="Freeform 93">
                <a:extLst>
                  <a:ext uri="{FF2B5EF4-FFF2-40B4-BE49-F238E27FC236}">
                    <a16:creationId xmlns:a16="http://schemas.microsoft.com/office/drawing/2014/main" id="{FB48C733-8F79-44FC-8F51-01EE4B014860}"/>
                  </a:ext>
                </a:extLst>
              </p:cNvPr>
              <p:cNvSpPr>
                <a:spLocks/>
              </p:cNvSpPr>
              <p:nvPr/>
            </p:nvSpPr>
            <p:spPr bwMode="auto">
              <a:xfrm>
                <a:off x="4416425" y="3967163"/>
                <a:ext cx="395288" cy="665163"/>
              </a:xfrm>
              <a:custGeom>
                <a:avLst/>
                <a:gdLst>
                  <a:gd name="T0" fmla="*/ 184 w 206"/>
                  <a:gd name="T1" fmla="*/ 206 h 347"/>
                  <a:gd name="T2" fmla="*/ 201 w 206"/>
                  <a:gd name="T3" fmla="*/ 195 h 347"/>
                  <a:gd name="T4" fmla="*/ 205 w 206"/>
                  <a:gd name="T5" fmla="*/ 167 h 347"/>
                  <a:gd name="T6" fmla="*/ 205 w 206"/>
                  <a:gd name="T7" fmla="*/ 124 h 347"/>
                  <a:gd name="T8" fmla="*/ 197 w 206"/>
                  <a:gd name="T9" fmla="*/ 71 h 347"/>
                  <a:gd name="T10" fmla="*/ 194 w 206"/>
                  <a:gd name="T11" fmla="*/ 57 h 347"/>
                  <a:gd name="T12" fmla="*/ 189 w 206"/>
                  <a:gd name="T13" fmla="*/ 46 h 347"/>
                  <a:gd name="T14" fmla="*/ 163 w 206"/>
                  <a:gd name="T15" fmla="*/ 31 h 347"/>
                  <a:gd name="T16" fmla="*/ 131 w 206"/>
                  <a:gd name="T17" fmla="*/ 86 h 347"/>
                  <a:gd name="T18" fmla="*/ 112 w 206"/>
                  <a:gd name="T19" fmla="*/ 38 h 347"/>
                  <a:gd name="T20" fmla="*/ 119 w 206"/>
                  <a:gd name="T21" fmla="*/ 23 h 347"/>
                  <a:gd name="T22" fmla="*/ 129 w 206"/>
                  <a:gd name="T23" fmla="*/ 32 h 347"/>
                  <a:gd name="T24" fmla="*/ 132 w 206"/>
                  <a:gd name="T25" fmla="*/ 30 h 347"/>
                  <a:gd name="T26" fmla="*/ 126 w 206"/>
                  <a:gd name="T27" fmla="*/ 3 h 347"/>
                  <a:gd name="T28" fmla="*/ 124 w 206"/>
                  <a:gd name="T29" fmla="*/ 0 h 347"/>
                  <a:gd name="T30" fmla="*/ 119 w 206"/>
                  <a:gd name="T31" fmla="*/ 3 h 347"/>
                  <a:gd name="T32" fmla="*/ 104 w 206"/>
                  <a:gd name="T33" fmla="*/ 10 h 347"/>
                  <a:gd name="T34" fmla="*/ 88 w 206"/>
                  <a:gd name="T35" fmla="*/ 3 h 347"/>
                  <a:gd name="T36" fmla="*/ 84 w 206"/>
                  <a:gd name="T37" fmla="*/ 0 h 347"/>
                  <a:gd name="T38" fmla="*/ 81 w 206"/>
                  <a:gd name="T39" fmla="*/ 3 h 347"/>
                  <a:gd name="T40" fmla="*/ 75 w 206"/>
                  <a:gd name="T41" fmla="*/ 30 h 347"/>
                  <a:gd name="T42" fmla="*/ 78 w 206"/>
                  <a:gd name="T43" fmla="*/ 32 h 347"/>
                  <a:gd name="T44" fmla="*/ 88 w 206"/>
                  <a:gd name="T45" fmla="*/ 23 h 347"/>
                  <a:gd name="T46" fmla="*/ 96 w 206"/>
                  <a:gd name="T47" fmla="*/ 38 h 347"/>
                  <a:gd name="T48" fmla="*/ 76 w 206"/>
                  <a:gd name="T49" fmla="*/ 87 h 347"/>
                  <a:gd name="T50" fmla="*/ 49 w 206"/>
                  <a:gd name="T51" fmla="*/ 34 h 347"/>
                  <a:gd name="T52" fmla="*/ 32 w 206"/>
                  <a:gd name="T53" fmla="*/ 39 h 347"/>
                  <a:gd name="T54" fmla="*/ 21 w 206"/>
                  <a:gd name="T55" fmla="*/ 54 h 347"/>
                  <a:gd name="T56" fmla="*/ 17 w 206"/>
                  <a:gd name="T57" fmla="*/ 64 h 347"/>
                  <a:gd name="T58" fmla="*/ 10 w 206"/>
                  <a:gd name="T59" fmla="*/ 90 h 347"/>
                  <a:gd name="T60" fmla="*/ 0 w 206"/>
                  <a:gd name="T61" fmla="*/ 158 h 347"/>
                  <a:gd name="T62" fmla="*/ 2 w 206"/>
                  <a:gd name="T63" fmla="*/ 193 h 347"/>
                  <a:gd name="T64" fmla="*/ 16 w 206"/>
                  <a:gd name="T65" fmla="*/ 204 h 347"/>
                  <a:gd name="T66" fmla="*/ 29 w 206"/>
                  <a:gd name="T67" fmla="*/ 191 h 347"/>
                  <a:gd name="T68" fmla="*/ 30 w 206"/>
                  <a:gd name="T69" fmla="*/ 192 h 347"/>
                  <a:gd name="T70" fmla="*/ 93 w 206"/>
                  <a:gd name="T71" fmla="*/ 343 h 347"/>
                  <a:gd name="T72" fmla="*/ 113 w 206"/>
                  <a:gd name="T73" fmla="*/ 343 h 347"/>
                  <a:gd name="T74" fmla="*/ 176 w 206"/>
                  <a:gd name="T75" fmla="*/ 20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6" h="347">
                    <a:moveTo>
                      <a:pt x="176" y="200"/>
                    </a:moveTo>
                    <a:cubicBezTo>
                      <a:pt x="178" y="203"/>
                      <a:pt x="181" y="205"/>
                      <a:pt x="184" y="206"/>
                    </a:cubicBezTo>
                    <a:cubicBezTo>
                      <a:pt x="185" y="206"/>
                      <a:pt x="186" y="206"/>
                      <a:pt x="187" y="206"/>
                    </a:cubicBezTo>
                    <a:cubicBezTo>
                      <a:pt x="194" y="206"/>
                      <a:pt x="199" y="202"/>
                      <a:pt x="201" y="195"/>
                    </a:cubicBezTo>
                    <a:cubicBezTo>
                      <a:pt x="201" y="195"/>
                      <a:pt x="201" y="195"/>
                      <a:pt x="201" y="195"/>
                    </a:cubicBezTo>
                    <a:cubicBezTo>
                      <a:pt x="203" y="185"/>
                      <a:pt x="204" y="176"/>
                      <a:pt x="205" y="167"/>
                    </a:cubicBezTo>
                    <a:cubicBezTo>
                      <a:pt x="205" y="164"/>
                      <a:pt x="205" y="162"/>
                      <a:pt x="205" y="160"/>
                    </a:cubicBezTo>
                    <a:cubicBezTo>
                      <a:pt x="206" y="148"/>
                      <a:pt x="206" y="136"/>
                      <a:pt x="205" y="124"/>
                    </a:cubicBezTo>
                    <a:cubicBezTo>
                      <a:pt x="205" y="113"/>
                      <a:pt x="203" y="101"/>
                      <a:pt x="201" y="89"/>
                    </a:cubicBezTo>
                    <a:cubicBezTo>
                      <a:pt x="200" y="83"/>
                      <a:pt x="199" y="77"/>
                      <a:pt x="197" y="71"/>
                    </a:cubicBezTo>
                    <a:cubicBezTo>
                      <a:pt x="197" y="68"/>
                      <a:pt x="196" y="65"/>
                      <a:pt x="195" y="62"/>
                    </a:cubicBezTo>
                    <a:cubicBezTo>
                      <a:pt x="194" y="57"/>
                      <a:pt x="194" y="57"/>
                      <a:pt x="194" y="57"/>
                    </a:cubicBezTo>
                    <a:cubicBezTo>
                      <a:pt x="192" y="53"/>
                      <a:pt x="192" y="53"/>
                      <a:pt x="192" y="53"/>
                    </a:cubicBezTo>
                    <a:cubicBezTo>
                      <a:pt x="192" y="51"/>
                      <a:pt x="191" y="48"/>
                      <a:pt x="189" y="46"/>
                    </a:cubicBezTo>
                    <a:cubicBezTo>
                      <a:pt x="184" y="37"/>
                      <a:pt x="174" y="31"/>
                      <a:pt x="164" y="31"/>
                    </a:cubicBezTo>
                    <a:cubicBezTo>
                      <a:pt x="163" y="31"/>
                      <a:pt x="163" y="31"/>
                      <a:pt x="163" y="31"/>
                    </a:cubicBezTo>
                    <a:cubicBezTo>
                      <a:pt x="136" y="78"/>
                      <a:pt x="136" y="78"/>
                      <a:pt x="136" y="78"/>
                    </a:cubicBezTo>
                    <a:cubicBezTo>
                      <a:pt x="131" y="86"/>
                      <a:pt x="131" y="86"/>
                      <a:pt x="131" y="86"/>
                    </a:cubicBezTo>
                    <a:cubicBezTo>
                      <a:pt x="112" y="43"/>
                      <a:pt x="112" y="43"/>
                      <a:pt x="112" y="43"/>
                    </a:cubicBezTo>
                    <a:cubicBezTo>
                      <a:pt x="111" y="42"/>
                      <a:pt x="111" y="40"/>
                      <a:pt x="112" y="38"/>
                    </a:cubicBezTo>
                    <a:cubicBezTo>
                      <a:pt x="117" y="24"/>
                      <a:pt x="117" y="24"/>
                      <a:pt x="117" y="24"/>
                    </a:cubicBezTo>
                    <a:cubicBezTo>
                      <a:pt x="118" y="24"/>
                      <a:pt x="119" y="23"/>
                      <a:pt x="119" y="23"/>
                    </a:cubicBezTo>
                    <a:cubicBezTo>
                      <a:pt x="120" y="23"/>
                      <a:pt x="120" y="23"/>
                      <a:pt x="121" y="24"/>
                    </a:cubicBezTo>
                    <a:cubicBezTo>
                      <a:pt x="129" y="32"/>
                      <a:pt x="129" y="32"/>
                      <a:pt x="129" y="32"/>
                    </a:cubicBezTo>
                    <a:cubicBezTo>
                      <a:pt x="130" y="32"/>
                      <a:pt x="130" y="32"/>
                      <a:pt x="130" y="32"/>
                    </a:cubicBezTo>
                    <a:cubicBezTo>
                      <a:pt x="131" y="32"/>
                      <a:pt x="133" y="31"/>
                      <a:pt x="132" y="30"/>
                    </a:cubicBezTo>
                    <a:cubicBezTo>
                      <a:pt x="128" y="10"/>
                      <a:pt x="128" y="10"/>
                      <a:pt x="128" y="10"/>
                    </a:cubicBezTo>
                    <a:cubicBezTo>
                      <a:pt x="126" y="3"/>
                      <a:pt x="126" y="3"/>
                      <a:pt x="126" y="3"/>
                    </a:cubicBezTo>
                    <a:cubicBezTo>
                      <a:pt x="126" y="2"/>
                      <a:pt x="126" y="2"/>
                      <a:pt x="126" y="2"/>
                    </a:cubicBezTo>
                    <a:cubicBezTo>
                      <a:pt x="126" y="1"/>
                      <a:pt x="125" y="0"/>
                      <a:pt x="124" y="0"/>
                    </a:cubicBezTo>
                    <a:cubicBezTo>
                      <a:pt x="123" y="0"/>
                      <a:pt x="122" y="0"/>
                      <a:pt x="121" y="1"/>
                    </a:cubicBezTo>
                    <a:cubicBezTo>
                      <a:pt x="121" y="2"/>
                      <a:pt x="120" y="3"/>
                      <a:pt x="119" y="3"/>
                    </a:cubicBezTo>
                    <a:cubicBezTo>
                      <a:pt x="116" y="6"/>
                      <a:pt x="113" y="8"/>
                      <a:pt x="109" y="9"/>
                    </a:cubicBezTo>
                    <a:cubicBezTo>
                      <a:pt x="108" y="10"/>
                      <a:pt x="106" y="10"/>
                      <a:pt x="104" y="10"/>
                    </a:cubicBezTo>
                    <a:cubicBezTo>
                      <a:pt x="102" y="10"/>
                      <a:pt x="100" y="10"/>
                      <a:pt x="98" y="9"/>
                    </a:cubicBezTo>
                    <a:cubicBezTo>
                      <a:pt x="94" y="8"/>
                      <a:pt x="91" y="6"/>
                      <a:pt x="88" y="3"/>
                    </a:cubicBezTo>
                    <a:cubicBezTo>
                      <a:pt x="87" y="3"/>
                      <a:pt x="87" y="2"/>
                      <a:pt x="86" y="1"/>
                    </a:cubicBezTo>
                    <a:cubicBezTo>
                      <a:pt x="85" y="0"/>
                      <a:pt x="85" y="0"/>
                      <a:pt x="84" y="0"/>
                    </a:cubicBezTo>
                    <a:cubicBezTo>
                      <a:pt x="83" y="0"/>
                      <a:pt x="82" y="0"/>
                      <a:pt x="81" y="2"/>
                    </a:cubicBezTo>
                    <a:cubicBezTo>
                      <a:pt x="81" y="3"/>
                      <a:pt x="81" y="3"/>
                      <a:pt x="81" y="3"/>
                    </a:cubicBezTo>
                    <a:cubicBezTo>
                      <a:pt x="80" y="10"/>
                      <a:pt x="80" y="10"/>
                      <a:pt x="80" y="10"/>
                    </a:cubicBezTo>
                    <a:cubicBezTo>
                      <a:pt x="75" y="30"/>
                      <a:pt x="75" y="30"/>
                      <a:pt x="75" y="30"/>
                    </a:cubicBezTo>
                    <a:cubicBezTo>
                      <a:pt x="75" y="31"/>
                      <a:pt x="76" y="32"/>
                      <a:pt x="77" y="32"/>
                    </a:cubicBezTo>
                    <a:cubicBezTo>
                      <a:pt x="78" y="32"/>
                      <a:pt x="78" y="32"/>
                      <a:pt x="78" y="32"/>
                    </a:cubicBezTo>
                    <a:cubicBezTo>
                      <a:pt x="87" y="24"/>
                      <a:pt x="87" y="24"/>
                      <a:pt x="87" y="24"/>
                    </a:cubicBezTo>
                    <a:cubicBezTo>
                      <a:pt x="87" y="23"/>
                      <a:pt x="88" y="23"/>
                      <a:pt x="88" y="23"/>
                    </a:cubicBezTo>
                    <a:cubicBezTo>
                      <a:pt x="89" y="23"/>
                      <a:pt x="90" y="24"/>
                      <a:pt x="90" y="24"/>
                    </a:cubicBezTo>
                    <a:cubicBezTo>
                      <a:pt x="96" y="38"/>
                      <a:pt x="96" y="38"/>
                      <a:pt x="96" y="38"/>
                    </a:cubicBezTo>
                    <a:cubicBezTo>
                      <a:pt x="97" y="40"/>
                      <a:pt x="96" y="42"/>
                      <a:pt x="96" y="43"/>
                    </a:cubicBezTo>
                    <a:cubicBezTo>
                      <a:pt x="76" y="87"/>
                      <a:pt x="76" y="87"/>
                      <a:pt x="76" y="87"/>
                    </a:cubicBezTo>
                    <a:cubicBezTo>
                      <a:pt x="75" y="86"/>
                      <a:pt x="75" y="85"/>
                      <a:pt x="74" y="85"/>
                    </a:cubicBezTo>
                    <a:cubicBezTo>
                      <a:pt x="66" y="67"/>
                      <a:pt x="56" y="49"/>
                      <a:pt x="49" y="34"/>
                    </a:cubicBezTo>
                    <a:cubicBezTo>
                      <a:pt x="48" y="32"/>
                      <a:pt x="47" y="31"/>
                      <a:pt x="46" y="29"/>
                    </a:cubicBezTo>
                    <a:cubicBezTo>
                      <a:pt x="32" y="39"/>
                      <a:pt x="32" y="39"/>
                      <a:pt x="32" y="39"/>
                    </a:cubicBezTo>
                    <a:cubicBezTo>
                      <a:pt x="30" y="41"/>
                      <a:pt x="28" y="42"/>
                      <a:pt x="27" y="44"/>
                    </a:cubicBezTo>
                    <a:cubicBezTo>
                      <a:pt x="25" y="47"/>
                      <a:pt x="23" y="50"/>
                      <a:pt x="21" y="54"/>
                    </a:cubicBezTo>
                    <a:cubicBezTo>
                      <a:pt x="21" y="56"/>
                      <a:pt x="21" y="56"/>
                      <a:pt x="21" y="56"/>
                    </a:cubicBezTo>
                    <a:cubicBezTo>
                      <a:pt x="17" y="64"/>
                      <a:pt x="17" y="64"/>
                      <a:pt x="17" y="64"/>
                    </a:cubicBezTo>
                    <a:cubicBezTo>
                      <a:pt x="16" y="67"/>
                      <a:pt x="16" y="70"/>
                      <a:pt x="15" y="73"/>
                    </a:cubicBezTo>
                    <a:cubicBezTo>
                      <a:pt x="13" y="78"/>
                      <a:pt x="11" y="84"/>
                      <a:pt x="10" y="90"/>
                    </a:cubicBezTo>
                    <a:cubicBezTo>
                      <a:pt x="7" y="101"/>
                      <a:pt x="5" y="112"/>
                      <a:pt x="3" y="124"/>
                    </a:cubicBezTo>
                    <a:cubicBezTo>
                      <a:pt x="2" y="135"/>
                      <a:pt x="1" y="146"/>
                      <a:pt x="0" y="158"/>
                    </a:cubicBezTo>
                    <a:cubicBezTo>
                      <a:pt x="0" y="160"/>
                      <a:pt x="0" y="163"/>
                      <a:pt x="0" y="165"/>
                    </a:cubicBezTo>
                    <a:cubicBezTo>
                      <a:pt x="1" y="174"/>
                      <a:pt x="1" y="184"/>
                      <a:pt x="2" y="193"/>
                    </a:cubicBezTo>
                    <a:cubicBezTo>
                      <a:pt x="3" y="198"/>
                      <a:pt x="8" y="203"/>
                      <a:pt x="14" y="204"/>
                    </a:cubicBezTo>
                    <a:cubicBezTo>
                      <a:pt x="15" y="204"/>
                      <a:pt x="15" y="204"/>
                      <a:pt x="16" y="204"/>
                    </a:cubicBezTo>
                    <a:cubicBezTo>
                      <a:pt x="22" y="204"/>
                      <a:pt x="28" y="199"/>
                      <a:pt x="29" y="192"/>
                    </a:cubicBezTo>
                    <a:cubicBezTo>
                      <a:pt x="29" y="191"/>
                      <a:pt x="29" y="191"/>
                      <a:pt x="29" y="191"/>
                    </a:cubicBezTo>
                    <a:cubicBezTo>
                      <a:pt x="29" y="191"/>
                      <a:pt x="29" y="191"/>
                      <a:pt x="29" y="191"/>
                    </a:cubicBezTo>
                    <a:cubicBezTo>
                      <a:pt x="30" y="191"/>
                      <a:pt x="30" y="192"/>
                      <a:pt x="30" y="192"/>
                    </a:cubicBezTo>
                    <a:cubicBezTo>
                      <a:pt x="30" y="195"/>
                      <a:pt x="31" y="197"/>
                      <a:pt x="31" y="200"/>
                    </a:cubicBezTo>
                    <a:cubicBezTo>
                      <a:pt x="40" y="253"/>
                      <a:pt x="55" y="298"/>
                      <a:pt x="93" y="343"/>
                    </a:cubicBezTo>
                    <a:cubicBezTo>
                      <a:pt x="96" y="345"/>
                      <a:pt x="100" y="347"/>
                      <a:pt x="103" y="347"/>
                    </a:cubicBezTo>
                    <a:cubicBezTo>
                      <a:pt x="107" y="347"/>
                      <a:pt x="111" y="345"/>
                      <a:pt x="113" y="343"/>
                    </a:cubicBezTo>
                    <a:cubicBezTo>
                      <a:pt x="152" y="299"/>
                      <a:pt x="166" y="254"/>
                      <a:pt x="175" y="202"/>
                    </a:cubicBezTo>
                    <a:cubicBezTo>
                      <a:pt x="176" y="201"/>
                      <a:pt x="176" y="201"/>
                      <a:pt x="176" y="2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2" name="Freeform 94">
                <a:extLst>
                  <a:ext uri="{FF2B5EF4-FFF2-40B4-BE49-F238E27FC236}">
                    <a16:creationId xmlns:a16="http://schemas.microsoft.com/office/drawing/2014/main" id="{D66232A8-7214-4C55-86AF-52147E356DF6}"/>
                  </a:ext>
                </a:extLst>
              </p:cNvPr>
              <p:cNvSpPr>
                <a:spLocks/>
              </p:cNvSpPr>
              <p:nvPr/>
            </p:nvSpPr>
            <p:spPr bwMode="auto">
              <a:xfrm>
                <a:off x="4475163" y="3668713"/>
                <a:ext cx="274638" cy="274638"/>
              </a:xfrm>
              <a:custGeom>
                <a:avLst/>
                <a:gdLst>
                  <a:gd name="T0" fmla="*/ 36 w 143"/>
                  <a:gd name="T1" fmla="*/ 133 h 143"/>
                  <a:gd name="T2" fmla="*/ 72 w 143"/>
                  <a:gd name="T3" fmla="*/ 143 h 143"/>
                  <a:gd name="T4" fmla="*/ 108 w 143"/>
                  <a:gd name="T5" fmla="*/ 133 h 143"/>
                  <a:gd name="T6" fmla="*/ 143 w 143"/>
                  <a:gd name="T7" fmla="*/ 71 h 143"/>
                  <a:gd name="T8" fmla="*/ 72 w 143"/>
                  <a:gd name="T9" fmla="*/ 0 h 143"/>
                  <a:gd name="T10" fmla="*/ 0 w 143"/>
                  <a:gd name="T11" fmla="*/ 71 h 143"/>
                  <a:gd name="T12" fmla="*/ 36 w 143"/>
                  <a:gd name="T13" fmla="*/ 133 h 143"/>
                </a:gdLst>
                <a:ahLst/>
                <a:cxnLst>
                  <a:cxn ang="0">
                    <a:pos x="T0" y="T1"/>
                  </a:cxn>
                  <a:cxn ang="0">
                    <a:pos x="T2" y="T3"/>
                  </a:cxn>
                  <a:cxn ang="0">
                    <a:pos x="T4" y="T5"/>
                  </a:cxn>
                  <a:cxn ang="0">
                    <a:pos x="T6" y="T7"/>
                  </a:cxn>
                  <a:cxn ang="0">
                    <a:pos x="T8" y="T9"/>
                  </a:cxn>
                  <a:cxn ang="0">
                    <a:pos x="T10" y="T11"/>
                  </a:cxn>
                  <a:cxn ang="0">
                    <a:pos x="T12" y="T13"/>
                  </a:cxn>
                </a:cxnLst>
                <a:rect l="0" t="0" r="r" b="b"/>
                <a:pathLst>
                  <a:path w="143" h="143">
                    <a:moveTo>
                      <a:pt x="36" y="133"/>
                    </a:moveTo>
                    <a:cubicBezTo>
                      <a:pt x="47" y="139"/>
                      <a:pt x="59" y="143"/>
                      <a:pt x="72" y="143"/>
                    </a:cubicBezTo>
                    <a:cubicBezTo>
                      <a:pt x="85" y="143"/>
                      <a:pt x="97" y="139"/>
                      <a:pt x="108" y="133"/>
                    </a:cubicBezTo>
                    <a:cubicBezTo>
                      <a:pt x="129" y="120"/>
                      <a:pt x="143" y="97"/>
                      <a:pt x="143" y="71"/>
                    </a:cubicBezTo>
                    <a:cubicBezTo>
                      <a:pt x="143" y="32"/>
                      <a:pt x="111" y="0"/>
                      <a:pt x="72" y="0"/>
                    </a:cubicBezTo>
                    <a:cubicBezTo>
                      <a:pt x="32" y="0"/>
                      <a:pt x="0" y="32"/>
                      <a:pt x="0" y="71"/>
                    </a:cubicBezTo>
                    <a:cubicBezTo>
                      <a:pt x="0" y="98"/>
                      <a:pt x="15" y="121"/>
                      <a:pt x="36" y="1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2" name="Group 111">
              <a:extLst>
                <a:ext uri="{FF2B5EF4-FFF2-40B4-BE49-F238E27FC236}">
                  <a16:creationId xmlns:a16="http://schemas.microsoft.com/office/drawing/2014/main" id="{D7FF5C92-CE4B-4187-BA27-9CF4DD91179D}"/>
                </a:ext>
              </a:extLst>
            </p:cNvPr>
            <p:cNvGrpSpPr/>
            <p:nvPr/>
          </p:nvGrpSpPr>
          <p:grpSpPr>
            <a:xfrm>
              <a:off x="1843554" y="2709945"/>
              <a:ext cx="190255" cy="462984"/>
              <a:chOff x="4416425" y="3668713"/>
              <a:chExt cx="395288" cy="963613"/>
            </a:xfrm>
            <a:solidFill>
              <a:srgbClr val="092F57"/>
            </a:solidFill>
          </p:grpSpPr>
          <p:sp>
            <p:nvSpPr>
              <p:cNvPr id="149" name="Freeform 93">
                <a:extLst>
                  <a:ext uri="{FF2B5EF4-FFF2-40B4-BE49-F238E27FC236}">
                    <a16:creationId xmlns:a16="http://schemas.microsoft.com/office/drawing/2014/main" id="{3340C74A-B305-4B0D-82F6-A3312D5576F2}"/>
                  </a:ext>
                </a:extLst>
              </p:cNvPr>
              <p:cNvSpPr>
                <a:spLocks/>
              </p:cNvSpPr>
              <p:nvPr/>
            </p:nvSpPr>
            <p:spPr bwMode="auto">
              <a:xfrm>
                <a:off x="4416425" y="3967163"/>
                <a:ext cx="395288" cy="665163"/>
              </a:xfrm>
              <a:custGeom>
                <a:avLst/>
                <a:gdLst>
                  <a:gd name="T0" fmla="*/ 184 w 206"/>
                  <a:gd name="T1" fmla="*/ 206 h 347"/>
                  <a:gd name="T2" fmla="*/ 201 w 206"/>
                  <a:gd name="T3" fmla="*/ 195 h 347"/>
                  <a:gd name="T4" fmla="*/ 205 w 206"/>
                  <a:gd name="T5" fmla="*/ 167 h 347"/>
                  <a:gd name="T6" fmla="*/ 205 w 206"/>
                  <a:gd name="T7" fmla="*/ 124 h 347"/>
                  <a:gd name="T8" fmla="*/ 197 w 206"/>
                  <a:gd name="T9" fmla="*/ 71 h 347"/>
                  <a:gd name="T10" fmla="*/ 194 w 206"/>
                  <a:gd name="T11" fmla="*/ 57 h 347"/>
                  <a:gd name="T12" fmla="*/ 189 w 206"/>
                  <a:gd name="T13" fmla="*/ 46 h 347"/>
                  <a:gd name="T14" fmla="*/ 163 w 206"/>
                  <a:gd name="T15" fmla="*/ 31 h 347"/>
                  <a:gd name="T16" fmla="*/ 131 w 206"/>
                  <a:gd name="T17" fmla="*/ 86 h 347"/>
                  <a:gd name="T18" fmla="*/ 112 w 206"/>
                  <a:gd name="T19" fmla="*/ 38 h 347"/>
                  <a:gd name="T20" fmla="*/ 119 w 206"/>
                  <a:gd name="T21" fmla="*/ 23 h 347"/>
                  <a:gd name="T22" fmla="*/ 129 w 206"/>
                  <a:gd name="T23" fmla="*/ 32 h 347"/>
                  <a:gd name="T24" fmla="*/ 132 w 206"/>
                  <a:gd name="T25" fmla="*/ 30 h 347"/>
                  <a:gd name="T26" fmla="*/ 126 w 206"/>
                  <a:gd name="T27" fmla="*/ 3 h 347"/>
                  <a:gd name="T28" fmla="*/ 124 w 206"/>
                  <a:gd name="T29" fmla="*/ 0 h 347"/>
                  <a:gd name="T30" fmla="*/ 119 w 206"/>
                  <a:gd name="T31" fmla="*/ 3 h 347"/>
                  <a:gd name="T32" fmla="*/ 104 w 206"/>
                  <a:gd name="T33" fmla="*/ 10 h 347"/>
                  <a:gd name="T34" fmla="*/ 88 w 206"/>
                  <a:gd name="T35" fmla="*/ 3 h 347"/>
                  <a:gd name="T36" fmla="*/ 84 w 206"/>
                  <a:gd name="T37" fmla="*/ 0 h 347"/>
                  <a:gd name="T38" fmla="*/ 81 w 206"/>
                  <a:gd name="T39" fmla="*/ 3 h 347"/>
                  <a:gd name="T40" fmla="*/ 75 w 206"/>
                  <a:gd name="T41" fmla="*/ 30 h 347"/>
                  <a:gd name="T42" fmla="*/ 78 w 206"/>
                  <a:gd name="T43" fmla="*/ 32 h 347"/>
                  <a:gd name="T44" fmla="*/ 88 w 206"/>
                  <a:gd name="T45" fmla="*/ 23 h 347"/>
                  <a:gd name="T46" fmla="*/ 96 w 206"/>
                  <a:gd name="T47" fmla="*/ 38 h 347"/>
                  <a:gd name="T48" fmla="*/ 76 w 206"/>
                  <a:gd name="T49" fmla="*/ 87 h 347"/>
                  <a:gd name="T50" fmla="*/ 49 w 206"/>
                  <a:gd name="T51" fmla="*/ 34 h 347"/>
                  <a:gd name="T52" fmla="*/ 32 w 206"/>
                  <a:gd name="T53" fmla="*/ 39 h 347"/>
                  <a:gd name="T54" fmla="*/ 21 w 206"/>
                  <a:gd name="T55" fmla="*/ 54 h 347"/>
                  <a:gd name="T56" fmla="*/ 17 w 206"/>
                  <a:gd name="T57" fmla="*/ 64 h 347"/>
                  <a:gd name="T58" fmla="*/ 10 w 206"/>
                  <a:gd name="T59" fmla="*/ 90 h 347"/>
                  <a:gd name="T60" fmla="*/ 0 w 206"/>
                  <a:gd name="T61" fmla="*/ 158 h 347"/>
                  <a:gd name="T62" fmla="*/ 2 w 206"/>
                  <a:gd name="T63" fmla="*/ 193 h 347"/>
                  <a:gd name="T64" fmla="*/ 16 w 206"/>
                  <a:gd name="T65" fmla="*/ 204 h 347"/>
                  <a:gd name="T66" fmla="*/ 29 w 206"/>
                  <a:gd name="T67" fmla="*/ 191 h 347"/>
                  <a:gd name="T68" fmla="*/ 30 w 206"/>
                  <a:gd name="T69" fmla="*/ 192 h 347"/>
                  <a:gd name="T70" fmla="*/ 93 w 206"/>
                  <a:gd name="T71" fmla="*/ 343 h 347"/>
                  <a:gd name="T72" fmla="*/ 113 w 206"/>
                  <a:gd name="T73" fmla="*/ 343 h 347"/>
                  <a:gd name="T74" fmla="*/ 176 w 206"/>
                  <a:gd name="T75" fmla="*/ 20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6" h="347">
                    <a:moveTo>
                      <a:pt x="176" y="200"/>
                    </a:moveTo>
                    <a:cubicBezTo>
                      <a:pt x="178" y="203"/>
                      <a:pt x="181" y="205"/>
                      <a:pt x="184" y="206"/>
                    </a:cubicBezTo>
                    <a:cubicBezTo>
                      <a:pt x="185" y="206"/>
                      <a:pt x="186" y="206"/>
                      <a:pt x="187" y="206"/>
                    </a:cubicBezTo>
                    <a:cubicBezTo>
                      <a:pt x="194" y="206"/>
                      <a:pt x="199" y="202"/>
                      <a:pt x="201" y="195"/>
                    </a:cubicBezTo>
                    <a:cubicBezTo>
                      <a:pt x="201" y="195"/>
                      <a:pt x="201" y="195"/>
                      <a:pt x="201" y="195"/>
                    </a:cubicBezTo>
                    <a:cubicBezTo>
                      <a:pt x="203" y="185"/>
                      <a:pt x="204" y="176"/>
                      <a:pt x="205" y="167"/>
                    </a:cubicBezTo>
                    <a:cubicBezTo>
                      <a:pt x="205" y="164"/>
                      <a:pt x="205" y="162"/>
                      <a:pt x="205" y="160"/>
                    </a:cubicBezTo>
                    <a:cubicBezTo>
                      <a:pt x="206" y="148"/>
                      <a:pt x="206" y="136"/>
                      <a:pt x="205" y="124"/>
                    </a:cubicBezTo>
                    <a:cubicBezTo>
                      <a:pt x="205" y="113"/>
                      <a:pt x="203" y="101"/>
                      <a:pt x="201" y="89"/>
                    </a:cubicBezTo>
                    <a:cubicBezTo>
                      <a:pt x="200" y="83"/>
                      <a:pt x="199" y="77"/>
                      <a:pt x="197" y="71"/>
                    </a:cubicBezTo>
                    <a:cubicBezTo>
                      <a:pt x="197" y="68"/>
                      <a:pt x="196" y="65"/>
                      <a:pt x="195" y="62"/>
                    </a:cubicBezTo>
                    <a:cubicBezTo>
                      <a:pt x="194" y="57"/>
                      <a:pt x="194" y="57"/>
                      <a:pt x="194" y="57"/>
                    </a:cubicBezTo>
                    <a:cubicBezTo>
                      <a:pt x="192" y="53"/>
                      <a:pt x="192" y="53"/>
                      <a:pt x="192" y="53"/>
                    </a:cubicBezTo>
                    <a:cubicBezTo>
                      <a:pt x="192" y="51"/>
                      <a:pt x="191" y="48"/>
                      <a:pt x="189" y="46"/>
                    </a:cubicBezTo>
                    <a:cubicBezTo>
                      <a:pt x="184" y="37"/>
                      <a:pt x="174" y="31"/>
                      <a:pt x="164" y="31"/>
                    </a:cubicBezTo>
                    <a:cubicBezTo>
                      <a:pt x="163" y="31"/>
                      <a:pt x="163" y="31"/>
                      <a:pt x="163" y="31"/>
                    </a:cubicBezTo>
                    <a:cubicBezTo>
                      <a:pt x="136" y="78"/>
                      <a:pt x="136" y="78"/>
                      <a:pt x="136" y="78"/>
                    </a:cubicBezTo>
                    <a:cubicBezTo>
                      <a:pt x="131" y="86"/>
                      <a:pt x="131" y="86"/>
                      <a:pt x="131" y="86"/>
                    </a:cubicBezTo>
                    <a:cubicBezTo>
                      <a:pt x="112" y="43"/>
                      <a:pt x="112" y="43"/>
                      <a:pt x="112" y="43"/>
                    </a:cubicBezTo>
                    <a:cubicBezTo>
                      <a:pt x="111" y="42"/>
                      <a:pt x="111" y="40"/>
                      <a:pt x="112" y="38"/>
                    </a:cubicBezTo>
                    <a:cubicBezTo>
                      <a:pt x="117" y="24"/>
                      <a:pt x="117" y="24"/>
                      <a:pt x="117" y="24"/>
                    </a:cubicBezTo>
                    <a:cubicBezTo>
                      <a:pt x="118" y="24"/>
                      <a:pt x="119" y="23"/>
                      <a:pt x="119" y="23"/>
                    </a:cubicBezTo>
                    <a:cubicBezTo>
                      <a:pt x="120" y="23"/>
                      <a:pt x="120" y="23"/>
                      <a:pt x="121" y="24"/>
                    </a:cubicBezTo>
                    <a:cubicBezTo>
                      <a:pt x="129" y="32"/>
                      <a:pt x="129" y="32"/>
                      <a:pt x="129" y="32"/>
                    </a:cubicBezTo>
                    <a:cubicBezTo>
                      <a:pt x="130" y="32"/>
                      <a:pt x="130" y="32"/>
                      <a:pt x="130" y="32"/>
                    </a:cubicBezTo>
                    <a:cubicBezTo>
                      <a:pt x="131" y="32"/>
                      <a:pt x="133" y="31"/>
                      <a:pt x="132" y="30"/>
                    </a:cubicBezTo>
                    <a:cubicBezTo>
                      <a:pt x="128" y="10"/>
                      <a:pt x="128" y="10"/>
                      <a:pt x="128" y="10"/>
                    </a:cubicBezTo>
                    <a:cubicBezTo>
                      <a:pt x="126" y="3"/>
                      <a:pt x="126" y="3"/>
                      <a:pt x="126" y="3"/>
                    </a:cubicBezTo>
                    <a:cubicBezTo>
                      <a:pt x="126" y="2"/>
                      <a:pt x="126" y="2"/>
                      <a:pt x="126" y="2"/>
                    </a:cubicBezTo>
                    <a:cubicBezTo>
                      <a:pt x="126" y="1"/>
                      <a:pt x="125" y="0"/>
                      <a:pt x="124" y="0"/>
                    </a:cubicBezTo>
                    <a:cubicBezTo>
                      <a:pt x="123" y="0"/>
                      <a:pt x="122" y="0"/>
                      <a:pt x="121" y="1"/>
                    </a:cubicBezTo>
                    <a:cubicBezTo>
                      <a:pt x="121" y="2"/>
                      <a:pt x="120" y="3"/>
                      <a:pt x="119" y="3"/>
                    </a:cubicBezTo>
                    <a:cubicBezTo>
                      <a:pt x="116" y="6"/>
                      <a:pt x="113" y="8"/>
                      <a:pt x="109" y="9"/>
                    </a:cubicBezTo>
                    <a:cubicBezTo>
                      <a:pt x="108" y="10"/>
                      <a:pt x="106" y="10"/>
                      <a:pt x="104" y="10"/>
                    </a:cubicBezTo>
                    <a:cubicBezTo>
                      <a:pt x="102" y="10"/>
                      <a:pt x="100" y="10"/>
                      <a:pt x="98" y="9"/>
                    </a:cubicBezTo>
                    <a:cubicBezTo>
                      <a:pt x="94" y="8"/>
                      <a:pt x="91" y="6"/>
                      <a:pt x="88" y="3"/>
                    </a:cubicBezTo>
                    <a:cubicBezTo>
                      <a:pt x="87" y="3"/>
                      <a:pt x="87" y="2"/>
                      <a:pt x="86" y="1"/>
                    </a:cubicBezTo>
                    <a:cubicBezTo>
                      <a:pt x="85" y="0"/>
                      <a:pt x="85" y="0"/>
                      <a:pt x="84" y="0"/>
                    </a:cubicBezTo>
                    <a:cubicBezTo>
                      <a:pt x="83" y="0"/>
                      <a:pt x="82" y="0"/>
                      <a:pt x="81" y="2"/>
                    </a:cubicBezTo>
                    <a:cubicBezTo>
                      <a:pt x="81" y="3"/>
                      <a:pt x="81" y="3"/>
                      <a:pt x="81" y="3"/>
                    </a:cubicBezTo>
                    <a:cubicBezTo>
                      <a:pt x="80" y="10"/>
                      <a:pt x="80" y="10"/>
                      <a:pt x="80" y="10"/>
                    </a:cubicBezTo>
                    <a:cubicBezTo>
                      <a:pt x="75" y="30"/>
                      <a:pt x="75" y="30"/>
                      <a:pt x="75" y="30"/>
                    </a:cubicBezTo>
                    <a:cubicBezTo>
                      <a:pt x="75" y="31"/>
                      <a:pt x="76" y="32"/>
                      <a:pt x="77" y="32"/>
                    </a:cubicBezTo>
                    <a:cubicBezTo>
                      <a:pt x="78" y="32"/>
                      <a:pt x="78" y="32"/>
                      <a:pt x="78" y="32"/>
                    </a:cubicBezTo>
                    <a:cubicBezTo>
                      <a:pt x="87" y="24"/>
                      <a:pt x="87" y="24"/>
                      <a:pt x="87" y="24"/>
                    </a:cubicBezTo>
                    <a:cubicBezTo>
                      <a:pt x="87" y="23"/>
                      <a:pt x="88" y="23"/>
                      <a:pt x="88" y="23"/>
                    </a:cubicBezTo>
                    <a:cubicBezTo>
                      <a:pt x="89" y="23"/>
                      <a:pt x="90" y="24"/>
                      <a:pt x="90" y="24"/>
                    </a:cubicBezTo>
                    <a:cubicBezTo>
                      <a:pt x="96" y="38"/>
                      <a:pt x="96" y="38"/>
                      <a:pt x="96" y="38"/>
                    </a:cubicBezTo>
                    <a:cubicBezTo>
                      <a:pt x="97" y="40"/>
                      <a:pt x="96" y="42"/>
                      <a:pt x="96" y="43"/>
                    </a:cubicBezTo>
                    <a:cubicBezTo>
                      <a:pt x="76" y="87"/>
                      <a:pt x="76" y="87"/>
                      <a:pt x="76" y="87"/>
                    </a:cubicBezTo>
                    <a:cubicBezTo>
                      <a:pt x="75" y="86"/>
                      <a:pt x="75" y="85"/>
                      <a:pt x="74" y="85"/>
                    </a:cubicBezTo>
                    <a:cubicBezTo>
                      <a:pt x="66" y="67"/>
                      <a:pt x="56" y="49"/>
                      <a:pt x="49" y="34"/>
                    </a:cubicBezTo>
                    <a:cubicBezTo>
                      <a:pt x="48" y="32"/>
                      <a:pt x="47" y="31"/>
                      <a:pt x="46" y="29"/>
                    </a:cubicBezTo>
                    <a:cubicBezTo>
                      <a:pt x="32" y="39"/>
                      <a:pt x="32" y="39"/>
                      <a:pt x="32" y="39"/>
                    </a:cubicBezTo>
                    <a:cubicBezTo>
                      <a:pt x="30" y="41"/>
                      <a:pt x="28" y="42"/>
                      <a:pt x="27" y="44"/>
                    </a:cubicBezTo>
                    <a:cubicBezTo>
                      <a:pt x="25" y="47"/>
                      <a:pt x="23" y="50"/>
                      <a:pt x="21" y="54"/>
                    </a:cubicBezTo>
                    <a:cubicBezTo>
                      <a:pt x="21" y="56"/>
                      <a:pt x="21" y="56"/>
                      <a:pt x="21" y="56"/>
                    </a:cubicBezTo>
                    <a:cubicBezTo>
                      <a:pt x="17" y="64"/>
                      <a:pt x="17" y="64"/>
                      <a:pt x="17" y="64"/>
                    </a:cubicBezTo>
                    <a:cubicBezTo>
                      <a:pt x="16" y="67"/>
                      <a:pt x="16" y="70"/>
                      <a:pt x="15" y="73"/>
                    </a:cubicBezTo>
                    <a:cubicBezTo>
                      <a:pt x="13" y="78"/>
                      <a:pt x="11" y="84"/>
                      <a:pt x="10" y="90"/>
                    </a:cubicBezTo>
                    <a:cubicBezTo>
                      <a:pt x="7" y="101"/>
                      <a:pt x="5" y="112"/>
                      <a:pt x="3" y="124"/>
                    </a:cubicBezTo>
                    <a:cubicBezTo>
                      <a:pt x="2" y="135"/>
                      <a:pt x="1" y="146"/>
                      <a:pt x="0" y="158"/>
                    </a:cubicBezTo>
                    <a:cubicBezTo>
                      <a:pt x="0" y="160"/>
                      <a:pt x="0" y="163"/>
                      <a:pt x="0" y="165"/>
                    </a:cubicBezTo>
                    <a:cubicBezTo>
                      <a:pt x="1" y="174"/>
                      <a:pt x="1" y="184"/>
                      <a:pt x="2" y="193"/>
                    </a:cubicBezTo>
                    <a:cubicBezTo>
                      <a:pt x="3" y="198"/>
                      <a:pt x="8" y="203"/>
                      <a:pt x="14" y="204"/>
                    </a:cubicBezTo>
                    <a:cubicBezTo>
                      <a:pt x="15" y="204"/>
                      <a:pt x="15" y="204"/>
                      <a:pt x="16" y="204"/>
                    </a:cubicBezTo>
                    <a:cubicBezTo>
                      <a:pt x="22" y="204"/>
                      <a:pt x="28" y="199"/>
                      <a:pt x="29" y="192"/>
                    </a:cubicBezTo>
                    <a:cubicBezTo>
                      <a:pt x="29" y="191"/>
                      <a:pt x="29" y="191"/>
                      <a:pt x="29" y="191"/>
                    </a:cubicBezTo>
                    <a:cubicBezTo>
                      <a:pt x="29" y="191"/>
                      <a:pt x="29" y="191"/>
                      <a:pt x="29" y="191"/>
                    </a:cubicBezTo>
                    <a:cubicBezTo>
                      <a:pt x="30" y="191"/>
                      <a:pt x="30" y="192"/>
                      <a:pt x="30" y="192"/>
                    </a:cubicBezTo>
                    <a:cubicBezTo>
                      <a:pt x="30" y="195"/>
                      <a:pt x="31" y="197"/>
                      <a:pt x="31" y="200"/>
                    </a:cubicBezTo>
                    <a:cubicBezTo>
                      <a:pt x="40" y="253"/>
                      <a:pt x="55" y="298"/>
                      <a:pt x="93" y="343"/>
                    </a:cubicBezTo>
                    <a:cubicBezTo>
                      <a:pt x="96" y="345"/>
                      <a:pt x="100" y="347"/>
                      <a:pt x="103" y="347"/>
                    </a:cubicBezTo>
                    <a:cubicBezTo>
                      <a:pt x="107" y="347"/>
                      <a:pt x="111" y="345"/>
                      <a:pt x="113" y="343"/>
                    </a:cubicBezTo>
                    <a:cubicBezTo>
                      <a:pt x="152" y="299"/>
                      <a:pt x="166" y="254"/>
                      <a:pt x="175" y="202"/>
                    </a:cubicBezTo>
                    <a:cubicBezTo>
                      <a:pt x="176" y="201"/>
                      <a:pt x="176" y="201"/>
                      <a:pt x="176" y="2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0" name="Freeform 94">
                <a:extLst>
                  <a:ext uri="{FF2B5EF4-FFF2-40B4-BE49-F238E27FC236}">
                    <a16:creationId xmlns:a16="http://schemas.microsoft.com/office/drawing/2014/main" id="{D715E8B9-643C-4E08-AA87-061A6039A164}"/>
                  </a:ext>
                </a:extLst>
              </p:cNvPr>
              <p:cNvSpPr>
                <a:spLocks/>
              </p:cNvSpPr>
              <p:nvPr/>
            </p:nvSpPr>
            <p:spPr bwMode="auto">
              <a:xfrm>
                <a:off x="4475163" y="3668713"/>
                <a:ext cx="274638" cy="274638"/>
              </a:xfrm>
              <a:custGeom>
                <a:avLst/>
                <a:gdLst>
                  <a:gd name="T0" fmla="*/ 36 w 143"/>
                  <a:gd name="T1" fmla="*/ 133 h 143"/>
                  <a:gd name="T2" fmla="*/ 72 w 143"/>
                  <a:gd name="T3" fmla="*/ 143 h 143"/>
                  <a:gd name="T4" fmla="*/ 108 w 143"/>
                  <a:gd name="T5" fmla="*/ 133 h 143"/>
                  <a:gd name="T6" fmla="*/ 143 w 143"/>
                  <a:gd name="T7" fmla="*/ 71 h 143"/>
                  <a:gd name="T8" fmla="*/ 72 w 143"/>
                  <a:gd name="T9" fmla="*/ 0 h 143"/>
                  <a:gd name="T10" fmla="*/ 0 w 143"/>
                  <a:gd name="T11" fmla="*/ 71 h 143"/>
                  <a:gd name="T12" fmla="*/ 36 w 143"/>
                  <a:gd name="T13" fmla="*/ 133 h 143"/>
                </a:gdLst>
                <a:ahLst/>
                <a:cxnLst>
                  <a:cxn ang="0">
                    <a:pos x="T0" y="T1"/>
                  </a:cxn>
                  <a:cxn ang="0">
                    <a:pos x="T2" y="T3"/>
                  </a:cxn>
                  <a:cxn ang="0">
                    <a:pos x="T4" y="T5"/>
                  </a:cxn>
                  <a:cxn ang="0">
                    <a:pos x="T6" y="T7"/>
                  </a:cxn>
                  <a:cxn ang="0">
                    <a:pos x="T8" y="T9"/>
                  </a:cxn>
                  <a:cxn ang="0">
                    <a:pos x="T10" y="T11"/>
                  </a:cxn>
                  <a:cxn ang="0">
                    <a:pos x="T12" y="T13"/>
                  </a:cxn>
                </a:cxnLst>
                <a:rect l="0" t="0" r="r" b="b"/>
                <a:pathLst>
                  <a:path w="143" h="143">
                    <a:moveTo>
                      <a:pt x="36" y="133"/>
                    </a:moveTo>
                    <a:cubicBezTo>
                      <a:pt x="47" y="139"/>
                      <a:pt x="59" y="143"/>
                      <a:pt x="72" y="143"/>
                    </a:cubicBezTo>
                    <a:cubicBezTo>
                      <a:pt x="85" y="143"/>
                      <a:pt x="97" y="139"/>
                      <a:pt x="108" y="133"/>
                    </a:cubicBezTo>
                    <a:cubicBezTo>
                      <a:pt x="129" y="120"/>
                      <a:pt x="143" y="97"/>
                      <a:pt x="143" y="71"/>
                    </a:cubicBezTo>
                    <a:cubicBezTo>
                      <a:pt x="143" y="32"/>
                      <a:pt x="111" y="0"/>
                      <a:pt x="72" y="0"/>
                    </a:cubicBezTo>
                    <a:cubicBezTo>
                      <a:pt x="32" y="0"/>
                      <a:pt x="0" y="32"/>
                      <a:pt x="0" y="71"/>
                    </a:cubicBezTo>
                    <a:cubicBezTo>
                      <a:pt x="0" y="98"/>
                      <a:pt x="15" y="121"/>
                      <a:pt x="36" y="1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3" name="Group 112">
              <a:extLst>
                <a:ext uri="{FF2B5EF4-FFF2-40B4-BE49-F238E27FC236}">
                  <a16:creationId xmlns:a16="http://schemas.microsoft.com/office/drawing/2014/main" id="{5D0BE1F9-F2AE-4FE9-AFBB-474A4F6A3581}"/>
                </a:ext>
              </a:extLst>
            </p:cNvPr>
            <p:cNvGrpSpPr/>
            <p:nvPr/>
          </p:nvGrpSpPr>
          <p:grpSpPr>
            <a:xfrm>
              <a:off x="2245490" y="2718219"/>
              <a:ext cx="190255" cy="462984"/>
              <a:chOff x="4416425" y="3668713"/>
              <a:chExt cx="395288" cy="963613"/>
            </a:xfrm>
            <a:solidFill>
              <a:srgbClr val="092F57"/>
            </a:solidFill>
          </p:grpSpPr>
          <p:sp>
            <p:nvSpPr>
              <p:cNvPr id="147" name="Freeform 93">
                <a:extLst>
                  <a:ext uri="{FF2B5EF4-FFF2-40B4-BE49-F238E27FC236}">
                    <a16:creationId xmlns:a16="http://schemas.microsoft.com/office/drawing/2014/main" id="{62EEA871-2089-4061-9746-26BB74A85160}"/>
                  </a:ext>
                </a:extLst>
              </p:cNvPr>
              <p:cNvSpPr>
                <a:spLocks/>
              </p:cNvSpPr>
              <p:nvPr/>
            </p:nvSpPr>
            <p:spPr bwMode="auto">
              <a:xfrm>
                <a:off x="4416425" y="3967163"/>
                <a:ext cx="395288" cy="665163"/>
              </a:xfrm>
              <a:custGeom>
                <a:avLst/>
                <a:gdLst>
                  <a:gd name="T0" fmla="*/ 184 w 206"/>
                  <a:gd name="T1" fmla="*/ 206 h 347"/>
                  <a:gd name="T2" fmla="*/ 201 w 206"/>
                  <a:gd name="T3" fmla="*/ 195 h 347"/>
                  <a:gd name="T4" fmla="*/ 205 w 206"/>
                  <a:gd name="T5" fmla="*/ 167 h 347"/>
                  <a:gd name="T6" fmla="*/ 205 w 206"/>
                  <a:gd name="T7" fmla="*/ 124 h 347"/>
                  <a:gd name="T8" fmla="*/ 197 w 206"/>
                  <a:gd name="T9" fmla="*/ 71 h 347"/>
                  <a:gd name="T10" fmla="*/ 194 w 206"/>
                  <a:gd name="T11" fmla="*/ 57 h 347"/>
                  <a:gd name="T12" fmla="*/ 189 w 206"/>
                  <a:gd name="T13" fmla="*/ 46 h 347"/>
                  <a:gd name="T14" fmla="*/ 163 w 206"/>
                  <a:gd name="T15" fmla="*/ 31 h 347"/>
                  <a:gd name="T16" fmla="*/ 131 w 206"/>
                  <a:gd name="T17" fmla="*/ 86 h 347"/>
                  <a:gd name="T18" fmla="*/ 112 w 206"/>
                  <a:gd name="T19" fmla="*/ 38 h 347"/>
                  <a:gd name="T20" fmla="*/ 119 w 206"/>
                  <a:gd name="T21" fmla="*/ 23 h 347"/>
                  <a:gd name="T22" fmla="*/ 129 w 206"/>
                  <a:gd name="T23" fmla="*/ 32 h 347"/>
                  <a:gd name="T24" fmla="*/ 132 w 206"/>
                  <a:gd name="T25" fmla="*/ 30 h 347"/>
                  <a:gd name="T26" fmla="*/ 126 w 206"/>
                  <a:gd name="T27" fmla="*/ 3 h 347"/>
                  <a:gd name="T28" fmla="*/ 124 w 206"/>
                  <a:gd name="T29" fmla="*/ 0 h 347"/>
                  <a:gd name="T30" fmla="*/ 119 w 206"/>
                  <a:gd name="T31" fmla="*/ 3 h 347"/>
                  <a:gd name="T32" fmla="*/ 104 w 206"/>
                  <a:gd name="T33" fmla="*/ 10 h 347"/>
                  <a:gd name="T34" fmla="*/ 88 w 206"/>
                  <a:gd name="T35" fmla="*/ 3 h 347"/>
                  <a:gd name="T36" fmla="*/ 84 w 206"/>
                  <a:gd name="T37" fmla="*/ 0 h 347"/>
                  <a:gd name="T38" fmla="*/ 81 w 206"/>
                  <a:gd name="T39" fmla="*/ 3 h 347"/>
                  <a:gd name="T40" fmla="*/ 75 w 206"/>
                  <a:gd name="T41" fmla="*/ 30 h 347"/>
                  <a:gd name="T42" fmla="*/ 78 w 206"/>
                  <a:gd name="T43" fmla="*/ 32 h 347"/>
                  <a:gd name="T44" fmla="*/ 88 w 206"/>
                  <a:gd name="T45" fmla="*/ 23 h 347"/>
                  <a:gd name="T46" fmla="*/ 96 w 206"/>
                  <a:gd name="T47" fmla="*/ 38 h 347"/>
                  <a:gd name="T48" fmla="*/ 76 w 206"/>
                  <a:gd name="T49" fmla="*/ 87 h 347"/>
                  <a:gd name="T50" fmla="*/ 49 w 206"/>
                  <a:gd name="T51" fmla="*/ 34 h 347"/>
                  <a:gd name="T52" fmla="*/ 32 w 206"/>
                  <a:gd name="T53" fmla="*/ 39 h 347"/>
                  <a:gd name="T54" fmla="*/ 21 w 206"/>
                  <a:gd name="T55" fmla="*/ 54 h 347"/>
                  <a:gd name="T56" fmla="*/ 17 w 206"/>
                  <a:gd name="T57" fmla="*/ 64 h 347"/>
                  <a:gd name="T58" fmla="*/ 10 w 206"/>
                  <a:gd name="T59" fmla="*/ 90 h 347"/>
                  <a:gd name="T60" fmla="*/ 0 w 206"/>
                  <a:gd name="T61" fmla="*/ 158 h 347"/>
                  <a:gd name="T62" fmla="*/ 2 w 206"/>
                  <a:gd name="T63" fmla="*/ 193 h 347"/>
                  <a:gd name="T64" fmla="*/ 16 w 206"/>
                  <a:gd name="T65" fmla="*/ 204 h 347"/>
                  <a:gd name="T66" fmla="*/ 29 w 206"/>
                  <a:gd name="T67" fmla="*/ 191 h 347"/>
                  <a:gd name="T68" fmla="*/ 30 w 206"/>
                  <a:gd name="T69" fmla="*/ 192 h 347"/>
                  <a:gd name="T70" fmla="*/ 93 w 206"/>
                  <a:gd name="T71" fmla="*/ 343 h 347"/>
                  <a:gd name="T72" fmla="*/ 113 w 206"/>
                  <a:gd name="T73" fmla="*/ 343 h 347"/>
                  <a:gd name="T74" fmla="*/ 176 w 206"/>
                  <a:gd name="T75" fmla="*/ 20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6" h="347">
                    <a:moveTo>
                      <a:pt x="176" y="200"/>
                    </a:moveTo>
                    <a:cubicBezTo>
                      <a:pt x="178" y="203"/>
                      <a:pt x="181" y="205"/>
                      <a:pt x="184" y="206"/>
                    </a:cubicBezTo>
                    <a:cubicBezTo>
                      <a:pt x="185" y="206"/>
                      <a:pt x="186" y="206"/>
                      <a:pt x="187" y="206"/>
                    </a:cubicBezTo>
                    <a:cubicBezTo>
                      <a:pt x="194" y="206"/>
                      <a:pt x="199" y="202"/>
                      <a:pt x="201" y="195"/>
                    </a:cubicBezTo>
                    <a:cubicBezTo>
                      <a:pt x="201" y="195"/>
                      <a:pt x="201" y="195"/>
                      <a:pt x="201" y="195"/>
                    </a:cubicBezTo>
                    <a:cubicBezTo>
                      <a:pt x="203" y="185"/>
                      <a:pt x="204" y="176"/>
                      <a:pt x="205" y="167"/>
                    </a:cubicBezTo>
                    <a:cubicBezTo>
                      <a:pt x="205" y="164"/>
                      <a:pt x="205" y="162"/>
                      <a:pt x="205" y="160"/>
                    </a:cubicBezTo>
                    <a:cubicBezTo>
                      <a:pt x="206" y="148"/>
                      <a:pt x="206" y="136"/>
                      <a:pt x="205" y="124"/>
                    </a:cubicBezTo>
                    <a:cubicBezTo>
                      <a:pt x="205" y="113"/>
                      <a:pt x="203" y="101"/>
                      <a:pt x="201" y="89"/>
                    </a:cubicBezTo>
                    <a:cubicBezTo>
                      <a:pt x="200" y="83"/>
                      <a:pt x="199" y="77"/>
                      <a:pt x="197" y="71"/>
                    </a:cubicBezTo>
                    <a:cubicBezTo>
                      <a:pt x="197" y="68"/>
                      <a:pt x="196" y="65"/>
                      <a:pt x="195" y="62"/>
                    </a:cubicBezTo>
                    <a:cubicBezTo>
                      <a:pt x="194" y="57"/>
                      <a:pt x="194" y="57"/>
                      <a:pt x="194" y="57"/>
                    </a:cubicBezTo>
                    <a:cubicBezTo>
                      <a:pt x="192" y="53"/>
                      <a:pt x="192" y="53"/>
                      <a:pt x="192" y="53"/>
                    </a:cubicBezTo>
                    <a:cubicBezTo>
                      <a:pt x="192" y="51"/>
                      <a:pt x="191" y="48"/>
                      <a:pt x="189" y="46"/>
                    </a:cubicBezTo>
                    <a:cubicBezTo>
                      <a:pt x="184" y="37"/>
                      <a:pt x="174" y="31"/>
                      <a:pt x="164" y="31"/>
                    </a:cubicBezTo>
                    <a:cubicBezTo>
                      <a:pt x="163" y="31"/>
                      <a:pt x="163" y="31"/>
                      <a:pt x="163" y="31"/>
                    </a:cubicBezTo>
                    <a:cubicBezTo>
                      <a:pt x="136" y="78"/>
                      <a:pt x="136" y="78"/>
                      <a:pt x="136" y="78"/>
                    </a:cubicBezTo>
                    <a:cubicBezTo>
                      <a:pt x="131" y="86"/>
                      <a:pt x="131" y="86"/>
                      <a:pt x="131" y="86"/>
                    </a:cubicBezTo>
                    <a:cubicBezTo>
                      <a:pt x="112" y="43"/>
                      <a:pt x="112" y="43"/>
                      <a:pt x="112" y="43"/>
                    </a:cubicBezTo>
                    <a:cubicBezTo>
                      <a:pt x="111" y="42"/>
                      <a:pt x="111" y="40"/>
                      <a:pt x="112" y="38"/>
                    </a:cubicBezTo>
                    <a:cubicBezTo>
                      <a:pt x="117" y="24"/>
                      <a:pt x="117" y="24"/>
                      <a:pt x="117" y="24"/>
                    </a:cubicBezTo>
                    <a:cubicBezTo>
                      <a:pt x="118" y="24"/>
                      <a:pt x="119" y="23"/>
                      <a:pt x="119" y="23"/>
                    </a:cubicBezTo>
                    <a:cubicBezTo>
                      <a:pt x="120" y="23"/>
                      <a:pt x="120" y="23"/>
                      <a:pt x="121" y="24"/>
                    </a:cubicBezTo>
                    <a:cubicBezTo>
                      <a:pt x="129" y="32"/>
                      <a:pt x="129" y="32"/>
                      <a:pt x="129" y="32"/>
                    </a:cubicBezTo>
                    <a:cubicBezTo>
                      <a:pt x="130" y="32"/>
                      <a:pt x="130" y="32"/>
                      <a:pt x="130" y="32"/>
                    </a:cubicBezTo>
                    <a:cubicBezTo>
                      <a:pt x="131" y="32"/>
                      <a:pt x="133" y="31"/>
                      <a:pt x="132" y="30"/>
                    </a:cubicBezTo>
                    <a:cubicBezTo>
                      <a:pt x="128" y="10"/>
                      <a:pt x="128" y="10"/>
                      <a:pt x="128" y="10"/>
                    </a:cubicBezTo>
                    <a:cubicBezTo>
                      <a:pt x="126" y="3"/>
                      <a:pt x="126" y="3"/>
                      <a:pt x="126" y="3"/>
                    </a:cubicBezTo>
                    <a:cubicBezTo>
                      <a:pt x="126" y="2"/>
                      <a:pt x="126" y="2"/>
                      <a:pt x="126" y="2"/>
                    </a:cubicBezTo>
                    <a:cubicBezTo>
                      <a:pt x="126" y="1"/>
                      <a:pt x="125" y="0"/>
                      <a:pt x="124" y="0"/>
                    </a:cubicBezTo>
                    <a:cubicBezTo>
                      <a:pt x="123" y="0"/>
                      <a:pt x="122" y="0"/>
                      <a:pt x="121" y="1"/>
                    </a:cubicBezTo>
                    <a:cubicBezTo>
                      <a:pt x="121" y="2"/>
                      <a:pt x="120" y="3"/>
                      <a:pt x="119" y="3"/>
                    </a:cubicBezTo>
                    <a:cubicBezTo>
                      <a:pt x="116" y="6"/>
                      <a:pt x="113" y="8"/>
                      <a:pt x="109" y="9"/>
                    </a:cubicBezTo>
                    <a:cubicBezTo>
                      <a:pt x="108" y="10"/>
                      <a:pt x="106" y="10"/>
                      <a:pt x="104" y="10"/>
                    </a:cubicBezTo>
                    <a:cubicBezTo>
                      <a:pt x="102" y="10"/>
                      <a:pt x="100" y="10"/>
                      <a:pt x="98" y="9"/>
                    </a:cubicBezTo>
                    <a:cubicBezTo>
                      <a:pt x="94" y="8"/>
                      <a:pt x="91" y="6"/>
                      <a:pt x="88" y="3"/>
                    </a:cubicBezTo>
                    <a:cubicBezTo>
                      <a:pt x="87" y="3"/>
                      <a:pt x="87" y="2"/>
                      <a:pt x="86" y="1"/>
                    </a:cubicBezTo>
                    <a:cubicBezTo>
                      <a:pt x="85" y="0"/>
                      <a:pt x="85" y="0"/>
                      <a:pt x="84" y="0"/>
                    </a:cubicBezTo>
                    <a:cubicBezTo>
                      <a:pt x="83" y="0"/>
                      <a:pt x="82" y="0"/>
                      <a:pt x="81" y="2"/>
                    </a:cubicBezTo>
                    <a:cubicBezTo>
                      <a:pt x="81" y="3"/>
                      <a:pt x="81" y="3"/>
                      <a:pt x="81" y="3"/>
                    </a:cubicBezTo>
                    <a:cubicBezTo>
                      <a:pt x="80" y="10"/>
                      <a:pt x="80" y="10"/>
                      <a:pt x="80" y="10"/>
                    </a:cubicBezTo>
                    <a:cubicBezTo>
                      <a:pt x="75" y="30"/>
                      <a:pt x="75" y="30"/>
                      <a:pt x="75" y="30"/>
                    </a:cubicBezTo>
                    <a:cubicBezTo>
                      <a:pt x="75" y="31"/>
                      <a:pt x="76" y="32"/>
                      <a:pt x="77" y="32"/>
                    </a:cubicBezTo>
                    <a:cubicBezTo>
                      <a:pt x="78" y="32"/>
                      <a:pt x="78" y="32"/>
                      <a:pt x="78" y="32"/>
                    </a:cubicBezTo>
                    <a:cubicBezTo>
                      <a:pt x="87" y="24"/>
                      <a:pt x="87" y="24"/>
                      <a:pt x="87" y="24"/>
                    </a:cubicBezTo>
                    <a:cubicBezTo>
                      <a:pt x="87" y="23"/>
                      <a:pt x="88" y="23"/>
                      <a:pt x="88" y="23"/>
                    </a:cubicBezTo>
                    <a:cubicBezTo>
                      <a:pt x="89" y="23"/>
                      <a:pt x="90" y="24"/>
                      <a:pt x="90" y="24"/>
                    </a:cubicBezTo>
                    <a:cubicBezTo>
                      <a:pt x="96" y="38"/>
                      <a:pt x="96" y="38"/>
                      <a:pt x="96" y="38"/>
                    </a:cubicBezTo>
                    <a:cubicBezTo>
                      <a:pt x="97" y="40"/>
                      <a:pt x="96" y="42"/>
                      <a:pt x="96" y="43"/>
                    </a:cubicBezTo>
                    <a:cubicBezTo>
                      <a:pt x="76" y="87"/>
                      <a:pt x="76" y="87"/>
                      <a:pt x="76" y="87"/>
                    </a:cubicBezTo>
                    <a:cubicBezTo>
                      <a:pt x="75" y="86"/>
                      <a:pt x="75" y="85"/>
                      <a:pt x="74" y="85"/>
                    </a:cubicBezTo>
                    <a:cubicBezTo>
                      <a:pt x="66" y="67"/>
                      <a:pt x="56" y="49"/>
                      <a:pt x="49" y="34"/>
                    </a:cubicBezTo>
                    <a:cubicBezTo>
                      <a:pt x="48" y="32"/>
                      <a:pt x="47" y="31"/>
                      <a:pt x="46" y="29"/>
                    </a:cubicBezTo>
                    <a:cubicBezTo>
                      <a:pt x="32" y="39"/>
                      <a:pt x="32" y="39"/>
                      <a:pt x="32" y="39"/>
                    </a:cubicBezTo>
                    <a:cubicBezTo>
                      <a:pt x="30" y="41"/>
                      <a:pt x="28" y="42"/>
                      <a:pt x="27" y="44"/>
                    </a:cubicBezTo>
                    <a:cubicBezTo>
                      <a:pt x="25" y="47"/>
                      <a:pt x="23" y="50"/>
                      <a:pt x="21" y="54"/>
                    </a:cubicBezTo>
                    <a:cubicBezTo>
                      <a:pt x="21" y="56"/>
                      <a:pt x="21" y="56"/>
                      <a:pt x="21" y="56"/>
                    </a:cubicBezTo>
                    <a:cubicBezTo>
                      <a:pt x="17" y="64"/>
                      <a:pt x="17" y="64"/>
                      <a:pt x="17" y="64"/>
                    </a:cubicBezTo>
                    <a:cubicBezTo>
                      <a:pt x="16" y="67"/>
                      <a:pt x="16" y="70"/>
                      <a:pt x="15" y="73"/>
                    </a:cubicBezTo>
                    <a:cubicBezTo>
                      <a:pt x="13" y="78"/>
                      <a:pt x="11" y="84"/>
                      <a:pt x="10" y="90"/>
                    </a:cubicBezTo>
                    <a:cubicBezTo>
                      <a:pt x="7" y="101"/>
                      <a:pt x="5" y="112"/>
                      <a:pt x="3" y="124"/>
                    </a:cubicBezTo>
                    <a:cubicBezTo>
                      <a:pt x="2" y="135"/>
                      <a:pt x="1" y="146"/>
                      <a:pt x="0" y="158"/>
                    </a:cubicBezTo>
                    <a:cubicBezTo>
                      <a:pt x="0" y="160"/>
                      <a:pt x="0" y="163"/>
                      <a:pt x="0" y="165"/>
                    </a:cubicBezTo>
                    <a:cubicBezTo>
                      <a:pt x="1" y="174"/>
                      <a:pt x="1" y="184"/>
                      <a:pt x="2" y="193"/>
                    </a:cubicBezTo>
                    <a:cubicBezTo>
                      <a:pt x="3" y="198"/>
                      <a:pt x="8" y="203"/>
                      <a:pt x="14" y="204"/>
                    </a:cubicBezTo>
                    <a:cubicBezTo>
                      <a:pt x="15" y="204"/>
                      <a:pt x="15" y="204"/>
                      <a:pt x="16" y="204"/>
                    </a:cubicBezTo>
                    <a:cubicBezTo>
                      <a:pt x="22" y="204"/>
                      <a:pt x="28" y="199"/>
                      <a:pt x="29" y="192"/>
                    </a:cubicBezTo>
                    <a:cubicBezTo>
                      <a:pt x="29" y="191"/>
                      <a:pt x="29" y="191"/>
                      <a:pt x="29" y="191"/>
                    </a:cubicBezTo>
                    <a:cubicBezTo>
                      <a:pt x="29" y="191"/>
                      <a:pt x="29" y="191"/>
                      <a:pt x="29" y="191"/>
                    </a:cubicBezTo>
                    <a:cubicBezTo>
                      <a:pt x="30" y="191"/>
                      <a:pt x="30" y="192"/>
                      <a:pt x="30" y="192"/>
                    </a:cubicBezTo>
                    <a:cubicBezTo>
                      <a:pt x="30" y="195"/>
                      <a:pt x="31" y="197"/>
                      <a:pt x="31" y="200"/>
                    </a:cubicBezTo>
                    <a:cubicBezTo>
                      <a:pt x="40" y="253"/>
                      <a:pt x="55" y="298"/>
                      <a:pt x="93" y="343"/>
                    </a:cubicBezTo>
                    <a:cubicBezTo>
                      <a:pt x="96" y="345"/>
                      <a:pt x="100" y="347"/>
                      <a:pt x="103" y="347"/>
                    </a:cubicBezTo>
                    <a:cubicBezTo>
                      <a:pt x="107" y="347"/>
                      <a:pt x="111" y="345"/>
                      <a:pt x="113" y="343"/>
                    </a:cubicBezTo>
                    <a:cubicBezTo>
                      <a:pt x="152" y="299"/>
                      <a:pt x="166" y="254"/>
                      <a:pt x="175" y="202"/>
                    </a:cubicBezTo>
                    <a:cubicBezTo>
                      <a:pt x="176" y="201"/>
                      <a:pt x="176" y="201"/>
                      <a:pt x="176" y="2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8" name="Freeform 94">
                <a:extLst>
                  <a:ext uri="{FF2B5EF4-FFF2-40B4-BE49-F238E27FC236}">
                    <a16:creationId xmlns:a16="http://schemas.microsoft.com/office/drawing/2014/main" id="{33EB6932-E637-4326-832A-29986D9943C6}"/>
                  </a:ext>
                </a:extLst>
              </p:cNvPr>
              <p:cNvSpPr>
                <a:spLocks/>
              </p:cNvSpPr>
              <p:nvPr/>
            </p:nvSpPr>
            <p:spPr bwMode="auto">
              <a:xfrm>
                <a:off x="4475163" y="3668713"/>
                <a:ext cx="274638" cy="274638"/>
              </a:xfrm>
              <a:custGeom>
                <a:avLst/>
                <a:gdLst>
                  <a:gd name="T0" fmla="*/ 36 w 143"/>
                  <a:gd name="T1" fmla="*/ 133 h 143"/>
                  <a:gd name="T2" fmla="*/ 72 w 143"/>
                  <a:gd name="T3" fmla="*/ 143 h 143"/>
                  <a:gd name="T4" fmla="*/ 108 w 143"/>
                  <a:gd name="T5" fmla="*/ 133 h 143"/>
                  <a:gd name="T6" fmla="*/ 143 w 143"/>
                  <a:gd name="T7" fmla="*/ 71 h 143"/>
                  <a:gd name="T8" fmla="*/ 72 w 143"/>
                  <a:gd name="T9" fmla="*/ 0 h 143"/>
                  <a:gd name="T10" fmla="*/ 0 w 143"/>
                  <a:gd name="T11" fmla="*/ 71 h 143"/>
                  <a:gd name="T12" fmla="*/ 36 w 143"/>
                  <a:gd name="T13" fmla="*/ 133 h 143"/>
                </a:gdLst>
                <a:ahLst/>
                <a:cxnLst>
                  <a:cxn ang="0">
                    <a:pos x="T0" y="T1"/>
                  </a:cxn>
                  <a:cxn ang="0">
                    <a:pos x="T2" y="T3"/>
                  </a:cxn>
                  <a:cxn ang="0">
                    <a:pos x="T4" y="T5"/>
                  </a:cxn>
                  <a:cxn ang="0">
                    <a:pos x="T6" y="T7"/>
                  </a:cxn>
                  <a:cxn ang="0">
                    <a:pos x="T8" y="T9"/>
                  </a:cxn>
                  <a:cxn ang="0">
                    <a:pos x="T10" y="T11"/>
                  </a:cxn>
                  <a:cxn ang="0">
                    <a:pos x="T12" y="T13"/>
                  </a:cxn>
                </a:cxnLst>
                <a:rect l="0" t="0" r="r" b="b"/>
                <a:pathLst>
                  <a:path w="143" h="143">
                    <a:moveTo>
                      <a:pt x="36" y="133"/>
                    </a:moveTo>
                    <a:cubicBezTo>
                      <a:pt x="47" y="139"/>
                      <a:pt x="59" y="143"/>
                      <a:pt x="72" y="143"/>
                    </a:cubicBezTo>
                    <a:cubicBezTo>
                      <a:pt x="85" y="143"/>
                      <a:pt x="97" y="139"/>
                      <a:pt x="108" y="133"/>
                    </a:cubicBezTo>
                    <a:cubicBezTo>
                      <a:pt x="129" y="120"/>
                      <a:pt x="143" y="97"/>
                      <a:pt x="143" y="71"/>
                    </a:cubicBezTo>
                    <a:cubicBezTo>
                      <a:pt x="143" y="32"/>
                      <a:pt x="111" y="0"/>
                      <a:pt x="72" y="0"/>
                    </a:cubicBezTo>
                    <a:cubicBezTo>
                      <a:pt x="32" y="0"/>
                      <a:pt x="0" y="32"/>
                      <a:pt x="0" y="71"/>
                    </a:cubicBezTo>
                    <a:cubicBezTo>
                      <a:pt x="0" y="98"/>
                      <a:pt x="15" y="121"/>
                      <a:pt x="36" y="1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4" name="Group 113">
              <a:extLst>
                <a:ext uri="{FF2B5EF4-FFF2-40B4-BE49-F238E27FC236}">
                  <a16:creationId xmlns:a16="http://schemas.microsoft.com/office/drawing/2014/main" id="{04E61588-F293-4190-B892-B2235000FF99}"/>
                </a:ext>
              </a:extLst>
            </p:cNvPr>
            <p:cNvGrpSpPr/>
            <p:nvPr/>
          </p:nvGrpSpPr>
          <p:grpSpPr>
            <a:xfrm>
              <a:off x="1430875" y="2712687"/>
              <a:ext cx="190255" cy="462984"/>
              <a:chOff x="4416425" y="3668713"/>
              <a:chExt cx="395288" cy="963613"/>
            </a:xfrm>
            <a:solidFill>
              <a:srgbClr val="092F57"/>
            </a:solidFill>
          </p:grpSpPr>
          <p:sp>
            <p:nvSpPr>
              <p:cNvPr id="145" name="Freeform 93">
                <a:extLst>
                  <a:ext uri="{FF2B5EF4-FFF2-40B4-BE49-F238E27FC236}">
                    <a16:creationId xmlns:a16="http://schemas.microsoft.com/office/drawing/2014/main" id="{138647AC-080D-4210-8F02-9614350548FF}"/>
                  </a:ext>
                </a:extLst>
              </p:cNvPr>
              <p:cNvSpPr>
                <a:spLocks/>
              </p:cNvSpPr>
              <p:nvPr/>
            </p:nvSpPr>
            <p:spPr bwMode="auto">
              <a:xfrm>
                <a:off x="4416425" y="3967163"/>
                <a:ext cx="395288" cy="665163"/>
              </a:xfrm>
              <a:custGeom>
                <a:avLst/>
                <a:gdLst>
                  <a:gd name="T0" fmla="*/ 184 w 206"/>
                  <a:gd name="T1" fmla="*/ 206 h 347"/>
                  <a:gd name="T2" fmla="*/ 201 w 206"/>
                  <a:gd name="T3" fmla="*/ 195 h 347"/>
                  <a:gd name="T4" fmla="*/ 205 w 206"/>
                  <a:gd name="T5" fmla="*/ 167 h 347"/>
                  <a:gd name="T6" fmla="*/ 205 w 206"/>
                  <a:gd name="T7" fmla="*/ 124 h 347"/>
                  <a:gd name="T8" fmla="*/ 197 w 206"/>
                  <a:gd name="T9" fmla="*/ 71 h 347"/>
                  <a:gd name="T10" fmla="*/ 194 w 206"/>
                  <a:gd name="T11" fmla="*/ 57 h 347"/>
                  <a:gd name="T12" fmla="*/ 189 w 206"/>
                  <a:gd name="T13" fmla="*/ 46 h 347"/>
                  <a:gd name="T14" fmla="*/ 163 w 206"/>
                  <a:gd name="T15" fmla="*/ 31 h 347"/>
                  <a:gd name="T16" fmla="*/ 131 w 206"/>
                  <a:gd name="T17" fmla="*/ 86 h 347"/>
                  <a:gd name="T18" fmla="*/ 112 w 206"/>
                  <a:gd name="T19" fmla="*/ 38 h 347"/>
                  <a:gd name="T20" fmla="*/ 119 w 206"/>
                  <a:gd name="T21" fmla="*/ 23 h 347"/>
                  <a:gd name="T22" fmla="*/ 129 w 206"/>
                  <a:gd name="T23" fmla="*/ 32 h 347"/>
                  <a:gd name="T24" fmla="*/ 132 w 206"/>
                  <a:gd name="T25" fmla="*/ 30 h 347"/>
                  <a:gd name="T26" fmla="*/ 126 w 206"/>
                  <a:gd name="T27" fmla="*/ 3 h 347"/>
                  <a:gd name="T28" fmla="*/ 124 w 206"/>
                  <a:gd name="T29" fmla="*/ 0 h 347"/>
                  <a:gd name="T30" fmla="*/ 119 w 206"/>
                  <a:gd name="T31" fmla="*/ 3 h 347"/>
                  <a:gd name="T32" fmla="*/ 104 w 206"/>
                  <a:gd name="T33" fmla="*/ 10 h 347"/>
                  <a:gd name="T34" fmla="*/ 88 w 206"/>
                  <a:gd name="T35" fmla="*/ 3 h 347"/>
                  <a:gd name="T36" fmla="*/ 84 w 206"/>
                  <a:gd name="T37" fmla="*/ 0 h 347"/>
                  <a:gd name="T38" fmla="*/ 81 w 206"/>
                  <a:gd name="T39" fmla="*/ 3 h 347"/>
                  <a:gd name="T40" fmla="*/ 75 w 206"/>
                  <a:gd name="T41" fmla="*/ 30 h 347"/>
                  <a:gd name="T42" fmla="*/ 78 w 206"/>
                  <a:gd name="T43" fmla="*/ 32 h 347"/>
                  <a:gd name="T44" fmla="*/ 88 w 206"/>
                  <a:gd name="T45" fmla="*/ 23 h 347"/>
                  <a:gd name="T46" fmla="*/ 96 w 206"/>
                  <a:gd name="T47" fmla="*/ 38 h 347"/>
                  <a:gd name="T48" fmla="*/ 76 w 206"/>
                  <a:gd name="T49" fmla="*/ 87 h 347"/>
                  <a:gd name="T50" fmla="*/ 49 w 206"/>
                  <a:gd name="T51" fmla="*/ 34 h 347"/>
                  <a:gd name="T52" fmla="*/ 32 w 206"/>
                  <a:gd name="T53" fmla="*/ 39 h 347"/>
                  <a:gd name="T54" fmla="*/ 21 w 206"/>
                  <a:gd name="T55" fmla="*/ 54 h 347"/>
                  <a:gd name="T56" fmla="*/ 17 w 206"/>
                  <a:gd name="T57" fmla="*/ 64 h 347"/>
                  <a:gd name="T58" fmla="*/ 10 w 206"/>
                  <a:gd name="T59" fmla="*/ 90 h 347"/>
                  <a:gd name="T60" fmla="*/ 0 w 206"/>
                  <a:gd name="T61" fmla="*/ 158 h 347"/>
                  <a:gd name="T62" fmla="*/ 2 w 206"/>
                  <a:gd name="T63" fmla="*/ 193 h 347"/>
                  <a:gd name="T64" fmla="*/ 16 w 206"/>
                  <a:gd name="T65" fmla="*/ 204 h 347"/>
                  <a:gd name="T66" fmla="*/ 29 w 206"/>
                  <a:gd name="T67" fmla="*/ 191 h 347"/>
                  <a:gd name="T68" fmla="*/ 30 w 206"/>
                  <a:gd name="T69" fmla="*/ 192 h 347"/>
                  <a:gd name="T70" fmla="*/ 93 w 206"/>
                  <a:gd name="T71" fmla="*/ 343 h 347"/>
                  <a:gd name="T72" fmla="*/ 113 w 206"/>
                  <a:gd name="T73" fmla="*/ 343 h 347"/>
                  <a:gd name="T74" fmla="*/ 176 w 206"/>
                  <a:gd name="T75" fmla="*/ 20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6" h="347">
                    <a:moveTo>
                      <a:pt x="176" y="200"/>
                    </a:moveTo>
                    <a:cubicBezTo>
                      <a:pt x="178" y="203"/>
                      <a:pt x="181" y="205"/>
                      <a:pt x="184" y="206"/>
                    </a:cubicBezTo>
                    <a:cubicBezTo>
                      <a:pt x="185" y="206"/>
                      <a:pt x="186" y="206"/>
                      <a:pt x="187" y="206"/>
                    </a:cubicBezTo>
                    <a:cubicBezTo>
                      <a:pt x="194" y="206"/>
                      <a:pt x="199" y="202"/>
                      <a:pt x="201" y="195"/>
                    </a:cubicBezTo>
                    <a:cubicBezTo>
                      <a:pt x="201" y="195"/>
                      <a:pt x="201" y="195"/>
                      <a:pt x="201" y="195"/>
                    </a:cubicBezTo>
                    <a:cubicBezTo>
                      <a:pt x="203" y="185"/>
                      <a:pt x="204" y="176"/>
                      <a:pt x="205" y="167"/>
                    </a:cubicBezTo>
                    <a:cubicBezTo>
                      <a:pt x="205" y="164"/>
                      <a:pt x="205" y="162"/>
                      <a:pt x="205" y="160"/>
                    </a:cubicBezTo>
                    <a:cubicBezTo>
                      <a:pt x="206" y="148"/>
                      <a:pt x="206" y="136"/>
                      <a:pt x="205" y="124"/>
                    </a:cubicBezTo>
                    <a:cubicBezTo>
                      <a:pt x="205" y="113"/>
                      <a:pt x="203" y="101"/>
                      <a:pt x="201" y="89"/>
                    </a:cubicBezTo>
                    <a:cubicBezTo>
                      <a:pt x="200" y="83"/>
                      <a:pt x="199" y="77"/>
                      <a:pt x="197" y="71"/>
                    </a:cubicBezTo>
                    <a:cubicBezTo>
                      <a:pt x="197" y="68"/>
                      <a:pt x="196" y="65"/>
                      <a:pt x="195" y="62"/>
                    </a:cubicBezTo>
                    <a:cubicBezTo>
                      <a:pt x="194" y="57"/>
                      <a:pt x="194" y="57"/>
                      <a:pt x="194" y="57"/>
                    </a:cubicBezTo>
                    <a:cubicBezTo>
                      <a:pt x="192" y="53"/>
                      <a:pt x="192" y="53"/>
                      <a:pt x="192" y="53"/>
                    </a:cubicBezTo>
                    <a:cubicBezTo>
                      <a:pt x="192" y="51"/>
                      <a:pt x="191" y="48"/>
                      <a:pt x="189" y="46"/>
                    </a:cubicBezTo>
                    <a:cubicBezTo>
                      <a:pt x="184" y="37"/>
                      <a:pt x="174" y="31"/>
                      <a:pt x="164" y="31"/>
                    </a:cubicBezTo>
                    <a:cubicBezTo>
                      <a:pt x="163" y="31"/>
                      <a:pt x="163" y="31"/>
                      <a:pt x="163" y="31"/>
                    </a:cubicBezTo>
                    <a:cubicBezTo>
                      <a:pt x="136" y="78"/>
                      <a:pt x="136" y="78"/>
                      <a:pt x="136" y="78"/>
                    </a:cubicBezTo>
                    <a:cubicBezTo>
                      <a:pt x="131" y="86"/>
                      <a:pt x="131" y="86"/>
                      <a:pt x="131" y="86"/>
                    </a:cubicBezTo>
                    <a:cubicBezTo>
                      <a:pt x="112" y="43"/>
                      <a:pt x="112" y="43"/>
                      <a:pt x="112" y="43"/>
                    </a:cubicBezTo>
                    <a:cubicBezTo>
                      <a:pt x="111" y="42"/>
                      <a:pt x="111" y="40"/>
                      <a:pt x="112" y="38"/>
                    </a:cubicBezTo>
                    <a:cubicBezTo>
                      <a:pt x="117" y="24"/>
                      <a:pt x="117" y="24"/>
                      <a:pt x="117" y="24"/>
                    </a:cubicBezTo>
                    <a:cubicBezTo>
                      <a:pt x="118" y="24"/>
                      <a:pt x="119" y="23"/>
                      <a:pt x="119" y="23"/>
                    </a:cubicBezTo>
                    <a:cubicBezTo>
                      <a:pt x="120" y="23"/>
                      <a:pt x="120" y="23"/>
                      <a:pt x="121" y="24"/>
                    </a:cubicBezTo>
                    <a:cubicBezTo>
                      <a:pt x="129" y="32"/>
                      <a:pt x="129" y="32"/>
                      <a:pt x="129" y="32"/>
                    </a:cubicBezTo>
                    <a:cubicBezTo>
                      <a:pt x="130" y="32"/>
                      <a:pt x="130" y="32"/>
                      <a:pt x="130" y="32"/>
                    </a:cubicBezTo>
                    <a:cubicBezTo>
                      <a:pt x="131" y="32"/>
                      <a:pt x="133" y="31"/>
                      <a:pt x="132" y="30"/>
                    </a:cubicBezTo>
                    <a:cubicBezTo>
                      <a:pt x="128" y="10"/>
                      <a:pt x="128" y="10"/>
                      <a:pt x="128" y="10"/>
                    </a:cubicBezTo>
                    <a:cubicBezTo>
                      <a:pt x="126" y="3"/>
                      <a:pt x="126" y="3"/>
                      <a:pt x="126" y="3"/>
                    </a:cubicBezTo>
                    <a:cubicBezTo>
                      <a:pt x="126" y="2"/>
                      <a:pt x="126" y="2"/>
                      <a:pt x="126" y="2"/>
                    </a:cubicBezTo>
                    <a:cubicBezTo>
                      <a:pt x="126" y="1"/>
                      <a:pt x="125" y="0"/>
                      <a:pt x="124" y="0"/>
                    </a:cubicBezTo>
                    <a:cubicBezTo>
                      <a:pt x="123" y="0"/>
                      <a:pt x="122" y="0"/>
                      <a:pt x="121" y="1"/>
                    </a:cubicBezTo>
                    <a:cubicBezTo>
                      <a:pt x="121" y="2"/>
                      <a:pt x="120" y="3"/>
                      <a:pt x="119" y="3"/>
                    </a:cubicBezTo>
                    <a:cubicBezTo>
                      <a:pt x="116" y="6"/>
                      <a:pt x="113" y="8"/>
                      <a:pt x="109" y="9"/>
                    </a:cubicBezTo>
                    <a:cubicBezTo>
                      <a:pt x="108" y="10"/>
                      <a:pt x="106" y="10"/>
                      <a:pt x="104" y="10"/>
                    </a:cubicBezTo>
                    <a:cubicBezTo>
                      <a:pt x="102" y="10"/>
                      <a:pt x="100" y="10"/>
                      <a:pt x="98" y="9"/>
                    </a:cubicBezTo>
                    <a:cubicBezTo>
                      <a:pt x="94" y="8"/>
                      <a:pt x="91" y="6"/>
                      <a:pt x="88" y="3"/>
                    </a:cubicBezTo>
                    <a:cubicBezTo>
                      <a:pt x="87" y="3"/>
                      <a:pt x="87" y="2"/>
                      <a:pt x="86" y="1"/>
                    </a:cubicBezTo>
                    <a:cubicBezTo>
                      <a:pt x="85" y="0"/>
                      <a:pt x="85" y="0"/>
                      <a:pt x="84" y="0"/>
                    </a:cubicBezTo>
                    <a:cubicBezTo>
                      <a:pt x="83" y="0"/>
                      <a:pt x="82" y="0"/>
                      <a:pt x="81" y="2"/>
                    </a:cubicBezTo>
                    <a:cubicBezTo>
                      <a:pt x="81" y="3"/>
                      <a:pt x="81" y="3"/>
                      <a:pt x="81" y="3"/>
                    </a:cubicBezTo>
                    <a:cubicBezTo>
                      <a:pt x="80" y="10"/>
                      <a:pt x="80" y="10"/>
                      <a:pt x="80" y="10"/>
                    </a:cubicBezTo>
                    <a:cubicBezTo>
                      <a:pt x="75" y="30"/>
                      <a:pt x="75" y="30"/>
                      <a:pt x="75" y="30"/>
                    </a:cubicBezTo>
                    <a:cubicBezTo>
                      <a:pt x="75" y="31"/>
                      <a:pt x="76" y="32"/>
                      <a:pt x="77" y="32"/>
                    </a:cubicBezTo>
                    <a:cubicBezTo>
                      <a:pt x="78" y="32"/>
                      <a:pt x="78" y="32"/>
                      <a:pt x="78" y="32"/>
                    </a:cubicBezTo>
                    <a:cubicBezTo>
                      <a:pt x="87" y="24"/>
                      <a:pt x="87" y="24"/>
                      <a:pt x="87" y="24"/>
                    </a:cubicBezTo>
                    <a:cubicBezTo>
                      <a:pt x="87" y="23"/>
                      <a:pt x="88" y="23"/>
                      <a:pt x="88" y="23"/>
                    </a:cubicBezTo>
                    <a:cubicBezTo>
                      <a:pt x="89" y="23"/>
                      <a:pt x="90" y="24"/>
                      <a:pt x="90" y="24"/>
                    </a:cubicBezTo>
                    <a:cubicBezTo>
                      <a:pt x="96" y="38"/>
                      <a:pt x="96" y="38"/>
                      <a:pt x="96" y="38"/>
                    </a:cubicBezTo>
                    <a:cubicBezTo>
                      <a:pt x="97" y="40"/>
                      <a:pt x="96" y="42"/>
                      <a:pt x="96" y="43"/>
                    </a:cubicBezTo>
                    <a:cubicBezTo>
                      <a:pt x="76" y="87"/>
                      <a:pt x="76" y="87"/>
                      <a:pt x="76" y="87"/>
                    </a:cubicBezTo>
                    <a:cubicBezTo>
                      <a:pt x="75" y="86"/>
                      <a:pt x="75" y="85"/>
                      <a:pt x="74" y="85"/>
                    </a:cubicBezTo>
                    <a:cubicBezTo>
                      <a:pt x="66" y="67"/>
                      <a:pt x="56" y="49"/>
                      <a:pt x="49" y="34"/>
                    </a:cubicBezTo>
                    <a:cubicBezTo>
                      <a:pt x="48" y="32"/>
                      <a:pt x="47" y="31"/>
                      <a:pt x="46" y="29"/>
                    </a:cubicBezTo>
                    <a:cubicBezTo>
                      <a:pt x="32" y="39"/>
                      <a:pt x="32" y="39"/>
                      <a:pt x="32" y="39"/>
                    </a:cubicBezTo>
                    <a:cubicBezTo>
                      <a:pt x="30" y="41"/>
                      <a:pt x="28" y="42"/>
                      <a:pt x="27" y="44"/>
                    </a:cubicBezTo>
                    <a:cubicBezTo>
                      <a:pt x="25" y="47"/>
                      <a:pt x="23" y="50"/>
                      <a:pt x="21" y="54"/>
                    </a:cubicBezTo>
                    <a:cubicBezTo>
                      <a:pt x="21" y="56"/>
                      <a:pt x="21" y="56"/>
                      <a:pt x="21" y="56"/>
                    </a:cubicBezTo>
                    <a:cubicBezTo>
                      <a:pt x="17" y="64"/>
                      <a:pt x="17" y="64"/>
                      <a:pt x="17" y="64"/>
                    </a:cubicBezTo>
                    <a:cubicBezTo>
                      <a:pt x="16" y="67"/>
                      <a:pt x="16" y="70"/>
                      <a:pt x="15" y="73"/>
                    </a:cubicBezTo>
                    <a:cubicBezTo>
                      <a:pt x="13" y="78"/>
                      <a:pt x="11" y="84"/>
                      <a:pt x="10" y="90"/>
                    </a:cubicBezTo>
                    <a:cubicBezTo>
                      <a:pt x="7" y="101"/>
                      <a:pt x="5" y="112"/>
                      <a:pt x="3" y="124"/>
                    </a:cubicBezTo>
                    <a:cubicBezTo>
                      <a:pt x="2" y="135"/>
                      <a:pt x="1" y="146"/>
                      <a:pt x="0" y="158"/>
                    </a:cubicBezTo>
                    <a:cubicBezTo>
                      <a:pt x="0" y="160"/>
                      <a:pt x="0" y="163"/>
                      <a:pt x="0" y="165"/>
                    </a:cubicBezTo>
                    <a:cubicBezTo>
                      <a:pt x="1" y="174"/>
                      <a:pt x="1" y="184"/>
                      <a:pt x="2" y="193"/>
                    </a:cubicBezTo>
                    <a:cubicBezTo>
                      <a:pt x="3" y="198"/>
                      <a:pt x="8" y="203"/>
                      <a:pt x="14" y="204"/>
                    </a:cubicBezTo>
                    <a:cubicBezTo>
                      <a:pt x="15" y="204"/>
                      <a:pt x="15" y="204"/>
                      <a:pt x="16" y="204"/>
                    </a:cubicBezTo>
                    <a:cubicBezTo>
                      <a:pt x="22" y="204"/>
                      <a:pt x="28" y="199"/>
                      <a:pt x="29" y="192"/>
                    </a:cubicBezTo>
                    <a:cubicBezTo>
                      <a:pt x="29" y="191"/>
                      <a:pt x="29" y="191"/>
                      <a:pt x="29" y="191"/>
                    </a:cubicBezTo>
                    <a:cubicBezTo>
                      <a:pt x="29" y="191"/>
                      <a:pt x="29" y="191"/>
                      <a:pt x="29" y="191"/>
                    </a:cubicBezTo>
                    <a:cubicBezTo>
                      <a:pt x="30" y="191"/>
                      <a:pt x="30" y="192"/>
                      <a:pt x="30" y="192"/>
                    </a:cubicBezTo>
                    <a:cubicBezTo>
                      <a:pt x="30" y="195"/>
                      <a:pt x="31" y="197"/>
                      <a:pt x="31" y="200"/>
                    </a:cubicBezTo>
                    <a:cubicBezTo>
                      <a:pt x="40" y="253"/>
                      <a:pt x="55" y="298"/>
                      <a:pt x="93" y="343"/>
                    </a:cubicBezTo>
                    <a:cubicBezTo>
                      <a:pt x="96" y="345"/>
                      <a:pt x="100" y="347"/>
                      <a:pt x="103" y="347"/>
                    </a:cubicBezTo>
                    <a:cubicBezTo>
                      <a:pt x="107" y="347"/>
                      <a:pt x="111" y="345"/>
                      <a:pt x="113" y="343"/>
                    </a:cubicBezTo>
                    <a:cubicBezTo>
                      <a:pt x="152" y="299"/>
                      <a:pt x="166" y="254"/>
                      <a:pt x="175" y="202"/>
                    </a:cubicBezTo>
                    <a:cubicBezTo>
                      <a:pt x="176" y="201"/>
                      <a:pt x="176" y="201"/>
                      <a:pt x="176" y="2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6" name="Freeform 94">
                <a:extLst>
                  <a:ext uri="{FF2B5EF4-FFF2-40B4-BE49-F238E27FC236}">
                    <a16:creationId xmlns:a16="http://schemas.microsoft.com/office/drawing/2014/main" id="{1ADC9DE9-FA10-494E-AE7A-E206A0D60DE4}"/>
                  </a:ext>
                </a:extLst>
              </p:cNvPr>
              <p:cNvSpPr>
                <a:spLocks/>
              </p:cNvSpPr>
              <p:nvPr/>
            </p:nvSpPr>
            <p:spPr bwMode="auto">
              <a:xfrm>
                <a:off x="4475163" y="3668713"/>
                <a:ext cx="274638" cy="274638"/>
              </a:xfrm>
              <a:custGeom>
                <a:avLst/>
                <a:gdLst>
                  <a:gd name="T0" fmla="*/ 36 w 143"/>
                  <a:gd name="T1" fmla="*/ 133 h 143"/>
                  <a:gd name="T2" fmla="*/ 72 w 143"/>
                  <a:gd name="T3" fmla="*/ 143 h 143"/>
                  <a:gd name="T4" fmla="*/ 108 w 143"/>
                  <a:gd name="T5" fmla="*/ 133 h 143"/>
                  <a:gd name="T6" fmla="*/ 143 w 143"/>
                  <a:gd name="T7" fmla="*/ 71 h 143"/>
                  <a:gd name="T8" fmla="*/ 72 w 143"/>
                  <a:gd name="T9" fmla="*/ 0 h 143"/>
                  <a:gd name="T10" fmla="*/ 0 w 143"/>
                  <a:gd name="T11" fmla="*/ 71 h 143"/>
                  <a:gd name="T12" fmla="*/ 36 w 143"/>
                  <a:gd name="T13" fmla="*/ 133 h 143"/>
                </a:gdLst>
                <a:ahLst/>
                <a:cxnLst>
                  <a:cxn ang="0">
                    <a:pos x="T0" y="T1"/>
                  </a:cxn>
                  <a:cxn ang="0">
                    <a:pos x="T2" y="T3"/>
                  </a:cxn>
                  <a:cxn ang="0">
                    <a:pos x="T4" y="T5"/>
                  </a:cxn>
                  <a:cxn ang="0">
                    <a:pos x="T6" y="T7"/>
                  </a:cxn>
                  <a:cxn ang="0">
                    <a:pos x="T8" y="T9"/>
                  </a:cxn>
                  <a:cxn ang="0">
                    <a:pos x="T10" y="T11"/>
                  </a:cxn>
                  <a:cxn ang="0">
                    <a:pos x="T12" y="T13"/>
                  </a:cxn>
                </a:cxnLst>
                <a:rect l="0" t="0" r="r" b="b"/>
                <a:pathLst>
                  <a:path w="143" h="143">
                    <a:moveTo>
                      <a:pt x="36" y="133"/>
                    </a:moveTo>
                    <a:cubicBezTo>
                      <a:pt x="47" y="139"/>
                      <a:pt x="59" y="143"/>
                      <a:pt x="72" y="143"/>
                    </a:cubicBezTo>
                    <a:cubicBezTo>
                      <a:pt x="85" y="143"/>
                      <a:pt x="97" y="139"/>
                      <a:pt x="108" y="133"/>
                    </a:cubicBezTo>
                    <a:cubicBezTo>
                      <a:pt x="129" y="120"/>
                      <a:pt x="143" y="97"/>
                      <a:pt x="143" y="71"/>
                    </a:cubicBezTo>
                    <a:cubicBezTo>
                      <a:pt x="143" y="32"/>
                      <a:pt x="111" y="0"/>
                      <a:pt x="72" y="0"/>
                    </a:cubicBezTo>
                    <a:cubicBezTo>
                      <a:pt x="32" y="0"/>
                      <a:pt x="0" y="32"/>
                      <a:pt x="0" y="71"/>
                    </a:cubicBezTo>
                    <a:cubicBezTo>
                      <a:pt x="0" y="98"/>
                      <a:pt x="15" y="121"/>
                      <a:pt x="36" y="1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6" name="Group 115">
              <a:extLst>
                <a:ext uri="{FF2B5EF4-FFF2-40B4-BE49-F238E27FC236}">
                  <a16:creationId xmlns:a16="http://schemas.microsoft.com/office/drawing/2014/main" id="{80246235-42AF-43D2-9CF8-619159A5D395}"/>
                </a:ext>
              </a:extLst>
            </p:cNvPr>
            <p:cNvGrpSpPr/>
            <p:nvPr/>
          </p:nvGrpSpPr>
          <p:grpSpPr>
            <a:xfrm>
              <a:off x="3041859" y="2705114"/>
              <a:ext cx="190255" cy="462984"/>
              <a:chOff x="4416425" y="3668713"/>
              <a:chExt cx="395288" cy="963613"/>
            </a:xfrm>
            <a:solidFill>
              <a:srgbClr val="092F57"/>
            </a:solidFill>
          </p:grpSpPr>
          <p:sp>
            <p:nvSpPr>
              <p:cNvPr id="141" name="Freeform 93">
                <a:extLst>
                  <a:ext uri="{FF2B5EF4-FFF2-40B4-BE49-F238E27FC236}">
                    <a16:creationId xmlns:a16="http://schemas.microsoft.com/office/drawing/2014/main" id="{E03F33E2-120B-46C5-94DA-48CED1DBBE9F}"/>
                  </a:ext>
                </a:extLst>
              </p:cNvPr>
              <p:cNvSpPr>
                <a:spLocks/>
              </p:cNvSpPr>
              <p:nvPr/>
            </p:nvSpPr>
            <p:spPr bwMode="auto">
              <a:xfrm>
                <a:off x="4416425" y="3967163"/>
                <a:ext cx="395288" cy="665163"/>
              </a:xfrm>
              <a:custGeom>
                <a:avLst/>
                <a:gdLst>
                  <a:gd name="T0" fmla="*/ 184 w 206"/>
                  <a:gd name="T1" fmla="*/ 206 h 347"/>
                  <a:gd name="T2" fmla="*/ 201 w 206"/>
                  <a:gd name="T3" fmla="*/ 195 h 347"/>
                  <a:gd name="T4" fmla="*/ 205 w 206"/>
                  <a:gd name="T5" fmla="*/ 167 h 347"/>
                  <a:gd name="T6" fmla="*/ 205 w 206"/>
                  <a:gd name="T7" fmla="*/ 124 h 347"/>
                  <a:gd name="T8" fmla="*/ 197 w 206"/>
                  <a:gd name="T9" fmla="*/ 71 h 347"/>
                  <a:gd name="T10" fmla="*/ 194 w 206"/>
                  <a:gd name="T11" fmla="*/ 57 h 347"/>
                  <a:gd name="T12" fmla="*/ 189 w 206"/>
                  <a:gd name="T13" fmla="*/ 46 h 347"/>
                  <a:gd name="T14" fmla="*/ 163 w 206"/>
                  <a:gd name="T15" fmla="*/ 31 h 347"/>
                  <a:gd name="T16" fmla="*/ 131 w 206"/>
                  <a:gd name="T17" fmla="*/ 86 h 347"/>
                  <a:gd name="T18" fmla="*/ 112 w 206"/>
                  <a:gd name="T19" fmla="*/ 38 h 347"/>
                  <a:gd name="T20" fmla="*/ 119 w 206"/>
                  <a:gd name="T21" fmla="*/ 23 h 347"/>
                  <a:gd name="T22" fmla="*/ 129 w 206"/>
                  <a:gd name="T23" fmla="*/ 32 h 347"/>
                  <a:gd name="T24" fmla="*/ 132 w 206"/>
                  <a:gd name="T25" fmla="*/ 30 h 347"/>
                  <a:gd name="T26" fmla="*/ 126 w 206"/>
                  <a:gd name="T27" fmla="*/ 3 h 347"/>
                  <a:gd name="T28" fmla="*/ 124 w 206"/>
                  <a:gd name="T29" fmla="*/ 0 h 347"/>
                  <a:gd name="T30" fmla="*/ 119 w 206"/>
                  <a:gd name="T31" fmla="*/ 3 h 347"/>
                  <a:gd name="T32" fmla="*/ 104 w 206"/>
                  <a:gd name="T33" fmla="*/ 10 h 347"/>
                  <a:gd name="T34" fmla="*/ 88 w 206"/>
                  <a:gd name="T35" fmla="*/ 3 h 347"/>
                  <a:gd name="T36" fmla="*/ 84 w 206"/>
                  <a:gd name="T37" fmla="*/ 0 h 347"/>
                  <a:gd name="T38" fmla="*/ 81 w 206"/>
                  <a:gd name="T39" fmla="*/ 3 h 347"/>
                  <a:gd name="T40" fmla="*/ 75 w 206"/>
                  <a:gd name="T41" fmla="*/ 30 h 347"/>
                  <a:gd name="T42" fmla="*/ 78 w 206"/>
                  <a:gd name="T43" fmla="*/ 32 h 347"/>
                  <a:gd name="T44" fmla="*/ 88 w 206"/>
                  <a:gd name="T45" fmla="*/ 23 h 347"/>
                  <a:gd name="T46" fmla="*/ 96 w 206"/>
                  <a:gd name="T47" fmla="*/ 38 h 347"/>
                  <a:gd name="T48" fmla="*/ 76 w 206"/>
                  <a:gd name="T49" fmla="*/ 87 h 347"/>
                  <a:gd name="T50" fmla="*/ 49 w 206"/>
                  <a:gd name="T51" fmla="*/ 34 h 347"/>
                  <a:gd name="T52" fmla="*/ 32 w 206"/>
                  <a:gd name="T53" fmla="*/ 39 h 347"/>
                  <a:gd name="T54" fmla="*/ 21 w 206"/>
                  <a:gd name="T55" fmla="*/ 54 h 347"/>
                  <a:gd name="T56" fmla="*/ 17 w 206"/>
                  <a:gd name="T57" fmla="*/ 64 h 347"/>
                  <a:gd name="T58" fmla="*/ 10 w 206"/>
                  <a:gd name="T59" fmla="*/ 90 h 347"/>
                  <a:gd name="T60" fmla="*/ 0 w 206"/>
                  <a:gd name="T61" fmla="*/ 158 h 347"/>
                  <a:gd name="T62" fmla="*/ 2 w 206"/>
                  <a:gd name="T63" fmla="*/ 193 h 347"/>
                  <a:gd name="T64" fmla="*/ 16 w 206"/>
                  <a:gd name="T65" fmla="*/ 204 h 347"/>
                  <a:gd name="T66" fmla="*/ 29 w 206"/>
                  <a:gd name="T67" fmla="*/ 191 h 347"/>
                  <a:gd name="T68" fmla="*/ 30 w 206"/>
                  <a:gd name="T69" fmla="*/ 192 h 347"/>
                  <a:gd name="T70" fmla="*/ 93 w 206"/>
                  <a:gd name="T71" fmla="*/ 343 h 347"/>
                  <a:gd name="T72" fmla="*/ 113 w 206"/>
                  <a:gd name="T73" fmla="*/ 343 h 347"/>
                  <a:gd name="T74" fmla="*/ 176 w 206"/>
                  <a:gd name="T75" fmla="*/ 20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6" h="347">
                    <a:moveTo>
                      <a:pt x="176" y="200"/>
                    </a:moveTo>
                    <a:cubicBezTo>
                      <a:pt x="178" y="203"/>
                      <a:pt x="181" y="205"/>
                      <a:pt x="184" y="206"/>
                    </a:cubicBezTo>
                    <a:cubicBezTo>
                      <a:pt x="185" y="206"/>
                      <a:pt x="186" y="206"/>
                      <a:pt x="187" y="206"/>
                    </a:cubicBezTo>
                    <a:cubicBezTo>
                      <a:pt x="194" y="206"/>
                      <a:pt x="199" y="202"/>
                      <a:pt x="201" y="195"/>
                    </a:cubicBezTo>
                    <a:cubicBezTo>
                      <a:pt x="201" y="195"/>
                      <a:pt x="201" y="195"/>
                      <a:pt x="201" y="195"/>
                    </a:cubicBezTo>
                    <a:cubicBezTo>
                      <a:pt x="203" y="185"/>
                      <a:pt x="204" y="176"/>
                      <a:pt x="205" y="167"/>
                    </a:cubicBezTo>
                    <a:cubicBezTo>
                      <a:pt x="205" y="164"/>
                      <a:pt x="205" y="162"/>
                      <a:pt x="205" y="160"/>
                    </a:cubicBezTo>
                    <a:cubicBezTo>
                      <a:pt x="206" y="148"/>
                      <a:pt x="206" y="136"/>
                      <a:pt x="205" y="124"/>
                    </a:cubicBezTo>
                    <a:cubicBezTo>
                      <a:pt x="205" y="113"/>
                      <a:pt x="203" y="101"/>
                      <a:pt x="201" y="89"/>
                    </a:cubicBezTo>
                    <a:cubicBezTo>
                      <a:pt x="200" y="83"/>
                      <a:pt x="199" y="77"/>
                      <a:pt x="197" y="71"/>
                    </a:cubicBezTo>
                    <a:cubicBezTo>
                      <a:pt x="197" y="68"/>
                      <a:pt x="196" y="65"/>
                      <a:pt x="195" y="62"/>
                    </a:cubicBezTo>
                    <a:cubicBezTo>
                      <a:pt x="194" y="57"/>
                      <a:pt x="194" y="57"/>
                      <a:pt x="194" y="57"/>
                    </a:cubicBezTo>
                    <a:cubicBezTo>
                      <a:pt x="192" y="53"/>
                      <a:pt x="192" y="53"/>
                      <a:pt x="192" y="53"/>
                    </a:cubicBezTo>
                    <a:cubicBezTo>
                      <a:pt x="192" y="51"/>
                      <a:pt x="191" y="48"/>
                      <a:pt x="189" y="46"/>
                    </a:cubicBezTo>
                    <a:cubicBezTo>
                      <a:pt x="184" y="37"/>
                      <a:pt x="174" y="31"/>
                      <a:pt x="164" y="31"/>
                    </a:cubicBezTo>
                    <a:cubicBezTo>
                      <a:pt x="163" y="31"/>
                      <a:pt x="163" y="31"/>
                      <a:pt x="163" y="31"/>
                    </a:cubicBezTo>
                    <a:cubicBezTo>
                      <a:pt x="136" y="78"/>
                      <a:pt x="136" y="78"/>
                      <a:pt x="136" y="78"/>
                    </a:cubicBezTo>
                    <a:cubicBezTo>
                      <a:pt x="131" y="86"/>
                      <a:pt x="131" y="86"/>
                      <a:pt x="131" y="86"/>
                    </a:cubicBezTo>
                    <a:cubicBezTo>
                      <a:pt x="112" y="43"/>
                      <a:pt x="112" y="43"/>
                      <a:pt x="112" y="43"/>
                    </a:cubicBezTo>
                    <a:cubicBezTo>
                      <a:pt x="111" y="42"/>
                      <a:pt x="111" y="40"/>
                      <a:pt x="112" y="38"/>
                    </a:cubicBezTo>
                    <a:cubicBezTo>
                      <a:pt x="117" y="24"/>
                      <a:pt x="117" y="24"/>
                      <a:pt x="117" y="24"/>
                    </a:cubicBezTo>
                    <a:cubicBezTo>
                      <a:pt x="118" y="24"/>
                      <a:pt x="119" y="23"/>
                      <a:pt x="119" y="23"/>
                    </a:cubicBezTo>
                    <a:cubicBezTo>
                      <a:pt x="120" y="23"/>
                      <a:pt x="120" y="23"/>
                      <a:pt x="121" y="24"/>
                    </a:cubicBezTo>
                    <a:cubicBezTo>
                      <a:pt x="129" y="32"/>
                      <a:pt x="129" y="32"/>
                      <a:pt x="129" y="32"/>
                    </a:cubicBezTo>
                    <a:cubicBezTo>
                      <a:pt x="130" y="32"/>
                      <a:pt x="130" y="32"/>
                      <a:pt x="130" y="32"/>
                    </a:cubicBezTo>
                    <a:cubicBezTo>
                      <a:pt x="131" y="32"/>
                      <a:pt x="133" y="31"/>
                      <a:pt x="132" y="30"/>
                    </a:cubicBezTo>
                    <a:cubicBezTo>
                      <a:pt x="128" y="10"/>
                      <a:pt x="128" y="10"/>
                      <a:pt x="128" y="10"/>
                    </a:cubicBezTo>
                    <a:cubicBezTo>
                      <a:pt x="126" y="3"/>
                      <a:pt x="126" y="3"/>
                      <a:pt x="126" y="3"/>
                    </a:cubicBezTo>
                    <a:cubicBezTo>
                      <a:pt x="126" y="2"/>
                      <a:pt x="126" y="2"/>
                      <a:pt x="126" y="2"/>
                    </a:cubicBezTo>
                    <a:cubicBezTo>
                      <a:pt x="126" y="1"/>
                      <a:pt x="125" y="0"/>
                      <a:pt x="124" y="0"/>
                    </a:cubicBezTo>
                    <a:cubicBezTo>
                      <a:pt x="123" y="0"/>
                      <a:pt x="122" y="0"/>
                      <a:pt x="121" y="1"/>
                    </a:cubicBezTo>
                    <a:cubicBezTo>
                      <a:pt x="121" y="2"/>
                      <a:pt x="120" y="3"/>
                      <a:pt x="119" y="3"/>
                    </a:cubicBezTo>
                    <a:cubicBezTo>
                      <a:pt x="116" y="6"/>
                      <a:pt x="113" y="8"/>
                      <a:pt x="109" y="9"/>
                    </a:cubicBezTo>
                    <a:cubicBezTo>
                      <a:pt x="108" y="10"/>
                      <a:pt x="106" y="10"/>
                      <a:pt x="104" y="10"/>
                    </a:cubicBezTo>
                    <a:cubicBezTo>
                      <a:pt x="102" y="10"/>
                      <a:pt x="100" y="10"/>
                      <a:pt x="98" y="9"/>
                    </a:cubicBezTo>
                    <a:cubicBezTo>
                      <a:pt x="94" y="8"/>
                      <a:pt x="91" y="6"/>
                      <a:pt x="88" y="3"/>
                    </a:cubicBezTo>
                    <a:cubicBezTo>
                      <a:pt x="87" y="3"/>
                      <a:pt x="87" y="2"/>
                      <a:pt x="86" y="1"/>
                    </a:cubicBezTo>
                    <a:cubicBezTo>
                      <a:pt x="85" y="0"/>
                      <a:pt x="85" y="0"/>
                      <a:pt x="84" y="0"/>
                    </a:cubicBezTo>
                    <a:cubicBezTo>
                      <a:pt x="83" y="0"/>
                      <a:pt x="82" y="0"/>
                      <a:pt x="81" y="2"/>
                    </a:cubicBezTo>
                    <a:cubicBezTo>
                      <a:pt x="81" y="3"/>
                      <a:pt x="81" y="3"/>
                      <a:pt x="81" y="3"/>
                    </a:cubicBezTo>
                    <a:cubicBezTo>
                      <a:pt x="80" y="10"/>
                      <a:pt x="80" y="10"/>
                      <a:pt x="80" y="10"/>
                    </a:cubicBezTo>
                    <a:cubicBezTo>
                      <a:pt x="75" y="30"/>
                      <a:pt x="75" y="30"/>
                      <a:pt x="75" y="30"/>
                    </a:cubicBezTo>
                    <a:cubicBezTo>
                      <a:pt x="75" y="31"/>
                      <a:pt x="76" y="32"/>
                      <a:pt x="77" y="32"/>
                    </a:cubicBezTo>
                    <a:cubicBezTo>
                      <a:pt x="78" y="32"/>
                      <a:pt x="78" y="32"/>
                      <a:pt x="78" y="32"/>
                    </a:cubicBezTo>
                    <a:cubicBezTo>
                      <a:pt x="87" y="24"/>
                      <a:pt x="87" y="24"/>
                      <a:pt x="87" y="24"/>
                    </a:cubicBezTo>
                    <a:cubicBezTo>
                      <a:pt x="87" y="23"/>
                      <a:pt x="88" y="23"/>
                      <a:pt x="88" y="23"/>
                    </a:cubicBezTo>
                    <a:cubicBezTo>
                      <a:pt x="89" y="23"/>
                      <a:pt x="90" y="24"/>
                      <a:pt x="90" y="24"/>
                    </a:cubicBezTo>
                    <a:cubicBezTo>
                      <a:pt x="96" y="38"/>
                      <a:pt x="96" y="38"/>
                      <a:pt x="96" y="38"/>
                    </a:cubicBezTo>
                    <a:cubicBezTo>
                      <a:pt x="97" y="40"/>
                      <a:pt x="96" y="42"/>
                      <a:pt x="96" y="43"/>
                    </a:cubicBezTo>
                    <a:cubicBezTo>
                      <a:pt x="76" y="87"/>
                      <a:pt x="76" y="87"/>
                      <a:pt x="76" y="87"/>
                    </a:cubicBezTo>
                    <a:cubicBezTo>
                      <a:pt x="75" y="86"/>
                      <a:pt x="75" y="85"/>
                      <a:pt x="74" y="85"/>
                    </a:cubicBezTo>
                    <a:cubicBezTo>
                      <a:pt x="66" y="67"/>
                      <a:pt x="56" y="49"/>
                      <a:pt x="49" y="34"/>
                    </a:cubicBezTo>
                    <a:cubicBezTo>
                      <a:pt x="48" y="32"/>
                      <a:pt x="47" y="31"/>
                      <a:pt x="46" y="29"/>
                    </a:cubicBezTo>
                    <a:cubicBezTo>
                      <a:pt x="32" y="39"/>
                      <a:pt x="32" y="39"/>
                      <a:pt x="32" y="39"/>
                    </a:cubicBezTo>
                    <a:cubicBezTo>
                      <a:pt x="30" y="41"/>
                      <a:pt x="28" y="42"/>
                      <a:pt x="27" y="44"/>
                    </a:cubicBezTo>
                    <a:cubicBezTo>
                      <a:pt x="25" y="47"/>
                      <a:pt x="23" y="50"/>
                      <a:pt x="21" y="54"/>
                    </a:cubicBezTo>
                    <a:cubicBezTo>
                      <a:pt x="21" y="56"/>
                      <a:pt x="21" y="56"/>
                      <a:pt x="21" y="56"/>
                    </a:cubicBezTo>
                    <a:cubicBezTo>
                      <a:pt x="17" y="64"/>
                      <a:pt x="17" y="64"/>
                      <a:pt x="17" y="64"/>
                    </a:cubicBezTo>
                    <a:cubicBezTo>
                      <a:pt x="16" y="67"/>
                      <a:pt x="16" y="70"/>
                      <a:pt x="15" y="73"/>
                    </a:cubicBezTo>
                    <a:cubicBezTo>
                      <a:pt x="13" y="78"/>
                      <a:pt x="11" y="84"/>
                      <a:pt x="10" y="90"/>
                    </a:cubicBezTo>
                    <a:cubicBezTo>
                      <a:pt x="7" y="101"/>
                      <a:pt x="5" y="112"/>
                      <a:pt x="3" y="124"/>
                    </a:cubicBezTo>
                    <a:cubicBezTo>
                      <a:pt x="2" y="135"/>
                      <a:pt x="1" y="146"/>
                      <a:pt x="0" y="158"/>
                    </a:cubicBezTo>
                    <a:cubicBezTo>
                      <a:pt x="0" y="160"/>
                      <a:pt x="0" y="163"/>
                      <a:pt x="0" y="165"/>
                    </a:cubicBezTo>
                    <a:cubicBezTo>
                      <a:pt x="1" y="174"/>
                      <a:pt x="1" y="184"/>
                      <a:pt x="2" y="193"/>
                    </a:cubicBezTo>
                    <a:cubicBezTo>
                      <a:pt x="3" y="198"/>
                      <a:pt x="8" y="203"/>
                      <a:pt x="14" y="204"/>
                    </a:cubicBezTo>
                    <a:cubicBezTo>
                      <a:pt x="15" y="204"/>
                      <a:pt x="15" y="204"/>
                      <a:pt x="16" y="204"/>
                    </a:cubicBezTo>
                    <a:cubicBezTo>
                      <a:pt x="22" y="204"/>
                      <a:pt x="28" y="199"/>
                      <a:pt x="29" y="192"/>
                    </a:cubicBezTo>
                    <a:cubicBezTo>
                      <a:pt x="29" y="191"/>
                      <a:pt x="29" y="191"/>
                      <a:pt x="29" y="191"/>
                    </a:cubicBezTo>
                    <a:cubicBezTo>
                      <a:pt x="29" y="191"/>
                      <a:pt x="29" y="191"/>
                      <a:pt x="29" y="191"/>
                    </a:cubicBezTo>
                    <a:cubicBezTo>
                      <a:pt x="30" y="191"/>
                      <a:pt x="30" y="192"/>
                      <a:pt x="30" y="192"/>
                    </a:cubicBezTo>
                    <a:cubicBezTo>
                      <a:pt x="30" y="195"/>
                      <a:pt x="31" y="197"/>
                      <a:pt x="31" y="200"/>
                    </a:cubicBezTo>
                    <a:cubicBezTo>
                      <a:pt x="40" y="253"/>
                      <a:pt x="55" y="298"/>
                      <a:pt x="93" y="343"/>
                    </a:cubicBezTo>
                    <a:cubicBezTo>
                      <a:pt x="96" y="345"/>
                      <a:pt x="100" y="347"/>
                      <a:pt x="103" y="347"/>
                    </a:cubicBezTo>
                    <a:cubicBezTo>
                      <a:pt x="107" y="347"/>
                      <a:pt x="111" y="345"/>
                      <a:pt x="113" y="343"/>
                    </a:cubicBezTo>
                    <a:cubicBezTo>
                      <a:pt x="152" y="299"/>
                      <a:pt x="166" y="254"/>
                      <a:pt x="175" y="202"/>
                    </a:cubicBezTo>
                    <a:cubicBezTo>
                      <a:pt x="176" y="201"/>
                      <a:pt x="176" y="201"/>
                      <a:pt x="176" y="2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2" name="Freeform 94">
                <a:extLst>
                  <a:ext uri="{FF2B5EF4-FFF2-40B4-BE49-F238E27FC236}">
                    <a16:creationId xmlns:a16="http://schemas.microsoft.com/office/drawing/2014/main" id="{EEFF62D5-22FA-4C89-BC59-5D37C83B5CF9}"/>
                  </a:ext>
                </a:extLst>
              </p:cNvPr>
              <p:cNvSpPr>
                <a:spLocks/>
              </p:cNvSpPr>
              <p:nvPr/>
            </p:nvSpPr>
            <p:spPr bwMode="auto">
              <a:xfrm>
                <a:off x="4475163" y="3668713"/>
                <a:ext cx="274638" cy="274638"/>
              </a:xfrm>
              <a:custGeom>
                <a:avLst/>
                <a:gdLst>
                  <a:gd name="T0" fmla="*/ 36 w 143"/>
                  <a:gd name="T1" fmla="*/ 133 h 143"/>
                  <a:gd name="T2" fmla="*/ 72 w 143"/>
                  <a:gd name="T3" fmla="*/ 143 h 143"/>
                  <a:gd name="T4" fmla="*/ 108 w 143"/>
                  <a:gd name="T5" fmla="*/ 133 h 143"/>
                  <a:gd name="T6" fmla="*/ 143 w 143"/>
                  <a:gd name="T7" fmla="*/ 71 h 143"/>
                  <a:gd name="T8" fmla="*/ 72 w 143"/>
                  <a:gd name="T9" fmla="*/ 0 h 143"/>
                  <a:gd name="T10" fmla="*/ 0 w 143"/>
                  <a:gd name="T11" fmla="*/ 71 h 143"/>
                  <a:gd name="T12" fmla="*/ 36 w 143"/>
                  <a:gd name="T13" fmla="*/ 133 h 143"/>
                </a:gdLst>
                <a:ahLst/>
                <a:cxnLst>
                  <a:cxn ang="0">
                    <a:pos x="T0" y="T1"/>
                  </a:cxn>
                  <a:cxn ang="0">
                    <a:pos x="T2" y="T3"/>
                  </a:cxn>
                  <a:cxn ang="0">
                    <a:pos x="T4" y="T5"/>
                  </a:cxn>
                  <a:cxn ang="0">
                    <a:pos x="T6" y="T7"/>
                  </a:cxn>
                  <a:cxn ang="0">
                    <a:pos x="T8" y="T9"/>
                  </a:cxn>
                  <a:cxn ang="0">
                    <a:pos x="T10" y="T11"/>
                  </a:cxn>
                  <a:cxn ang="0">
                    <a:pos x="T12" y="T13"/>
                  </a:cxn>
                </a:cxnLst>
                <a:rect l="0" t="0" r="r" b="b"/>
                <a:pathLst>
                  <a:path w="143" h="143">
                    <a:moveTo>
                      <a:pt x="36" y="133"/>
                    </a:moveTo>
                    <a:cubicBezTo>
                      <a:pt x="47" y="139"/>
                      <a:pt x="59" y="143"/>
                      <a:pt x="72" y="143"/>
                    </a:cubicBezTo>
                    <a:cubicBezTo>
                      <a:pt x="85" y="143"/>
                      <a:pt x="97" y="139"/>
                      <a:pt x="108" y="133"/>
                    </a:cubicBezTo>
                    <a:cubicBezTo>
                      <a:pt x="129" y="120"/>
                      <a:pt x="143" y="97"/>
                      <a:pt x="143" y="71"/>
                    </a:cubicBezTo>
                    <a:cubicBezTo>
                      <a:pt x="143" y="32"/>
                      <a:pt x="111" y="0"/>
                      <a:pt x="72" y="0"/>
                    </a:cubicBezTo>
                    <a:cubicBezTo>
                      <a:pt x="32" y="0"/>
                      <a:pt x="0" y="32"/>
                      <a:pt x="0" y="71"/>
                    </a:cubicBezTo>
                    <a:cubicBezTo>
                      <a:pt x="0" y="98"/>
                      <a:pt x="15" y="121"/>
                      <a:pt x="36" y="1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7" name="Group 116">
              <a:extLst>
                <a:ext uri="{FF2B5EF4-FFF2-40B4-BE49-F238E27FC236}">
                  <a16:creationId xmlns:a16="http://schemas.microsoft.com/office/drawing/2014/main" id="{78645E5E-DEDB-4C33-9C65-CF9E3E51B156}"/>
                </a:ext>
              </a:extLst>
            </p:cNvPr>
            <p:cNvGrpSpPr/>
            <p:nvPr/>
          </p:nvGrpSpPr>
          <p:grpSpPr>
            <a:xfrm>
              <a:off x="2634086" y="2712687"/>
              <a:ext cx="190255" cy="462984"/>
              <a:chOff x="4416425" y="3668713"/>
              <a:chExt cx="395288" cy="963613"/>
            </a:xfrm>
            <a:solidFill>
              <a:srgbClr val="092F57"/>
            </a:solidFill>
          </p:grpSpPr>
          <p:sp>
            <p:nvSpPr>
              <p:cNvPr id="139" name="Freeform 93">
                <a:extLst>
                  <a:ext uri="{FF2B5EF4-FFF2-40B4-BE49-F238E27FC236}">
                    <a16:creationId xmlns:a16="http://schemas.microsoft.com/office/drawing/2014/main" id="{DA392F64-60F7-40C2-8726-06BBE66EDF83}"/>
                  </a:ext>
                </a:extLst>
              </p:cNvPr>
              <p:cNvSpPr>
                <a:spLocks/>
              </p:cNvSpPr>
              <p:nvPr/>
            </p:nvSpPr>
            <p:spPr bwMode="auto">
              <a:xfrm>
                <a:off x="4416425" y="3967163"/>
                <a:ext cx="395288" cy="665163"/>
              </a:xfrm>
              <a:custGeom>
                <a:avLst/>
                <a:gdLst>
                  <a:gd name="T0" fmla="*/ 184 w 206"/>
                  <a:gd name="T1" fmla="*/ 206 h 347"/>
                  <a:gd name="T2" fmla="*/ 201 w 206"/>
                  <a:gd name="T3" fmla="*/ 195 h 347"/>
                  <a:gd name="T4" fmla="*/ 205 w 206"/>
                  <a:gd name="T5" fmla="*/ 167 h 347"/>
                  <a:gd name="T6" fmla="*/ 205 w 206"/>
                  <a:gd name="T7" fmla="*/ 124 h 347"/>
                  <a:gd name="T8" fmla="*/ 197 w 206"/>
                  <a:gd name="T9" fmla="*/ 71 h 347"/>
                  <a:gd name="T10" fmla="*/ 194 w 206"/>
                  <a:gd name="T11" fmla="*/ 57 h 347"/>
                  <a:gd name="T12" fmla="*/ 189 w 206"/>
                  <a:gd name="T13" fmla="*/ 46 h 347"/>
                  <a:gd name="T14" fmla="*/ 163 w 206"/>
                  <a:gd name="T15" fmla="*/ 31 h 347"/>
                  <a:gd name="T16" fmla="*/ 131 w 206"/>
                  <a:gd name="T17" fmla="*/ 86 h 347"/>
                  <a:gd name="T18" fmla="*/ 112 w 206"/>
                  <a:gd name="T19" fmla="*/ 38 h 347"/>
                  <a:gd name="T20" fmla="*/ 119 w 206"/>
                  <a:gd name="T21" fmla="*/ 23 h 347"/>
                  <a:gd name="T22" fmla="*/ 129 w 206"/>
                  <a:gd name="T23" fmla="*/ 32 h 347"/>
                  <a:gd name="T24" fmla="*/ 132 w 206"/>
                  <a:gd name="T25" fmla="*/ 30 h 347"/>
                  <a:gd name="T26" fmla="*/ 126 w 206"/>
                  <a:gd name="T27" fmla="*/ 3 h 347"/>
                  <a:gd name="T28" fmla="*/ 124 w 206"/>
                  <a:gd name="T29" fmla="*/ 0 h 347"/>
                  <a:gd name="T30" fmla="*/ 119 w 206"/>
                  <a:gd name="T31" fmla="*/ 3 h 347"/>
                  <a:gd name="T32" fmla="*/ 104 w 206"/>
                  <a:gd name="T33" fmla="*/ 10 h 347"/>
                  <a:gd name="T34" fmla="*/ 88 w 206"/>
                  <a:gd name="T35" fmla="*/ 3 h 347"/>
                  <a:gd name="T36" fmla="*/ 84 w 206"/>
                  <a:gd name="T37" fmla="*/ 0 h 347"/>
                  <a:gd name="T38" fmla="*/ 81 w 206"/>
                  <a:gd name="T39" fmla="*/ 3 h 347"/>
                  <a:gd name="T40" fmla="*/ 75 w 206"/>
                  <a:gd name="T41" fmla="*/ 30 h 347"/>
                  <a:gd name="T42" fmla="*/ 78 w 206"/>
                  <a:gd name="T43" fmla="*/ 32 h 347"/>
                  <a:gd name="T44" fmla="*/ 88 w 206"/>
                  <a:gd name="T45" fmla="*/ 23 h 347"/>
                  <a:gd name="T46" fmla="*/ 96 w 206"/>
                  <a:gd name="T47" fmla="*/ 38 h 347"/>
                  <a:gd name="T48" fmla="*/ 76 w 206"/>
                  <a:gd name="T49" fmla="*/ 87 h 347"/>
                  <a:gd name="T50" fmla="*/ 49 w 206"/>
                  <a:gd name="T51" fmla="*/ 34 h 347"/>
                  <a:gd name="T52" fmla="*/ 32 w 206"/>
                  <a:gd name="T53" fmla="*/ 39 h 347"/>
                  <a:gd name="T54" fmla="*/ 21 w 206"/>
                  <a:gd name="T55" fmla="*/ 54 h 347"/>
                  <a:gd name="T56" fmla="*/ 17 w 206"/>
                  <a:gd name="T57" fmla="*/ 64 h 347"/>
                  <a:gd name="T58" fmla="*/ 10 w 206"/>
                  <a:gd name="T59" fmla="*/ 90 h 347"/>
                  <a:gd name="T60" fmla="*/ 0 w 206"/>
                  <a:gd name="T61" fmla="*/ 158 h 347"/>
                  <a:gd name="T62" fmla="*/ 2 w 206"/>
                  <a:gd name="T63" fmla="*/ 193 h 347"/>
                  <a:gd name="T64" fmla="*/ 16 w 206"/>
                  <a:gd name="T65" fmla="*/ 204 h 347"/>
                  <a:gd name="T66" fmla="*/ 29 w 206"/>
                  <a:gd name="T67" fmla="*/ 191 h 347"/>
                  <a:gd name="T68" fmla="*/ 30 w 206"/>
                  <a:gd name="T69" fmla="*/ 192 h 347"/>
                  <a:gd name="T70" fmla="*/ 93 w 206"/>
                  <a:gd name="T71" fmla="*/ 343 h 347"/>
                  <a:gd name="T72" fmla="*/ 113 w 206"/>
                  <a:gd name="T73" fmla="*/ 343 h 347"/>
                  <a:gd name="T74" fmla="*/ 176 w 206"/>
                  <a:gd name="T75" fmla="*/ 20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6" h="347">
                    <a:moveTo>
                      <a:pt x="176" y="200"/>
                    </a:moveTo>
                    <a:cubicBezTo>
                      <a:pt x="178" y="203"/>
                      <a:pt x="181" y="205"/>
                      <a:pt x="184" y="206"/>
                    </a:cubicBezTo>
                    <a:cubicBezTo>
                      <a:pt x="185" y="206"/>
                      <a:pt x="186" y="206"/>
                      <a:pt x="187" y="206"/>
                    </a:cubicBezTo>
                    <a:cubicBezTo>
                      <a:pt x="194" y="206"/>
                      <a:pt x="199" y="202"/>
                      <a:pt x="201" y="195"/>
                    </a:cubicBezTo>
                    <a:cubicBezTo>
                      <a:pt x="201" y="195"/>
                      <a:pt x="201" y="195"/>
                      <a:pt x="201" y="195"/>
                    </a:cubicBezTo>
                    <a:cubicBezTo>
                      <a:pt x="203" y="185"/>
                      <a:pt x="204" y="176"/>
                      <a:pt x="205" y="167"/>
                    </a:cubicBezTo>
                    <a:cubicBezTo>
                      <a:pt x="205" y="164"/>
                      <a:pt x="205" y="162"/>
                      <a:pt x="205" y="160"/>
                    </a:cubicBezTo>
                    <a:cubicBezTo>
                      <a:pt x="206" y="148"/>
                      <a:pt x="206" y="136"/>
                      <a:pt x="205" y="124"/>
                    </a:cubicBezTo>
                    <a:cubicBezTo>
                      <a:pt x="205" y="113"/>
                      <a:pt x="203" y="101"/>
                      <a:pt x="201" y="89"/>
                    </a:cubicBezTo>
                    <a:cubicBezTo>
                      <a:pt x="200" y="83"/>
                      <a:pt x="199" y="77"/>
                      <a:pt x="197" y="71"/>
                    </a:cubicBezTo>
                    <a:cubicBezTo>
                      <a:pt x="197" y="68"/>
                      <a:pt x="196" y="65"/>
                      <a:pt x="195" y="62"/>
                    </a:cubicBezTo>
                    <a:cubicBezTo>
                      <a:pt x="194" y="57"/>
                      <a:pt x="194" y="57"/>
                      <a:pt x="194" y="57"/>
                    </a:cubicBezTo>
                    <a:cubicBezTo>
                      <a:pt x="192" y="53"/>
                      <a:pt x="192" y="53"/>
                      <a:pt x="192" y="53"/>
                    </a:cubicBezTo>
                    <a:cubicBezTo>
                      <a:pt x="192" y="51"/>
                      <a:pt x="191" y="48"/>
                      <a:pt x="189" y="46"/>
                    </a:cubicBezTo>
                    <a:cubicBezTo>
                      <a:pt x="184" y="37"/>
                      <a:pt x="174" y="31"/>
                      <a:pt x="164" y="31"/>
                    </a:cubicBezTo>
                    <a:cubicBezTo>
                      <a:pt x="163" y="31"/>
                      <a:pt x="163" y="31"/>
                      <a:pt x="163" y="31"/>
                    </a:cubicBezTo>
                    <a:cubicBezTo>
                      <a:pt x="136" y="78"/>
                      <a:pt x="136" y="78"/>
                      <a:pt x="136" y="78"/>
                    </a:cubicBezTo>
                    <a:cubicBezTo>
                      <a:pt x="131" y="86"/>
                      <a:pt x="131" y="86"/>
                      <a:pt x="131" y="86"/>
                    </a:cubicBezTo>
                    <a:cubicBezTo>
                      <a:pt x="112" y="43"/>
                      <a:pt x="112" y="43"/>
                      <a:pt x="112" y="43"/>
                    </a:cubicBezTo>
                    <a:cubicBezTo>
                      <a:pt x="111" y="42"/>
                      <a:pt x="111" y="40"/>
                      <a:pt x="112" y="38"/>
                    </a:cubicBezTo>
                    <a:cubicBezTo>
                      <a:pt x="117" y="24"/>
                      <a:pt x="117" y="24"/>
                      <a:pt x="117" y="24"/>
                    </a:cubicBezTo>
                    <a:cubicBezTo>
                      <a:pt x="118" y="24"/>
                      <a:pt x="119" y="23"/>
                      <a:pt x="119" y="23"/>
                    </a:cubicBezTo>
                    <a:cubicBezTo>
                      <a:pt x="120" y="23"/>
                      <a:pt x="120" y="23"/>
                      <a:pt x="121" y="24"/>
                    </a:cubicBezTo>
                    <a:cubicBezTo>
                      <a:pt x="129" y="32"/>
                      <a:pt x="129" y="32"/>
                      <a:pt x="129" y="32"/>
                    </a:cubicBezTo>
                    <a:cubicBezTo>
                      <a:pt x="130" y="32"/>
                      <a:pt x="130" y="32"/>
                      <a:pt x="130" y="32"/>
                    </a:cubicBezTo>
                    <a:cubicBezTo>
                      <a:pt x="131" y="32"/>
                      <a:pt x="133" y="31"/>
                      <a:pt x="132" y="30"/>
                    </a:cubicBezTo>
                    <a:cubicBezTo>
                      <a:pt x="128" y="10"/>
                      <a:pt x="128" y="10"/>
                      <a:pt x="128" y="10"/>
                    </a:cubicBezTo>
                    <a:cubicBezTo>
                      <a:pt x="126" y="3"/>
                      <a:pt x="126" y="3"/>
                      <a:pt x="126" y="3"/>
                    </a:cubicBezTo>
                    <a:cubicBezTo>
                      <a:pt x="126" y="2"/>
                      <a:pt x="126" y="2"/>
                      <a:pt x="126" y="2"/>
                    </a:cubicBezTo>
                    <a:cubicBezTo>
                      <a:pt x="126" y="1"/>
                      <a:pt x="125" y="0"/>
                      <a:pt x="124" y="0"/>
                    </a:cubicBezTo>
                    <a:cubicBezTo>
                      <a:pt x="123" y="0"/>
                      <a:pt x="122" y="0"/>
                      <a:pt x="121" y="1"/>
                    </a:cubicBezTo>
                    <a:cubicBezTo>
                      <a:pt x="121" y="2"/>
                      <a:pt x="120" y="3"/>
                      <a:pt x="119" y="3"/>
                    </a:cubicBezTo>
                    <a:cubicBezTo>
                      <a:pt x="116" y="6"/>
                      <a:pt x="113" y="8"/>
                      <a:pt x="109" y="9"/>
                    </a:cubicBezTo>
                    <a:cubicBezTo>
                      <a:pt x="108" y="10"/>
                      <a:pt x="106" y="10"/>
                      <a:pt x="104" y="10"/>
                    </a:cubicBezTo>
                    <a:cubicBezTo>
                      <a:pt x="102" y="10"/>
                      <a:pt x="100" y="10"/>
                      <a:pt x="98" y="9"/>
                    </a:cubicBezTo>
                    <a:cubicBezTo>
                      <a:pt x="94" y="8"/>
                      <a:pt x="91" y="6"/>
                      <a:pt x="88" y="3"/>
                    </a:cubicBezTo>
                    <a:cubicBezTo>
                      <a:pt x="87" y="3"/>
                      <a:pt x="87" y="2"/>
                      <a:pt x="86" y="1"/>
                    </a:cubicBezTo>
                    <a:cubicBezTo>
                      <a:pt x="85" y="0"/>
                      <a:pt x="85" y="0"/>
                      <a:pt x="84" y="0"/>
                    </a:cubicBezTo>
                    <a:cubicBezTo>
                      <a:pt x="83" y="0"/>
                      <a:pt x="82" y="0"/>
                      <a:pt x="81" y="2"/>
                    </a:cubicBezTo>
                    <a:cubicBezTo>
                      <a:pt x="81" y="3"/>
                      <a:pt x="81" y="3"/>
                      <a:pt x="81" y="3"/>
                    </a:cubicBezTo>
                    <a:cubicBezTo>
                      <a:pt x="80" y="10"/>
                      <a:pt x="80" y="10"/>
                      <a:pt x="80" y="10"/>
                    </a:cubicBezTo>
                    <a:cubicBezTo>
                      <a:pt x="75" y="30"/>
                      <a:pt x="75" y="30"/>
                      <a:pt x="75" y="30"/>
                    </a:cubicBezTo>
                    <a:cubicBezTo>
                      <a:pt x="75" y="31"/>
                      <a:pt x="76" y="32"/>
                      <a:pt x="77" y="32"/>
                    </a:cubicBezTo>
                    <a:cubicBezTo>
                      <a:pt x="78" y="32"/>
                      <a:pt x="78" y="32"/>
                      <a:pt x="78" y="32"/>
                    </a:cubicBezTo>
                    <a:cubicBezTo>
                      <a:pt x="87" y="24"/>
                      <a:pt x="87" y="24"/>
                      <a:pt x="87" y="24"/>
                    </a:cubicBezTo>
                    <a:cubicBezTo>
                      <a:pt x="87" y="23"/>
                      <a:pt x="88" y="23"/>
                      <a:pt x="88" y="23"/>
                    </a:cubicBezTo>
                    <a:cubicBezTo>
                      <a:pt x="89" y="23"/>
                      <a:pt x="90" y="24"/>
                      <a:pt x="90" y="24"/>
                    </a:cubicBezTo>
                    <a:cubicBezTo>
                      <a:pt x="96" y="38"/>
                      <a:pt x="96" y="38"/>
                      <a:pt x="96" y="38"/>
                    </a:cubicBezTo>
                    <a:cubicBezTo>
                      <a:pt x="97" y="40"/>
                      <a:pt x="96" y="42"/>
                      <a:pt x="96" y="43"/>
                    </a:cubicBezTo>
                    <a:cubicBezTo>
                      <a:pt x="76" y="87"/>
                      <a:pt x="76" y="87"/>
                      <a:pt x="76" y="87"/>
                    </a:cubicBezTo>
                    <a:cubicBezTo>
                      <a:pt x="75" y="86"/>
                      <a:pt x="75" y="85"/>
                      <a:pt x="74" y="85"/>
                    </a:cubicBezTo>
                    <a:cubicBezTo>
                      <a:pt x="66" y="67"/>
                      <a:pt x="56" y="49"/>
                      <a:pt x="49" y="34"/>
                    </a:cubicBezTo>
                    <a:cubicBezTo>
                      <a:pt x="48" y="32"/>
                      <a:pt x="47" y="31"/>
                      <a:pt x="46" y="29"/>
                    </a:cubicBezTo>
                    <a:cubicBezTo>
                      <a:pt x="32" y="39"/>
                      <a:pt x="32" y="39"/>
                      <a:pt x="32" y="39"/>
                    </a:cubicBezTo>
                    <a:cubicBezTo>
                      <a:pt x="30" y="41"/>
                      <a:pt x="28" y="42"/>
                      <a:pt x="27" y="44"/>
                    </a:cubicBezTo>
                    <a:cubicBezTo>
                      <a:pt x="25" y="47"/>
                      <a:pt x="23" y="50"/>
                      <a:pt x="21" y="54"/>
                    </a:cubicBezTo>
                    <a:cubicBezTo>
                      <a:pt x="21" y="56"/>
                      <a:pt x="21" y="56"/>
                      <a:pt x="21" y="56"/>
                    </a:cubicBezTo>
                    <a:cubicBezTo>
                      <a:pt x="17" y="64"/>
                      <a:pt x="17" y="64"/>
                      <a:pt x="17" y="64"/>
                    </a:cubicBezTo>
                    <a:cubicBezTo>
                      <a:pt x="16" y="67"/>
                      <a:pt x="16" y="70"/>
                      <a:pt x="15" y="73"/>
                    </a:cubicBezTo>
                    <a:cubicBezTo>
                      <a:pt x="13" y="78"/>
                      <a:pt x="11" y="84"/>
                      <a:pt x="10" y="90"/>
                    </a:cubicBezTo>
                    <a:cubicBezTo>
                      <a:pt x="7" y="101"/>
                      <a:pt x="5" y="112"/>
                      <a:pt x="3" y="124"/>
                    </a:cubicBezTo>
                    <a:cubicBezTo>
                      <a:pt x="2" y="135"/>
                      <a:pt x="1" y="146"/>
                      <a:pt x="0" y="158"/>
                    </a:cubicBezTo>
                    <a:cubicBezTo>
                      <a:pt x="0" y="160"/>
                      <a:pt x="0" y="163"/>
                      <a:pt x="0" y="165"/>
                    </a:cubicBezTo>
                    <a:cubicBezTo>
                      <a:pt x="1" y="174"/>
                      <a:pt x="1" y="184"/>
                      <a:pt x="2" y="193"/>
                    </a:cubicBezTo>
                    <a:cubicBezTo>
                      <a:pt x="3" y="198"/>
                      <a:pt x="8" y="203"/>
                      <a:pt x="14" y="204"/>
                    </a:cubicBezTo>
                    <a:cubicBezTo>
                      <a:pt x="15" y="204"/>
                      <a:pt x="15" y="204"/>
                      <a:pt x="16" y="204"/>
                    </a:cubicBezTo>
                    <a:cubicBezTo>
                      <a:pt x="22" y="204"/>
                      <a:pt x="28" y="199"/>
                      <a:pt x="29" y="192"/>
                    </a:cubicBezTo>
                    <a:cubicBezTo>
                      <a:pt x="29" y="191"/>
                      <a:pt x="29" y="191"/>
                      <a:pt x="29" y="191"/>
                    </a:cubicBezTo>
                    <a:cubicBezTo>
                      <a:pt x="29" y="191"/>
                      <a:pt x="29" y="191"/>
                      <a:pt x="29" y="191"/>
                    </a:cubicBezTo>
                    <a:cubicBezTo>
                      <a:pt x="30" y="191"/>
                      <a:pt x="30" y="192"/>
                      <a:pt x="30" y="192"/>
                    </a:cubicBezTo>
                    <a:cubicBezTo>
                      <a:pt x="30" y="195"/>
                      <a:pt x="31" y="197"/>
                      <a:pt x="31" y="200"/>
                    </a:cubicBezTo>
                    <a:cubicBezTo>
                      <a:pt x="40" y="253"/>
                      <a:pt x="55" y="298"/>
                      <a:pt x="93" y="343"/>
                    </a:cubicBezTo>
                    <a:cubicBezTo>
                      <a:pt x="96" y="345"/>
                      <a:pt x="100" y="347"/>
                      <a:pt x="103" y="347"/>
                    </a:cubicBezTo>
                    <a:cubicBezTo>
                      <a:pt x="107" y="347"/>
                      <a:pt x="111" y="345"/>
                      <a:pt x="113" y="343"/>
                    </a:cubicBezTo>
                    <a:cubicBezTo>
                      <a:pt x="152" y="299"/>
                      <a:pt x="166" y="254"/>
                      <a:pt x="175" y="202"/>
                    </a:cubicBezTo>
                    <a:cubicBezTo>
                      <a:pt x="176" y="201"/>
                      <a:pt x="176" y="201"/>
                      <a:pt x="176" y="2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0" name="Freeform 94">
                <a:extLst>
                  <a:ext uri="{FF2B5EF4-FFF2-40B4-BE49-F238E27FC236}">
                    <a16:creationId xmlns:a16="http://schemas.microsoft.com/office/drawing/2014/main" id="{A8FE783D-C4BB-497B-9675-5ECFF70D062A}"/>
                  </a:ext>
                </a:extLst>
              </p:cNvPr>
              <p:cNvSpPr>
                <a:spLocks/>
              </p:cNvSpPr>
              <p:nvPr/>
            </p:nvSpPr>
            <p:spPr bwMode="auto">
              <a:xfrm>
                <a:off x="4475163" y="3668713"/>
                <a:ext cx="274638" cy="274638"/>
              </a:xfrm>
              <a:custGeom>
                <a:avLst/>
                <a:gdLst>
                  <a:gd name="T0" fmla="*/ 36 w 143"/>
                  <a:gd name="T1" fmla="*/ 133 h 143"/>
                  <a:gd name="T2" fmla="*/ 72 w 143"/>
                  <a:gd name="T3" fmla="*/ 143 h 143"/>
                  <a:gd name="T4" fmla="*/ 108 w 143"/>
                  <a:gd name="T5" fmla="*/ 133 h 143"/>
                  <a:gd name="T6" fmla="*/ 143 w 143"/>
                  <a:gd name="T7" fmla="*/ 71 h 143"/>
                  <a:gd name="T8" fmla="*/ 72 w 143"/>
                  <a:gd name="T9" fmla="*/ 0 h 143"/>
                  <a:gd name="T10" fmla="*/ 0 w 143"/>
                  <a:gd name="T11" fmla="*/ 71 h 143"/>
                  <a:gd name="T12" fmla="*/ 36 w 143"/>
                  <a:gd name="T13" fmla="*/ 133 h 143"/>
                </a:gdLst>
                <a:ahLst/>
                <a:cxnLst>
                  <a:cxn ang="0">
                    <a:pos x="T0" y="T1"/>
                  </a:cxn>
                  <a:cxn ang="0">
                    <a:pos x="T2" y="T3"/>
                  </a:cxn>
                  <a:cxn ang="0">
                    <a:pos x="T4" y="T5"/>
                  </a:cxn>
                  <a:cxn ang="0">
                    <a:pos x="T6" y="T7"/>
                  </a:cxn>
                  <a:cxn ang="0">
                    <a:pos x="T8" y="T9"/>
                  </a:cxn>
                  <a:cxn ang="0">
                    <a:pos x="T10" y="T11"/>
                  </a:cxn>
                  <a:cxn ang="0">
                    <a:pos x="T12" y="T13"/>
                  </a:cxn>
                </a:cxnLst>
                <a:rect l="0" t="0" r="r" b="b"/>
                <a:pathLst>
                  <a:path w="143" h="143">
                    <a:moveTo>
                      <a:pt x="36" y="133"/>
                    </a:moveTo>
                    <a:cubicBezTo>
                      <a:pt x="47" y="139"/>
                      <a:pt x="59" y="143"/>
                      <a:pt x="72" y="143"/>
                    </a:cubicBezTo>
                    <a:cubicBezTo>
                      <a:pt x="85" y="143"/>
                      <a:pt x="97" y="139"/>
                      <a:pt x="108" y="133"/>
                    </a:cubicBezTo>
                    <a:cubicBezTo>
                      <a:pt x="129" y="120"/>
                      <a:pt x="143" y="97"/>
                      <a:pt x="143" y="71"/>
                    </a:cubicBezTo>
                    <a:cubicBezTo>
                      <a:pt x="143" y="32"/>
                      <a:pt x="111" y="0"/>
                      <a:pt x="72" y="0"/>
                    </a:cubicBezTo>
                    <a:cubicBezTo>
                      <a:pt x="32" y="0"/>
                      <a:pt x="0" y="32"/>
                      <a:pt x="0" y="71"/>
                    </a:cubicBezTo>
                    <a:cubicBezTo>
                      <a:pt x="0" y="98"/>
                      <a:pt x="15" y="121"/>
                      <a:pt x="36" y="1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8" name="Group 117">
              <a:extLst>
                <a:ext uri="{FF2B5EF4-FFF2-40B4-BE49-F238E27FC236}">
                  <a16:creationId xmlns:a16="http://schemas.microsoft.com/office/drawing/2014/main" id="{546B3FBA-3C73-427A-A171-AC9AEA49FCB2}"/>
                </a:ext>
              </a:extLst>
            </p:cNvPr>
            <p:cNvGrpSpPr/>
            <p:nvPr/>
          </p:nvGrpSpPr>
          <p:grpSpPr>
            <a:xfrm>
              <a:off x="1233845" y="2712687"/>
              <a:ext cx="190255" cy="462979"/>
              <a:chOff x="6254750" y="3602037"/>
              <a:chExt cx="361950" cy="1016001"/>
            </a:xfrm>
            <a:solidFill>
              <a:srgbClr val="092F57"/>
            </a:solidFill>
          </p:grpSpPr>
          <p:sp>
            <p:nvSpPr>
              <p:cNvPr id="137" name="Freeform 99">
                <a:extLst>
                  <a:ext uri="{FF2B5EF4-FFF2-40B4-BE49-F238E27FC236}">
                    <a16:creationId xmlns:a16="http://schemas.microsoft.com/office/drawing/2014/main" id="{9FBA2426-D907-4645-BB5F-F1783236B26A}"/>
                  </a:ext>
                </a:extLst>
              </p:cNvPr>
              <p:cNvSpPr>
                <a:spLocks/>
              </p:cNvSpPr>
              <p:nvPr/>
            </p:nvSpPr>
            <p:spPr bwMode="auto">
              <a:xfrm>
                <a:off x="6254750" y="4002088"/>
                <a:ext cx="361950" cy="615950"/>
              </a:xfrm>
              <a:custGeom>
                <a:avLst/>
                <a:gdLst>
                  <a:gd name="T0" fmla="*/ 90 w 90"/>
                  <a:gd name="T1" fmla="*/ 70 h 153"/>
                  <a:gd name="T2" fmla="*/ 90 w 90"/>
                  <a:gd name="T3" fmla="*/ 64 h 153"/>
                  <a:gd name="T4" fmla="*/ 89 w 90"/>
                  <a:gd name="T5" fmla="*/ 55 h 153"/>
                  <a:gd name="T6" fmla="*/ 86 w 90"/>
                  <a:gd name="T7" fmla="*/ 40 h 153"/>
                  <a:gd name="T8" fmla="*/ 84 w 90"/>
                  <a:gd name="T9" fmla="*/ 32 h 153"/>
                  <a:gd name="T10" fmla="*/ 83 w 90"/>
                  <a:gd name="T11" fmla="*/ 28 h 153"/>
                  <a:gd name="T12" fmla="*/ 82 w 90"/>
                  <a:gd name="T13" fmla="*/ 25 h 153"/>
                  <a:gd name="T14" fmla="*/ 81 w 90"/>
                  <a:gd name="T15" fmla="*/ 24 h 153"/>
                  <a:gd name="T16" fmla="*/ 79 w 90"/>
                  <a:gd name="T17" fmla="*/ 20 h 153"/>
                  <a:gd name="T18" fmla="*/ 77 w 90"/>
                  <a:gd name="T19" fmla="*/ 17 h 153"/>
                  <a:gd name="T20" fmla="*/ 54 w 90"/>
                  <a:gd name="T21" fmla="*/ 0 h 153"/>
                  <a:gd name="T22" fmla="*/ 53 w 90"/>
                  <a:gd name="T23" fmla="*/ 1 h 153"/>
                  <a:gd name="T24" fmla="*/ 52 w 90"/>
                  <a:gd name="T25" fmla="*/ 2 h 153"/>
                  <a:gd name="T26" fmla="*/ 47 w 90"/>
                  <a:gd name="T27" fmla="*/ 4 h 153"/>
                  <a:gd name="T28" fmla="*/ 45 w 90"/>
                  <a:gd name="T29" fmla="*/ 5 h 153"/>
                  <a:gd name="T30" fmla="*/ 43 w 90"/>
                  <a:gd name="T31" fmla="*/ 4 h 153"/>
                  <a:gd name="T32" fmla="*/ 39 w 90"/>
                  <a:gd name="T33" fmla="*/ 2 h 153"/>
                  <a:gd name="T34" fmla="*/ 38 w 90"/>
                  <a:gd name="T35" fmla="*/ 1 h 153"/>
                  <a:gd name="T36" fmla="*/ 37 w 90"/>
                  <a:gd name="T37" fmla="*/ 0 h 153"/>
                  <a:gd name="T38" fmla="*/ 14 w 90"/>
                  <a:gd name="T39" fmla="*/ 17 h 153"/>
                  <a:gd name="T40" fmla="*/ 12 w 90"/>
                  <a:gd name="T41" fmla="*/ 20 h 153"/>
                  <a:gd name="T42" fmla="*/ 9 w 90"/>
                  <a:gd name="T43" fmla="*/ 24 h 153"/>
                  <a:gd name="T44" fmla="*/ 9 w 90"/>
                  <a:gd name="T45" fmla="*/ 25 h 153"/>
                  <a:gd name="T46" fmla="*/ 8 w 90"/>
                  <a:gd name="T47" fmla="*/ 28 h 153"/>
                  <a:gd name="T48" fmla="*/ 6 w 90"/>
                  <a:gd name="T49" fmla="*/ 32 h 153"/>
                  <a:gd name="T50" fmla="*/ 4 w 90"/>
                  <a:gd name="T51" fmla="*/ 40 h 153"/>
                  <a:gd name="T52" fmla="*/ 1 w 90"/>
                  <a:gd name="T53" fmla="*/ 55 h 153"/>
                  <a:gd name="T54" fmla="*/ 0 w 90"/>
                  <a:gd name="T55" fmla="*/ 64 h 153"/>
                  <a:gd name="T56" fmla="*/ 0 w 90"/>
                  <a:gd name="T57" fmla="*/ 70 h 153"/>
                  <a:gd name="T58" fmla="*/ 0 w 90"/>
                  <a:gd name="T59" fmla="*/ 76 h 153"/>
                  <a:gd name="T60" fmla="*/ 1 w 90"/>
                  <a:gd name="T61" fmla="*/ 84 h 153"/>
                  <a:gd name="T62" fmla="*/ 1 w 90"/>
                  <a:gd name="T63" fmla="*/ 85 h 153"/>
                  <a:gd name="T64" fmla="*/ 6 w 90"/>
                  <a:gd name="T65" fmla="*/ 90 h 153"/>
                  <a:gd name="T66" fmla="*/ 7 w 90"/>
                  <a:gd name="T67" fmla="*/ 90 h 153"/>
                  <a:gd name="T68" fmla="*/ 13 w 90"/>
                  <a:gd name="T69" fmla="*/ 85 h 153"/>
                  <a:gd name="T70" fmla="*/ 13 w 90"/>
                  <a:gd name="T71" fmla="*/ 84 h 153"/>
                  <a:gd name="T72" fmla="*/ 13 w 90"/>
                  <a:gd name="T73" fmla="*/ 84 h 153"/>
                  <a:gd name="T74" fmla="*/ 13 w 90"/>
                  <a:gd name="T75" fmla="*/ 85 h 153"/>
                  <a:gd name="T76" fmla="*/ 41 w 90"/>
                  <a:gd name="T77" fmla="*/ 151 h 153"/>
                  <a:gd name="T78" fmla="*/ 45 w 90"/>
                  <a:gd name="T79" fmla="*/ 153 h 153"/>
                  <a:gd name="T80" fmla="*/ 50 w 90"/>
                  <a:gd name="T81" fmla="*/ 151 h 153"/>
                  <a:gd name="T82" fmla="*/ 78 w 90"/>
                  <a:gd name="T83" fmla="*/ 85 h 153"/>
                  <a:gd name="T84" fmla="*/ 78 w 90"/>
                  <a:gd name="T85" fmla="*/ 84 h 153"/>
                  <a:gd name="T86" fmla="*/ 78 w 90"/>
                  <a:gd name="T87" fmla="*/ 84 h 153"/>
                  <a:gd name="T88" fmla="*/ 78 w 90"/>
                  <a:gd name="T89" fmla="*/ 85 h 153"/>
                  <a:gd name="T90" fmla="*/ 84 w 90"/>
                  <a:gd name="T91" fmla="*/ 90 h 153"/>
                  <a:gd name="T92" fmla="*/ 84 w 90"/>
                  <a:gd name="T93" fmla="*/ 90 h 153"/>
                  <a:gd name="T94" fmla="*/ 89 w 90"/>
                  <a:gd name="T95" fmla="*/ 85 h 153"/>
                  <a:gd name="T96" fmla="*/ 90 w 90"/>
                  <a:gd name="T97" fmla="*/ 84 h 153"/>
                  <a:gd name="T98" fmla="*/ 90 w 90"/>
                  <a:gd name="T99" fmla="*/ 76 h 153"/>
                  <a:gd name="T100" fmla="*/ 90 w 90"/>
                  <a:gd name="T101" fmla="*/ 7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0" h="153">
                    <a:moveTo>
                      <a:pt x="90" y="70"/>
                    </a:moveTo>
                    <a:cubicBezTo>
                      <a:pt x="90" y="68"/>
                      <a:pt x="90" y="66"/>
                      <a:pt x="90" y="64"/>
                    </a:cubicBezTo>
                    <a:cubicBezTo>
                      <a:pt x="90" y="61"/>
                      <a:pt x="90" y="58"/>
                      <a:pt x="89" y="55"/>
                    </a:cubicBezTo>
                    <a:cubicBezTo>
                      <a:pt x="88" y="50"/>
                      <a:pt x="87" y="45"/>
                      <a:pt x="86" y="40"/>
                    </a:cubicBezTo>
                    <a:cubicBezTo>
                      <a:pt x="86" y="37"/>
                      <a:pt x="85" y="35"/>
                      <a:pt x="84" y="32"/>
                    </a:cubicBezTo>
                    <a:cubicBezTo>
                      <a:pt x="84" y="31"/>
                      <a:pt x="83" y="30"/>
                      <a:pt x="83" y="28"/>
                    </a:cubicBezTo>
                    <a:cubicBezTo>
                      <a:pt x="82" y="25"/>
                      <a:pt x="82" y="25"/>
                      <a:pt x="82" y="25"/>
                    </a:cubicBezTo>
                    <a:cubicBezTo>
                      <a:pt x="81" y="24"/>
                      <a:pt x="81" y="24"/>
                      <a:pt x="81" y="24"/>
                    </a:cubicBezTo>
                    <a:cubicBezTo>
                      <a:pt x="81" y="22"/>
                      <a:pt x="80" y="21"/>
                      <a:pt x="79" y="20"/>
                    </a:cubicBezTo>
                    <a:cubicBezTo>
                      <a:pt x="78" y="19"/>
                      <a:pt x="77" y="18"/>
                      <a:pt x="77" y="17"/>
                    </a:cubicBezTo>
                    <a:cubicBezTo>
                      <a:pt x="77" y="17"/>
                      <a:pt x="58" y="0"/>
                      <a:pt x="54" y="0"/>
                    </a:cubicBezTo>
                    <a:cubicBezTo>
                      <a:pt x="54" y="0"/>
                      <a:pt x="53" y="0"/>
                      <a:pt x="53" y="1"/>
                    </a:cubicBezTo>
                    <a:cubicBezTo>
                      <a:pt x="53" y="1"/>
                      <a:pt x="52" y="1"/>
                      <a:pt x="52" y="2"/>
                    </a:cubicBezTo>
                    <a:cubicBezTo>
                      <a:pt x="51" y="3"/>
                      <a:pt x="49" y="4"/>
                      <a:pt x="47" y="4"/>
                    </a:cubicBezTo>
                    <a:cubicBezTo>
                      <a:pt x="47" y="5"/>
                      <a:pt x="46" y="5"/>
                      <a:pt x="45" y="5"/>
                    </a:cubicBezTo>
                    <a:cubicBezTo>
                      <a:pt x="44" y="5"/>
                      <a:pt x="44" y="5"/>
                      <a:pt x="43" y="4"/>
                    </a:cubicBezTo>
                    <a:cubicBezTo>
                      <a:pt x="41" y="4"/>
                      <a:pt x="40" y="3"/>
                      <a:pt x="39" y="2"/>
                    </a:cubicBezTo>
                    <a:cubicBezTo>
                      <a:pt x="38" y="1"/>
                      <a:pt x="38" y="1"/>
                      <a:pt x="38" y="1"/>
                    </a:cubicBezTo>
                    <a:cubicBezTo>
                      <a:pt x="37" y="0"/>
                      <a:pt x="37" y="0"/>
                      <a:pt x="37" y="0"/>
                    </a:cubicBezTo>
                    <a:cubicBezTo>
                      <a:pt x="33" y="0"/>
                      <a:pt x="14" y="17"/>
                      <a:pt x="14" y="17"/>
                    </a:cubicBezTo>
                    <a:cubicBezTo>
                      <a:pt x="13" y="18"/>
                      <a:pt x="12" y="19"/>
                      <a:pt x="12" y="20"/>
                    </a:cubicBezTo>
                    <a:cubicBezTo>
                      <a:pt x="11" y="21"/>
                      <a:pt x="10" y="22"/>
                      <a:pt x="9" y="24"/>
                    </a:cubicBezTo>
                    <a:cubicBezTo>
                      <a:pt x="9" y="25"/>
                      <a:pt x="9" y="25"/>
                      <a:pt x="9" y="25"/>
                    </a:cubicBezTo>
                    <a:cubicBezTo>
                      <a:pt x="8" y="28"/>
                      <a:pt x="8" y="28"/>
                      <a:pt x="8" y="28"/>
                    </a:cubicBezTo>
                    <a:cubicBezTo>
                      <a:pt x="7" y="30"/>
                      <a:pt x="7" y="31"/>
                      <a:pt x="6" y="32"/>
                    </a:cubicBezTo>
                    <a:cubicBezTo>
                      <a:pt x="6" y="35"/>
                      <a:pt x="5" y="37"/>
                      <a:pt x="4" y="40"/>
                    </a:cubicBezTo>
                    <a:cubicBezTo>
                      <a:pt x="3" y="45"/>
                      <a:pt x="2" y="50"/>
                      <a:pt x="1" y="55"/>
                    </a:cubicBezTo>
                    <a:cubicBezTo>
                      <a:pt x="1" y="58"/>
                      <a:pt x="1" y="61"/>
                      <a:pt x="0" y="64"/>
                    </a:cubicBezTo>
                    <a:cubicBezTo>
                      <a:pt x="0" y="66"/>
                      <a:pt x="0" y="68"/>
                      <a:pt x="0" y="70"/>
                    </a:cubicBezTo>
                    <a:cubicBezTo>
                      <a:pt x="0" y="72"/>
                      <a:pt x="0" y="74"/>
                      <a:pt x="0" y="76"/>
                    </a:cubicBezTo>
                    <a:cubicBezTo>
                      <a:pt x="0" y="79"/>
                      <a:pt x="1" y="82"/>
                      <a:pt x="1" y="84"/>
                    </a:cubicBezTo>
                    <a:cubicBezTo>
                      <a:pt x="1" y="85"/>
                      <a:pt x="1" y="85"/>
                      <a:pt x="1" y="85"/>
                    </a:cubicBezTo>
                    <a:cubicBezTo>
                      <a:pt x="1" y="87"/>
                      <a:pt x="3" y="90"/>
                      <a:pt x="6" y="90"/>
                    </a:cubicBezTo>
                    <a:cubicBezTo>
                      <a:pt x="6" y="90"/>
                      <a:pt x="7" y="90"/>
                      <a:pt x="7" y="90"/>
                    </a:cubicBezTo>
                    <a:cubicBezTo>
                      <a:pt x="10" y="90"/>
                      <a:pt x="12" y="88"/>
                      <a:pt x="13" y="85"/>
                    </a:cubicBezTo>
                    <a:cubicBezTo>
                      <a:pt x="13" y="84"/>
                      <a:pt x="13" y="84"/>
                      <a:pt x="13" y="84"/>
                    </a:cubicBezTo>
                    <a:cubicBezTo>
                      <a:pt x="13" y="84"/>
                      <a:pt x="13" y="84"/>
                      <a:pt x="13" y="84"/>
                    </a:cubicBezTo>
                    <a:cubicBezTo>
                      <a:pt x="13" y="84"/>
                      <a:pt x="13" y="84"/>
                      <a:pt x="13" y="85"/>
                    </a:cubicBezTo>
                    <a:cubicBezTo>
                      <a:pt x="17" y="109"/>
                      <a:pt x="23" y="130"/>
                      <a:pt x="41" y="151"/>
                    </a:cubicBezTo>
                    <a:cubicBezTo>
                      <a:pt x="42" y="152"/>
                      <a:pt x="44" y="153"/>
                      <a:pt x="45" y="153"/>
                    </a:cubicBezTo>
                    <a:cubicBezTo>
                      <a:pt x="47" y="153"/>
                      <a:pt x="48" y="152"/>
                      <a:pt x="50" y="151"/>
                    </a:cubicBezTo>
                    <a:cubicBezTo>
                      <a:pt x="67" y="130"/>
                      <a:pt x="74" y="109"/>
                      <a:pt x="78" y="85"/>
                    </a:cubicBezTo>
                    <a:cubicBezTo>
                      <a:pt x="78" y="84"/>
                      <a:pt x="78" y="84"/>
                      <a:pt x="78" y="84"/>
                    </a:cubicBezTo>
                    <a:cubicBezTo>
                      <a:pt x="78" y="84"/>
                      <a:pt x="78" y="84"/>
                      <a:pt x="78" y="84"/>
                    </a:cubicBezTo>
                    <a:cubicBezTo>
                      <a:pt x="78" y="85"/>
                      <a:pt x="78" y="85"/>
                      <a:pt x="78" y="85"/>
                    </a:cubicBezTo>
                    <a:cubicBezTo>
                      <a:pt x="78" y="88"/>
                      <a:pt x="81" y="90"/>
                      <a:pt x="84" y="90"/>
                    </a:cubicBezTo>
                    <a:cubicBezTo>
                      <a:pt x="84" y="90"/>
                      <a:pt x="84" y="90"/>
                      <a:pt x="84" y="90"/>
                    </a:cubicBezTo>
                    <a:cubicBezTo>
                      <a:pt x="87" y="90"/>
                      <a:pt x="89" y="87"/>
                      <a:pt x="89" y="85"/>
                    </a:cubicBezTo>
                    <a:cubicBezTo>
                      <a:pt x="89" y="85"/>
                      <a:pt x="90" y="85"/>
                      <a:pt x="90" y="84"/>
                    </a:cubicBezTo>
                    <a:cubicBezTo>
                      <a:pt x="90" y="82"/>
                      <a:pt x="90" y="79"/>
                      <a:pt x="90" y="76"/>
                    </a:cubicBezTo>
                    <a:cubicBezTo>
                      <a:pt x="90" y="74"/>
                      <a:pt x="90" y="72"/>
                      <a:pt x="90"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8" name="Freeform 100">
                <a:extLst>
                  <a:ext uri="{FF2B5EF4-FFF2-40B4-BE49-F238E27FC236}">
                    <a16:creationId xmlns:a16="http://schemas.microsoft.com/office/drawing/2014/main" id="{C7A86B26-8D12-43D7-BB74-31A1A7BCF65A}"/>
                  </a:ext>
                </a:extLst>
              </p:cNvPr>
              <p:cNvSpPr>
                <a:spLocks noEditPoints="1"/>
              </p:cNvSpPr>
              <p:nvPr/>
            </p:nvSpPr>
            <p:spPr bwMode="auto">
              <a:xfrm>
                <a:off x="6299200" y="3602037"/>
                <a:ext cx="273050" cy="350838"/>
              </a:xfrm>
              <a:custGeom>
                <a:avLst/>
                <a:gdLst>
                  <a:gd name="T0" fmla="*/ 0 w 68"/>
                  <a:gd name="T1" fmla="*/ 53 h 87"/>
                  <a:gd name="T2" fmla="*/ 34 w 68"/>
                  <a:gd name="T3" fmla="*/ 87 h 87"/>
                  <a:gd name="T4" fmla="*/ 68 w 68"/>
                  <a:gd name="T5" fmla="*/ 53 h 87"/>
                  <a:gd name="T6" fmla="*/ 54 w 68"/>
                  <a:gd name="T7" fmla="*/ 25 h 87"/>
                  <a:gd name="T8" fmla="*/ 55 w 68"/>
                  <a:gd name="T9" fmla="*/ 19 h 87"/>
                  <a:gd name="T10" fmla="*/ 33 w 68"/>
                  <a:gd name="T11" fmla="*/ 1 h 87"/>
                  <a:gd name="T12" fmla="*/ 12 w 68"/>
                  <a:gd name="T13" fmla="*/ 21 h 87"/>
                  <a:gd name="T14" fmla="*/ 13 w 68"/>
                  <a:gd name="T15" fmla="*/ 26 h 87"/>
                  <a:gd name="T16" fmla="*/ 0 w 68"/>
                  <a:gd name="T17" fmla="*/ 53 h 87"/>
                  <a:gd name="T18" fmla="*/ 24 w 68"/>
                  <a:gd name="T19" fmla="*/ 39 h 87"/>
                  <a:gd name="T20" fmla="*/ 38 w 68"/>
                  <a:gd name="T21" fmla="*/ 51 h 87"/>
                  <a:gd name="T22" fmla="*/ 57 w 68"/>
                  <a:gd name="T23" fmla="*/ 66 h 87"/>
                  <a:gd name="T24" fmla="*/ 34 w 68"/>
                  <a:gd name="T25" fmla="*/ 79 h 87"/>
                  <a:gd name="T26" fmla="*/ 9 w 68"/>
                  <a:gd name="T27" fmla="*/ 59 h 87"/>
                  <a:gd name="T28" fmla="*/ 24 w 68"/>
                  <a:gd name="T29" fmla="*/ 39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 h="87">
                    <a:moveTo>
                      <a:pt x="0" y="53"/>
                    </a:moveTo>
                    <a:cubicBezTo>
                      <a:pt x="0" y="71"/>
                      <a:pt x="15" y="87"/>
                      <a:pt x="34" y="87"/>
                    </a:cubicBezTo>
                    <a:cubicBezTo>
                      <a:pt x="53" y="87"/>
                      <a:pt x="68" y="71"/>
                      <a:pt x="68" y="53"/>
                    </a:cubicBezTo>
                    <a:cubicBezTo>
                      <a:pt x="68" y="41"/>
                      <a:pt x="63" y="31"/>
                      <a:pt x="54" y="25"/>
                    </a:cubicBezTo>
                    <a:cubicBezTo>
                      <a:pt x="55" y="23"/>
                      <a:pt x="55" y="21"/>
                      <a:pt x="55" y="19"/>
                    </a:cubicBezTo>
                    <a:cubicBezTo>
                      <a:pt x="55" y="8"/>
                      <a:pt x="45" y="0"/>
                      <a:pt x="33" y="1"/>
                    </a:cubicBezTo>
                    <a:cubicBezTo>
                      <a:pt x="21" y="1"/>
                      <a:pt x="12" y="11"/>
                      <a:pt x="12" y="21"/>
                    </a:cubicBezTo>
                    <a:cubicBezTo>
                      <a:pt x="13" y="23"/>
                      <a:pt x="13" y="24"/>
                      <a:pt x="13" y="26"/>
                    </a:cubicBezTo>
                    <a:cubicBezTo>
                      <a:pt x="5" y="32"/>
                      <a:pt x="0" y="42"/>
                      <a:pt x="0" y="53"/>
                    </a:cubicBezTo>
                    <a:close/>
                    <a:moveTo>
                      <a:pt x="24" y="39"/>
                    </a:moveTo>
                    <a:cubicBezTo>
                      <a:pt x="24" y="39"/>
                      <a:pt x="27" y="50"/>
                      <a:pt x="38" y="51"/>
                    </a:cubicBezTo>
                    <a:cubicBezTo>
                      <a:pt x="53" y="51"/>
                      <a:pt x="58" y="57"/>
                      <a:pt x="57" y="66"/>
                    </a:cubicBezTo>
                    <a:cubicBezTo>
                      <a:pt x="52" y="74"/>
                      <a:pt x="44" y="79"/>
                      <a:pt x="34" y="79"/>
                    </a:cubicBezTo>
                    <a:cubicBezTo>
                      <a:pt x="22" y="79"/>
                      <a:pt x="12" y="70"/>
                      <a:pt x="9" y="59"/>
                    </a:cubicBezTo>
                    <a:cubicBezTo>
                      <a:pt x="10" y="49"/>
                      <a:pt x="16" y="42"/>
                      <a:pt x="2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9" name="Group 118">
              <a:extLst>
                <a:ext uri="{FF2B5EF4-FFF2-40B4-BE49-F238E27FC236}">
                  <a16:creationId xmlns:a16="http://schemas.microsoft.com/office/drawing/2014/main" id="{68BEF2A6-60B3-4675-B397-39237611CB56}"/>
                </a:ext>
              </a:extLst>
            </p:cNvPr>
            <p:cNvGrpSpPr/>
            <p:nvPr/>
          </p:nvGrpSpPr>
          <p:grpSpPr>
            <a:xfrm>
              <a:off x="1636759" y="2709941"/>
              <a:ext cx="190255" cy="462979"/>
              <a:chOff x="6254750" y="3602037"/>
              <a:chExt cx="361950" cy="1016001"/>
            </a:xfrm>
            <a:solidFill>
              <a:srgbClr val="092F57"/>
            </a:solidFill>
          </p:grpSpPr>
          <p:sp>
            <p:nvSpPr>
              <p:cNvPr id="135" name="Freeform 99">
                <a:extLst>
                  <a:ext uri="{FF2B5EF4-FFF2-40B4-BE49-F238E27FC236}">
                    <a16:creationId xmlns:a16="http://schemas.microsoft.com/office/drawing/2014/main" id="{9880746C-AEF7-45BC-A2F3-99DCCD28E013}"/>
                  </a:ext>
                </a:extLst>
              </p:cNvPr>
              <p:cNvSpPr>
                <a:spLocks/>
              </p:cNvSpPr>
              <p:nvPr/>
            </p:nvSpPr>
            <p:spPr bwMode="auto">
              <a:xfrm>
                <a:off x="6254750" y="4002088"/>
                <a:ext cx="361950" cy="615950"/>
              </a:xfrm>
              <a:custGeom>
                <a:avLst/>
                <a:gdLst>
                  <a:gd name="T0" fmla="*/ 90 w 90"/>
                  <a:gd name="T1" fmla="*/ 70 h 153"/>
                  <a:gd name="T2" fmla="*/ 90 w 90"/>
                  <a:gd name="T3" fmla="*/ 64 h 153"/>
                  <a:gd name="T4" fmla="*/ 89 w 90"/>
                  <a:gd name="T5" fmla="*/ 55 h 153"/>
                  <a:gd name="T6" fmla="*/ 86 w 90"/>
                  <a:gd name="T7" fmla="*/ 40 h 153"/>
                  <a:gd name="T8" fmla="*/ 84 w 90"/>
                  <a:gd name="T9" fmla="*/ 32 h 153"/>
                  <a:gd name="T10" fmla="*/ 83 w 90"/>
                  <a:gd name="T11" fmla="*/ 28 h 153"/>
                  <a:gd name="T12" fmla="*/ 82 w 90"/>
                  <a:gd name="T13" fmla="*/ 25 h 153"/>
                  <a:gd name="T14" fmla="*/ 81 w 90"/>
                  <a:gd name="T15" fmla="*/ 24 h 153"/>
                  <a:gd name="T16" fmla="*/ 79 w 90"/>
                  <a:gd name="T17" fmla="*/ 20 h 153"/>
                  <a:gd name="T18" fmla="*/ 77 w 90"/>
                  <a:gd name="T19" fmla="*/ 17 h 153"/>
                  <a:gd name="T20" fmla="*/ 54 w 90"/>
                  <a:gd name="T21" fmla="*/ 0 h 153"/>
                  <a:gd name="T22" fmla="*/ 53 w 90"/>
                  <a:gd name="T23" fmla="*/ 1 h 153"/>
                  <a:gd name="T24" fmla="*/ 52 w 90"/>
                  <a:gd name="T25" fmla="*/ 2 h 153"/>
                  <a:gd name="T26" fmla="*/ 47 w 90"/>
                  <a:gd name="T27" fmla="*/ 4 h 153"/>
                  <a:gd name="T28" fmla="*/ 45 w 90"/>
                  <a:gd name="T29" fmla="*/ 5 h 153"/>
                  <a:gd name="T30" fmla="*/ 43 w 90"/>
                  <a:gd name="T31" fmla="*/ 4 h 153"/>
                  <a:gd name="T32" fmla="*/ 39 w 90"/>
                  <a:gd name="T33" fmla="*/ 2 h 153"/>
                  <a:gd name="T34" fmla="*/ 38 w 90"/>
                  <a:gd name="T35" fmla="*/ 1 h 153"/>
                  <a:gd name="T36" fmla="*/ 37 w 90"/>
                  <a:gd name="T37" fmla="*/ 0 h 153"/>
                  <a:gd name="T38" fmla="*/ 14 w 90"/>
                  <a:gd name="T39" fmla="*/ 17 h 153"/>
                  <a:gd name="T40" fmla="*/ 12 w 90"/>
                  <a:gd name="T41" fmla="*/ 20 h 153"/>
                  <a:gd name="T42" fmla="*/ 9 w 90"/>
                  <a:gd name="T43" fmla="*/ 24 h 153"/>
                  <a:gd name="T44" fmla="*/ 9 w 90"/>
                  <a:gd name="T45" fmla="*/ 25 h 153"/>
                  <a:gd name="T46" fmla="*/ 8 w 90"/>
                  <a:gd name="T47" fmla="*/ 28 h 153"/>
                  <a:gd name="T48" fmla="*/ 6 w 90"/>
                  <a:gd name="T49" fmla="*/ 32 h 153"/>
                  <a:gd name="T50" fmla="*/ 4 w 90"/>
                  <a:gd name="T51" fmla="*/ 40 h 153"/>
                  <a:gd name="T52" fmla="*/ 1 w 90"/>
                  <a:gd name="T53" fmla="*/ 55 h 153"/>
                  <a:gd name="T54" fmla="*/ 0 w 90"/>
                  <a:gd name="T55" fmla="*/ 64 h 153"/>
                  <a:gd name="T56" fmla="*/ 0 w 90"/>
                  <a:gd name="T57" fmla="*/ 70 h 153"/>
                  <a:gd name="T58" fmla="*/ 0 w 90"/>
                  <a:gd name="T59" fmla="*/ 76 h 153"/>
                  <a:gd name="T60" fmla="*/ 1 w 90"/>
                  <a:gd name="T61" fmla="*/ 84 h 153"/>
                  <a:gd name="T62" fmla="*/ 1 w 90"/>
                  <a:gd name="T63" fmla="*/ 85 h 153"/>
                  <a:gd name="T64" fmla="*/ 6 w 90"/>
                  <a:gd name="T65" fmla="*/ 90 h 153"/>
                  <a:gd name="T66" fmla="*/ 7 w 90"/>
                  <a:gd name="T67" fmla="*/ 90 h 153"/>
                  <a:gd name="T68" fmla="*/ 13 w 90"/>
                  <a:gd name="T69" fmla="*/ 85 h 153"/>
                  <a:gd name="T70" fmla="*/ 13 w 90"/>
                  <a:gd name="T71" fmla="*/ 84 h 153"/>
                  <a:gd name="T72" fmla="*/ 13 w 90"/>
                  <a:gd name="T73" fmla="*/ 84 h 153"/>
                  <a:gd name="T74" fmla="*/ 13 w 90"/>
                  <a:gd name="T75" fmla="*/ 85 h 153"/>
                  <a:gd name="T76" fmla="*/ 41 w 90"/>
                  <a:gd name="T77" fmla="*/ 151 h 153"/>
                  <a:gd name="T78" fmla="*/ 45 w 90"/>
                  <a:gd name="T79" fmla="*/ 153 h 153"/>
                  <a:gd name="T80" fmla="*/ 50 w 90"/>
                  <a:gd name="T81" fmla="*/ 151 h 153"/>
                  <a:gd name="T82" fmla="*/ 78 w 90"/>
                  <a:gd name="T83" fmla="*/ 85 h 153"/>
                  <a:gd name="T84" fmla="*/ 78 w 90"/>
                  <a:gd name="T85" fmla="*/ 84 h 153"/>
                  <a:gd name="T86" fmla="*/ 78 w 90"/>
                  <a:gd name="T87" fmla="*/ 84 h 153"/>
                  <a:gd name="T88" fmla="*/ 78 w 90"/>
                  <a:gd name="T89" fmla="*/ 85 h 153"/>
                  <a:gd name="T90" fmla="*/ 84 w 90"/>
                  <a:gd name="T91" fmla="*/ 90 h 153"/>
                  <a:gd name="T92" fmla="*/ 84 w 90"/>
                  <a:gd name="T93" fmla="*/ 90 h 153"/>
                  <a:gd name="T94" fmla="*/ 89 w 90"/>
                  <a:gd name="T95" fmla="*/ 85 h 153"/>
                  <a:gd name="T96" fmla="*/ 90 w 90"/>
                  <a:gd name="T97" fmla="*/ 84 h 153"/>
                  <a:gd name="T98" fmla="*/ 90 w 90"/>
                  <a:gd name="T99" fmla="*/ 76 h 153"/>
                  <a:gd name="T100" fmla="*/ 90 w 90"/>
                  <a:gd name="T101" fmla="*/ 7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0" h="153">
                    <a:moveTo>
                      <a:pt x="90" y="70"/>
                    </a:moveTo>
                    <a:cubicBezTo>
                      <a:pt x="90" y="68"/>
                      <a:pt x="90" y="66"/>
                      <a:pt x="90" y="64"/>
                    </a:cubicBezTo>
                    <a:cubicBezTo>
                      <a:pt x="90" y="61"/>
                      <a:pt x="90" y="58"/>
                      <a:pt x="89" y="55"/>
                    </a:cubicBezTo>
                    <a:cubicBezTo>
                      <a:pt x="88" y="50"/>
                      <a:pt x="87" y="45"/>
                      <a:pt x="86" y="40"/>
                    </a:cubicBezTo>
                    <a:cubicBezTo>
                      <a:pt x="86" y="37"/>
                      <a:pt x="85" y="35"/>
                      <a:pt x="84" y="32"/>
                    </a:cubicBezTo>
                    <a:cubicBezTo>
                      <a:pt x="84" y="31"/>
                      <a:pt x="83" y="30"/>
                      <a:pt x="83" y="28"/>
                    </a:cubicBezTo>
                    <a:cubicBezTo>
                      <a:pt x="82" y="25"/>
                      <a:pt x="82" y="25"/>
                      <a:pt x="82" y="25"/>
                    </a:cubicBezTo>
                    <a:cubicBezTo>
                      <a:pt x="81" y="24"/>
                      <a:pt x="81" y="24"/>
                      <a:pt x="81" y="24"/>
                    </a:cubicBezTo>
                    <a:cubicBezTo>
                      <a:pt x="81" y="22"/>
                      <a:pt x="80" y="21"/>
                      <a:pt x="79" y="20"/>
                    </a:cubicBezTo>
                    <a:cubicBezTo>
                      <a:pt x="78" y="19"/>
                      <a:pt x="77" y="18"/>
                      <a:pt x="77" y="17"/>
                    </a:cubicBezTo>
                    <a:cubicBezTo>
                      <a:pt x="77" y="17"/>
                      <a:pt x="58" y="0"/>
                      <a:pt x="54" y="0"/>
                    </a:cubicBezTo>
                    <a:cubicBezTo>
                      <a:pt x="54" y="0"/>
                      <a:pt x="53" y="0"/>
                      <a:pt x="53" y="1"/>
                    </a:cubicBezTo>
                    <a:cubicBezTo>
                      <a:pt x="53" y="1"/>
                      <a:pt x="52" y="1"/>
                      <a:pt x="52" y="2"/>
                    </a:cubicBezTo>
                    <a:cubicBezTo>
                      <a:pt x="51" y="3"/>
                      <a:pt x="49" y="4"/>
                      <a:pt x="47" y="4"/>
                    </a:cubicBezTo>
                    <a:cubicBezTo>
                      <a:pt x="47" y="5"/>
                      <a:pt x="46" y="5"/>
                      <a:pt x="45" y="5"/>
                    </a:cubicBezTo>
                    <a:cubicBezTo>
                      <a:pt x="44" y="5"/>
                      <a:pt x="44" y="5"/>
                      <a:pt x="43" y="4"/>
                    </a:cubicBezTo>
                    <a:cubicBezTo>
                      <a:pt x="41" y="4"/>
                      <a:pt x="40" y="3"/>
                      <a:pt x="39" y="2"/>
                    </a:cubicBezTo>
                    <a:cubicBezTo>
                      <a:pt x="38" y="1"/>
                      <a:pt x="38" y="1"/>
                      <a:pt x="38" y="1"/>
                    </a:cubicBezTo>
                    <a:cubicBezTo>
                      <a:pt x="37" y="0"/>
                      <a:pt x="37" y="0"/>
                      <a:pt x="37" y="0"/>
                    </a:cubicBezTo>
                    <a:cubicBezTo>
                      <a:pt x="33" y="0"/>
                      <a:pt x="14" y="17"/>
                      <a:pt x="14" y="17"/>
                    </a:cubicBezTo>
                    <a:cubicBezTo>
                      <a:pt x="13" y="18"/>
                      <a:pt x="12" y="19"/>
                      <a:pt x="12" y="20"/>
                    </a:cubicBezTo>
                    <a:cubicBezTo>
                      <a:pt x="11" y="21"/>
                      <a:pt x="10" y="22"/>
                      <a:pt x="9" y="24"/>
                    </a:cubicBezTo>
                    <a:cubicBezTo>
                      <a:pt x="9" y="25"/>
                      <a:pt x="9" y="25"/>
                      <a:pt x="9" y="25"/>
                    </a:cubicBezTo>
                    <a:cubicBezTo>
                      <a:pt x="8" y="28"/>
                      <a:pt x="8" y="28"/>
                      <a:pt x="8" y="28"/>
                    </a:cubicBezTo>
                    <a:cubicBezTo>
                      <a:pt x="7" y="30"/>
                      <a:pt x="7" y="31"/>
                      <a:pt x="6" y="32"/>
                    </a:cubicBezTo>
                    <a:cubicBezTo>
                      <a:pt x="6" y="35"/>
                      <a:pt x="5" y="37"/>
                      <a:pt x="4" y="40"/>
                    </a:cubicBezTo>
                    <a:cubicBezTo>
                      <a:pt x="3" y="45"/>
                      <a:pt x="2" y="50"/>
                      <a:pt x="1" y="55"/>
                    </a:cubicBezTo>
                    <a:cubicBezTo>
                      <a:pt x="1" y="58"/>
                      <a:pt x="1" y="61"/>
                      <a:pt x="0" y="64"/>
                    </a:cubicBezTo>
                    <a:cubicBezTo>
                      <a:pt x="0" y="66"/>
                      <a:pt x="0" y="68"/>
                      <a:pt x="0" y="70"/>
                    </a:cubicBezTo>
                    <a:cubicBezTo>
                      <a:pt x="0" y="72"/>
                      <a:pt x="0" y="74"/>
                      <a:pt x="0" y="76"/>
                    </a:cubicBezTo>
                    <a:cubicBezTo>
                      <a:pt x="0" y="79"/>
                      <a:pt x="1" y="82"/>
                      <a:pt x="1" y="84"/>
                    </a:cubicBezTo>
                    <a:cubicBezTo>
                      <a:pt x="1" y="85"/>
                      <a:pt x="1" y="85"/>
                      <a:pt x="1" y="85"/>
                    </a:cubicBezTo>
                    <a:cubicBezTo>
                      <a:pt x="1" y="87"/>
                      <a:pt x="3" y="90"/>
                      <a:pt x="6" y="90"/>
                    </a:cubicBezTo>
                    <a:cubicBezTo>
                      <a:pt x="6" y="90"/>
                      <a:pt x="7" y="90"/>
                      <a:pt x="7" y="90"/>
                    </a:cubicBezTo>
                    <a:cubicBezTo>
                      <a:pt x="10" y="90"/>
                      <a:pt x="12" y="88"/>
                      <a:pt x="13" y="85"/>
                    </a:cubicBezTo>
                    <a:cubicBezTo>
                      <a:pt x="13" y="84"/>
                      <a:pt x="13" y="84"/>
                      <a:pt x="13" y="84"/>
                    </a:cubicBezTo>
                    <a:cubicBezTo>
                      <a:pt x="13" y="84"/>
                      <a:pt x="13" y="84"/>
                      <a:pt x="13" y="84"/>
                    </a:cubicBezTo>
                    <a:cubicBezTo>
                      <a:pt x="13" y="84"/>
                      <a:pt x="13" y="84"/>
                      <a:pt x="13" y="85"/>
                    </a:cubicBezTo>
                    <a:cubicBezTo>
                      <a:pt x="17" y="109"/>
                      <a:pt x="23" y="130"/>
                      <a:pt x="41" y="151"/>
                    </a:cubicBezTo>
                    <a:cubicBezTo>
                      <a:pt x="42" y="152"/>
                      <a:pt x="44" y="153"/>
                      <a:pt x="45" y="153"/>
                    </a:cubicBezTo>
                    <a:cubicBezTo>
                      <a:pt x="47" y="153"/>
                      <a:pt x="48" y="152"/>
                      <a:pt x="50" y="151"/>
                    </a:cubicBezTo>
                    <a:cubicBezTo>
                      <a:pt x="67" y="130"/>
                      <a:pt x="74" y="109"/>
                      <a:pt x="78" y="85"/>
                    </a:cubicBezTo>
                    <a:cubicBezTo>
                      <a:pt x="78" y="84"/>
                      <a:pt x="78" y="84"/>
                      <a:pt x="78" y="84"/>
                    </a:cubicBezTo>
                    <a:cubicBezTo>
                      <a:pt x="78" y="84"/>
                      <a:pt x="78" y="84"/>
                      <a:pt x="78" y="84"/>
                    </a:cubicBezTo>
                    <a:cubicBezTo>
                      <a:pt x="78" y="85"/>
                      <a:pt x="78" y="85"/>
                      <a:pt x="78" y="85"/>
                    </a:cubicBezTo>
                    <a:cubicBezTo>
                      <a:pt x="78" y="88"/>
                      <a:pt x="81" y="90"/>
                      <a:pt x="84" y="90"/>
                    </a:cubicBezTo>
                    <a:cubicBezTo>
                      <a:pt x="84" y="90"/>
                      <a:pt x="84" y="90"/>
                      <a:pt x="84" y="90"/>
                    </a:cubicBezTo>
                    <a:cubicBezTo>
                      <a:pt x="87" y="90"/>
                      <a:pt x="89" y="87"/>
                      <a:pt x="89" y="85"/>
                    </a:cubicBezTo>
                    <a:cubicBezTo>
                      <a:pt x="89" y="85"/>
                      <a:pt x="90" y="85"/>
                      <a:pt x="90" y="84"/>
                    </a:cubicBezTo>
                    <a:cubicBezTo>
                      <a:pt x="90" y="82"/>
                      <a:pt x="90" y="79"/>
                      <a:pt x="90" y="76"/>
                    </a:cubicBezTo>
                    <a:cubicBezTo>
                      <a:pt x="90" y="74"/>
                      <a:pt x="90" y="72"/>
                      <a:pt x="90"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6" name="Freeform 100">
                <a:extLst>
                  <a:ext uri="{FF2B5EF4-FFF2-40B4-BE49-F238E27FC236}">
                    <a16:creationId xmlns:a16="http://schemas.microsoft.com/office/drawing/2014/main" id="{48CC7A63-A3B1-484F-87E0-89EAD5CECFD6}"/>
                  </a:ext>
                </a:extLst>
              </p:cNvPr>
              <p:cNvSpPr>
                <a:spLocks noEditPoints="1"/>
              </p:cNvSpPr>
              <p:nvPr/>
            </p:nvSpPr>
            <p:spPr bwMode="auto">
              <a:xfrm>
                <a:off x="6299200" y="3602037"/>
                <a:ext cx="273050" cy="350838"/>
              </a:xfrm>
              <a:custGeom>
                <a:avLst/>
                <a:gdLst>
                  <a:gd name="T0" fmla="*/ 0 w 68"/>
                  <a:gd name="T1" fmla="*/ 53 h 87"/>
                  <a:gd name="T2" fmla="*/ 34 w 68"/>
                  <a:gd name="T3" fmla="*/ 87 h 87"/>
                  <a:gd name="T4" fmla="*/ 68 w 68"/>
                  <a:gd name="T5" fmla="*/ 53 h 87"/>
                  <a:gd name="T6" fmla="*/ 54 w 68"/>
                  <a:gd name="T7" fmla="*/ 25 h 87"/>
                  <a:gd name="T8" fmla="*/ 55 w 68"/>
                  <a:gd name="T9" fmla="*/ 19 h 87"/>
                  <a:gd name="T10" fmla="*/ 33 w 68"/>
                  <a:gd name="T11" fmla="*/ 1 h 87"/>
                  <a:gd name="T12" fmla="*/ 12 w 68"/>
                  <a:gd name="T13" fmla="*/ 21 h 87"/>
                  <a:gd name="T14" fmla="*/ 13 w 68"/>
                  <a:gd name="T15" fmla="*/ 26 h 87"/>
                  <a:gd name="T16" fmla="*/ 0 w 68"/>
                  <a:gd name="T17" fmla="*/ 53 h 87"/>
                  <a:gd name="T18" fmla="*/ 24 w 68"/>
                  <a:gd name="T19" fmla="*/ 39 h 87"/>
                  <a:gd name="T20" fmla="*/ 38 w 68"/>
                  <a:gd name="T21" fmla="*/ 51 h 87"/>
                  <a:gd name="T22" fmla="*/ 57 w 68"/>
                  <a:gd name="T23" fmla="*/ 66 h 87"/>
                  <a:gd name="T24" fmla="*/ 34 w 68"/>
                  <a:gd name="T25" fmla="*/ 79 h 87"/>
                  <a:gd name="T26" fmla="*/ 9 w 68"/>
                  <a:gd name="T27" fmla="*/ 59 h 87"/>
                  <a:gd name="T28" fmla="*/ 24 w 68"/>
                  <a:gd name="T29" fmla="*/ 39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 h="87">
                    <a:moveTo>
                      <a:pt x="0" y="53"/>
                    </a:moveTo>
                    <a:cubicBezTo>
                      <a:pt x="0" y="71"/>
                      <a:pt x="15" y="87"/>
                      <a:pt x="34" y="87"/>
                    </a:cubicBezTo>
                    <a:cubicBezTo>
                      <a:pt x="53" y="87"/>
                      <a:pt x="68" y="71"/>
                      <a:pt x="68" y="53"/>
                    </a:cubicBezTo>
                    <a:cubicBezTo>
                      <a:pt x="68" y="41"/>
                      <a:pt x="63" y="31"/>
                      <a:pt x="54" y="25"/>
                    </a:cubicBezTo>
                    <a:cubicBezTo>
                      <a:pt x="55" y="23"/>
                      <a:pt x="55" y="21"/>
                      <a:pt x="55" y="19"/>
                    </a:cubicBezTo>
                    <a:cubicBezTo>
                      <a:pt x="55" y="8"/>
                      <a:pt x="45" y="0"/>
                      <a:pt x="33" y="1"/>
                    </a:cubicBezTo>
                    <a:cubicBezTo>
                      <a:pt x="21" y="1"/>
                      <a:pt x="12" y="11"/>
                      <a:pt x="12" y="21"/>
                    </a:cubicBezTo>
                    <a:cubicBezTo>
                      <a:pt x="13" y="23"/>
                      <a:pt x="13" y="24"/>
                      <a:pt x="13" y="26"/>
                    </a:cubicBezTo>
                    <a:cubicBezTo>
                      <a:pt x="5" y="32"/>
                      <a:pt x="0" y="42"/>
                      <a:pt x="0" y="53"/>
                    </a:cubicBezTo>
                    <a:close/>
                    <a:moveTo>
                      <a:pt x="24" y="39"/>
                    </a:moveTo>
                    <a:cubicBezTo>
                      <a:pt x="24" y="39"/>
                      <a:pt x="27" y="50"/>
                      <a:pt x="38" y="51"/>
                    </a:cubicBezTo>
                    <a:cubicBezTo>
                      <a:pt x="53" y="51"/>
                      <a:pt x="58" y="57"/>
                      <a:pt x="57" y="66"/>
                    </a:cubicBezTo>
                    <a:cubicBezTo>
                      <a:pt x="52" y="74"/>
                      <a:pt x="44" y="79"/>
                      <a:pt x="34" y="79"/>
                    </a:cubicBezTo>
                    <a:cubicBezTo>
                      <a:pt x="22" y="79"/>
                      <a:pt x="12" y="70"/>
                      <a:pt x="9" y="59"/>
                    </a:cubicBezTo>
                    <a:cubicBezTo>
                      <a:pt x="10" y="49"/>
                      <a:pt x="16" y="42"/>
                      <a:pt x="2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20" name="Group 119">
              <a:extLst>
                <a:ext uri="{FF2B5EF4-FFF2-40B4-BE49-F238E27FC236}">
                  <a16:creationId xmlns:a16="http://schemas.microsoft.com/office/drawing/2014/main" id="{F3CF325E-A856-433E-BCB3-3A9C28282618}"/>
                </a:ext>
              </a:extLst>
            </p:cNvPr>
            <p:cNvGrpSpPr/>
            <p:nvPr/>
          </p:nvGrpSpPr>
          <p:grpSpPr>
            <a:xfrm>
              <a:off x="2832175" y="2705114"/>
              <a:ext cx="190255" cy="462979"/>
              <a:chOff x="6254750" y="3602037"/>
              <a:chExt cx="361950" cy="1016001"/>
            </a:xfrm>
            <a:solidFill>
              <a:srgbClr val="092F57"/>
            </a:solidFill>
          </p:grpSpPr>
          <p:sp>
            <p:nvSpPr>
              <p:cNvPr id="133" name="Freeform 99">
                <a:extLst>
                  <a:ext uri="{FF2B5EF4-FFF2-40B4-BE49-F238E27FC236}">
                    <a16:creationId xmlns:a16="http://schemas.microsoft.com/office/drawing/2014/main" id="{4F9E8EAB-FEFA-4240-83F9-F53D629B7C77}"/>
                  </a:ext>
                </a:extLst>
              </p:cNvPr>
              <p:cNvSpPr>
                <a:spLocks/>
              </p:cNvSpPr>
              <p:nvPr/>
            </p:nvSpPr>
            <p:spPr bwMode="auto">
              <a:xfrm>
                <a:off x="6254750" y="4002088"/>
                <a:ext cx="361950" cy="615950"/>
              </a:xfrm>
              <a:custGeom>
                <a:avLst/>
                <a:gdLst>
                  <a:gd name="T0" fmla="*/ 90 w 90"/>
                  <a:gd name="T1" fmla="*/ 70 h 153"/>
                  <a:gd name="T2" fmla="*/ 90 w 90"/>
                  <a:gd name="T3" fmla="*/ 64 h 153"/>
                  <a:gd name="T4" fmla="*/ 89 w 90"/>
                  <a:gd name="T5" fmla="*/ 55 h 153"/>
                  <a:gd name="T6" fmla="*/ 86 w 90"/>
                  <a:gd name="T7" fmla="*/ 40 h 153"/>
                  <a:gd name="T8" fmla="*/ 84 w 90"/>
                  <a:gd name="T9" fmla="*/ 32 h 153"/>
                  <a:gd name="T10" fmla="*/ 83 w 90"/>
                  <a:gd name="T11" fmla="*/ 28 h 153"/>
                  <a:gd name="T12" fmla="*/ 82 w 90"/>
                  <a:gd name="T13" fmla="*/ 25 h 153"/>
                  <a:gd name="T14" fmla="*/ 81 w 90"/>
                  <a:gd name="T15" fmla="*/ 24 h 153"/>
                  <a:gd name="T16" fmla="*/ 79 w 90"/>
                  <a:gd name="T17" fmla="*/ 20 h 153"/>
                  <a:gd name="T18" fmla="*/ 77 w 90"/>
                  <a:gd name="T19" fmla="*/ 17 h 153"/>
                  <a:gd name="T20" fmla="*/ 54 w 90"/>
                  <a:gd name="T21" fmla="*/ 0 h 153"/>
                  <a:gd name="T22" fmla="*/ 53 w 90"/>
                  <a:gd name="T23" fmla="*/ 1 h 153"/>
                  <a:gd name="T24" fmla="*/ 52 w 90"/>
                  <a:gd name="T25" fmla="*/ 2 h 153"/>
                  <a:gd name="T26" fmla="*/ 47 w 90"/>
                  <a:gd name="T27" fmla="*/ 4 h 153"/>
                  <a:gd name="T28" fmla="*/ 45 w 90"/>
                  <a:gd name="T29" fmla="*/ 5 h 153"/>
                  <a:gd name="T30" fmla="*/ 43 w 90"/>
                  <a:gd name="T31" fmla="*/ 4 h 153"/>
                  <a:gd name="T32" fmla="*/ 39 w 90"/>
                  <a:gd name="T33" fmla="*/ 2 h 153"/>
                  <a:gd name="T34" fmla="*/ 38 w 90"/>
                  <a:gd name="T35" fmla="*/ 1 h 153"/>
                  <a:gd name="T36" fmla="*/ 37 w 90"/>
                  <a:gd name="T37" fmla="*/ 0 h 153"/>
                  <a:gd name="T38" fmla="*/ 14 w 90"/>
                  <a:gd name="T39" fmla="*/ 17 h 153"/>
                  <a:gd name="T40" fmla="*/ 12 w 90"/>
                  <a:gd name="T41" fmla="*/ 20 h 153"/>
                  <a:gd name="T42" fmla="*/ 9 w 90"/>
                  <a:gd name="T43" fmla="*/ 24 h 153"/>
                  <a:gd name="T44" fmla="*/ 9 w 90"/>
                  <a:gd name="T45" fmla="*/ 25 h 153"/>
                  <a:gd name="T46" fmla="*/ 8 w 90"/>
                  <a:gd name="T47" fmla="*/ 28 h 153"/>
                  <a:gd name="T48" fmla="*/ 6 w 90"/>
                  <a:gd name="T49" fmla="*/ 32 h 153"/>
                  <a:gd name="T50" fmla="*/ 4 w 90"/>
                  <a:gd name="T51" fmla="*/ 40 h 153"/>
                  <a:gd name="T52" fmla="*/ 1 w 90"/>
                  <a:gd name="T53" fmla="*/ 55 h 153"/>
                  <a:gd name="T54" fmla="*/ 0 w 90"/>
                  <a:gd name="T55" fmla="*/ 64 h 153"/>
                  <a:gd name="T56" fmla="*/ 0 w 90"/>
                  <a:gd name="T57" fmla="*/ 70 h 153"/>
                  <a:gd name="T58" fmla="*/ 0 w 90"/>
                  <a:gd name="T59" fmla="*/ 76 h 153"/>
                  <a:gd name="T60" fmla="*/ 1 w 90"/>
                  <a:gd name="T61" fmla="*/ 84 h 153"/>
                  <a:gd name="T62" fmla="*/ 1 w 90"/>
                  <a:gd name="T63" fmla="*/ 85 h 153"/>
                  <a:gd name="T64" fmla="*/ 6 w 90"/>
                  <a:gd name="T65" fmla="*/ 90 h 153"/>
                  <a:gd name="T66" fmla="*/ 7 w 90"/>
                  <a:gd name="T67" fmla="*/ 90 h 153"/>
                  <a:gd name="T68" fmla="*/ 13 w 90"/>
                  <a:gd name="T69" fmla="*/ 85 h 153"/>
                  <a:gd name="T70" fmla="*/ 13 w 90"/>
                  <a:gd name="T71" fmla="*/ 84 h 153"/>
                  <a:gd name="T72" fmla="*/ 13 w 90"/>
                  <a:gd name="T73" fmla="*/ 84 h 153"/>
                  <a:gd name="T74" fmla="*/ 13 w 90"/>
                  <a:gd name="T75" fmla="*/ 85 h 153"/>
                  <a:gd name="T76" fmla="*/ 41 w 90"/>
                  <a:gd name="T77" fmla="*/ 151 h 153"/>
                  <a:gd name="T78" fmla="*/ 45 w 90"/>
                  <a:gd name="T79" fmla="*/ 153 h 153"/>
                  <a:gd name="T80" fmla="*/ 50 w 90"/>
                  <a:gd name="T81" fmla="*/ 151 h 153"/>
                  <a:gd name="T82" fmla="*/ 78 w 90"/>
                  <a:gd name="T83" fmla="*/ 85 h 153"/>
                  <a:gd name="T84" fmla="*/ 78 w 90"/>
                  <a:gd name="T85" fmla="*/ 84 h 153"/>
                  <a:gd name="T86" fmla="*/ 78 w 90"/>
                  <a:gd name="T87" fmla="*/ 84 h 153"/>
                  <a:gd name="T88" fmla="*/ 78 w 90"/>
                  <a:gd name="T89" fmla="*/ 85 h 153"/>
                  <a:gd name="T90" fmla="*/ 84 w 90"/>
                  <a:gd name="T91" fmla="*/ 90 h 153"/>
                  <a:gd name="T92" fmla="*/ 84 w 90"/>
                  <a:gd name="T93" fmla="*/ 90 h 153"/>
                  <a:gd name="T94" fmla="*/ 89 w 90"/>
                  <a:gd name="T95" fmla="*/ 85 h 153"/>
                  <a:gd name="T96" fmla="*/ 90 w 90"/>
                  <a:gd name="T97" fmla="*/ 84 h 153"/>
                  <a:gd name="T98" fmla="*/ 90 w 90"/>
                  <a:gd name="T99" fmla="*/ 76 h 153"/>
                  <a:gd name="T100" fmla="*/ 90 w 90"/>
                  <a:gd name="T101" fmla="*/ 7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0" h="153">
                    <a:moveTo>
                      <a:pt x="90" y="70"/>
                    </a:moveTo>
                    <a:cubicBezTo>
                      <a:pt x="90" y="68"/>
                      <a:pt x="90" y="66"/>
                      <a:pt x="90" y="64"/>
                    </a:cubicBezTo>
                    <a:cubicBezTo>
                      <a:pt x="90" y="61"/>
                      <a:pt x="90" y="58"/>
                      <a:pt x="89" y="55"/>
                    </a:cubicBezTo>
                    <a:cubicBezTo>
                      <a:pt x="88" y="50"/>
                      <a:pt x="87" y="45"/>
                      <a:pt x="86" y="40"/>
                    </a:cubicBezTo>
                    <a:cubicBezTo>
                      <a:pt x="86" y="37"/>
                      <a:pt x="85" y="35"/>
                      <a:pt x="84" y="32"/>
                    </a:cubicBezTo>
                    <a:cubicBezTo>
                      <a:pt x="84" y="31"/>
                      <a:pt x="83" y="30"/>
                      <a:pt x="83" y="28"/>
                    </a:cubicBezTo>
                    <a:cubicBezTo>
                      <a:pt x="82" y="25"/>
                      <a:pt x="82" y="25"/>
                      <a:pt x="82" y="25"/>
                    </a:cubicBezTo>
                    <a:cubicBezTo>
                      <a:pt x="81" y="24"/>
                      <a:pt x="81" y="24"/>
                      <a:pt x="81" y="24"/>
                    </a:cubicBezTo>
                    <a:cubicBezTo>
                      <a:pt x="81" y="22"/>
                      <a:pt x="80" y="21"/>
                      <a:pt x="79" y="20"/>
                    </a:cubicBezTo>
                    <a:cubicBezTo>
                      <a:pt x="78" y="19"/>
                      <a:pt x="77" y="18"/>
                      <a:pt x="77" y="17"/>
                    </a:cubicBezTo>
                    <a:cubicBezTo>
                      <a:pt x="77" y="17"/>
                      <a:pt x="58" y="0"/>
                      <a:pt x="54" y="0"/>
                    </a:cubicBezTo>
                    <a:cubicBezTo>
                      <a:pt x="54" y="0"/>
                      <a:pt x="53" y="0"/>
                      <a:pt x="53" y="1"/>
                    </a:cubicBezTo>
                    <a:cubicBezTo>
                      <a:pt x="53" y="1"/>
                      <a:pt x="52" y="1"/>
                      <a:pt x="52" y="2"/>
                    </a:cubicBezTo>
                    <a:cubicBezTo>
                      <a:pt x="51" y="3"/>
                      <a:pt x="49" y="4"/>
                      <a:pt x="47" y="4"/>
                    </a:cubicBezTo>
                    <a:cubicBezTo>
                      <a:pt x="47" y="5"/>
                      <a:pt x="46" y="5"/>
                      <a:pt x="45" y="5"/>
                    </a:cubicBezTo>
                    <a:cubicBezTo>
                      <a:pt x="44" y="5"/>
                      <a:pt x="44" y="5"/>
                      <a:pt x="43" y="4"/>
                    </a:cubicBezTo>
                    <a:cubicBezTo>
                      <a:pt x="41" y="4"/>
                      <a:pt x="40" y="3"/>
                      <a:pt x="39" y="2"/>
                    </a:cubicBezTo>
                    <a:cubicBezTo>
                      <a:pt x="38" y="1"/>
                      <a:pt x="38" y="1"/>
                      <a:pt x="38" y="1"/>
                    </a:cubicBezTo>
                    <a:cubicBezTo>
                      <a:pt x="37" y="0"/>
                      <a:pt x="37" y="0"/>
                      <a:pt x="37" y="0"/>
                    </a:cubicBezTo>
                    <a:cubicBezTo>
                      <a:pt x="33" y="0"/>
                      <a:pt x="14" y="17"/>
                      <a:pt x="14" y="17"/>
                    </a:cubicBezTo>
                    <a:cubicBezTo>
                      <a:pt x="13" y="18"/>
                      <a:pt x="12" y="19"/>
                      <a:pt x="12" y="20"/>
                    </a:cubicBezTo>
                    <a:cubicBezTo>
                      <a:pt x="11" y="21"/>
                      <a:pt x="10" y="22"/>
                      <a:pt x="9" y="24"/>
                    </a:cubicBezTo>
                    <a:cubicBezTo>
                      <a:pt x="9" y="25"/>
                      <a:pt x="9" y="25"/>
                      <a:pt x="9" y="25"/>
                    </a:cubicBezTo>
                    <a:cubicBezTo>
                      <a:pt x="8" y="28"/>
                      <a:pt x="8" y="28"/>
                      <a:pt x="8" y="28"/>
                    </a:cubicBezTo>
                    <a:cubicBezTo>
                      <a:pt x="7" y="30"/>
                      <a:pt x="7" y="31"/>
                      <a:pt x="6" y="32"/>
                    </a:cubicBezTo>
                    <a:cubicBezTo>
                      <a:pt x="6" y="35"/>
                      <a:pt x="5" y="37"/>
                      <a:pt x="4" y="40"/>
                    </a:cubicBezTo>
                    <a:cubicBezTo>
                      <a:pt x="3" y="45"/>
                      <a:pt x="2" y="50"/>
                      <a:pt x="1" y="55"/>
                    </a:cubicBezTo>
                    <a:cubicBezTo>
                      <a:pt x="1" y="58"/>
                      <a:pt x="1" y="61"/>
                      <a:pt x="0" y="64"/>
                    </a:cubicBezTo>
                    <a:cubicBezTo>
                      <a:pt x="0" y="66"/>
                      <a:pt x="0" y="68"/>
                      <a:pt x="0" y="70"/>
                    </a:cubicBezTo>
                    <a:cubicBezTo>
                      <a:pt x="0" y="72"/>
                      <a:pt x="0" y="74"/>
                      <a:pt x="0" y="76"/>
                    </a:cubicBezTo>
                    <a:cubicBezTo>
                      <a:pt x="0" y="79"/>
                      <a:pt x="1" y="82"/>
                      <a:pt x="1" y="84"/>
                    </a:cubicBezTo>
                    <a:cubicBezTo>
                      <a:pt x="1" y="85"/>
                      <a:pt x="1" y="85"/>
                      <a:pt x="1" y="85"/>
                    </a:cubicBezTo>
                    <a:cubicBezTo>
                      <a:pt x="1" y="87"/>
                      <a:pt x="3" y="90"/>
                      <a:pt x="6" y="90"/>
                    </a:cubicBezTo>
                    <a:cubicBezTo>
                      <a:pt x="6" y="90"/>
                      <a:pt x="7" y="90"/>
                      <a:pt x="7" y="90"/>
                    </a:cubicBezTo>
                    <a:cubicBezTo>
                      <a:pt x="10" y="90"/>
                      <a:pt x="12" y="88"/>
                      <a:pt x="13" y="85"/>
                    </a:cubicBezTo>
                    <a:cubicBezTo>
                      <a:pt x="13" y="84"/>
                      <a:pt x="13" y="84"/>
                      <a:pt x="13" y="84"/>
                    </a:cubicBezTo>
                    <a:cubicBezTo>
                      <a:pt x="13" y="84"/>
                      <a:pt x="13" y="84"/>
                      <a:pt x="13" y="84"/>
                    </a:cubicBezTo>
                    <a:cubicBezTo>
                      <a:pt x="13" y="84"/>
                      <a:pt x="13" y="84"/>
                      <a:pt x="13" y="85"/>
                    </a:cubicBezTo>
                    <a:cubicBezTo>
                      <a:pt x="17" y="109"/>
                      <a:pt x="23" y="130"/>
                      <a:pt x="41" y="151"/>
                    </a:cubicBezTo>
                    <a:cubicBezTo>
                      <a:pt x="42" y="152"/>
                      <a:pt x="44" y="153"/>
                      <a:pt x="45" y="153"/>
                    </a:cubicBezTo>
                    <a:cubicBezTo>
                      <a:pt x="47" y="153"/>
                      <a:pt x="48" y="152"/>
                      <a:pt x="50" y="151"/>
                    </a:cubicBezTo>
                    <a:cubicBezTo>
                      <a:pt x="67" y="130"/>
                      <a:pt x="74" y="109"/>
                      <a:pt x="78" y="85"/>
                    </a:cubicBezTo>
                    <a:cubicBezTo>
                      <a:pt x="78" y="84"/>
                      <a:pt x="78" y="84"/>
                      <a:pt x="78" y="84"/>
                    </a:cubicBezTo>
                    <a:cubicBezTo>
                      <a:pt x="78" y="84"/>
                      <a:pt x="78" y="84"/>
                      <a:pt x="78" y="84"/>
                    </a:cubicBezTo>
                    <a:cubicBezTo>
                      <a:pt x="78" y="85"/>
                      <a:pt x="78" y="85"/>
                      <a:pt x="78" y="85"/>
                    </a:cubicBezTo>
                    <a:cubicBezTo>
                      <a:pt x="78" y="88"/>
                      <a:pt x="81" y="90"/>
                      <a:pt x="84" y="90"/>
                    </a:cubicBezTo>
                    <a:cubicBezTo>
                      <a:pt x="84" y="90"/>
                      <a:pt x="84" y="90"/>
                      <a:pt x="84" y="90"/>
                    </a:cubicBezTo>
                    <a:cubicBezTo>
                      <a:pt x="87" y="90"/>
                      <a:pt x="89" y="87"/>
                      <a:pt x="89" y="85"/>
                    </a:cubicBezTo>
                    <a:cubicBezTo>
                      <a:pt x="89" y="85"/>
                      <a:pt x="90" y="85"/>
                      <a:pt x="90" y="84"/>
                    </a:cubicBezTo>
                    <a:cubicBezTo>
                      <a:pt x="90" y="82"/>
                      <a:pt x="90" y="79"/>
                      <a:pt x="90" y="76"/>
                    </a:cubicBezTo>
                    <a:cubicBezTo>
                      <a:pt x="90" y="74"/>
                      <a:pt x="90" y="72"/>
                      <a:pt x="90"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4" name="Freeform 100">
                <a:extLst>
                  <a:ext uri="{FF2B5EF4-FFF2-40B4-BE49-F238E27FC236}">
                    <a16:creationId xmlns:a16="http://schemas.microsoft.com/office/drawing/2014/main" id="{EF71421C-1420-48B2-80CF-A32C7E752002}"/>
                  </a:ext>
                </a:extLst>
              </p:cNvPr>
              <p:cNvSpPr>
                <a:spLocks noEditPoints="1"/>
              </p:cNvSpPr>
              <p:nvPr/>
            </p:nvSpPr>
            <p:spPr bwMode="auto">
              <a:xfrm>
                <a:off x="6299200" y="3602037"/>
                <a:ext cx="273050" cy="350838"/>
              </a:xfrm>
              <a:custGeom>
                <a:avLst/>
                <a:gdLst>
                  <a:gd name="T0" fmla="*/ 0 w 68"/>
                  <a:gd name="T1" fmla="*/ 53 h 87"/>
                  <a:gd name="T2" fmla="*/ 34 w 68"/>
                  <a:gd name="T3" fmla="*/ 87 h 87"/>
                  <a:gd name="T4" fmla="*/ 68 w 68"/>
                  <a:gd name="T5" fmla="*/ 53 h 87"/>
                  <a:gd name="T6" fmla="*/ 54 w 68"/>
                  <a:gd name="T7" fmla="*/ 25 h 87"/>
                  <a:gd name="T8" fmla="*/ 55 w 68"/>
                  <a:gd name="T9" fmla="*/ 19 h 87"/>
                  <a:gd name="T10" fmla="*/ 33 w 68"/>
                  <a:gd name="T11" fmla="*/ 1 h 87"/>
                  <a:gd name="T12" fmla="*/ 12 w 68"/>
                  <a:gd name="T13" fmla="*/ 21 h 87"/>
                  <a:gd name="T14" fmla="*/ 13 w 68"/>
                  <a:gd name="T15" fmla="*/ 26 h 87"/>
                  <a:gd name="T16" fmla="*/ 0 w 68"/>
                  <a:gd name="T17" fmla="*/ 53 h 87"/>
                  <a:gd name="T18" fmla="*/ 24 w 68"/>
                  <a:gd name="T19" fmla="*/ 39 h 87"/>
                  <a:gd name="T20" fmla="*/ 38 w 68"/>
                  <a:gd name="T21" fmla="*/ 51 h 87"/>
                  <a:gd name="T22" fmla="*/ 57 w 68"/>
                  <a:gd name="T23" fmla="*/ 66 h 87"/>
                  <a:gd name="T24" fmla="*/ 34 w 68"/>
                  <a:gd name="T25" fmla="*/ 79 h 87"/>
                  <a:gd name="T26" fmla="*/ 9 w 68"/>
                  <a:gd name="T27" fmla="*/ 59 h 87"/>
                  <a:gd name="T28" fmla="*/ 24 w 68"/>
                  <a:gd name="T29" fmla="*/ 39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 h="87">
                    <a:moveTo>
                      <a:pt x="0" y="53"/>
                    </a:moveTo>
                    <a:cubicBezTo>
                      <a:pt x="0" y="71"/>
                      <a:pt x="15" y="87"/>
                      <a:pt x="34" y="87"/>
                    </a:cubicBezTo>
                    <a:cubicBezTo>
                      <a:pt x="53" y="87"/>
                      <a:pt x="68" y="71"/>
                      <a:pt x="68" y="53"/>
                    </a:cubicBezTo>
                    <a:cubicBezTo>
                      <a:pt x="68" y="41"/>
                      <a:pt x="63" y="31"/>
                      <a:pt x="54" y="25"/>
                    </a:cubicBezTo>
                    <a:cubicBezTo>
                      <a:pt x="55" y="23"/>
                      <a:pt x="55" y="21"/>
                      <a:pt x="55" y="19"/>
                    </a:cubicBezTo>
                    <a:cubicBezTo>
                      <a:pt x="55" y="8"/>
                      <a:pt x="45" y="0"/>
                      <a:pt x="33" y="1"/>
                    </a:cubicBezTo>
                    <a:cubicBezTo>
                      <a:pt x="21" y="1"/>
                      <a:pt x="12" y="11"/>
                      <a:pt x="12" y="21"/>
                    </a:cubicBezTo>
                    <a:cubicBezTo>
                      <a:pt x="13" y="23"/>
                      <a:pt x="13" y="24"/>
                      <a:pt x="13" y="26"/>
                    </a:cubicBezTo>
                    <a:cubicBezTo>
                      <a:pt x="5" y="32"/>
                      <a:pt x="0" y="42"/>
                      <a:pt x="0" y="53"/>
                    </a:cubicBezTo>
                    <a:close/>
                    <a:moveTo>
                      <a:pt x="24" y="39"/>
                    </a:moveTo>
                    <a:cubicBezTo>
                      <a:pt x="24" y="39"/>
                      <a:pt x="27" y="50"/>
                      <a:pt x="38" y="51"/>
                    </a:cubicBezTo>
                    <a:cubicBezTo>
                      <a:pt x="53" y="51"/>
                      <a:pt x="58" y="57"/>
                      <a:pt x="57" y="66"/>
                    </a:cubicBezTo>
                    <a:cubicBezTo>
                      <a:pt x="52" y="74"/>
                      <a:pt x="44" y="79"/>
                      <a:pt x="34" y="79"/>
                    </a:cubicBezTo>
                    <a:cubicBezTo>
                      <a:pt x="22" y="79"/>
                      <a:pt x="12" y="70"/>
                      <a:pt x="9" y="59"/>
                    </a:cubicBezTo>
                    <a:cubicBezTo>
                      <a:pt x="10" y="49"/>
                      <a:pt x="16" y="42"/>
                      <a:pt x="2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21" name="Group 120">
              <a:extLst>
                <a:ext uri="{FF2B5EF4-FFF2-40B4-BE49-F238E27FC236}">
                  <a16:creationId xmlns:a16="http://schemas.microsoft.com/office/drawing/2014/main" id="{7FC364D3-31C2-4D74-B938-DBE768E5DBB3}"/>
                </a:ext>
              </a:extLst>
            </p:cNvPr>
            <p:cNvGrpSpPr/>
            <p:nvPr/>
          </p:nvGrpSpPr>
          <p:grpSpPr>
            <a:xfrm>
              <a:off x="2043671" y="2705114"/>
              <a:ext cx="190255" cy="462979"/>
              <a:chOff x="6254750" y="3602037"/>
              <a:chExt cx="361950" cy="1016001"/>
            </a:xfrm>
            <a:solidFill>
              <a:srgbClr val="092F57"/>
            </a:solidFill>
          </p:grpSpPr>
          <p:sp>
            <p:nvSpPr>
              <p:cNvPr id="131" name="Freeform 99">
                <a:extLst>
                  <a:ext uri="{FF2B5EF4-FFF2-40B4-BE49-F238E27FC236}">
                    <a16:creationId xmlns:a16="http://schemas.microsoft.com/office/drawing/2014/main" id="{EE522159-4279-4068-AA92-EC16C2397AEC}"/>
                  </a:ext>
                </a:extLst>
              </p:cNvPr>
              <p:cNvSpPr>
                <a:spLocks/>
              </p:cNvSpPr>
              <p:nvPr/>
            </p:nvSpPr>
            <p:spPr bwMode="auto">
              <a:xfrm>
                <a:off x="6254750" y="4002088"/>
                <a:ext cx="361950" cy="615950"/>
              </a:xfrm>
              <a:custGeom>
                <a:avLst/>
                <a:gdLst>
                  <a:gd name="T0" fmla="*/ 90 w 90"/>
                  <a:gd name="T1" fmla="*/ 70 h 153"/>
                  <a:gd name="T2" fmla="*/ 90 w 90"/>
                  <a:gd name="T3" fmla="*/ 64 h 153"/>
                  <a:gd name="T4" fmla="*/ 89 w 90"/>
                  <a:gd name="T5" fmla="*/ 55 h 153"/>
                  <a:gd name="T6" fmla="*/ 86 w 90"/>
                  <a:gd name="T7" fmla="*/ 40 h 153"/>
                  <a:gd name="T8" fmla="*/ 84 w 90"/>
                  <a:gd name="T9" fmla="*/ 32 h 153"/>
                  <a:gd name="T10" fmla="*/ 83 w 90"/>
                  <a:gd name="T11" fmla="*/ 28 h 153"/>
                  <a:gd name="T12" fmla="*/ 82 w 90"/>
                  <a:gd name="T13" fmla="*/ 25 h 153"/>
                  <a:gd name="T14" fmla="*/ 81 w 90"/>
                  <a:gd name="T15" fmla="*/ 24 h 153"/>
                  <a:gd name="T16" fmla="*/ 79 w 90"/>
                  <a:gd name="T17" fmla="*/ 20 h 153"/>
                  <a:gd name="T18" fmla="*/ 77 w 90"/>
                  <a:gd name="T19" fmla="*/ 17 h 153"/>
                  <a:gd name="T20" fmla="*/ 54 w 90"/>
                  <a:gd name="T21" fmla="*/ 0 h 153"/>
                  <a:gd name="T22" fmla="*/ 53 w 90"/>
                  <a:gd name="T23" fmla="*/ 1 h 153"/>
                  <a:gd name="T24" fmla="*/ 52 w 90"/>
                  <a:gd name="T25" fmla="*/ 2 h 153"/>
                  <a:gd name="T26" fmla="*/ 47 w 90"/>
                  <a:gd name="T27" fmla="*/ 4 h 153"/>
                  <a:gd name="T28" fmla="*/ 45 w 90"/>
                  <a:gd name="T29" fmla="*/ 5 h 153"/>
                  <a:gd name="T30" fmla="*/ 43 w 90"/>
                  <a:gd name="T31" fmla="*/ 4 h 153"/>
                  <a:gd name="T32" fmla="*/ 39 w 90"/>
                  <a:gd name="T33" fmla="*/ 2 h 153"/>
                  <a:gd name="T34" fmla="*/ 38 w 90"/>
                  <a:gd name="T35" fmla="*/ 1 h 153"/>
                  <a:gd name="T36" fmla="*/ 37 w 90"/>
                  <a:gd name="T37" fmla="*/ 0 h 153"/>
                  <a:gd name="T38" fmla="*/ 14 w 90"/>
                  <a:gd name="T39" fmla="*/ 17 h 153"/>
                  <a:gd name="T40" fmla="*/ 12 w 90"/>
                  <a:gd name="T41" fmla="*/ 20 h 153"/>
                  <a:gd name="T42" fmla="*/ 9 w 90"/>
                  <a:gd name="T43" fmla="*/ 24 h 153"/>
                  <a:gd name="T44" fmla="*/ 9 w 90"/>
                  <a:gd name="T45" fmla="*/ 25 h 153"/>
                  <a:gd name="T46" fmla="*/ 8 w 90"/>
                  <a:gd name="T47" fmla="*/ 28 h 153"/>
                  <a:gd name="T48" fmla="*/ 6 w 90"/>
                  <a:gd name="T49" fmla="*/ 32 h 153"/>
                  <a:gd name="T50" fmla="*/ 4 w 90"/>
                  <a:gd name="T51" fmla="*/ 40 h 153"/>
                  <a:gd name="T52" fmla="*/ 1 w 90"/>
                  <a:gd name="T53" fmla="*/ 55 h 153"/>
                  <a:gd name="T54" fmla="*/ 0 w 90"/>
                  <a:gd name="T55" fmla="*/ 64 h 153"/>
                  <a:gd name="T56" fmla="*/ 0 w 90"/>
                  <a:gd name="T57" fmla="*/ 70 h 153"/>
                  <a:gd name="T58" fmla="*/ 0 w 90"/>
                  <a:gd name="T59" fmla="*/ 76 h 153"/>
                  <a:gd name="T60" fmla="*/ 1 w 90"/>
                  <a:gd name="T61" fmla="*/ 84 h 153"/>
                  <a:gd name="T62" fmla="*/ 1 w 90"/>
                  <a:gd name="T63" fmla="*/ 85 h 153"/>
                  <a:gd name="T64" fmla="*/ 6 w 90"/>
                  <a:gd name="T65" fmla="*/ 90 h 153"/>
                  <a:gd name="T66" fmla="*/ 7 w 90"/>
                  <a:gd name="T67" fmla="*/ 90 h 153"/>
                  <a:gd name="T68" fmla="*/ 13 w 90"/>
                  <a:gd name="T69" fmla="*/ 85 h 153"/>
                  <a:gd name="T70" fmla="*/ 13 w 90"/>
                  <a:gd name="T71" fmla="*/ 84 h 153"/>
                  <a:gd name="T72" fmla="*/ 13 w 90"/>
                  <a:gd name="T73" fmla="*/ 84 h 153"/>
                  <a:gd name="T74" fmla="*/ 13 w 90"/>
                  <a:gd name="T75" fmla="*/ 85 h 153"/>
                  <a:gd name="T76" fmla="*/ 41 w 90"/>
                  <a:gd name="T77" fmla="*/ 151 h 153"/>
                  <a:gd name="T78" fmla="*/ 45 w 90"/>
                  <a:gd name="T79" fmla="*/ 153 h 153"/>
                  <a:gd name="T80" fmla="*/ 50 w 90"/>
                  <a:gd name="T81" fmla="*/ 151 h 153"/>
                  <a:gd name="T82" fmla="*/ 78 w 90"/>
                  <a:gd name="T83" fmla="*/ 85 h 153"/>
                  <a:gd name="T84" fmla="*/ 78 w 90"/>
                  <a:gd name="T85" fmla="*/ 84 h 153"/>
                  <a:gd name="T86" fmla="*/ 78 w 90"/>
                  <a:gd name="T87" fmla="*/ 84 h 153"/>
                  <a:gd name="T88" fmla="*/ 78 w 90"/>
                  <a:gd name="T89" fmla="*/ 85 h 153"/>
                  <a:gd name="T90" fmla="*/ 84 w 90"/>
                  <a:gd name="T91" fmla="*/ 90 h 153"/>
                  <a:gd name="T92" fmla="*/ 84 w 90"/>
                  <a:gd name="T93" fmla="*/ 90 h 153"/>
                  <a:gd name="T94" fmla="*/ 89 w 90"/>
                  <a:gd name="T95" fmla="*/ 85 h 153"/>
                  <a:gd name="T96" fmla="*/ 90 w 90"/>
                  <a:gd name="T97" fmla="*/ 84 h 153"/>
                  <a:gd name="T98" fmla="*/ 90 w 90"/>
                  <a:gd name="T99" fmla="*/ 76 h 153"/>
                  <a:gd name="T100" fmla="*/ 90 w 90"/>
                  <a:gd name="T101" fmla="*/ 7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0" h="153">
                    <a:moveTo>
                      <a:pt x="90" y="70"/>
                    </a:moveTo>
                    <a:cubicBezTo>
                      <a:pt x="90" y="68"/>
                      <a:pt x="90" y="66"/>
                      <a:pt x="90" y="64"/>
                    </a:cubicBezTo>
                    <a:cubicBezTo>
                      <a:pt x="90" y="61"/>
                      <a:pt x="90" y="58"/>
                      <a:pt x="89" y="55"/>
                    </a:cubicBezTo>
                    <a:cubicBezTo>
                      <a:pt x="88" y="50"/>
                      <a:pt x="87" y="45"/>
                      <a:pt x="86" y="40"/>
                    </a:cubicBezTo>
                    <a:cubicBezTo>
                      <a:pt x="86" y="37"/>
                      <a:pt x="85" y="35"/>
                      <a:pt x="84" y="32"/>
                    </a:cubicBezTo>
                    <a:cubicBezTo>
                      <a:pt x="84" y="31"/>
                      <a:pt x="83" y="30"/>
                      <a:pt x="83" y="28"/>
                    </a:cubicBezTo>
                    <a:cubicBezTo>
                      <a:pt x="82" y="25"/>
                      <a:pt x="82" y="25"/>
                      <a:pt x="82" y="25"/>
                    </a:cubicBezTo>
                    <a:cubicBezTo>
                      <a:pt x="81" y="24"/>
                      <a:pt x="81" y="24"/>
                      <a:pt x="81" y="24"/>
                    </a:cubicBezTo>
                    <a:cubicBezTo>
                      <a:pt x="81" y="22"/>
                      <a:pt x="80" y="21"/>
                      <a:pt x="79" y="20"/>
                    </a:cubicBezTo>
                    <a:cubicBezTo>
                      <a:pt x="78" y="19"/>
                      <a:pt x="77" y="18"/>
                      <a:pt x="77" y="17"/>
                    </a:cubicBezTo>
                    <a:cubicBezTo>
                      <a:pt x="77" y="17"/>
                      <a:pt x="58" y="0"/>
                      <a:pt x="54" y="0"/>
                    </a:cubicBezTo>
                    <a:cubicBezTo>
                      <a:pt x="54" y="0"/>
                      <a:pt x="53" y="0"/>
                      <a:pt x="53" y="1"/>
                    </a:cubicBezTo>
                    <a:cubicBezTo>
                      <a:pt x="53" y="1"/>
                      <a:pt x="52" y="1"/>
                      <a:pt x="52" y="2"/>
                    </a:cubicBezTo>
                    <a:cubicBezTo>
                      <a:pt x="51" y="3"/>
                      <a:pt x="49" y="4"/>
                      <a:pt x="47" y="4"/>
                    </a:cubicBezTo>
                    <a:cubicBezTo>
                      <a:pt x="47" y="5"/>
                      <a:pt x="46" y="5"/>
                      <a:pt x="45" y="5"/>
                    </a:cubicBezTo>
                    <a:cubicBezTo>
                      <a:pt x="44" y="5"/>
                      <a:pt x="44" y="5"/>
                      <a:pt x="43" y="4"/>
                    </a:cubicBezTo>
                    <a:cubicBezTo>
                      <a:pt x="41" y="4"/>
                      <a:pt x="40" y="3"/>
                      <a:pt x="39" y="2"/>
                    </a:cubicBezTo>
                    <a:cubicBezTo>
                      <a:pt x="38" y="1"/>
                      <a:pt x="38" y="1"/>
                      <a:pt x="38" y="1"/>
                    </a:cubicBezTo>
                    <a:cubicBezTo>
                      <a:pt x="37" y="0"/>
                      <a:pt x="37" y="0"/>
                      <a:pt x="37" y="0"/>
                    </a:cubicBezTo>
                    <a:cubicBezTo>
                      <a:pt x="33" y="0"/>
                      <a:pt x="14" y="17"/>
                      <a:pt x="14" y="17"/>
                    </a:cubicBezTo>
                    <a:cubicBezTo>
                      <a:pt x="13" y="18"/>
                      <a:pt x="12" y="19"/>
                      <a:pt x="12" y="20"/>
                    </a:cubicBezTo>
                    <a:cubicBezTo>
                      <a:pt x="11" y="21"/>
                      <a:pt x="10" y="22"/>
                      <a:pt x="9" y="24"/>
                    </a:cubicBezTo>
                    <a:cubicBezTo>
                      <a:pt x="9" y="25"/>
                      <a:pt x="9" y="25"/>
                      <a:pt x="9" y="25"/>
                    </a:cubicBezTo>
                    <a:cubicBezTo>
                      <a:pt x="8" y="28"/>
                      <a:pt x="8" y="28"/>
                      <a:pt x="8" y="28"/>
                    </a:cubicBezTo>
                    <a:cubicBezTo>
                      <a:pt x="7" y="30"/>
                      <a:pt x="7" y="31"/>
                      <a:pt x="6" y="32"/>
                    </a:cubicBezTo>
                    <a:cubicBezTo>
                      <a:pt x="6" y="35"/>
                      <a:pt x="5" y="37"/>
                      <a:pt x="4" y="40"/>
                    </a:cubicBezTo>
                    <a:cubicBezTo>
                      <a:pt x="3" y="45"/>
                      <a:pt x="2" y="50"/>
                      <a:pt x="1" y="55"/>
                    </a:cubicBezTo>
                    <a:cubicBezTo>
                      <a:pt x="1" y="58"/>
                      <a:pt x="1" y="61"/>
                      <a:pt x="0" y="64"/>
                    </a:cubicBezTo>
                    <a:cubicBezTo>
                      <a:pt x="0" y="66"/>
                      <a:pt x="0" y="68"/>
                      <a:pt x="0" y="70"/>
                    </a:cubicBezTo>
                    <a:cubicBezTo>
                      <a:pt x="0" y="72"/>
                      <a:pt x="0" y="74"/>
                      <a:pt x="0" y="76"/>
                    </a:cubicBezTo>
                    <a:cubicBezTo>
                      <a:pt x="0" y="79"/>
                      <a:pt x="1" y="82"/>
                      <a:pt x="1" y="84"/>
                    </a:cubicBezTo>
                    <a:cubicBezTo>
                      <a:pt x="1" y="85"/>
                      <a:pt x="1" y="85"/>
                      <a:pt x="1" y="85"/>
                    </a:cubicBezTo>
                    <a:cubicBezTo>
                      <a:pt x="1" y="87"/>
                      <a:pt x="3" y="90"/>
                      <a:pt x="6" y="90"/>
                    </a:cubicBezTo>
                    <a:cubicBezTo>
                      <a:pt x="6" y="90"/>
                      <a:pt x="7" y="90"/>
                      <a:pt x="7" y="90"/>
                    </a:cubicBezTo>
                    <a:cubicBezTo>
                      <a:pt x="10" y="90"/>
                      <a:pt x="12" y="88"/>
                      <a:pt x="13" y="85"/>
                    </a:cubicBezTo>
                    <a:cubicBezTo>
                      <a:pt x="13" y="84"/>
                      <a:pt x="13" y="84"/>
                      <a:pt x="13" y="84"/>
                    </a:cubicBezTo>
                    <a:cubicBezTo>
                      <a:pt x="13" y="84"/>
                      <a:pt x="13" y="84"/>
                      <a:pt x="13" y="84"/>
                    </a:cubicBezTo>
                    <a:cubicBezTo>
                      <a:pt x="13" y="84"/>
                      <a:pt x="13" y="84"/>
                      <a:pt x="13" y="85"/>
                    </a:cubicBezTo>
                    <a:cubicBezTo>
                      <a:pt x="17" y="109"/>
                      <a:pt x="23" y="130"/>
                      <a:pt x="41" y="151"/>
                    </a:cubicBezTo>
                    <a:cubicBezTo>
                      <a:pt x="42" y="152"/>
                      <a:pt x="44" y="153"/>
                      <a:pt x="45" y="153"/>
                    </a:cubicBezTo>
                    <a:cubicBezTo>
                      <a:pt x="47" y="153"/>
                      <a:pt x="48" y="152"/>
                      <a:pt x="50" y="151"/>
                    </a:cubicBezTo>
                    <a:cubicBezTo>
                      <a:pt x="67" y="130"/>
                      <a:pt x="74" y="109"/>
                      <a:pt x="78" y="85"/>
                    </a:cubicBezTo>
                    <a:cubicBezTo>
                      <a:pt x="78" y="84"/>
                      <a:pt x="78" y="84"/>
                      <a:pt x="78" y="84"/>
                    </a:cubicBezTo>
                    <a:cubicBezTo>
                      <a:pt x="78" y="84"/>
                      <a:pt x="78" y="84"/>
                      <a:pt x="78" y="84"/>
                    </a:cubicBezTo>
                    <a:cubicBezTo>
                      <a:pt x="78" y="85"/>
                      <a:pt x="78" y="85"/>
                      <a:pt x="78" y="85"/>
                    </a:cubicBezTo>
                    <a:cubicBezTo>
                      <a:pt x="78" y="88"/>
                      <a:pt x="81" y="90"/>
                      <a:pt x="84" y="90"/>
                    </a:cubicBezTo>
                    <a:cubicBezTo>
                      <a:pt x="84" y="90"/>
                      <a:pt x="84" y="90"/>
                      <a:pt x="84" y="90"/>
                    </a:cubicBezTo>
                    <a:cubicBezTo>
                      <a:pt x="87" y="90"/>
                      <a:pt x="89" y="87"/>
                      <a:pt x="89" y="85"/>
                    </a:cubicBezTo>
                    <a:cubicBezTo>
                      <a:pt x="89" y="85"/>
                      <a:pt x="90" y="85"/>
                      <a:pt x="90" y="84"/>
                    </a:cubicBezTo>
                    <a:cubicBezTo>
                      <a:pt x="90" y="82"/>
                      <a:pt x="90" y="79"/>
                      <a:pt x="90" y="76"/>
                    </a:cubicBezTo>
                    <a:cubicBezTo>
                      <a:pt x="90" y="74"/>
                      <a:pt x="90" y="72"/>
                      <a:pt x="90"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2" name="Freeform 100">
                <a:extLst>
                  <a:ext uri="{FF2B5EF4-FFF2-40B4-BE49-F238E27FC236}">
                    <a16:creationId xmlns:a16="http://schemas.microsoft.com/office/drawing/2014/main" id="{B89D3C12-C5FA-4E78-9DBD-B09554219EBD}"/>
                  </a:ext>
                </a:extLst>
              </p:cNvPr>
              <p:cNvSpPr>
                <a:spLocks noEditPoints="1"/>
              </p:cNvSpPr>
              <p:nvPr/>
            </p:nvSpPr>
            <p:spPr bwMode="auto">
              <a:xfrm>
                <a:off x="6299200" y="3602037"/>
                <a:ext cx="273050" cy="350838"/>
              </a:xfrm>
              <a:custGeom>
                <a:avLst/>
                <a:gdLst>
                  <a:gd name="T0" fmla="*/ 0 w 68"/>
                  <a:gd name="T1" fmla="*/ 53 h 87"/>
                  <a:gd name="T2" fmla="*/ 34 w 68"/>
                  <a:gd name="T3" fmla="*/ 87 h 87"/>
                  <a:gd name="T4" fmla="*/ 68 w 68"/>
                  <a:gd name="T5" fmla="*/ 53 h 87"/>
                  <a:gd name="T6" fmla="*/ 54 w 68"/>
                  <a:gd name="T7" fmla="*/ 25 h 87"/>
                  <a:gd name="T8" fmla="*/ 55 w 68"/>
                  <a:gd name="T9" fmla="*/ 19 h 87"/>
                  <a:gd name="T10" fmla="*/ 33 w 68"/>
                  <a:gd name="T11" fmla="*/ 1 h 87"/>
                  <a:gd name="T12" fmla="*/ 12 w 68"/>
                  <a:gd name="T13" fmla="*/ 21 h 87"/>
                  <a:gd name="T14" fmla="*/ 13 w 68"/>
                  <a:gd name="T15" fmla="*/ 26 h 87"/>
                  <a:gd name="T16" fmla="*/ 0 w 68"/>
                  <a:gd name="T17" fmla="*/ 53 h 87"/>
                  <a:gd name="T18" fmla="*/ 24 w 68"/>
                  <a:gd name="T19" fmla="*/ 39 h 87"/>
                  <a:gd name="T20" fmla="*/ 38 w 68"/>
                  <a:gd name="T21" fmla="*/ 51 h 87"/>
                  <a:gd name="T22" fmla="*/ 57 w 68"/>
                  <a:gd name="T23" fmla="*/ 66 h 87"/>
                  <a:gd name="T24" fmla="*/ 34 w 68"/>
                  <a:gd name="T25" fmla="*/ 79 h 87"/>
                  <a:gd name="T26" fmla="*/ 9 w 68"/>
                  <a:gd name="T27" fmla="*/ 59 h 87"/>
                  <a:gd name="T28" fmla="*/ 24 w 68"/>
                  <a:gd name="T29" fmla="*/ 39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 h="87">
                    <a:moveTo>
                      <a:pt x="0" y="53"/>
                    </a:moveTo>
                    <a:cubicBezTo>
                      <a:pt x="0" y="71"/>
                      <a:pt x="15" y="87"/>
                      <a:pt x="34" y="87"/>
                    </a:cubicBezTo>
                    <a:cubicBezTo>
                      <a:pt x="53" y="87"/>
                      <a:pt x="68" y="71"/>
                      <a:pt x="68" y="53"/>
                    </a:cubicBezTo>
                    <a:cubicBezTo>
                      <a:pt x="68" y="41"/>
                      <a:pt x="63" y="31"/>
                      <a:pt x="54" y="25"/>
                    </a:cubicBezTo>
                    <a:cubicBezTo>
                      <a:pt x="55" y="23"/>
                      <a:pt x="55" y="21"/>
                      <a:pt x="55" y="19"/>
                    </a:cubicBezTo>
                    <a:cubicBezTo>
                      <a:pt x="55" y="8"/>
                      <a:pt x="45" y="0"/>
                      <a:pt x="33" y="1"/>
                    </a:cubicBezTo>
                    <a:cubicBezTo>
                      <a:pt x="21" y="1"/>
                      <a:pt x="12" y="11"/>
                      <a:pt x="12" y="21"/>
                    </a:cubicBezTo>
                    <a:cubicBezTo>
                      <a:pt x="13" y="23"/>
                      <a:pt x="13" y="24"/>
                      <a:pt x="13" y="26"/>
                    </a:cubicBezTo>
                    <a:cubicBezTo>
                      <a:pt x="5" y="32"/>
                      <a:pt x="0" y="42"/>
                      <a:pt x="0" y="53"/>
                    </a:cubicBezTo>
                    <a:close/>
                    <a:moveTo>
                      <a:pt x="24" y="39"/>
                    </a:moveTo>
                    <a:cubicBezTo>
                      <a:pt x="24" y="39"/>
                      <a:pt x="27" y="50"/>
                      <a:pt x="38" y="51"/>
                    </a:cubicBezTo>
                    <a:cubicBezTo>
                      <a:pt x="53" y="51"/>
                      <a:pt x="58" y="57"/>
                      <a:pt x="57" y="66"/>
                    </a:cubicBezTo>
                    <a:cubicBezTo>
                      <a:pt x="52" y="74"/>
                      <a:pt x="44" y="79"/>
                      <a:pt x="34" y="79"/>
                    </a:cubicBezTo>
                    <a:cubicBezTo>
                      <a:pt x="22" y="79"/>
                      <a:pt x="12" y="70"/>
                      <a:pt x="9" y="59"/>
                    </a:cubicBezTo>
                    <a:cubicBezTo>
                      <a:pt x="10" y="49"/>
                      <a:pt x="16" y="42"/>
                      <a:pt x="2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22" name="Group 121">
              <a:extLst>
                <a:ext uri="{FF2B5EF4-FFF2-40B4-BE49-F238E27FC236}">
                  <a16:creationId xmlns:a16="http://schemas.microsoft.com/office/drawing/2014/main" id="{EF771A1F-CBB3-4F6E-9097-68B8644BECBF}"/>
                </a:ext>
              </a:extLst>
            </p:cNvPr>
            <p:cNvGrpSpPr/>
            <p:nvPr/>
          </p:nvGrpSpPr>
          <p:grpSpPr>
            <a:xfrm>
              <a:off x="2439788" y="2712687"/>
              <a:ext cx="190255" cy="462979"/>
              <a:chOff x="6254750" y="3602037"/>
              <a:chExt cx="361950" cy="1016001"/>
            </a:xfrm>
            <a:solidFill>
              <a:srgbClr val="092F57"/>
            </a:solidFill>
          </p:grpSpPr>
          <p:sp>
            <p:nvSpPr>
              <p:cNvPr id="129" name="Freeform 99">
                <a:extLst>
                  <a:ext uri="{FF2B5EF4-FFF2-40B4-BE49-F238E27FC236}">
                    <a16:creationId xmlns:a16="http://schemas.microsoft.com/office/drawing/2014/main" id="{6E760CF5-E0BA-4CD3-929B-6EF88530372C}"/>
                  </a:ext>
                </a:extLst>
              </p:cNvPr>
              <p:cNvSpPr>
                <a:spLocks/>
              </p:cNvSpPr>
              <p:nvPr/>
            </p:nvSpPr>
            <p:spPr bwMode="auto">
              <a:xfrm>
                <a:off x="6254750" y="4002088"/>
                <a:ext cx="361950" cy="615950"/>
              </a:xfrm>
              <a:custGeom>
                <a:avLst/>
                <a:gdLst>
                  <a:gd name="T0" fmla="*/ 90 w 90"/>
                  <a:gd name="T1" fmla="*/ 70 h 153"/>
                  <a:gd name="T2" fmla="*/ 90 w 90"/>
                  <a:gd name="T3" fmla="*/ 64 h 153"/>
                  <a:gd name="T4" fmla="*/ 89 w 90"/>
                  <a:gd name="T5" fmla="*/ 55 h 153"/>
                  <a:gd name="T6" fmla="*/ 86 w 90"/>
                  <a:gd name="T7" fmla="*/ 40 h 153"/>
                  <a:gd name="T8" fmla="*/ 84 w 90"/>
                  <a:gd name="T9" fmla="*/ 32 h 153"/>
                  <a:gd name="T10" fmla="*/ 83 w 90"/>
                  <a:gd name="T11" fmla="*/ 28 h 153"/>
                  <a:gd name="T12" fmla="*/ 82 w 90"/>
                  <a:gd name="T13" fmla="*/ 25 h 153"/>
                  <a:gd name="T14" fmla="*/ 81 w 90"/>
                  <a:gd name="T15" fmla="*/ 24 h 153"/>
                  <a:gd name="T16" fmla="*/ 79 w 90"/>
                  <a:gd name="T17" fmla="*/ 20 h 153"/>
                  <a:gd name="T18" fmla="*/ 77 w 90"/>
                  <a:gd name="T19" fmla="*/ 17 h 153"/>
                  <a:gd name="T20" fmla="*/ 54 w 90"/>
                  <a:gd name="T21" fmla="*/ 0 h 153"/>
                  <a:gd name="T22" fmla="*/ 53 w 90"/>
                  <a:gd name="T23" fmla="*/ 1 h 153"/>
                  <a:gd name="T24" fmla="*/ 52 w 90"/>
                  <a:gd name="T25" fmla="*/ 2 h 153"/>
                  <a:gd name="T26" fmla="*/ 47 w 90"/>
                  <a:gd name="T27" fmla="*/ 4 h 153"/>
                  <a:gd name="T28" fmla="*/ 45 w 90"/>
                  <a:gd name="T29" fmla="*/ 5 h 153"/>
                  <a:gd name="T30" fmla="*/ 43 w 90"/>
                  <a:gd name="T31" fmla="*/ 4 h 153"/>
                  <a:gd name="T32" fmla="*/ 39 w 90"/>
                  <a:gd name="T33" fmla="*/ 2 h 153"/>
                  <a:gd name="T34" fmla="*/ 38 w 90"/>
                  <a:gd name="T35" fmla="*/ 1 h 153"/>
                  <a:gd name="T36" fmla="*/ 37 w 90"/>
                  <a:gd name="T37" fmla="*/ 0 h 153"/>
                  <a:gd name="T38" fmla="*/ 14 w 90"/>
                  <a:gd name="T39" fmla="*/ 17 h 153"/>
                  <a:gd name="T40" fmla="*/ 12 w 90"/>
                  <a:gd name="T41" fmla="*/ 20 h 153"/>
                  <a:gd name="T42" fmla="*/ 9 w 90"/>
                  <a:gd name="T43" fmla="*/ 24 h 153"/>
                  <a:gd name="T44" fmla="*/ 9 w 90"/>
                  <a:gd name="T45" fmla="*/ 25 h 153"/>
                  <a:gd name="T46" fmla="*/ 8 w 90"/>
                  <a:gd name="T47" fmla="*/ 28 h 153"/>
                  <a:gd name="T48" fmla="*/ 6 w 90"/>
                  <a:gd name="T49" fmla="*/ 32 h 153"/>
                  <a:gd name="T50" fmla="*/ 4 w 90"/>
                  <a:gd name="T51" fmla="*/ 40 h 153"/>
                  <a:gd name="T52" fmla="*/ 1 w 90"/>
                  <a:gd name="T53" fmla="*/ 55 h 153"/>
                  <a:gd name="T54" fmla="*/ 0 w 90"/>
                  <a:gd name="T55" fmla="*/ 64 h 153"/>
                  <a:gd name="T56" fmla="*/ 0 w 90"/>
                  <a:gd name="T57" fmla="*/ 70 h 153"/>
                  <a:gd name="T58" fmla="*/ 0 w 90"/>
                  <a:gd name="T59" fmla="*/ 76 h 153"/>
                  <a:gd name="T60" fmla="*/ 1 w 90"/>
                  <a:gd name="T61" fmla="*/ 84 h 153"/>
                  <a:gd name="T62" fmla="*/ 1 w 90"/>
                  <a:gd name="T63" fmla="*/ 85 h 153"/>
                  <a:gd name="T64" fmla="*/ 6 w 90"/>
                  <a:gd name="T65" fmla="*/ 90 h 153"/>
                  <a:gd name="T66" fmla="*/ 7 w 90"/>
                  <a:gd name="T67" fmla="*/ 90 h 153"/>
                  <a:gd name="T68" fmla="*/ 13 w 90"/>
                  <a:gd name="T69" fmla="*/ 85 h 153"/>
                  <a:gd name="T70" fmla="*/ 13 w 90"/>
                  <a:gd name="T71" fmla="*/ 84 h 153"/>
                  <a:gd name="T72" fmla="*/ 13 w 90"/>
                  <a:gd name="T73" fmla="*/ 84 h 153"/>
                  <a:gd name="T74" fmla="*/ 13 w 90"/>
                  <a:gd name="T75" fmla="*/ 85 h 153"/>
                  <a:gd name="T76" fmla="*/ 41 w 90"/>
                  <a:gd name="T77" fmla="*/ 151 h 153"/>
                  <a:gd name="T78" fmla="*/ 45 w 90"/>
                  <a:gd name="T79" fmla="*/ 153 h 153"/>
                  <a:gd name="T80" fmla="*/ 50 w 90"/>
                  <a:gd name="T81" fmla="*/ 151 h 153"/>
                  <a:gd name="T82" fmla="*/ 78 w 90"/>
                  <a:gd name="T83" fmla="*/ 85 h 153"/>
                  <a:gd name="T84" fmla="*/ 78 w 90"/>
                  <a:gd name="T85" fmla="*/ 84 h 153"/>
                  <a:gd name="T86" fmla="*/ 78 w 90"/>
                  <a:gd name="T87" fmla="*/ 84 h 153"/>
                  <a:gd name="T88" fmla="*/ 78 w 90"/>
                  <a:gd name="T89" fmla="*/ 85 h 153"/>
                  <a:gd name="T90" fmla="*/ 84 w 90"/>
                  <a:gd name="T91" fmla="*/ 90 h 153"/>
                  <a:gd name="T92" fmla="*/ 84 w 90"/>
                  <a:gd name="T93" fmla="*/ 90 h 153"/>
                  <a:gd name="T94" fmla="*/ 89 w 90"/>
                  <a:gd name="T95" fmla="*/ 85 h 153"/>
                  <a:gd name="T96" fmla="*/ 90 w 90"/>
                  <a:gd name="T97" fmla="*/ 84 h 153"/>
                  <a:gd name="T98" fmla="*/ 90 w 90"/>
                  <a:gd name="T99" fmla="*/ 76 h 153"/>
                  <a:gd name="T100" fmla="*/ 90 w 90"/>
                  <a:gd name="T101" fmla="*/ 7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0" h="153">
                    <a:moveTo>
                      <a:pt x="90" y="70"/>
                    </a:moveTo>
                    <a:cubicBezTo>
                      <a:pt x="90" y="68"/>
                      <a:pt x="90" y="66"/>
                      <a:pt x="90" y="64"/>
                    </a:cubicBezTo>
                    <a:cubicBezTo>
                      <a:pt x="90" y="61"/>
                      <a:pt x="90" y="58"/>
                      <a:pt x="89" y="55"/>
                    </a:cubicBezTo>
                    <a:cubicBezTo>
                      <a:pt x="88" y="50"/>
                      <a:pt x="87" y="45"/>
                      <a:pt x="86" y="40"/>
                    </a:cubicBezTo>
                    <a:cubicBezTo>
                      <a:pt x="86" y="37"/>
                      <a:pt x="85" y="35"/>
                      <a:pt x="84" y="32"/>
                    </a:cubicBezTo>
                    <a:cubicBezTo>
                      <a:pt x="84" y="31"/>
                      <a:pt x="83" y="30"/>
                      <a:pt x="83" y="28"/>
                    </a:cubicBezTo>
                    <a:cubicBezTo>
                      <a:pt x="82" y="25"/>
                      <a:pt x="82" y="25"/>
                      <a:pt x="82" y="25"/>
                    </a:cubicBezTo>
                    <a:cubicBezTo>
                      <a:pt x="81" y="24"/>
                      <a:pt x="81" y="24"/>
                      <a:pt x="81" y="24"/>
                    </a:cubicBezTo>
                    <a:cubicBezTo>
                      <a:pt x="81" y="22"/>
                      <a:pt x="80" y="21"/>
                      <a:pt x="79" y="20"/>
                    </a:cubicBezTo>
                    <a:cubicBezTo>
                      <a:pt x="78" y="19"/>
                      <a:pt x="77" y="18"/>
                      <a:pt x="77" y="17"/>
                    </a:cubicBezTo>
                    <a:cubicBezTo>
                      <a:pt x="77" y="17"/>
                      <a:pt x="58" y="0"/>
                      <a:pt x="54" y="0"/>
                    </a:cubicBezTo>
                    <a:cubicBezTo>
                      <a:pt x="54" y="0"/>
                      <a:pt x="53" y="0"/>
                      <a:pt x="53" y="1"/>
                    </a:cubicBezTo>
                    <a:cubicBezTo>
                      <a:pt x="53" y="1"/>
                      <a:pt x="52" y="1"/>
                      <a:pt x="52" y="2"/>
                    </a:cubicBezTo>
                    <a:cubicBezTo>
                      <a:pt x="51" y="3"/>
                      <a:pt x="49" y="4"/>
                      <a:pt x="47" y="4"/>
                    </a:cubicBezTo>
                    <a:cubicBezTo>
                      <a:pt x="47" y="5"/>
                      <a:pt x="46" y="5"/>
                      <a:pt x="45" y="5"/>
                    </a:cubicBezTo>
                    <a:cubicBezTo>
                      <a:pt x="44" y="5"/>
                      <a:pt x="44" y="5"/>
                      <a:pt x="43" y="4"/>
                    </a:cubicBezTo>
                    <a:cubicBezTo>
                      <a:pt x="41" y="4"/>
                      <a:pt x="40" y="3"/>
                      <a:pt x="39" y="2"/>
                    </a:cubicBezTo>
                    <a:cubicBezTo>
                      <a:pt x="38" y="1"/>
                      <a:pt x="38" y="1"/>
                      <a:pt x="38" y="1"/>
                    </a:cubicBezTo>
                    <a:cubicBezTo>
                      <a:pt x="37" y="0"/>
                      <a:pt x="37" y="0"/>
                      <a:pt x="37" y="0"/>
                    </a:cubicBezTo>
                    <a:cubicBezTo>
                      <a:pt x="33" y="0"/>
                      <a:pt x="14" y="17"/>
                      <a:pt x="14" y="17"/>
                    </a:cubicBezTo>
                    <a:cubicBezTo>
                      <a:pt x="13" y="18"/>
                      <a:pt x="12" y="19"/>
                      <a:pt x="12" y="20"/>
                    </a:cubicBezTo>
                    <a:cubicBezTo>
                      <a:pt x="11" y="21"/>
                      <a:pt x="10" y="22"/>
                      <a:pt x="9" y="24"/>
                    </a:cubicBezTo>
                    <a:cubicBezTo>
                      <a:pt x="9" y="25"/>
                      <a:pt x="9" y="25"/>
                      <a:pt x="9" y="25"/>
                    </a:cubicBezTo>
                    <a:cubicBezTo>
                      <a:pt x="8" y="28"/>
                      <a:pt x="8" y="28"/>
                      <a:pt x="8" y="28"/>
                    </a:cubicBezTo>
                    <a:cubicBezTo>
                      <a:pt x="7" y="30"/>
                      <a:pt x="7" y="31"/>
                      <a:pt x="6" y="32"/>
                    </a:cubicBezTo>
                    <a:cubicBezTo>
                      <a:pt x="6" y="35"/>
                      <a:pt x="5" y="37"/>
                      <a:pt x="4" y="40"/>
                    </a:cubicBezTo>
                    <a:cubicBezTo>
                      <a:pt x="3" y="45"/>
                      <a:pt x="2" y="50"/>
                      <a:pt x="1" y="55"/>
                    </a:cubicBezTo>
                    <a:cubicBezTo>
                      <a:pt x="1" y="58"/>
                      <a:pt x="1" y="61"/>
                      <a:pt x="0" y="64"/>
                    </a:cubicBezTo>
                    <a:cubicBezTo>
                      <a:pt x="0" y="66"/>
                      <a:pt x="0" y="68"/>
                      <a:pt x="0" y="70"/>
                    </a:cubicBezTo>
                    <a:cubicBezTo>
                      <a:pt x="0" y="72"/>
                      <a:pt x="0" y="74"/>
                      <a:pt x="0" y="76"/>
                    </a:cubicBezTo>
                    <a:cubicBezTo>
                      <a:pt x="0" y="79"/>
                      <a:pt x="1" y="82"/>
                      <a:pt x="1" y="84"/>
                    </a:cubicBezTo>
                    <a:cubicBezTo>
                      <a:pt x="1" y="85"/>
                      <a:pt x="1" y="85"/>
                      <a:pt x="1" y="85"/>
                    </a:cubicBezTo>
                    <a:cubicBezTo>
                      <a:pt x="1" y="87"/>
                      <a:pt x="3" y="90"/>
                      <a:pt x="6" y="90"/>
                    </a:cubicBezTo>
                    <a:cubicBezTo>
                      <a:pt x="6" y="90"/>
                      <a:pt x="7" y="90"/>
                      <a:pt x="7" y="90"/>
                    </a:cubicBezTo>
                    <a:cubicBezTo>
                      <a:pt x="10" y="90"/>
                      <a:pt x="12" y="88"/>
                      <a:pt x="13" y="85"/>
                    </a:cubicBezTo>
                    <a:cubicBezTo>
                      <a:pt x="13" y="84"/>
                      <a:pt x="13" y="84"/>
                      <a:pt x="13" y="84"/>
                    </a:cubicBezTo>
                    <a:cubicBezTo>
                      <a:pt x="13" y="84"/>
                      <a:pt x="13" y="84"/>
                      <a:pt x="13" y="84"/>
                    </a:cubicBezTo>
                    <a:cubicBezTo>
                      <a:pt x="13" y="84"/>
                      <a:pt x="13" y="84"/>
                      <a:pt x="13" y="85"/>
                    </a:cubicBezTo>
                    <a:cubicBezTo>
                      <a:pt x="17" y="109"/>
                      <a:pt x="23" y="130"/>
                      <a:pt x="41" y="151"/>
                    </a:cubicBezTo>
                    <a:cubicBezTo>
                      <a:pt x="42" y="152"/>
                      <a:pt x="44" y="153"/>
                      <a:pt x="45" y="153"/>
                    </a:cubicBezTo>
                    <a:cubicBezTo>
                      <a:pt x="47" y="153"/>
                      <a:pt x="48" y="152"/>
                      <a:pt x="50" y="151"/>
                    </a:cubicBezTo>
                    <a:cubicBezTo>
                      <a:pt x="67" y="130"/>
                      <a:pt x="74" y="109"/>
                      <a:pt x="78" y="85"/>
                    </a:cubicBezTo>
                    <a:cubicBezTo>
                      <a:pt x="78" y="84"/>
                      <a:pt x="78" y="84"/>
                      <a:pt x="78" y="84"/>
                    </a:cubicBezTo>
                    <a:cubicBezTo>
                      <a:pt x="78" y="84"/>
                      <a:pt x="78" y="84"/>
                      <a:pt x="78" y="84"/>
                    </a:cubicBezTo>
                    <a:cubicBezTo>
                      <a:pt x="78" y="85"/>
                      <a:pt x="78" y="85"/>
                      <a:pt x="78" y="85"/>
                    </a:cubicBezTo>
                    <a:cubicBezTo>
                      <a:pt x="78" y="88"/>
                      <a:pt x="81" y="90"/>
                      <a:pt x="84" y="90"/>
                    </a:cubicBezTo>
                    <a:cubicBezTo>
                      <a:pt x="84" y="90"/>
                      <a:pt x="84" y="90"/>
                      <a:pt x="84" y="90"/>
                    </a:cubicBezTo>
                    <a:cubicBezTo>
                      <a:pt x="87" y="90"/>
                      <a:pt x="89" y="87"/>
                      <a:pt x="89" y="85"/>
                    </a:cubicBezTo>
                    <a:cubicBezTo>
                      <a:pt x="89" y="85"/>
                      <a:pt x="90" y="85"/>
                      <a:pt x="90" y="84"/>
                    </a:cubicBezTo>
                    <a:cubicBezTo>
                      <a:pt x="90" y="82"/>
                      <a:pt x="90" y="79"/>
                      <a:pt x="90" y="76"/>
                    </a:cubicBezTo>
                    <a:cubicBezTo>
                      <a:pt x="90" y="74"/>
                      <a:pt x="90" y="72"/>
                      <a:pt x="90"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0" name="Freeform 100">
                <a:extLst>
                  <a:ext uri="{FF2B5EF4-FFF2-40B4-BE49-F238E27FC236}">
                    <a16:creationId xmlns:a16="http://schemas.microsoft.com/office/drawing/2014/main" id="{6EDD4E09-F2CA-410D-8FAC-05B4A4E29632}"/>
                  </a:ext>
                </a:extLst>
              </p:cNvPr>
              <p:cNvSpPr>
                <a:spLocks noEditPoints="1"/>
              </p:cNvSpPr>
              <p:nvPr/>
            </p:nvSpPr>
            <p:spPr bwMode="auto">
              <a:xfrm>
                <a:off x="6299200" y="3602037"/>
                <a:ext cx="273050" cy="350838"/>
              </a:xfrm>
              <a:custGeom>
                <a:avLst/>
                <a:gdLst>
                  <a:gd name="T0" fmla="*/ 0 w 68"/>
                  <a:gd name="T1" fmla="*/ 53 h 87"/>
                  <a:gd name="T2" fmla="*/ 34 w 68"/>
                  <a:gd name="T3" fmla="*/ 87 h 87"/>
                  <a:gd name="T4" fmla="*/ 68 w 68"/>
                  <a:gd name="T5" fmla="*/ 53 h 87"/>
                  <a:gd name="T6" fmla="*/ 54 w 68"/>
                  <a:gd name="T7" fmla="*/ 25 h 87"/>
                  <a:gd name="T8" fmla="*/ 55 w 68"/>
                  <a:gd name="T9" fmla="*/ 19 h 87"/>
                  <a:gd name="T10" fmla="*/ 33 w 68"/>
                  <a:gd name="T11" fmla="*/ 1 h 87"/>
                  <a:gd name="T12" fmla="*/ 12 w 68"/>
                  <a:gd name="T13" fmla="*/ 21 h 87"/>
                  <a:gd name="T14" fmla="*/ 13 w 68"/>
                  <a:gd name="T15" fmla="*/ 26 h 87"/>
                  <a:gd name="T16" fmla="*/ 0 w 68"/>
                  <a:gd name="T17" fmla="*/ 53 h 87"/>
                  <a:gd name="T18" fmla="*/ 24 w 68"/>
                  <a:gd name="T19" fmla="*/ 39 h 87"/>
                  <a:gd name="T20" fmla="*/ 38 w 68"/>
                  <a:gd name="T21" fmla="*/ 51 h 87"/>
                  <a:gd name="T22" fmla="*/ 57 w 68"/>
                  <a:gd name="T23" fmla="*/ 66 h 87"/>
                  <a:gd name="T24" fmla="*/ 34 w 68"/>
                  <a:gd name="T25" fmla="*/ 79 h 87"/>
                  <a:gd name="T26" fmla="*/ 9 w 68"/>
                  <a:gd name="T27" fmla="*/ 59 h 87"/>
                  <a:gd name="T28" fmla="*/ 24 w 68"/>
                  <a:gd name="T29" fmla="*/ 39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 h="87">
                    <a:moveTo>
                      <a:pt x="0" y="53"/>
                    </a:moveTo>
                    <a:cubicBezTo>
                      <a:pt x="0" y="71"/>
                      <a:pt x="15" y="87"/>
                      <a:pt x="34" y="87"/>
                    </a:cubicBezTo>
                    <a:cubicBezTo>
                      <a:pt x="53" y="87"/>
                      <a:pt x="68" y="71"/>
                      <a:pt x="68" y="53"/>
                    </a:cubicBezTo>
                    <a:cubicBezTo>
                      <a:pt x="68" y="41"/>
                      <a:pt x="63" y="31"/>
                      <a:pt x="54" y="25"/>
                    </a:cubicBezTo>
                    <a:cubicBezTo>
                      <a:pt x="55" y="23"/>
                      <a:pt x="55" y="21"/>
                      <a:pt x="55" y="19"/>
                    </a:cubicBezTo>
                    <a:cubicBezTo>
                      <a:pt x="55" y="8"/>
                      <a:pt x="45" y="0"/>
                      <a:pt x="33" y="1"/>
                    </a:cubicBezTo>
                    <a:cubicBezTo>
                      <a:pt x="21" y="1"/>
                      <a:pt x="12" y="11"/>
                      <a:pt x="12" y="21"/>
                    </a:cubicBezTo>
                    <a:cubicBezTo>
                      <a:pt x="13" y="23"/>
                      <a:pt x="13" y="24"/>
                      <a:pt x="13" y="26"/>
                    </a:cubicBezTo>
                    <a:cubicBezTo>
                      <a:pt x="5" y="32"/>
                      <a:pt x="0" y="42"/>
                      <a:pt x="0" y="53"/>
                    </a:cubicBezTo>
                    <a:close/>
                    <a:moveTo>
                      <a:pt x="24" y="39"/>
                    </a:moveTo>
                    <a:cubicBezTo>
                      <a:pt x="24" y="39"/>
                      <a:pt x="27" y="50"/>
                      <a:pt x="38" y="51"/>
                    </a:cubicBezTo>
                    <a:cubicBezTo>
                      <a:pt x="53" y="51"/>
                      <a:pt x="58" y="57"/>
                      <a:pt x="57" y="66"/>
                    </a:cubicBezTo>
                    <a:cubicBezTo>
                      <a:pt x="52" y="74"/>
                      <a:pt x="44" y="79"/>
                      <a:pt x="34" y="79"/>
                    </a:cubicBezTo>
                    <a:cubicBezTo>
                      <a:pt x="22" y="79"/>
                      <a:pt x="12" y="70"/>
                      <a:pt x="9" y="59"/>
                    </a:cubicBezTo>
                    <a:cubicBezTo>
                      <a:pt x="10" y="49"/>
                      <a:pt x="16" y="42"/>
                      <a:pt x="2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24" name="Group 123">
              <a:extLst>
                <a:ext uri="{FF2B5EF4-FFF2-40B4-BE49-F238E27FC236}">
                  <a16:creationId xmlns:a16="http://schemas.microsoft.com/office/drawing/2014/main" id="{40CFD047-4BEF-43E9-93DE-FC311B323B28}"/>
                </a:ext>
              </a:extLst>
            </p:cNvPr>
            <p:cNvGrpSpPr/>
            <p:nvPr/>
          </p:nvGrpSpPr>
          <p:grpSpPr>
            <a:xfrm>
              <a:off x="3239948" y="2712687"/>
              <a:ext cx="190255" cy="462979"/>
              <a:chOff x="6254750" y="3602037"/>
              <a:chExt cx="361950" cy="1016001"/>
            </a:xfrm>
            <a:solidFill>
              <a:srgbClr val="092F57"/>
            </a:solidFill>
          </p:grpSpPr>
          <p:sp>
            <p:nvSpPr>
              <p:cNvPr id="125" name="Freeform 99">
                <a:extLst>
                  <a:ext uri="{FF2B5EF4-FFF2-40B4-BE49-F238E27FC236}">
                    <a16:creationId xmlns:a16="http://schemas.microsoft.com/office/drawing/2014/main" id="{E3B8AE72-2858-4300-AB11-653331FF3072}"/>
                  </a:ext>
                </a:extLst>
              </p:cNvPr>
              <p:cNvSpPr>
                <a:spLocks/>
              </p:cNvSpPr>
              <p:nvPr/>
            </p:nvSpPr>
            <p:spPr bwMode="auto">
              <a:xfrm>
                <a:off x="6254750" y="4002088"/>
                <a:ext cx="361950" cy="615950"/>
              </a:xfrm>
              <a:custGeom>
                <a:avLst/>
                <a:gdLst>
                  <a:gd name="T0" fmla="*/ 90 w 90"/>
                  <a:gd name="T1" fmla="*/ 70 h 153"/>
                  <a:gd name="T2" fmla="*/ 90 w 90"/>
                  <a:gd name="T3" fmla="*/ 64 h 153"/>
                  <a:gd name="T4" fmla="*/ 89 w 90"/>
                  <a:gd name="T5" fmla="*/ 55 h 153"/>
                  <a:gd name="T6" fmla="*/ 86 w 90"/>
                  <a:gd name="T7" fmla="*/ 40 h 153"/>
                  <a:gd name="T8" fmla="*/ 84 w 90"/>
                  <a:gd name="T9" fmla="*/ 32 h 153"/>
                  <a:gd name="T10" fmla="*/ 83 w 90"/>
                  <a:gd name="T11" fmla="*/ 28 h 153"/>
                  <a:gd name="T12" fmla="*/ 82 w 90"/>
                  <a:gd name="T13" fmla="*/ 25 h 153"/>
                  <a:gd name="T14" fmla="*/ 81 w 90"/>
                  <a:gd name="T15" fmla="*/ 24 h 153"/>
                  <a:gd name="T16" fmla="*/ 79 w 90"/>
                  <a:gd name="T17" fmla="*/ 20 h 153"/>
                  <a:gd name="T18" fmla="*/ 77 w 90"/>
                  <a:gd name="T19" fmla="*/ 17 h 153"/>
                  <a:gd name="T20" fmla="*/ 54 w 90"/>
                  <a:gd name="T21" fmla="*/ 0 h 153"/>
                  <a:gd name="T22" fmla="*/ 53 w 90"/>
                  <a:gd name="T23" fmla="*/ 1 h 153"/>
                  <a:gd name="T24" fmla="*/ 52 w 90"/>
                  <a:gd name="T25" fmla="*/ 2 h 153"/>
                  <a:gd name="T26" fmla="*/ 47 w 90"/>
                  <a:gd name="T27" fmla="*/ 4 h 153"/>
                  <a:gd name="T28" fmla="*/ 45 w 90"/>
                  <a:gd name="T29" fmla="*/ 5 h 153"/>
                  <a:gd name="T30" fmla="*/ 43 w 90"/>
                  <a:gd name="T31" fmla="*/ 4 h 153"/>
                  <a:gd name="T32" fmla="*/ 39 w 90"/>
                  <a:gd name="T33" fmla="*/ 2 h 153"/>
                  <a:gd name="T34" fmla="*/ 38 w 90"/>
                  <a:gd name="T35" fmla="*/ 1 h 153"/>
                  <a:gd name="T36" fmla="*/ 37 w 90"/>
                  <a:gd name="T37" fmla="*/ 0 h 153"/>
                  <a:gd name="T38" fmla="*/ 14 w 90"/>
                  <a:gd name="T39" fmla="*/ 17 h 153"/>
                  <a:gd name="T40" fmla="*/ 12 w 90"/>
                  <a:gd name="T41" fmla="*/ 20 h 153"/>
                  <a:gd name="T42" fmla="*/ 9 w 90"/>
                  <a:gd name="T43" fmla="*/ 24 h 153"/>
                  <a:gd name="T44" fmla="*/ 9 w 90"/>
                  <a:gd name="T45" fmla="*/ 25 h 153"/>
                  <a:gd name="T46" fmla="*/ 8 w 90"/>
                  <a:gd name="T47" fmla="*/ 28 h 153"/>
                  <a:gd name="T48" fmla="*/ 6 w 90"/>
                  <a:gd name="T49" fmla="*/ 32 h 153"/>
                  <a:gd name="T50" fmla="*/ 4 w 90"/>
                  <a:gd name="T51" fmla="*/ 40 h 153"/>
                  <a:gd name="T52" fmla="*/ 1 w 90"/>
                  <a:gd name="T53" fmla="*/ 55 h 153"/>
                  <a:gd name="T54" fmla="*/ 0 w 90"/>
                  <a:gd name="T55" fmla="*/ 64 h 153"/>
                  <a:gd name="T56" fmla="*/ 0 w 90"/>
                  <a:gd name="T57" fmla="*/ 70 h 153"/>
                  <a:gd name="T58" fmla="*/ 0 w 90"/>
                  <a:gd name="T59" fmla="*/ 76 h 153"/>
                  <a:gd name="T60" fmla="*/ 1 w 90"/>
                  <a:gd name="T61" fmla="*/ 84 h 153"/>
                  <a:gd name="T62" fmla="*/ 1 w 90"/>
                  <a:gd name="T63" fmla="*/ 85 h 153"/>
                  <a:gd name="T64" fmla="*/ 6 w 90"/>
                  <a:gd name="T65" fmla="*/ 90 h 153"/>
                  <a:gd name="T66" fmla="*/ 7 w 90"/>
                  <a:gd name="T67" fmla="*/ 90 h 153"/>
                  <a:gd name="T68" fmla="*/ 13 w 90"/>
                  <a:gd name="T69" fmla="*/ 85 h 153"/>
                  <a:gd name="T70" fmla="*/ 13 w 90"/>
                  <a:gd name="T71" fmla="*/ 84 h 153"/>
                  <a:gd name="T72" fmla="*/ 13 w 90"/>
                  <a:gd name="T73" fmla="*/ 84 h 153"/>
                  <a:gd name="T74" fmla="*/ 13 w 90"/>
                  <a:gd name="T75" fmla="*/ 85 h 153"/>
                  <a:gd name="T76" fmla="*/ 41 w 90"/>
                  <a:gd name="T77" fmla="*/ 151 h 153"/>
                  <a:gd name="T78" fmla="*/ 45 w 90"/>
                  <a:gd name="T79" fmla="*/ 153 h 153"/>
                  <a:gd name="T80" fmla="*/ 50 w 90"/>
                  <a:gd name="T81" fmla="*/ 151 h 153"/>
                  <a:gd name="T82" fmla="*/ 78 w 90"/>
                  <a:gd name="T83" fmla="*/ 85 h 153"/>
                  <a:gd name="T84" fmla="*/ 78 w 90"/>
                  <a:gd name="T85" fmla="*/ 84 h 153"/>
                  <a:gd name="T86" fmla="*/ 78 w 90"/>
                  <a:gd name="T87" fmla="*/ 84 h 153"/>
                  <a:gd name="T88" fmla="*/ 78 w 90"/>
                  <a:gd name="T89" fmla="*/ 85 h 153"/>
                  <a:gd name="T90" fmla="*/ 84 w 90"/>
                  <a:gd name="T91" fmla="*/ 90 h 153"/>
                  <a:gd name="T92" fmla="*/ 84 w 90"/>
                  <a:gd name="T93" fmla="*/ 90 h 153"/>
                  <a:gd name="T94" fmla="*/ 89 w 90"/>
                  <a:gd name="T95" fmla="*/ 85 h 153"/>
                  <a:gd name="T96" fmla="*/ 90 w 90"/>
                  <a:gd name="T97" fmla="*/ 84 h 153"/>
                  <a:gd name="T98" fmla="*/ 90 w 90"/>
                  <a:gd name="T99" fmla="*/ 76 h 153"/>
                  <a:gd name="T100" fmla="*/ 90 w 90"/>
                  <a:gd name="T101" fmla="*/ 7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0" h="153">
                    <a:moveTo>
                      <a:pt x="90" y="70"/>
                    </a:moveTo>
                    <a:cubicBezTo>
                      <a:pt x="90" y="68"/>
                      <a:pt x="90" y="66"/>
                      <a:pt x="90" y="64"/>
                    </a:cubicBezTo>
                    <a:cubicBezTo>
                      <a:pt x="90" y="61"/>
                      <a:pt x="90" y="58"/>
                      <a:pt x="89" y="55"/>
                    </a:cubicBezTo>
                    <a:cubicBezTo>
                      <a:pt x="88" y="50"/>
                      <a:pt x="87" y="45"/>
                      <a:pt x="86" y="40"/>
                    </a:cubicBezTo>
                    <a:cubicBezTo>
                      <a:pt x="86" y="37"/>
                      <a:pt x="85" y="35"/>
                      <a:pt x="84" y="32"/>
                    </a:cubicBezTo>
                    <a:cubicBezTo>
                      <a:pt x="84" y="31"/>
                      <a:pt x="83" y="30"/>
                      <a:pt x="83" y="28"/>
                    </a:cubicBezTo>
                    <a:cubicBezTo>
                      <a:pt x="82" y="25"/>
                      <a:pt x="82" y="25"/>
                      <a:pt x="82" y="25"/>
                    </a:cubicBezTo>
                    <a:cubicBezTo>
                      <a:pt x="81" y="24"/>
                      <a:pt x="81" y="24"/>
                      <a:pt x="81" y="24"/>
                    </a:cubicBezTo>
                    <a:cubicBezTo>
                      <a:pt x="81" y="22"/>
                      <a:pt x="80" y="21"/>
                      <a:pt x="79" y="20"/>
                    </a:cubicBezTo>
                    <a:cubicBezTo>
                      <a:pt x="78" y="19"/>
                      <a:pt x="77" y="18"/>
                      <a:pt x="77" y="17"/>
                    </a:cubicBezTo>
                    <a:cubicBezTo>
                      <a:pt x="77" y="17"/>
                      <a:pt x="58" y="0"/>
                      <a:pt x="54" y="0"/>
                    </a:cubicBezTo>
                    <a:cubicBezTo>
                      <a:pt x="54" y="0"/>
                      <a:pt x="53" y="0"/>
                      <a:pt x="53" y="1"/>
                    </a:cubicBezTo>
                    <a:cubicBezTo>
                      <a:pt x="53" y="1"/>
                      <a:pt x="52" y="1"/>
                      <a:pt x="52" y="2"/>
                    </a:cubicBezTo>
                    <a:cubicBezTo>
                      <a:pt x="51" y="3"/>
                      <a:pt x="49" y="4"/>
                      <a:pt x="47" y="4"/>
                    </a:cubicBezTo>
                    <a:cubicBezTo>
                      <a:pt x="47" y="5"/>
                      <a:pt x="46" y="5"/>
                      <a:pt x="45" y="5"/>
                    </a:cubicBezTo>
                    <a:cubicBezTo>
                      <a:pt x="44" y="5"/>
                      <a:pt x="44" y="5"/>
                      <a:pt x="43" y="4"/>
                    </a:cubicBezTo>
                    <a:cubicBezTo>
                      <a:pt x="41" y="4"/>
                      <a:pt x="40" y="3"/>
                      <a:pt x="39" y="2"/>
                    </a:cubicBezTo>
                    <a:cubicBezTo>
                      <a:pt x="38" y="1"/>
                      <a:pt x="38" y="1"/>
                      <a:pt x="38" y="1"/>
                    </a:cubicBezTo>
                    <a:cubicBezTo>
                      <a:pt x="37" y="0"/>
                      <a:pt x="37" y="0"/>
                      <a:pt x="37" y="0"/>
                    </a:cubicBezTo>
                    <a:cubicBezTo>
                      <a:pt x="33" y="0"/>
                      <a:pt x="14" y="17"/>
                      <a:pt x="14" y="17"/>
                    </a:cubicBezTo>
                    <a:cubicBezTo>
                      <a:pt x="13" y="18"/>
                      <a:pt x="12" y="19"/>
                      <a:pt x="12" y="20"/>
                    </a:cubicBezTo>
                    <a:cubicBezTo>
                      <a:pt x="11" y="21"/>
                      <a:pt x="10" y="22"/>
                      <a:pt x="9" y="24"/>
                    </a:cubicBezTo>
                    <a:cubicBezTo>
                      <a:pt x="9" y="25"/>
                      <a:pt x="9" y="25"/>
                      <a:pt x="9" y="25"/>
                    </a:cubicBezTo>
                    <a:cubicBezTo>
                      <a:pt x="8" y="28"/>
                      <a:pt x="8" y="28"/>
                      <a:pt x="8" y="28"/>
                    </a:cubicBezTo>
                    <a:cubicBezTo>
                      <a:pt x="7" y="30"/>
                      <a:pt x="7" y="31"/>
                      <a:pt x="6" y="32"/>
                    </a:cubicBezTo>
                    <a:cubicBezTo>
                      <a:pt x="6" y="35"/>
                      <a:pt x="5" y="37"/>
                      <a:pt x="4" y="40"/>
                    </a:cubicBezTo>
                    <a:cubicBezTo>
                      <a:pt x="3" y="45"/>
                      <a:pt x="2" y="50"/>
                      <a:pt x="1" y="55"/>
                    </a:cubicBezTo>
                    <a:cubicBezTo>
                      <a:pt x="1" y="58"/>
                      <a:pt x="1" y="61"/>
                      <a:pt x="0" y="64"/>
                    </a:cubicBezTo>
                    <a:cubicBezTo>
                      <a:pt x="0" y="66"/>
                      <a:pt x="0" y="68"/>
                      <a:pt x="0" y="70"/>
                    </a:cubicBezTo>
                    <a:cubicBezTo>
                      <a:pt x="0" y="72"/>
                      <a:pt x="0" y="74"/>
                      <a:pt x="0" y="76"/>
                    </a:cubicBezTo>
                    <a:cubicBezTo>
                      <a:pt x="0" y="79"/>
                      <a:pt x="1" y="82"/>
                      <a:pt x="1" y="84"/>
                    </a:cubicBezTo>
                    <a:cubicBezTo>
                      <a:pt x="1" y="85"/>
                      <a:pt x="1" y="85"/>
                      <a:pt x="1" y="85"/>
                    </a:cubicBezTo>
                    <a:cubicBezTo>
                      <a:pt x="1" y="87"/>
                      <a:pt x="3" y="90"/>
                      <a:pt x="6" y="90"/>
                    </a:cubicBezTo>
                    <a:cubicBezTo>
                      <a:pt x="6" y="90"/>
                      <a:pt x="7" y="90"/>
                      <a:pt x="7" y="90"/>
                    </a:cubicBezTo>
                    <a:cubicBezTo>
                      <a:pt x="10" y="90"/>
                      <a:pt x="12" y="88"/>
                      <a:pt x="13" y="85"/>
                    </a:cubicBezTo>
                    <a:cubicBezTo>
                      <a:pt x="13" y="84"/>
                      <a:pt x="13" y="84"/>
                      <a:pt x="13" y="84"/>
                    </a:cubicBezTo>
                    <a:cubicBezTo>
                      <a:pt x="13" y="84"/>
                      <a:pt x="13" y="84"/>
                      <a:pt x="13" y="84"/>
                    </a:cubicBezTo>
                    <a:cubicBezTo>
                      <a:pt x="13" y="84"/>
                      <a:pt x="13" y="84"/>
                      <a:pt x="13" y="85"/>
                    </a:cubicBezTo>
                    <a:cubicBezTo>
                      <a:pt x="17" y="109"/>
                      <a:pt x="23" y="130"/>
                      <a:pt x="41" y="151"/>
                    </a:cubicBezTo>
                    <a:cubicBezTo>
                      <a:pt x="42" y="152"/>
                      <a:pt x="44" y="153"/>
                      <a:pt x="45" y="153"/>
                    </a:cubicBezTo>
                    <a:cubicBezTo>
                      <a:pt x="47" y="153"/>
                      <a:pt x="48" y="152"/>
                      <a:pt x="50" y="151"/>
                    </a:cubicBezTo>
                    <a:cubicBezTo>
                      <a:pt x="67" y="130"/>
                      <a:pt x="74" y="109"/>
                      <a:pt x="78" y="85"/>
                    </a:cubicBezTo>
                    <a:cubicBezTo>
                      <a:pt x="78" y="84"/>
                      <a:pt x="78" y="84"/>
                      <a:pt x="78" y="84"/>
                    </a:cubicBezTo>
                    <a:cubicBezTo>
                      <a:pt x="78" y="84"/>
                      <a:pt x="78" y="84"/>
                      <a:pt x="78" y="84"/>
                    </a:cubicBezTo>
                    <a:cubicBezTo>
                      <a:pt x="78" y="85"/>
                      <a:pt x="78" y="85"/>
                      <a:pt x="78" y="85"/>
                    </a:cubicBezTo>
                    <a:cubicBezTo>
                      <a:pt x="78" y="88"/>
                      <a:pt x="81" y="90"/>
                      <a:pt x="84" y="90"/>
                    </a:cubicBezTo>
                    <a:cubicBezTo>
                      <a:pt x="84" y="90"/>
                      <a:pt x="84" y="90"/>
                      <a:pt x="84" y="90"/>
                    </a:cubicBezTo>
                    <a:cubicBezTo>
                      <a:pt x="87" y="90"/>
                      <a:pt x="89" y="87"/>
                      <a:pt x="89" y="85"/>
                    </a:cubicBezTo>
                    <a:cubicBezTo>
                      <a:pt x="89" y="85"/>
                      <a:pt x="90" y="85"/>
                      <a:pt x="90" y="84"/>
                    </a:cubicBezTo>
                    <a:cubicBezTo>
                      <a:pt x="90" y="82"/>
                      <a:pt x="90" y="79"/>
                      <a:pt x="90" y="76"/>
                    </a:cubicBezTo>
                    <a:cubicBezTo>
                      <a:pt x="90" y="74"/>
                      <a:pt x="90" y="72"/>
                      <a:pt x="90"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6" name="Freeform 100">
                <a:extLst>
                  <a:ext uri="{FF2B5EF4-FFF2-40B4-BE49-F238E27FC236}">
                    <a16:creationId xmlns:a16="http://schemas.microsoft.com/office/drawing/2014/main" id="{57574352-FF11-49FB-A8D9-0EE97FAA702C}"/>
                  </a:ext>
                </a:extLst>
              </p:cNvPr>
              <p:cNvSpPr>
                <a:spLocks noEditPoints="1"/>
              </p:cNvSpPr>
              <p:nvPr/>
            </p:nvSpPr>
            <p:spPr bwMode="auto">
              <a:xfrm>
                <a:off x="6299200" y="3602037"/>
                <a:ext cx="273050" cy="350838"/>
              </a:xfrm>
              <a:custGeom>
                <a:avLst/>
                <a:gdLst>
                  <a:gd name="T0" fmla="*/ 0 w 68"/>
                  <a:gd name="T1" fmla="*/ 53 h 87"/>
                  <a:gd name="T2" fmla="*/ 34 w 68"/>
                  <a:gd name="T3" fmla="*/ 87 h 87"/>
                  <a:gd name="T4" fmla="*/ 68 w 68"/>
                  <a:gd name="T5" fmla="*/ 53 h 87"/>
                  <a:gd name="T6" fmla="*/ 54 w 68"/>
                  <a:gd name="T7" fmla="*/ 25 h 87"/>
                  <a:gd name="T8" fmla="*/ 55 w 68"/>
                  <a:gd name="T9" fmla="*/ 19 h 87"/>
                  <a:gd name="T10" fmla="*/ 33 w 68"/>
                  <a:gd name="T11" fmla="*/ 1 h 87"/>
                  <a:gd name="T12" fmla="*/ 12 w 68"/>
                  <a:gd name="T13" fmla="*/ 21 h 87"/>
                  <a:gd name="T14" fmla="*/ 13 w 68"/>
                  <a:gd name="T15" fmla="*/ 26 h 87"/>
                  <a:gd name="T16" fmla="*/ 0 w 68"/>
                  <a:gd name="T17" fmla="*/ 53 h 87"/>
                  <a:gd name="T18" fmla="*/ 24 w 68"/>
                  <a:gd name="T19" fmla="*/ 39 h 87"/>
                  <a:gd name="T20" fmla="*/ 38 w 68"/>
                  <a:gd name="T21" fmla="*/ 51 h 87"/>
                  <a:gd name="T22" fmla="*/ 57 w 68"/>
                  <a:gd name="T23" fmla="*/ 66 h 87"/>
                  <a:gd name="T24" fmla="*/ 34 w 68"/>
                  <a:gd name="T25" fmla="*/ 79 h 87"/>
                  <a:gd name="T26" fmla="*/ 9 w 68"/>
                  <a:gd name="T27" fmla="*/ 59 h 87"/>
                  <a:gd name="T28" fmla="*/ 24 w 68"/>
                  <a:gd name="T29" fmla="*/ 39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 h="87">
                    <a:moveTo>
                      <a:pt x="0" y="53"/>
                    </a:moveTo>
                    <a:cubicBezTo>
                      <a:pt x="0" y="71"/>
                      <a:pt x="15" y="87"/>
                      <a:pt x="34" y="87"/>
                    </a:cubicBezTo>
                    <a:cubicBezTo>
                      <a:pt x="53" y="87"/>
                      <a:pt x="68" y="71"/>
                      <a:pt x="68" y="53"/>
                    </a:cubicBezTo>
                    <a:cubicBezTo>
                      <a:pt x="68" y="41"/>
                      <a:pt x="63" y="31"/>
                      <a:pt x="54" y="25"/>
                    </a:cubicBezTo>
                    <a:cubicBezTo>
                      <a:pt x="55" y="23"/>
                      <a:pt x="55" y="21"/>
                      <a:pt x="55" y="19"/>
                    </a:cubicBezTo>
                    <a:cubicBezTo>
                      <a:pt x="55" y="8"/>
                      <a:pt x="45" y="0"/>
                      <a:pt x="33" y="1"/>
                    </a:cubicBezTo>
                    <a:cubicBezTo>
                      <a:pt x="21" y="1"/>
                      <a:pt x="12" y="11"/>
                      <a:pt x="12" y="21"/>
                    </a:cubicBezTo>
                    <a:cubicBezTo>
                      <a:pt x="13" y="23"/>
                      <a:pt x="13" y="24"/>
                      <a:pt x="13" y="26"/>
                    </a:cubicBezTo>
                    <a:cubicBezTo>
                      <a:pt x="5" y="32"/>
                      <a:pt x="0" y="42"/>
                      <a:pt x="0" y="53"/>
                    </a:cubicBezTo>
                    <a:close/>
                    <a:moveTo>
                      <a:pt x="24" y="39"/>
                    </a:moveTo>
                    <a:cubicBezTo>
                      <a:pt x="24" y="39"/>
                      <a:pt x="27" y="50"/>
                      <a:pt x="38" y="51"/>
                    </a:cubicBezTo>
                    <a:cubicBezTo>
                      <a:pt x="53" y="51"/>
                      <a:pt x="58" y="57"/>
                      <a:pt x="57" y="66"/>
                    </a:cubicBezTo>
                    <a:cubicBezTo>
                      <a:pt x="52" y="74"/>
                      <a:pt x="44" y="79"/>
                      <a:pt x="34" y="79"/>
                    </a:cubicBezTo>
                    <a:cubicBezTo>
                      <a:pt x="22" y="79"/>
                      <a:pt x="12" y="70"/>
                      <a:pt x="9" y="59"/>
                    </a:cubicBezTo>
                    <a:cubicBezTo>
                      <a:pt x="10" y="49"/>
                      <a:pt x="16" y="42"/>
                      <a:pt x="2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54" name="Group 153">
              <a:extLst>
                <a:ext uri="{FF2B5EF4-FFF2-40B4-BE49-F238E27FC236}">
                  <a16:creationId xmlns:a16="http://schemas.microsoft.com/office/drawing/2014/main" id="{55D99FDB-5338-4923-A586-98E628501FA6}"/>
                </a:ext>
              </a:extLst>
            </p:cNvPr>
            <p:cNvGrpSpPr/>
            <p:nvPr/>
          </p:nvGrpSpPr>
          <p:grpSpPr>
            <a:xfrm>
              <a:off x="1037773" y="3245029"/>
              <a:ext cx="190255" cy="462984"/>
              <a:chOff x="4416425" y="3668713"/>
              <a:chExt cx="395288" cy="963613"/>
            </a:xfrm>
            <a:solidFill>
              <a:srgbClr val="092F57"/>
            </a:solidFill>
          </p:grpSpPr>
          <p:sp>
            <p:nvSpPr>
              <p:cNvPr id="194" name="Freeform 93">
                <a:extLst>
                  <a:ext uri="{FF2B5EF4-FFF2-40B4-BE49-F238E27FC236}">
                    <a16:creationId xmlns:a16="http://schemas.microsoft.com/office/drawing/2014/main" id="{FB436565-1D0C-4567-813D-90F63469AECB}"/>
                  </a:ext>
                </a:extLst>
              </p:cNvPr>
              <p:cNvSpPr>
                <a:spLocks/>
              </p:cNvSpPr>
              <p:nvPr/>
            </p:nvSpPr>
            <p:spPr bwMode="auto">
              <a:xfrm>
                <a:off x="4416425" y="3967163"/>
                <a:ext cx="395288" cy="665163"/>
              </a:xfrm>
              <a:custGeom>
                <a:avLst/>
                <a:gdLst>
                  <a:gd name="T0" fmla="*/ 184 w 206"/>
                  <a:gd name="T1" fmla="*/ 206 h 347"/>
                  <a:gd name="T2" fmla="*/ 201 w 206"/>
                  <a:gd name="T3" fmla="*/ 195 h 347"/>
                  <a:gd name="T4" fmla="*/ 205 w 206"/>
                  <a:gd name="T5" fmla="*/ 167 h 347"/>
                  <a:gd name="T6" fmla="*/ 205 w 206"/>
                  <a:gd name="T7" fmla="*/ 124 h 347"/>
                  <a:gd name="T8" fmla="*/ 197 w 206"/>
                  <a:gd name="T9" fmla="*/ 71 h 347"/>
                  <a:gd name="T10" fmla="*/ 194 w 206"/>
                  <a:gd name="T11" fmla="*/ 57 h 347"/>
                  <a:gd name="T12" fmla="*/ 189 w 206"/>
                  <a:gd name="T13" fmla="*/ 46 h 347"/>
                  <a:gd name="T14" fmla="*/ 163 w 206"/>
                  <a:gd name="T15" fmla="*/ 31 h 347"/>
                  <a:gd name="T16" fmla="*/ 131 w 206"/>
                  <a:gd name="T17" fmla="*/ 86 h 347"/>
                  <a:gd name="T18" fmla="*/ 112 w 206"/>
                  <a:gd name="T19" fmla="*/ 38 h 347"/>
                  <a:gd name="T20" fmla="*/ 119 w 206"/>
                  <a:gd name="T21" fmla="*/ 23 h 347"/>
                  <a:gd name="T22" fmla="*/ 129 w 206"/>
                  <a:gd name="T23" fmla="*/ 32 h 347"/>
                  <a:gd name="T24" fmla="*/ 132 w 206"/>
                  <a:gd name="T25" fmla="*/ 30 h 347"/>
                  <a:gd name="T26" fmla="*/ 126 w 206"/>
                  <a:gd name="T27" fmla="*/ 3 h 347"/>
                  <a:gd name="T28" fmla="*/ 124 w 206"/>
                  <a:gd name="T29" fmla="*/ 0 h 347"/>
                  <a:gd name="T30" fmla="*/ 119 w 206"/>
                  <a:gd name="T31" fmla="*/ 3 h 347"/>
                  <a:gd name="T32" fmla="*/ 104 w 206"/>
                  <a:gd name="T33" fmla="*/ 10 h 347"/>
                  <a:gd name="T34" fmla="*/ 88 w 206"/>
                  <a:gd name="T35" fmla="*/ 3 h 347"/>
                  <a:gd name="T36" fmla="*/ 84 w 206"/>
                  <a:gd name="T37" fmla="*/ 0 h 347"/>
                  <a:gd name="T38" fmla="*/ 81 w 206"/>
                  <a:gd name="T39" fmla="*/ 3 h 347"/>
                  <a:gd name="T40" fmla="*/ 75 w 206"/>
                  <a:gd name="T41" fmla="*/ 30 h 347"/>
                  <a:gd name="T42" fmla="*/ 78 w 206"/>
                  <a:gd name="T43" fmla="*/ 32 h 347"/>
                  <a:gd name="T44" fmla="*/ 88 w 206"/>
                  <a:gd name="T45" fmla="*/ 23 h 347"/>
                  <a:gd name="T46" fmla="*/ 96 w 206"/>
                  <a:gd name="T47" fmla="*/ 38 h 347"/>
                  <a:gd name="T48" fmla="*/ 76 w 206"/>
                  <a:gd name="T49" fmla="*/ 87 h 347"/>
                  <a:gd name="T50" fmla="*/ 49 w 206"/>
                  <a:gd name="T51" fmla="*/ 34 h 347"/>
                  <a:gd name="T52" fmla="*/ 32 w 206"/>
                  <a:gd name="T53" fmla="*/ 39 h 347"/>
                  <a:gd name="T54" fmla="*/ 21 w 206"/>
                  <a:gd name="T55" fmla="*/ 54 h 347"/>
                  <a:gd name="T56" fmla="*/ 17 w 206"/>
                  <a:gd name="T57" fmla="*/ 64 h 347"/>
                  <a:gd name="T58" fmla="*/ 10 w 206"/>
                  <a:gd name="T59" fmla="*/ 90 h 347"/>
                  <a:gd name="T60" fmla="*/ 0 w 206"/>
                  <a:gd name="T61" fmla="*/ 158 h 347"/>
                  <a:gd name="T62" fmla="*/ 2 w 206"/>
                  <a:gd name="T63" fmla="*/ 193 h 347"/>
                  <a:gd name="T64" fmla="*/ 16 w 206"/>
                  <a:gd name="T65" fmla="*/ 204 h 347"/>
                  <a:gd name="T66" fmla="*/ 29 w 206"/>
                  <a:gd name="T67" fmla="*/ 191 h 347"/>
                  <a:gd name="T68" fmla="*/ 30 w 206"/>
                  <a:gd name="T69" fmla="*/ 192 h 347"/>
                  <a:gd name="T70" fmla="*/ 93 w 206"/>
                  <a:gd name="T71" fmla="*/ 343 h 347"/>
                  <a:gd name="T72" fmla="*/ 113 w 206"/>
                  <a:gd name="T73" fmla="*/ 343 h 347"/>
                  <a:gd name="T74" fmla="*/ 176 w 206"/>
                  <a:gd name="T75" fmla="*/ 20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6" h="347">
                    <a:moveTo>
                      <a:pt x="176" y="200"/>
                    </a:moveTo>
                    <a:cubicBezTo>
                      <a:pt x="178" y="203"/>
                      <a:pt x="181" y="205"/>
                      <a:pt x="184" y="206"/>
                    </a:cubicBezTo>
                    <a:cubicBezTo>
                      <a:pt x="185" y="206"/>
                      <a:pt x="186" y="206"/>
                      <a:pt x="187" y="206"/>
                    </a:cubicBezTo>
                    <a:cubicBezTo>
                      <a:pt x="194" y="206"/>
                      <a:pt x="199" y="202"/>
                      <a:pt x="201" y="195"/>
                    </a:cubicBezTo>
                    <a:cubicBezTo>
                      <a:pt x="201" y="195"/>
                      <a:pt x="201" y="195"/>
                      <a:pt x="201" y="195"/>
                    </a:cubicBezTo>
                    <a:cubicBezTo>
                      <a:pt x="203" y="185"/>
                      <a:pt x="204" y="176"/>
                      <a:pt x="205" y="167"/>
                    </a:cubicBezTo>
                    <a:cubicBezTo>
                      <a:pt x="205" y="164"/>
                      <a:pt x="205" y="162"/>
                      <a:pt x="205" y="160"/>
                    </a:cubicBezTo>
                    <a:cubicBezTo>
                      <a:pt x="206" y="148"/>
                      <a:pt x="206" y="136"/>
                      <a:pt x="205" y="124"/>
                    </a:cubicBezTo>
                    <a:cubicBezTo>
                      <a:pt x="205" y="113"/>
                      <a:pt x="203" y="101"/>
                      <a:pt x="201" y="89"/>
                    </a:cubicBezTo>
                    <a:cubicBezTo>
                      <a:pt x="200" y="83"/>
                      <a:pt x="199" y="77"/>
                      <a:pt x="197" y="71"/>
                    </a:cubicBezTo>
                    <a:cubicBezTo>
                      <a:pt x="197" y="68"/>
                      <a:pt x="196" y="65"/>
                      <a:pt x="195" y="62"/>
                    </a:cubicBezTo>
                    <a:cubicBezTo>
                      <a:pt x="194" y="57"/>
                      <a:pt x="194" y="57"/>
                      <a:pt x="194" y="57"/>
                    </a:cubicBezTo>
                    <a:cubicBezTo>
                      <a:pt x="192" y="53"/>
                      <a:pt x="192" y="53"/>
                      <a:pt x="192" y="53"/>
                    </a:cubicBezTo>
                    <a:cubicBezTo>
                      <a:pt x="192" y="51"/>
                      <a:pt x="191" y="48"/>
                      <a:pt x="189" y="46"/>
                    </a:cubicBezTo>
                    <a:cubicBezTo>
                      <a:pt x="184" y="37"/>
                      <a:pt x="174" y="31"/>
                      <a:pt x="164" y="31"/>
                    </a:cubicBezTo>
                    <a:cubicBezTo>
                      <a:pt x="163" y="31"/>
                      <a:pt x="163" y="31"/>
                      <a:pt x="163" y="31"/>
                    </a:cubicBezTo>
                    <a:cubicBezTo>
                      <a:pt x="136" y="78"/>
                      <a:pt x="136" y="78"/>
                      <a:pt x="136" y="78"/>
                    </a:cubicBezTo>
                    <a:cubicBezTo>
                      <a:pt x="131" y="86"/>
                      <a:pt x="131" y="86"/>
                      <a:pt x="131" y="86"/>
                    </a:cubicBezTo>
                    <a:cubicBezTo>
                      <a:pt x="112" y="43"/>
                      <a:pt x="112" y="43"/>
                      <a:pt x="112" y="43"/>
                    </a:cubicBezTo>
                    <a:cubicBezTo>
                      <a:pt x="111" y="42"/>
                      <a:pt x="111" y="40"/>
                      <a:pt x="112" y="38"/>
                    </a:cubicBezTo>
                    <a:cubicBezTo>
                      <a:pt x="117" y="24"/>
                      <a:pt x="117" y="24"/>
                      <a:pt x="117" y="24"/>
                    </a:cubicBezTo>
                    <a:cubicBezTo>
                      <a:pt x="118" y="24"/>
                      <a:pt x="119" y="23"/>
                      <a:pt x="119" y="23"/>
                    </a:cubicBezTo>
                    <a:cubicBezTo>
                      <a:pt x="120" y="23"/>
                      <a:pt x="120" y="23"/>
                      <a:pt x="121" y="24"/>
                    </a:cubicBezTo>
                    <a:cubicBezTo>
                      <a:pt x="129" y="32"/>
                      <a:pt x="129" y="32"/>
                      <a:pt x="129" y="32"/>
                    </a:cubicBezTo>
                    <a:cubicBezTo>
                      <a:pt x="130" y="32"/>
                      <a:pt x="130" y="32"/>
                      <a:pt x="130" y="32"/>
                    </a:cubicBezTo>
                    <a:cubicBezTo>
                      <a:pt x="131" y="32"/>
                      <a:pt x="133" y="31"/>
                      <a:pt x="132" y="30"/>
                    </a:cubicBezTo>
                    <a:cubicBezTo>
                      <a:pt x="128" y="10"/>
                      <a:pt x="128" y="10"/>
                      <a:pt x="128" y="10"/>
                    </a:cubicBezTo>
                    <a:cubicBezTo>
                      <a:pt x="126" y="3"/>
                      <a:pt x="126" y="3"/>
                      <a:pt x="126" y="3"/>
                    </a:cubicBezTo>
                    <a:cubicBezTo>
                      <a:pt x="126" y="2"/>
                      <a:pt x="126" y="2"/>
                      <a:pt x="126" y="2"/>
                    </a:cubicBezTo>
                    <a:cubicBezTo>
                      <a:pt x="126" y="1"/>
                      <a:pt x="125" y="0"/>
                      <a:pt x="124" y="0"/>
                    </a:cubicBezTo>
                    <a:cubicBezTo>
                      <a:pt x="123" y="0"/>
                      <a:pt x="122" y="0"/>
                      <a:pt x="121" y="1"/>
                    </a:cubicBezTo>
                    <a:cubicBezTo>
                      <a:pt x="121" y="2"/>
                      <a:pt x="120" y="3"/>
                      <a:pt x="119" y="3"/>
                    </a:cubicBezTo>
                    <a:cubicBezTo>
                      <a:pt x="116" y="6"/>
                      <a:pt x="113" y="8"/>
                      <a:pt x="109" y="9"/>
                    </a:cubicBezTo>
                    <a:cubicBezTo>
                      <a:pt x="108" y="10"/>
                      <a:pt x="106" y="10"/>
                      <a:pt x="104" y="10"/>
                    </a:cubicBezTo>
                    <a:cubicBezTo>
                      <a:pt x="102" y="10"/>
                      <a:pt x="100" y="10"/>
                      <a:pt x="98" y="9"/>
                    </a:cubicBezTo>
                    <a:cubicBezTo>
                      <a:pt x="94" y="8"/>
                      <a:pt x="91" y="6"/>
                      <a:pt x="88" y="3"/>
                    </a:cubicBezTo>
                    <a:cubicBezTo>
                      <a:pt x="87" y="3"/>
                      <a:pt x="87" y="2"/>
                      <a:pt x="86" y="1"/>
                    </a:cubicBezTo>
                    <a:cubicBezTo>
                      <a:pt x="85" y="0"/>
                      <a:pt x="85" y="0"/>
                      <a:pt x="84" y="0"/>
                    </a:cubicBezTo>
                    <a:cubicBezTo>
                      <a:pt x="83" y="0"/>
                      <a:pt x="82" y="0"/>
                      <a:pt x="81" y="2"/>
                    </a:cubicBezTo>
                    <a:cubicBezTo>
                      <a:pt x="81" y="3"/>
                      <a:pt x="81" y="3"/>
                      <a:pt x="81" y="3"/>
                    </a:cubicBezTo>
                    <a:cubicBezTo>
                      <a:pt x="80" y="10"/>
                      <a:pt x="80" y="10"/>
                      <a:pt x="80" y="10"/>
                    </a:cubicBezTo>
                    <a:cubicBezTo>
                      <a:pt x="75" y="30"/>
                      <a:pt x="75" y="30"/>
                      <a:pt x="75" y="30"/>
                    </a:cubicBezTo>
                    <a:cubicBezTo>
                      <a:pt x="75" y="31"/>
                      <a:pt x="76" y="32"/>
                      <a:pt x="77" y="32"/>
                    </a:cubicBezTo>
                    <a:cubicBezTo>
                      <a:pt x="78" y="32"/>
                      <a:pt x="78" y="32"/>
                      <a:pt x="78" y="32"/>
                    </a:cubicBezTo>
                    <a:cubicBezTo>
                      <a:pt x="87" y="24"/>
                      <a:pt x="87" y="24"/>
                      <a:pt x="87" y="24"/>
                    </a:cubicBezTo>
                    <a:cubicBezTo>
                      <a:pt x="87" y="23"/>
                      <a:pt x="88" y="23"/>
                      <a:pt x="88" y="23"/>
                    </a:cubicBezTo>
                    <a:cubicBezTo>
                      <a:pt x="89" y="23"/>
                      <a:pt x="90" y="24"/>
                      <a:pt x="90" y="24"/>
                    </a:cubicBezTo>
                    <a:cubicBezTo>
                      <a:pt x="96" y="38"/>
                      <a:pt x="96" y="38"/>
                      <a:pt x="96" y="38"/>
                    </a:cubicBezTo>
                    <a:cubicBezTo>
                      <a:pt x="97" y="40"/>
                      <a:pt x="96" y="42"/>
                      <a:pt x="96" y="43"/>
                    </a:cubicBezTo>
                    <a:cubicBezTo>
                      <a:pt x="76" y="87"/>
                      <a:pt x="76" y="87"/>
                      <a:pt x="76" y="87"/>
                    </a:cubicBezTo>
                    <a:cubicBezTo>
                      <a:pt x="75" y="86"/>
                      <a:pt x="75" y="85"/>
                      <a:pt x="74" y="85"/>
                    </a:cubicBezTo>
                    <a:cubicBezTo>
                      <a:pt x="66" y="67"/>
                      <a:pt x="56" y="49"/>
                      <a:pt x="49" y="34"/>
                    </a:cubicBezTo>
                    <a:cubicBezTo>
                      <a:pt x="48" y="32"/>
                      <a:pt x="47" y="31"/>
                      <a:pt x="46" y="29"/>
                    </a:cubicBezTo>
                    <a:cubicBezTo>
                      <a:pt x="32" y="39"/>
                      <a:pt x="32" y="39"/>
                      <a:pt x="32" y="39"/>
                    </a:cubicBezTo>
                    <a:cubicBezTo>
                      <a:pt x="30" y="41"/>
                      <a:pt x="28" y="42"/>
                      <a:pt x="27" y="44"/>
                    </a:cubicBezTo>
                    <a:cubicBezTo>
                      <a:pt x="25" y="47"/>
                      <a:pt x="23" y="50"/>
                      <a:pt x="21" y="54"/>
                    </a:cubicBezTo>
                    <a:cubicBezTo>
                      <a:pt x="21" y="56"/>
                      <a:pt x="21" y="56"/>
                      <a:pt x="21" y="56"/>
                    </a:cubicBezTo>
                    <a:cubicBezTo>
                      <a:pt x="17" y="64"/>
                      <a:pt x="17" y="64"/>
                      <a:pt x="17" y="64"/>
                    </a:cubicBezTo>
                    <a:cubicBezTo>
                      <a:pt x="16" y="67"/>
                      <a:pt x="16" y="70"/>
                      <a:pt x="15" y="73"/>
                    </a:cubicBezTo>
                    <a:cubicBezTo>
                      <a:pt x="13" y="78"/>
                      <a:pt x="11" y="84"/>
                      <a:pt x="10" y="90"/>
                    </a:cubicBezTo>
                    <a:cubicBezTo>
                      <a:pt x="7" y="101"/>
                      <a:pt x="5" y="112"/>
                      <a:pt x="3" y="124"/>
                    </a:cubicBezTo>
                    <a:cubicBezTo>
                      <a:pt x="2" y="135"/>
                      <a:pt x="1" y="146"/>
                      <a:pt x="0" y="158"/>
                    </a:cubicBezTo>
                    <a:cubicBezTo>
                      <a:pt x="0" y="160"/>
                      <a:pt x="0" y="163"/>
                      <a:pt x="0" y="165"/>
                    </a:cubicBezTo>
                    <a:cubicBezTo>
                      <a:pt x="1" y="174"/>
                      <a:pt x="1" y="184"/>
                      <a:pt x="2" y="193"/>
                    </a:cubicBezTo>
                    <a:cubicBezTo>
                      <a:pt x="3" y="198"/>
                      <a:pt x="8" y="203"/>
                      <a:pt x="14" y="204"/>
                    </a:cubicBezTo>
                    <a:cubicBezTo>
                      <a:pt x="15" y="204"/>
                      <a:pt x="15" y="204"/>
                      <a:pt x="16" y="204"/>
                    </a:cubicBezTo>
                    <a:cubicBezTo>
                      <a:pt x="22" y="204"/>
                      <a:pt x="28" y="199"/>
                      <a:pt x="29" y="192"/>
                    </a:cubicBezTo>
                    <a:cubicBezTo>
                      <a:pt x="29" y="191"/>
                      <a:pt x="29" y="191"/>
                      <a:pt x="29" y="191"/>
                    </a:cubicBezTo>
                    <a:cubicBezTo>
                      <a:pt x="29" y="191"/>
                      <a:pt x="29" y="191"/>
                      <a:pt x="29" y="191"/>
                    </a:cubicBezTo>
                    <a:cubicBezTo>
                      <a:pt x="30" y="191"/>
                      <a:pt x="30" y="192"/>
                      <a:pt x="30" y="192"/>
                    </a:cubicBezTo>
                    <a:cubicBezTo>
                      <a:pt x="30" y="195"/>
                      <a:pt x="31" y="197"/>
                      <a:pt x="31" y="200"/>
                    </a:cubicBezTo>
                    <a:cubicBezTo>
                      <a:pt x="40" y="253"/>
                      <a:pt x="55" y="298"/>
                      <a:pt x="93" y="343"/>
                    </a:cubicBezTo>
                    <a:cubicBezTo>
                      <a:pt x="96" y="345"/>
                      <a:pt x="100" y="347"/>
                      <a:pt x="103" y="347"/>
                    </a:cubicBezTo>
                    <a:cubicBezTo>
                      <a:pt x="107" y="347"/>
                      <a:pt x="111" y="345"/>
                      <a:pt x="113" y="343"/>
                    </a:cubicBezTo>
                    <a:cubicBezTo>
                      <a:pt x="152" y="299"/>
                      <a:pt x="166" y="254"/>
                      <a:pt x="175" y="202"/>
                    </a:cubicBezTo>
                    <a:cubicBezTo>
                      <a:pt x="176" y="201"/>
                      <a:pt x="176" y="201"/>
                      <a:pt x="176" y="2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5" name="Freeform 94">
                <a:extLst>
                  <a:ext uri="{FF2B5EF4-FFF2-40B4-BE49-F238E27FC236}">
                    <a16:creationId xmlns:a16="http://schemas.microsoft.com/office/drawing/2014/main" id="{8184E7C8-68AD-45F5-A4DC-C8B047BC24D4}"/>
                  </a:ext>
                </a:extLst>
              </p:cNvPr>
              <p:cNvSpPr>
                <a:spLocks/>
              </p:cNvSpPr>
              <p:nvPr/>
            </p:nvSpPr>
            <p:spPr bwMode="auto">
              <a:xfrm>
                <a:off x="4475163" y="3668713"/>
                <a:ext cx="274638" cy="274638"/>
              </a:xfrm>
              <a:custGeom>
                <a:avLst/>
                <a:gdLst>
                  <a:gd name="T0" fmla="*/ 36 w 143"/>
                  <a:gd name="T1" fmla="*/ 133 h 143"/>
                  <a:gd name="T2" fmla="*/ 72 w 143"/>
                  <a:gd name="T3" fmla="*/ 143 h 143"/>
                  <a:gd name="T4" fmla="*/ 108 w 143"/>
                  <a:gd name="T5" fmla="*/ 133 h 143"/>
                  <a:gd name="T6" fmla="*/ 143 w 143"/>
                  <a:gd name="T7" fmla="*/ 71 h 143"/>
                  <a:gd name="T8" fmla="*/ 72 w 143"/>
                  <a:gd name="T9" fmla="*/ 0 h 143"/>
                  <a:gd name="T10" fmla="*/ 0 w 143"/>
                  <a:gd name="T11" fmla="*/ 71 h 143"/>
                  <a:gd name="T12" fmla="*/ 36 w 143"/>
                  <a:gd name="T13" fmla="*/ 133 h 143"/>
                </a:gdLst>
                <a:ahLst/>
                <a:cxnLst>
                  <a:cxn ang="0">
                    <a:pos x="T0" y="T1"/>
                  </a:cxn>
                  <a:cxn ang="0">
                    <a:pos x="T2" y="T3"/>
                  </a:cxn>
                  <a:cxn ang="0">
                    <a:pos x="T4" y="T5"/>
                  </a:cxn>
                  <a:cxn ang="0">
                    <a:pos x="T6" y="T7"/>
                  </a:cxn>
                  <a:cxn ang="0">
                    <a:pos x="T8" y="T9"/>
                  </a:cxn>
                  <a:cxn ang="0">
                    <a:pos x="T10" y="T11"/>
                  </a:cxn>
                  <a:cxn ang="0">
                    <a:pos x="T12" y="T13"/>
                  </a:cxn>
                </a:cxnLst>
                <a:rect l="0" t="0" r="r" b="b"/>
                <a:pathLst>
                  <a:path w="143" h="143">
                    <a:moveTo>
                      <a:pt x="36" y="133"/>
                    </a:moveTo>
                    <a:cubicBezTo>
                      <a:pt x="47" y="139"/>
                      <a:pt x="59" y="143"/>
                      <a:pt x="72" y="143"/>
                    </a:cubicBezTo>
                    <a:cubicBezTo>
                      <a:pt x="85" y="143"/>
                      <a:pt x="97" y="139"/>
                      <a:pt x="108" y="133"/>
                    </a:cubicBezTo>
                    <a:cubicBezTo>
                      <a:pt x="129" y="120"/>
                      <a:pt x="143" y="97"/>
                      <a:pt x="143" y="71"/>
                    </a:cubicBezTo>
                    <a:cubicBezTo>
                      <a:pt x="143" y="32"/>
                      <a:pt x="111" y="0"/>
                      <a:pt x="72" y="0"/>
                    </a:cubicBezTo>
                    <a:cubicBezTo>
                      <a:pt x="32" y="0"/>
                      <a:pt x="0" y="32"/>
                      <a:pt x="0" y="71"/>
                    </a:cubicBezTo>
                    <a:cubicBezTo>
                      <a:pt x="0" y="98"/>
                      <a:pt x="15" y="121"/>
                      <a:pt x="36" y="1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55" name="Group 154">
              <a:extLst>
                <a:ext uri="{FF2B5EF4-FFF2-40B4-BE49-F238E27FC236}">
                  <a16:creationId xmlns:a16="http://schemas.microsoft.com/office/drawing/2014/main" id="{092FCFAD-3DFB-4E78-9EF6-F0478CF1EC0D}"/>
                </a:ext>
              </a:extLst>
            </p:cNvPr>
            <p:cNvGrpSpPr/>
            <p:nvPr/>
          </p:nvGrpSpPr>
          <p:grpSpPr>
            <a:xfrm>
              <a:off x="1844512" y="3242283"/>
              <a:ext cx="190255" cy="462984"/>
              <a:chOff x="4416425" y="3668713"/>
              <a:chExt cx="395288" cy="963613"/>
            </a:xfrm>
            <a:solidFill>
              <a:srgbClr val="092F57"/>
            </a:solidFill>
          </p:grpSpPr>
          <p:sp>
            <p:nvSpPr>
              <p:cNvPr id="192" name="Freeform 93">
                <a:extLst>
                  <a:ext uri="{FF2B5EF4-FFF2-40B4-BE49-F238E27FC236}">
                    <a16:creationId xmlns:a16="http://schemas.microsoft.com/office/drawing/2014/main" id="{FF19DE59-4DAE-45F2-A1FE-C7B9303A90F4}"/>
                  </a:ext>
                </a:extLst>
              </p:cNvPr>
              <p:cNvSpPr>
                <a:spLocks/>
              </p:cNvSpPr>
              <p:nvPr/>
            </p:nvSpPr>
            <p:spPr bwMode="auto">
              <a:xfrm>
                <a:off x="4416425" y="3967163"/>
                <a:ext cx="395288" cy="665163"/>
              </a:xfrm>
              <a:custGeom>
                <a:avLst/>
                <a:gdLst>
                  <a:gd name="T0" fmla="*/ 184 w 206"/>
                  <a:gd name="T1" fmla="*/ 206 h 347"/>
                  <a:gd name="T2" fmla="*/ 201 w 206"/>
                  <a:gd name="T3" fmla="*/ 195 h 347"/>
                  <a:gd name="T4" fmla="*/ 205 w 206"/>
                  <a:gd name="T5" fmla="*/ 167 h 347"/>
                  <a:gd name="T6" fmla="*/ 205 w 206"/>
                  <a:gd name="T7" fmla="*/ 124 h 347"/>
                  <a:gd name="T8" fmla="*/ 197 w 206"/>
                  <a:gd name="T9" fmla="*/ 71 h 347"/>
                  <a:gd name="T10" fmla="*/ 194 w 206"/>
                  <a:gd name="T11" fmla="*/ 57 h 347"/>
                  <a:gd name="T12" fmla="*/ 189 w 206"/>
                  <a:gd name="T13" fmla="*/ 46 h 347"/>
                  <a:gd name="T14" fmla="*/ 163 w 206"/>
                  <a:gd name="T15" fmla="*/ 31 h 347"/>
                  <a:gd name="T16" fmla="*/ 131 w 206"/>
                  <a:gd name="T17" fmla="*/ 86 h 347"/>
                  <a:gd name="T18" fmla="*/ 112 w 206"/>
                  <a:gd name="T19" fmla="*/ 38 h 347"/>
                  <a:gd name="T20" fmla="*/ 119 w 206"/>
                  <a:gd name="T21" fmla="*/ 23 h 347"/>
                  <a:gd name="T22" fmla="*/ 129 w 206"/>
                  <a:gd name="T23" fmla="*/ 32 h 347"/>
                  <a:gd name="T24" fmla="*/ 132 w 206"/>
                  <a:gd name="T25" fmla="*/ 30 h 347"/>
                  <a:gd name="T26" fmla="*/ 126 w 206"/>
                  <a:gd name="T27" fmla="*/ 3 h 347"/>
                  <a:gd name="T28" fmla="*/ 124 w 206"/>
                  <a:gd name="T29" fmla="*/ 0 h 347"/>
                  <a:gd name="T30" fmla="*/ 119 w 206"/>
                  <a:gd name="T31" fmla="*/ 3 h 347"/>
                  <a:gd name="T32" fmla="*/ 104 w 206"/>
                  <a:gd name="T33" fmla="*/ 10 h 347"/>
                  <a:gd name="T34" fmla="*/ 88 w 206"/>
                  <a:gd name="T35" fmla="*/ 3 h 347"/>
                  <a:gd name="T36" fmla="*/ 84 w 206"/>
                  <a:gd name="T37" fmla="*/ 0 h 347"/>
                  <a:gd name="T38" fmla="*/ 81 w 206"/>
                  <a:gd name="T39" fmla="*/ 3 h 347"/>
                  <a:gd name="T40" fmla="*/ 75 w 206"/>
                  <a:gd name="T41" fmla="*/ 30 h 347"/>
                  <a:gd name="T42" fmla="*/ 78 w 206"/>
                  <a:gd name="T43" fmla="*/ 32 h 347"/>
                  <a:gd name="T44" fmla="*/ 88 w 206"/>
                  <a:gd name="T45" fmla="*/ 23 h 347"/>
                  <a:gd name="T46" fmla="*/ 96 w 206"/>
                  <a:gd name="T47" fmla="*/ 38 h 347"/>
                  <a:gd name="T48" fmla="*/ 76 w 206"/>
                  <a:gd name="T49" fmla="*/ 87 h 347"/>
                  <a:gd name="T50" fmla="*/ 49 w 206"/>
                  <a:gd name="T51" fmla="*/ 34 h 347"/>
                  <a:gd name="T52" fmla="*/ 32 w 206"/>
                  <a:gd name="T53" fmla="*/ 39 h 347"/>
                  <a:gd name="T54" fmla="*/ 21 w 206"/>
                  <a:gd name="T55" fmla="*/ 54 h 347"/>
                  <a:gd name="T56" fmla="*/ 17 w 206"/>
                  <a:gd name="T57" fmla="*/ 64 h 347"/>
                  <a:gd name="T58" fmla="*/ 10 w 206"/>
                  <a:gd name="T59" fmla="*/ 90 h 347"/>
                  <a:gd name="T60" fmla="*/ 0 w 206"/>
                  <a:gd name="T61" fmla="*/ 158 h 347"/>
                  <a:gd name="T62" fmla="*/ 2 w 206"/>
                  <a:gd name="T63" fmla="*/ 193 h 347"/>
                  <a:gd name="T64" fmla="*/ 16 w 206"/>
                  <a:gd name="T65" fmla="*/ 204 h 347"/>
                  <a:gd name="T66" fmla="*/ 29 w 206"/>
                  <a:gd name="T67" fmla="*/ 191 h 347"/>
                  <a:gd name="T68" fmla="*/ 30 w 206"/>
                  <a:gd name="T69" fmla="*/ 192 h 347"/>
                  <a:gd name="T70" fmla="*/ 93 w 206"/>
                  <a:gd name="T71" fmla="*/ 343 h 347"/>
                  <a:gd name="T72" fmla="*/ 113 w 206"/>
                  <a:gd name="T73" fmla="*/ 343 h 347"/>
                  <a:gd name="T74" fmla="*/ 176 w 206"/>
                  <a:gd name="T75" fmla="*/ 20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6" h="347">
                    <a:moveTo>
                      <a:pt x="176" y="200"/>
                    </a:moveTo>
                    <a:cubicBezTo>
                      <a:pt x="178" y="203"/>
                      <a:pt x="181" y="205"/>
                      <a:pt x="184" y="206"/>
                    </a:cubicBezTo>
                    <a:cubicBezTo>
                      <a:pt x="185" y="206"/>
                      <a:pt x="186" y="206"/>
                      <a:pt x="187" y="206"/>
                    </a:cubicBezTo>
                    <a:cubicBezTo>
                      <a:pt x="194" y="206"/>
                      <a:pt x="199" y="202"/>
                      <a:pt x="201" y="195"/>
                    </a:cubicBezTo>
                    <a:cubicBezTo>
                      <a:pt x="201" y="195"/>
                      <a:pt x="201" y="195"/>
                      <a:pt x="201" y="195"/>
                    </a:cubicBezTo>
                    <a:cubicBezTo>
                      <a:pt x="203" y="185"/>
                      <a:pt x="204" y="176"/>
                      <a:pt x="205" y="167"/>
                    </a:cubicBezTo>
                    <a:cubicBezTo>
                      <a:pt x="205" y="164"/>
                      <a:pt x="205" y="162"/>
                      <a:pt x="205" y="160"/>
                    </a:cubicBezTo>
                    <a:cubicBezTo>
                      <a:pt x="206" y="148"/>
                      <a:pt x="206" y="136"/>
                      <a:pt x="205" y="124"/>
                    </a:cubicBezTo>
                    <a:cubicBezTo>
                      <a:pt x="205" y="113"/>
                      <a:pt x="203" y="101"/>
                      <a:pt x="201" y="89"/>
                    </a:cubicBezTo>
                    <a:cubicBezTo>
                      <a:pt x="200" y="83"/>
                      <a:pt x="199" y="77"/>
                      <a:pt x="197" y="71"/>
                    </a:cubicBezTo>
                    <a:cubicBezTo>
                      <a:pt x="197" y="68"/>
                      <a:pt x="196" y="65"/>
                      <a:pt x="195" y="62"/>
                    </a:cubicBezTo>
                    <a:cubicBezTo>
                      <a:pt x="194" y="57"/>
                      <a:pt x="194" y="57"/>
                      <a:pt x="194" y="57"/>
                    </a:cubicBezTo>
                    <a:cubicBezTo>
                      <a:pt x="192" y="53"/>
                      <a:pt x="192" y="53"/>
                      <a:pt x="192" y="53"/>
                    </a:cubicBezTo>
                    <a:cubicBezTo>
                      <a:pt x="192" y="51"/>
                      <a:pt x="191" y="48"/>
                      <a:pt x="189" y="46"/>
                    </a:cubicBezTo>
                    <a:cubicBezTo>
                      <a:pt x="184" y="37"/>
                      <a:pt x="174" y="31"/>
                      <a:pt x="164" y="31"/>
                    </a:cubicBezTo>
                    <a:cubicBezTo>
                      <a:pt x="163" y="31"/>
                      <a:pt x="163" y="31"/>
                      <a:pt x="163" y="31"/>
                    </a:cubicBezTo>
                    <a:cubicBezTo>
                      <a:pt x="136" y="78"/>
                      <a:pt x="136" y="78"/>
                      <a:pt x="136" y="78"/>
                    </a:cubicBezTo>
                    <a:cubicBezTo>
                      <a:pt x="131" y="86"/>
                      <a:pt x="131" y="86"/>
                      <a:pt x="131" y="86"/>
                    </a:cubicBezTo>
                    <a:cubicBezTo>
                      <a:pt x="112" y="43"/>
                      <a:pt x="112" y="43"/>
                      <a:pt x="112" y="43"/>
                    </a:cubicBezTo>
                    <a:cubicBezTo>
                      <a:pt x="111" y="42"/>
                      <a:pt x="111" y="40"/>
                      <a:pt x="112" y="38"/>
                    </a:cubicBezTo>
                    <a:cubicBezTo>
                      <a:pt x="117" y="24"/>
                      <a:pt x="117" y="24"/>
                      <a:pt x="117" y="24"/>
                    </a:cubicBezTo>
                    <a:cubicBezTo>
                      <a:pt x="118" y="24"/>
                      <a:pt x="119" y="23"/>
                      <a:pt x="119" y="23"/>
                    </a:cubicBezTo>
                    <a:cubicBezTo>
                      <a:pt x="120" y="23"/>
                      <a:pt x="120" y="23"/>
                      <a:pt x="121" y="24"/>
                    </a:cubicBezTo>
                    <a:cubicBezTo>
                      <a:pt x="129" y="32"/>
                      <a:pt x="129" y="32"/>
                      <a:pt x="129" y="32"/>
                    </a:cubicBezTo>
                    <a:cubicBezTo>
                      <a:pt x="130" y="32"/>
                      <a:pt x="130" y="32"/>
                      <a:pt x="130" y="32"/>
                    </a:cubicBezTo>
                    <a:cubicBezTo>
                      <a:pt x="131" y="32"/>
                      <a:pt x="133" y="31"/>
                      <a:pt x="132" y="30"/>
                    </a:cubicBezTo>
                    <a:cubicBezTo>
                      <a:pt x="128" y="10"/>
                      <a:pt x="128" y="10"/>
                      <a:pt x="128" y="10"/>
                    </a:cubicBezTo>
                    <a:cubicBezTo>
                      <a:pt x="126" y="3"/>
                      <a:pt x="126" y="3"/>
                      <a:pt x="126" y="3"/>
                    </a:cubicBezTo>
                    <a:cubicBezTo>
                      <a:pt x="126" y="2"/>
                      <a:pt x="126" y="2"/>
                      <a:pt x="126" y="2"/>
                    </a:cubicBezTo>
                    <a:cubicBezTo>
                      <a:pt x="126" y="1"/>
                      <a:pt x="125" y="0"/>
                      <a:pt x="124" y="0"/>
                    </a:cubicBezTo>
                    <a:cubicBezTo>
                      <a:pt x="123" y="0"/>
                      <a:pt x="122" y="0"/>
                      <a:pt x="121" y="1"/>
                    </a:cubicBezTo>
                    <a:cubicBezTo>
                      <a:pt x="121" y="2"/>
                      <a:pt x="120" y="3"/>
                      <a:pt x="119" y="3"/>
                    </a:cubicBezTo>
                    <a:cubicBezTo>
                      <a:pt x="116" y="6"/>
                      <a:pt x="113" y="8"/>
                      <a:pt x="109" y="9"/>
                    </a:cubicBezTo>
                    <a:cubicBezTo>
                      <a:pt x="108" y="10"/>
                      <a:pt x="106" y="10"/>
                      <a:pt x="104" y="10"/>
                    </a:cubicBezTo>
                    <a:cubicBezTo>
                      <a:pt x="102" y="10"/>
                      <a:pt x="100" y="10"/>
                      <a:pt x="98" y="9"/>
                    </a:cubicBezTo>
                    <a:cubicBezTo>
                      <a:pt x="94" y="8"/>
                      <a:pt x="91" y="6"/>
                      <a:pt x="88" y="3"/>
                    </a:cubicBezTo>
                    <a:cubicBezTo>
                      <a:pt x="87" y="3"/>
                      <a:pt x="87" y="2"/>
                      <a:pt x="86" y="1"/>
                    </a:cubicBezTo>
                    <a:cubicBezTo>
                      <a:pt x="85" y="0"/>
                      <a:pt x="85" y="0"/>
                      <a:pt x="84" y="0"/>
                    </a:cubicBezTo>
                    <a:cubicBezTo>
                      <a:pt x="83" y="0"/>
                      <a:pt x="82" y="0"/>
                      <a:pt x="81" y="2"/>
                    </a:cubicBezTo>
                    <a:cubicBezTo>
                      <a:pt x="81" y="3"/>
                      <a:pt x="81" y="3"/>
                      <a:pt x="81" y="3"/>
                    </a:cubicBezTo>
                    <a:cubicBezTo>
                      <a:pt x="80" y="10"/>
                      <a:pt x="80" y="10"/>
                      <a:pt x="80" y="10"/>
                    </a:cubicBezTo>
                    <a:cubicBezTo>
                      <a:pt x="75" y="30"/>
                      <a:pt x="75" y="30"/>
                      <a:pt x="75" y="30"/>
                    </a:cubicBezTo>
                    <a:cubicBezTo>
                      <a:pt x="75" y="31"/>
                      <a:pt x="76" y="32"/>
                      <a:pt x="77" y="32"/>
                    </a:cubicBezTo>
                    <a:cubicBezTo>
                      <a:pt x="78" y="32"/>
                      <a:pt x="78" y="32"/>
                      <a:pt x="78" y="32"/>
                    </a:cubicBezTo>
                    <a:cubicBezTo>
                      <a:pt x="87" y="24"/>
                      <a:pt x="87" y="24"/>
                      <a:pt x="87" y="24"/>
                    </a:cubicBezTo>
                    <a:cubicBezTo>
                      <a:pt x="87" y="23"/>
                      <a:pt x="88" y="23"/>
                      <a:pt x="88" y="23"/>
                    </a:cubicBezTo>
                    <a:cubicBezTo>
                      <a:pt x="89" y="23"/>
                      <a:pt x="90" y="24"/>
                      <a:pt x="90" y="24"/>
                    </a:cubicBezTo>
                    <a:cubicBezTo>
                      <a:pt x="96" y="38"/>
                      <a:pt x="96" y="38"/>
                      <a:pt x="96" y="38"/>
                    </a:cubicBezTo>
                    <a:cubicBezTo>
                      <a:pt x="97" y="40"/>
                      <a:pt x="96" y="42"/>
                      <a:pt x="96" y="43"/>
                    </a:cubicBezTo>
                    <a:cubicBezTo>
                      <a:pt x="76" y="87"/>
                      <a:pt x="76" y="87"/>
                      <a:pt x="76" y="87"/>
                    </a:cubicBezTo>
                    <a:cubicBezTo>
                      <a:pt x="75" y="86"/>
                      <a:pt x="75" y="85"/>
                      <a:pt x="74" y="85"/>
                    </a:cubicBezTo>
                    <a:cubicBezTo>
                      <a:pt x="66" y="67"/>
                      <a:pt x="56" y="49"/>
                      <a:pt x="49" y="34"/>
                    </a:cubicBezTo>
                    <a:cubicBezTo>
                      <a:pt x="48" y="32"/>
                      <a:pt x="47" y="31"/>
                      <a:pt x="46" y="29"/>
                    </a:cubicBezTo>
                    <a:cubicBezTo>
                      <a:pt x="32" y="39"/>
                      <a:pt x="32" y="39"/>
                      <a:pt x="32" y="39"/>
                    </a:cubicBezTo>
                    <a:cubicBezTo>
                      <a:pt x="30" y="41"/>
                      <a:pt x="28" y="42"/>
                      <a:pt x="27" y="44"/>
                    </a:cubicBezTo>
                    <a:cubicBezTo>
                      <a:pt x="25" y="47"/>
                      <a:pt x="23" y="50"/>
                      <a:pt x="21" y="54"/>
                    </a:cubicBezTo>
                    <a:cubicBezTo>
                      <a:pt x="21" y="56"/>
                      <a:pt x="21" y="56"/>
                      <a:pt x="21" y="56"/>
                    </a:cubicBezTo>
                    <a:cubicBezTo>
                      <a:pt x="17" y="64"/>
                      <a:pt x="17" y="64"/>
                      <a:pt x="17" y="64"/>
                    </a:cubicBezTo>
                    <a:cubicBezTo>
                      <a:pt x="16" y="67"/>
                      <a:pt x="16" y="70"/>
                      <a:pt x="15" y="73"/>
                    </a:cubicBezTo>
                    <a:cubicBezTo>
                      <a:pt x="13" y="78"/>
                      <a:pt x="11" y="84"/>
                      <a:pt x="10" y="90"/>
                    </a:cubicBezTo>
                    <a:cubicBezTo>
                      <a:pt x="7" y="101"/>
                      <a:pt x="5" y="112"/>
                      <a:pt x="3" y="124"/>
                    </a:cubicBezTo>
                    <a:cubicBezTo>
                      <a:pt x="2" y="135"/>
                      <a:pt x="1" y="146"/>
                      <a:pt x="0" y="158"/>
                    </a:cubicBezTo>
                    <a:cubicBezTo>
                      <a:pt x="0" y="160"/>
                      <a:pt x="0" y="163"/>
                      <a:pt x="0" y="165"/>
                    </a:cubicBezTo>
                    <a:cubicBezTo>
                      <a:pt x="1" y="174"/>
                      <a:pt x="1" y="184"/>
                      <a:pt x="2" y="193"/>
                    </a:cubicBezTo>
                    <a:cubicBezTo>
                      <a:pt x="3" y="198"/>
                      <a:pt x="8" y="203"/>
                      <a:pt x="14" y="204"/>
                    </a:cubicBezTo>
                    <a:cubicBezTo>
                      <a:pt x="15" y="204"/>
                      <a:pt x="15" y="204"/>
                      <a:pt x="16" y="204"/>
                    </a:cubicBezTo>
                    <a:cubicBezTo>
                      <a:pt x="22" y="204"/>
                      <a:pt x="28" y="199"/>
                      <a:pt x="29" y="192"/>
                    </a:cubicBezTo>
                    <a:cubicBezTo>
                      <a:pt x="29" y="191"/>
                      <a:pt x="29" y="191"/>
                      <a:pt x="29" y="191"/>
                    </a:cubicBezTo>
                    <a:cubicBezTo>
                      <a:pt x="29" y="191"/>
                      <a:pt x="29" y="191"/>
                      <a:pt x="29" y="191"/>
                    </a:cubicBezTo>
                    <a:cubicBezTo>
                      <a:pt x="30" y="191"/>
                      <a:pt x="30" y="192"/>
                      <a:pt x="30" y="192"/>
                    </a:cubicBezTo>
                    <a:cubicBezTo>
                      <a:pt x="30" y="195"/>
                      <a:pt x="31" y="197"/>
                      <a:pt x="31" y="200"/>
                    </a:cubicBezTo>
                    <a:cubicBezTo>
                      <a:pt x="40" y="253"/>
                      <a:pt x="55" y="298"/>
                      <a:pt x="93" y="343"/>
                    </a:cubicBezTo>
                    <a:cubicBezTo>
                      <a:pt x="96" y="345"/>
                      <a:pt x="100" y="347"/>
                      <a:pt x="103" y="347"/>
                    </a:cubicBezTo>
                    <a:cubicBezTo>
                      <a:pt x="107" y="347"/>
                      <a:pt x="111" y="345"/>
                      <a:pt x="113" y="343"/>
                    </a:cubicBezTo>
                    <a:cubicBezTo>
                      <a:pt x="152" y="299"/>
                      <a:pt x="166" y="254"/>
                      <a:pt x="175" y="202"/>
                    </a:cubicBezTo>
                    <a:cubicBezTo>
                      <a:pt x="176" y="201"/>
                      <a:pt x="176" y="201"/>
                      <a:pt x="176" y="2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3" name="Freeform 94">
                <a:extLst>
                  <a:ext uri="{FF2B5EF4-FFF2-40B4-BE49-F238E27FC236}">
                    <a16:creationId xmlns:a16="http://schemas.microsoft.com/office/drawing/2014/main" id="{0A89FE50-7DAA-483A-BE46-A6A23855DB89}"/>
                  </a:ext>
                </a:extLst>
              </p:cNvPr>
              <p:cNvSpPr>
                <a:spLocks/>
              </p:cNvSpPr>
              <p:nvPr/>
            </p:nvSpPr>
            <p:spPr bwMode="auto">
              <a:xfrm>
                <a:off x="4475163" y="3668713"/>
                <a:ext cx="274638" cy="274638"/>
              </a:xfrm>
              <a:custGeom>
                <a:avLst/>
                <a:gdLst>
                  <a:gd name="T0" fmla="*/ 36 w 143"/>
                  <a:gd name="T1" fmla="*/ 133 h 143"/>
                  <a:gd name="T2" fmla="*/ 72 w 143"/>
                  <a:gd name="T3" fmla="*/ 143 h 143"/>
                  <a:gd name="T4" fmla="*/ 108 w 143"/>
                  <a:gd name="T5" fmla="*/ 133 h 143"/>
                  <a:gd name="T6" fmla="*/ 143 w 143"/>
                  <a:gd name="T7" fmla="*/ 71 h 143"/>
                  <a:gd name="T8" fmla="*/ 72 w 143"/>
                  <a:gd name="T9" fmla="*/ 0 h 143"/>
                  <a:gd name="T10" fmla="*/ 0 w 143"/>
                  <a:gd name="T11" fmla="*/ 71 h 143"/>
                  <a:gd name="T12" fmla="*/ 36 w 143"/>
                  <a:gd name="T13" fmla="*/ 133 h 143"/>
                </a:gdLst>
                <a:ahLst/>
                <a:cxnLst>
                  <a:cxn ang="0">
                    <a:pos x="T0" y="T1"/>
                  </a:cxn>
                  <a:cxn ang="0">
                    <a:pos x="T2" y="T3"/>
                  </a:cxn>
                  <a:cxn ang="0">
                    <a:pos x="T4" y="T5"/>
                  </a:cxn>
                  <a:cxn ang="0">
                    <a:pos x="T6" y="T7"/>
                  </a:cxn>
                  <a:cxn ang="0">
                    <a:pos x="T8" y="T9"/>
                  </a:cxn>
                  <a:cxn ang="0">
                    <a:pos x="T10" y="T11"/>
                  </a:cxn>
                  <a:cxn ang="0">
                    <a:pos x="T12" y="T13"/>
                  </a:cxn>
                </a:cxnLst>
                <a:rect l="0" t="0" r="r" b="b"/>
                <a:pathLst>
                  <a:path w="143" h="143">
                    <a:moveTo>
                      <a:pt x="36" y="133"/>
                    </a:moveTo>
                    <a:cubicBezTo>
                      <a:pt x="47" y="139"/>
                      <a:pt x="59" y="143"/>
                      <a:pt x="72" y="143"/>
                    </a:cubicBezTo>
                    <a:cubicBezTo>
                      <a:pt x="85" y="143"/>
                      <a:pt x="97" y="139"/>
                      <a:pt x="108" y="133"/>
                    </a:cubicBezTo>
                    <a:cubicBezTo>
                      <a:pt x="129" y="120"/>
                      <a:pt x="143" y="97"/>
                      <a:pt x="143" y="71"/>
                    </a:cubicBezTo>
                    <a:cubicBezTo>
                      <a:pt x="143" y="32"/>
                      <a:pt x="111" y="0"/>
                      <a:pt x="72" y="0"/>
                    </a:cubicBezTo>
                    <a:cubicBezTo>
                      <a:pt x="32" y="0"/>
                      <a:pt x="0" y="32"/>
                      <a:pt x="0" y="71"/>
                    </a:cubicBezTo>
                    <a:cubicBezTo>
                      <a:pt x="0" y="98"/>
                      <a:pt x="15" y="121"/>
                      <a:pt x="36" y="1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56" name="Group 155">
              <a:extLst>
                <a:ext uri="{FF2B5EF4-FFF2-40B4-BE49-F238E27FC236}">
                  <a16:creationId xmlns:a16="http://schemas.microsoft.com/office/drawing/2014/main" id="{7D297F09-2702-4CA6-83CD-15BBF8FCE716}"/>
                </a:ext>
              </a:extLst>
            </p:cNvPr>
            <p:cNvGrpSpPr/>
            <p:nvPr/>
          </p:nvGrpSpPr>
          <p:grpSpPr>
            <a:xfrm>
              <a:off x="2246448" y="3250557"/>
              <a:ext cx="190255" cy="462984"/>
              <a:chOff x="4416425" y="3668713"/>
              <a:chExt cx="395288" cy="963613"/>
            </a:xfrm>
            <a:solidFill>
              <a:srgbClr val="092F57"/>
            </a:solidFill>
          </p:grpSpPr>
          <p:sp>
            <p:nvSpPr>
              <p:cNvPr id="190" name="Freeform 93">
                <a:extLst>
                  <a:ext uri="{FF2B5EF4-FFF2-40B4-BE49-F238E27FC236}">
                    <a16:creationId xmlns:a16="http://schemas.microsoft.com/office/drawing/2014/main" id="{2FE579B4-9893-4160-9601-1CFC977A04DE}"/>
                  </a:ext>
                </a:extLst>
              </p:cNvPr>
              <p:cNvSpPr>
                <a:spLocks/>
              </p:cNvSpPr>
              <p:nvPr/>
            </p:nvSpPr>
            <p:spPr bwMode="auto">
              <a:xfrm>
                <a:off x="4416425" y="3967163"/>
                <a:ext cx="395288" cy="665163"/>
              </a:xfrm>
              <a:custGeom>
                <a:avLst/>
                <a:gdLst>
                  <a:gd name="T0" fmla="*/ 184 w 206"/>
                  <a:gd name="T1" fmla="*/ 206 h 347"/>
                  <a:gd name="T2" fmla="*/ 201 w 206"/>
                  <a:gd name="T3" fmla="*/ 195 h 347"/>
                  <a:gd name="T4" fmla="*/ 205 w 206"/>
                  <a:gd name="T5" fmla="*/ 167 h 347"/>
                  <a:gd name="T6" fmla="*/ 205 w 206"/>
                  <a:gd name="T7" fmla="*/ 124 h 347"/>
                  <a:gd name="T8" fmla="*/ 197 w 206"/>
                  <a:gd name="T9" fmla="*/ 71 h 347"/>
                  <a:gd name="T10" fmla="*/ 194 w 206"/>
                  <a:gd name="T11" fmla="*/ 57 h 347"/>
                  <a:gd name="T12" fmla="*/ 189 w 206"/>
                  <a:gd name="T13" fmla="*/ 46 h 347"/>
                  <a:gd name="T14" fmla="*/ 163 w 206"/>
                  <a:gd name="T15" fmla="*/ 31 h 347"/>
                  <a:gd name="T16" fmla="*/ 131 w 206"/>
                  <a:gd name="T17" fmla="*/ 86 h 347"/>
                  <a:gd name="T18" fmla="*/ 112 w 206"/>
                  <a:gd name="T19" fmla="*/ 38 h 347"/>
                  <a:gd name="T20" fmla="*/ 119 w 206"/>
                  <a:gd name="T21" fmla="*/ 23 h 347"/>
                  <a:gd name="T22" fmla="*/ 129 w 206"/>
                  <a:gd name="T23" fmla="*/ 32 h 347"/>
                  <a:gd name="T24" fmla="*/ 132 w 206"/>
                  <a:gd name="T25" fmla="*/ 30 h 347"/>
                  <a:gd name="T26" fmla="*/ 126 w 206"/>
                  <a:gd name="T27" fmla="*/ 3 h 347"/>
                  <a:gd name="T28" fmla="*/ 124 w 206"/>
                  <a:gd name="T29" fmla="*/ 0 h 347"/>
                  <a:gd name="T30" fmla="*/ 119 w 206"/>
                  <a:gd name="T31" fmla="*/ 3 h 347"/>
                  <a:gd name="T32" fmla="*/ 104 w 206"/>
                  <a:gd name="T33" fmla="*/ 10 h 347"/>
                  <a:gd name="T34" fmla="*/ 88 w 206"/>
                  <a:gd name="T35" fmla="*/ 3 h 347"/>
                  <a:gd name="T36" fmla="*/ 84 w 206"/>
                  <a:gd name="T37" fmla="*/ 0 h 347"/>
                  <a:gd name="T38" fmla="*/ 81 w 206"/>
                  <a:gd name="T39" fmla="*/ 3 h 347"/>
                  <a:gd name="T40" fmla="*/ 75 w 206"/>
                  <a:gd name="T41" fmla="*/ 30 h 347"/>
                  <a:gd name="T42" fmla="*/ 78 w 206"/>
                  <a:gd name="T43" fmla="*/ 32 h 347"/>
                  <a:gd name="T44" fmla="*/ 88 w 206"/>
                  <a:gd name="T45" fmla="*/ 23 h 347"/>
                  <a:gd name="T46" fmla="*/ 96 w 206"/>
                  <a:gd name="T47" fmla="*/ 38 h 347"/>
                  <a:gd name="T48" fmla="*/ 76 w 206"/>
                  <a:gd name="T49" fmla="*/ 87 h 347"/>
                  <a:gd name="T50" fmla="*/ 49 w 206"/>
                  <a:gd name="T51" fmla="*/ 34 h 347"/>
                  <a:gd name="T52" fmla="*/ 32 w 206"/>
                  <a:gd name="T53" fmla="*/ 39 h 347"/>
                  <a:gd name="T54" fmla="*/ 21 w 206"/>
                  <a:gd name="T55" fmla="*/ 54 h 347"/>
                  <a:gd name="T56" fmla="*/ 17 w 206"/>
                  <a:gd name="T57" fmla="*/ 64 h 347"/>
                  <a:gd name="T58" fmla="*/ 10 w 206"/>
                  <a:gd name="T59" fmla="*/ 90 h 347"/>
                  <a:gd name="T60" fmla="*/ 0 w 206"/>
                  <a:gd name="T61" fmla="*/ 158 h 347"/>
                  <a:gd name="T62" fmla="*/ 2 w 206"/>
                  <a:gd name="T63" fmla="*/ 193 h 347"/>
                  <a:gd name="T64" fmla="*/ 16 w 206"/>
                  <a:gd name="T65" fmla="*/ 204 h 347"/>
                  <a:gd name="T66" fmla="*/ 29 w 206"/>
                  <a:gd name="T67" fmla="*/ 191 h 347"/>
                  <a:gd name="T68" fmla="*/ 30 w 206"/>
                  <a:gd name="T69" fmla="*/ 192 h 347"/>
                  <a:gd name="T70" fmla="*/ 93 w 206"/>
                  <a:gd name="T71" fmla="*/ 343 h 347"/>
                  <a:gd name="T72" fmla="*/ 113 w 206"/>
                  <a:gd name="T73" fmla="*/ 343 h 347"/>
                  <a:gd name="T74" fmla="*/ 176 w 206"/>
                  <a:gd name="T75" fmla="*/ 20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6" h="347">
                    <a:moveTo>
                      <a:pt x="176" y="200"/>
                    </a:moveTo>
                    <a:cubicBezTo>
                      <a:pt x="178" y="203"/>
                      <a:pt x="181" y="205"/>
                      <a:pt x="184" y="206"/>
                    </a:cubicBezTo>
                    <a:cubicBezTo>
                      <a:pt x="185" y="206"/>
                      <a:pt x="186" y="206"/>
                      <a:pt x="187" y="206"/>
                    </a:cubicBezTo>
                    <a:cubicBezTo>
                      <a:pt x="194" y="206"/>
                      <a:pt x="199" y="202"/>
                      <a:pt x="201" y="195"/>
                    </a:cubicBezTo>
                    <a:cubicBezTo>
                      <a:pt x="201" y="195"/>
                      <a:pt x="201" y="195"/>
                      <a:pt x="201" y="195"/>
                    </a:cubicBezTo>
                    <a:cubicBezTo>
                      <a:pt x="203" y="185"/>
                      <a:pt x="204" y="176"/>
                      <a:pt x="205" y="167"/>
                    </a:cubicBezTo>
                    <a:cubicBezTo>
                      <a:pt x="205" y="164"/>
                      <a:pt x="205" y="162"/>
                      <a:pt x="205" y="160"/>
                    </a:cubicBezTo>
                    <a:cubicBezTo>
                      <a:pt x="206" y="148"/>
                      <a:pt x="206" y="136"/>
                      <a:pt x="205" y="124"/>
                    </a:cubicBezTo>
                    <a:cubicBezTo>
                      <a:pt x="205" y="113"/>
                      <a:pt x="203" y="101"/>
                      <a:pt x="201" y="89"/>
                    </a:cubicBezTo>
                    <a:cubicBezTo>
                      <a:pt x="200" y="83"/>
                      <a:pt x="199" y="77"/>
                      <a:pt x="197" y="71"/>
                    </a:cubicBezTo>
                    <a:cubicBezTo>
                      <a:pt x="197" y="68"/>
                      <a:pt x="196" y="65"/>
                      <a:pt x="195" y="62"/>
                    </a:cubicBezTo>
                    <a:cubicBezTo>
                      <a:pt x="194" y="57"/>
                      <a:pt x="194" y="57"/>
                      <a:pt x="194" y="57"/>
                    </a:cubicBezTo>
                    <a:cubicBezTo>
                      <a:pt x="192" y="53"/>
                      <a:pt x="192" y="53"/>
                      <a:pt x="192" y="53"/>
                    </a:cubicBezTo>
                    <a:cubicBezTo>
                      <a:pt x="192" y="51"/>
                      <a:pt x="191" y="48"/>
                      <a:pt x="189" y="46"/>
                    </a:cubicBezTo>
                    <a:cubicBezTo>
                      <a:pt x="184" y="37"/>
                      <a:pt x="174" y="31"/>
                      <a:pt x="164" y="31"/>
                    </a:cubicBezTo>
                    <a:cubicBezTo>
                      <a:pt x="163" y="31"/>
                      <a:pt x="163" y="31"/>
                      <a:pt x="163" y="31"/>
                    </a:cubicBezTo>
                    <a:cubicBezTo>
                      <a:pt x="136" y="78"/>
                      <a:pt x="136" y="78"/>
                      <a:pt x="136" y="78"/>
                    </a:cubicBezTo>
                    <a:cubicBezTo>
                      <a:pt x="131" y="86"/>
                      <a:pt x="131" y="86"/>
                      <a:pt x="131" y="86"/>
                    </a:cubicBezTo>
                    <a:cubicBezTo>
                      <a:pt x="112" y="43"/>
                      <a:pt x="112" y="43"/>
                      <a:pt x="112" y="43"/>
                    </a:cubicBezTo>
                    <a:cubicBezTo>
                      <a:pt x="111" y="42"/>
                      <a:pt x="111" y="40"/>
                      <a:pt x="112" y="38"/>
                    </a:cubicBezTo>
                    <a:cubicBezTo>
                      <a:pt x="117" y="24"/>
                      <a:pt x="117" y="24"/>
                      <a:pt x="117" y="24"/>
                    </a:cubicBezTo>
                    <a:cubicBezTo>
                      <a:pt x="118" y="24"/>
                      <a:pt x="119" y="23"/>
                      <a:pt x="119" y="23"/>
                    </a:cubicBezTo>
                    <a:cubicBezTo>
                      <a:pt x="120" y="23"/>
                      <a:pt x="120" y="23"/>
                      <a:pt x="121" y="24"/>
                    </a:cubicBezTo>
                    <a:cubicBezTo>
                      <a:pt x="129" y="32"/>
                      <a:pt x="129" y="32"/>
                      <a:pt x="129" y="32"/>
                    </a:cubicBezTo>
                    <a:cubicBezTo>
                      <a:pt x="130" y="32"/>
                      <a:pt x="130" y="32"/>
                      <a:pt x="130" y="32"/>
                    </a:cubicBezTo>
                    <a:cubicBezTo>
                      <a:pt x="131" y="32"/>
                      <a:pt x="133" y="31"/>
                      <a:pt x="132" y="30"/>
                    </a:cubicBezTo>
                    <a:cubicBezTo>
                      <a:pt x="128" y="10"/>
                      <a:pt x="128" y="10"/>
                      <a:pt x="128" y="10"/>
                    </a:cubicBezTo>
                    <a:cubicBezTo>
                      <a:pt x="126" y="3"/>
                      <a:pt x="126" y="3"/>
                      <a:pt x="126" y="3"/>
                    </a:cubicBezTo>
                    <a:cubicBezTo>
                      <a:pt x="126" y="2"/>
                      <a:pt x="126" y="2"/>
                      <a:pt x="126" y="2"/>
                    </a:cubicBezTo>
                    <a:cubicBezTo>
                      <a:pt x="126" y="1"/>
                      <a:pt x="125" y="0"/>
                      <a:pt x="124" y="0"/>
                    </a:cubicBezTo>
                    <a:cubicBezTo>
                      <a:pt x="123" y="0"/>
                      <a:pt x="122" y="0"/>
                      <a:pt x="121" y="1"/>
                    </a:cubicBezTo>
                    <a:cubicBezTo>
                      <a:pt x="121" y="2"/>
                      <a:pt x="120" y="3"/>
                      <a:pt x="119" y="3"/>
                    </a:cubicBezTo>
                    <a:cubicBezTo>
                      <a:pt x="116" y="6"/>
                      <a:pt x="113" y="8"/>
                      <a:pt x="109" y="9"/>
                    </a:cubicBezTo>
                    <a:cubicBezTo>
                      <a:pt x="108" y="10"/>
                      <a:pt x="106" y="10"/>
                      <a:pt x="104" y="10"/>
                    </a:cubicBezTo>
                    <a:cubicBezTo>
                      <a:pt x="102" y="10"/>
                      <a:pt x="100" y="10"/>
                      <a:pt x="98" y="9"/>
                    </a:cubicBezTo>
                    <a:cubicBezTo>
                      <a:pt x="94" y="8"/>
                      <a:pt x="91" y="6"/>
                      <a:pt x="88" y="3"/>
                    </a:cubicBezTo>
                    <a:cubicBezTo>
                      <a:pt x="87" y="3"/>
                      <a:pt x="87" y="2"/>
                      <a:pt x="86" y="1"/>
                    </a:cubicBezTo>
                    <a:cubicBezTo>
                      <a:pt x="85" y="0"/>
                      <a:pt x="85" y="0"/>
                      <a:pt x="84" y="0"/>
                    </a:cubicBezTo>
                    <a:cubicBezTo>
                      <a:pt x="83" y="0"/>
                      <a:pt x="82" y="0"/>
                      <a:pt x="81" y="2"/>
                    </a:cubicBezTo>
                    <a:cubicBezTo>
                      <a:pt x="81" y="3"/>
                      <a:pt x="81" y="3"/>
                      <a:pt x="81" y="3"/>
                    </a:cubicBezTo>
                    <a:cubicBezTo>
                      <a:pt x="80" y="10"/>
                      <a:pt x="80" y="10"/>
                      <a:pt x="80" y="10"/>
                    </a:cubicBezTo>
                    <a:cubicBezTo>
                      <a:pt x="75" y="30"/>
                      <a:pt x="75" y="30"/>
                      <a:pt x="75" y="30"/>
                    </a:cubicBezTo>
                    <a:cubicBezTo>
                      <a:pt x="75" y="31"/>
                      <a:pt x="76" y="32"/>
                      <a:pt x="77" y="32"/>
                    </a:cubicBezTo>
                    <a:cubicBezTo>
                      <a:pt x="78" y="32"/>
                      <a:pt x="78" y="32"/>
                      <a:pt x="78" y="32"/>
                    </a:cubicBezTo>
                    <a:cubicBezTo>
                      <a:pt x="87" y="24"/>
                      <a:pt x="87" y="24"/>
                      <a:pt x="87" y="24"/>
                    </a:cubicBezTo>
                    <a:cubicBezTo>
                      <a:pt x="87" y="23"/>
                      <a:pt x="88" y="23"/>
                      <a:pt x="88" y="23"/>
                    </a:cubicBezTo>
                    <a:cubicBezTo>
                      <a:pt x="89" y="23"/>
                      <a:pt x="90" y="24"/>
                      <a:pt x="90" y="24"/>
                    </a:cubicBezTo>
                    <a:cubicBezTo>
                      <a:pt x="96" y="38"/>
                      <a:pt x="96" y="38"/>
                      <a:pt x="96" y="38"/>
                    </a:cubicBezTo>
                    <a:cubicBezTo>
                      <a:pt x="97" y="40"/>
                      <a:pt x="96" y="42"/>
                      <a:pt x="96" y="43"/>
                    </a:cubicBezTo>
                    <a:cubicBezTo>
                      <a:pt x="76" y="87"/>
                      <a:pt x="76" y="87"/>
                      <a:pt x="76" y="87"/>
                    </a:cubicBezTo>
                    <a:cubicBezTo>
                      <a:pt x="75" y="86"/>
                      <a:pt x="75" y="85"/>
                      <a:pt x="74" y="85"/>
                    </a:cubicBezTo>
                    <a:cubicBezTo>
                      <a:pt x="66" y="67"/>
                      <a:pt x="56" y="49"/>
                      <a:pt x="49" y="34"/>
                    </a:cubicBezTo>
                    <a:cubicBezTo>
                      <a:pt x="48" y="32"/>
                      <a:pt x="47" y="31"/>
                      <a:pt x="46" y="29"/>
                    </a:cubicBezTo>
                    <a:cubicBezTo>
                      <a:pt x="32" y="39"/>
                      <a:pt x="32" y="39"/>
                      <a:pt x="32" y="39"/>
                    </a:cubicBezTo>
                    <a:cubicBezTo>
                      <a:pt x="30" y="41"/>
                      <a:pt x="28" y="42"/>
                      <a:pt x="27" y="44"/>
                    </a:cubicBezTo>
                    <a:cubicBezTo>
                      <a:pt x="25" y="47"/>
                      <a:pt x="23" y="50"/>
                      <a:pt x="21" y="54"/>
                    </a:cubicBezTo>
                    <a:cubicBezTo>
                      <a:pt x="21" y="56"/>
                      <a:pt x="21" y="56"/>
                      <a:pt x="21" y="56"/>
                    </a:cubicBezTo>
                    <a:cubicBezTo>
                      <a:pt x="17" y="64"/>
                      <a:pt x="17" y="64"/>
                      <a:pt x="17" y="64"/>
                    </a:cubicBezTo>
                    <a:cubicBezTo>
                      <a:pt x="16" y="67"/>
                      <a:pt x="16" y="70"/>
                      <a:pt x="15" y="73"/>
                    </a:cubicBezTo>
                    <a:cubicBezTo>
                      <a:pt x="13" y="78"/>
                      <a:pt x="11" y="84"/>
                      <a:pt x="10" y="90"/>
                    </a:cubicBezTo>
                    <a:cubicBezTo>
                      <a:pt x="7" y="101"/>
                      <a:pt x="5" y="112"/>
                      <a:pt x="3" y="124"/>
                    </a:cubicBezTo>
                    <a:cubicBezTo>
                      <a:pt x="2" y="135"/>
                      <a:pt x="1" y="146"/>
                      <a:pt x="0" y="158"/>
                    </a:cubicBezTo>
                    <a:cubicBezTo>
                      <a:pt x="0" y="160"/>
                      <a:pt x="0" y="163"/>
                      <a:pt x="0" y="165"/>
                    </a:cubicBezTo>
                    <a:cubicBezTo>
                      <a:pt x="1" y="174"/>
                      <a:pt x="1" y="184"/>
                      <a:pt x="2" y="193"/>
                    </a:cubicBezTo>
                    <a:cubicBezTo>
                      <a:pt x="3" y="198"/>
                      <a:pt x="8" y="203"/>
                      <a:pt x="14" y="204"/>
                    </a:cubicBezTo>
                    <a:cubicBezTo>
                      <a:pt x="15" y="204"/>
                      <a:pt x="15" y="204"/>
                      <a:pt x="16" y="204"/>
                    </a:cubicBezTo>
                    <a:cubicBezTo>
                      <a:pt x="22" y="204"/>
                      <a:pt x="28" y="199"/>
                      <a:pt x="29" y="192"/>
                    </a:cubicBezTo>
                    <a:cubicBezTo>
                      <a:pt x="29" y="191"/>
                      <a:pt x="29" y="191"/>
                      <a:pt x="29" y="191"/>
                    </a:cubicBezTo>
                    <a:cubicBezTo>
                      <a:pt x="29" y="191"/>
                      <a:pt x="29" y="191"/>
                      <a:pt x="29" y="191"/>
                    </a:cubicBezTo>
                    <a:cubicBezTo>
                      <a:pt x="30" y="191"/>
                      <a:pt x="30" y="192"/>
                      <a:pt x="30" y="192"/>
                    </a:cubicBezTo>
                    <a:cubicBezTo>
                      <a:pt x="30" y="195"/>
                      <a:pt x="31" y="197"/>
                      <a:pt x="31" y="200"/>
                    </a:cubicBezTo>
                    <a:cubicBezTo>
                      <a:pt x="40" y="253"/>
                      <a:pt x="55" y="298"/>
                      <a:pt x="93" y="343"/>
                    </a:cubicBezTo>
                    <a:cubicBezTo>
                      <a:pt x="96" y="345"/>
                      <a:pt x="100" y="347"/>
                      <a:pt x="103" y="347"/>
                    </a:cubicBezTo>
                    <a:cubicBezTo>
                      <a:pt x="107" y="347"/>
                      <a:pt x="111" y="345"/>
                      <a:pt x="113" y="343"/>
                    </a:cubicBezTo>
                    <a:cubicBezTo>
                      <a:pt x="152" y="299"/>
                      <a:pt x="166" y="254"/>
                      <a:pt x="175" y="202"/>
                    </a:cubicBezTo>
                    <a:cubicBezTo>
                      <a:pt x="176" y="201"/>
                      <a:pt x="176" y="201"/>
                      <a:pt x="176" y="2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1" name="Freeform 94">
                <a:extLst>
                  <a:ext uri="{FF2B5EF4-FFF2-40B4-BE49-F238E27FC236}">
                    <a16:creationId xmlns:a16="http://schemas.microsoft.com/office/drawing/2014/main" id="{9A989C04-90B1-4522-8065-FD9884F5B951}"/>
                  </a:ext>
                </a:extLst>
              </p:cNvPr>
              <p:cNvSpPr>
                <a:spLocks/>
              </p:cNvSpPr>
              <p:nvPr/>
            </p:nvSpPr>
            <p:spPr bwMode="auto">
              <a:xfrm>
                <a:off x="4475163" y="3668713"/>
                <a:ext cx="274638" cy="274638"/>
              </a:xfrm>
              <a:custGeom>
                <a:avLst/>
                <a:gdLst>
                  <a:gd name="T0" fmla="*/ 36 w 143"/>
                  <a:gd name="T1" fmla="*/ 133 h 143"/>
                  <a:gd name="T2" fmla="*/ 72 w 143"/>
                  <a:gd name="T3" fmla="*/ 143 h 143"/>
                  <a:gd name="T4" fmla="*/ 108 w 143"/>
                  <a:gd name="T5" fmla="*/ 133 h 143"/>
                  <a:gd name="T6" fmla="*/ 143 w 143"/>
                  <a:gd name="T7" fmla="*/ 71 h 143"/>
                  <a:gd name="T8" fmla="*/ 72 w 143"/>
                  <a:gd name="T9" fmla="*/ 0 h 143"/>
                  <a:gd name="T10" fmla="*/ 0 w 143"/>
                  <a:gd name="T11" fmla="*/ 71 h 143"/>
                  <a:gd name="T12" fmla="*/ 36 w 143"/>
                  <a:gd name="T13" fmla="*/ 133 h 143"/>
                </a:gdLst>
                <a:ahLst/>
                <a:cxnLst>
                  <a:cxn ang="0">
                    <a:pos x="T0" y="T1"/>
                  </a:cxn>
                  <a:cxn ang="0">
                    <a:pos x="T2" y="T3"/>
                  </a:cxn>
                  <a:cxn ang="0">
                    <a:pos x="T4" y="T5"/>
                  </a:cxn>
                  <a:cxn ang="0">
                    <a:pos x="T6" y="T7"/>
                  </a:cxn>
                  <a:cxn ang="0">
                    <a:pos x="T8" y="T9"/>
                  </a:cxn>
                  <a:cxn ang="0">
                    <a:pos x="T10" y="T11"/>
                  </a:cxn>
                  <a:cxn ang="0">
                    <a:pos x="T12" y="T13"/>
                  </a:cxn>
                </a:cxnLst>
                <a:rect l="0" t="0" r="r" b="b"/>
                <a:pathLst>
                  <a:path w="143" h="143">
                    <a:moveTo>
                      <a:pt x="36" y="133"/>
                    </a:moveTo>
                    <a:cubicBezTo>
                      <a:pt x="47" y="139"/>
                      <a:pt x="59" y="143"/>
                      <a:pt x="72" y="143"/>
                    </a:cubicBezTo>
                    <a:cubicBezTo>
                      <a:pt x="85" y="143"/>
                      <a:pt x="97" y="139"/>
                      <a:pt x="108" y="133"/>
                    </a:cubicBezTo>
                    <a:cubicBezTo>
                      <a:pt x="129" y="120"/>
                      <a:pt x="143" y="97"/>
                      <a:pt x="143" y="71"/>
                    </a:cubicBezTo>
                    <a:cubicBezTo>
                      <a:pt x="143" y="32"/>
                      <a:pt x="111" y="0"/>
                      <a:pt x="72" y="0"/>
                    </a:cubicBezTo>
                    <a:cubicBezTo>
                      <a:pt x="32" y="0"/>
                      <a:pt x="0" y="32"/>
                      <a:pt x="0" y="71"/>
                    </a:cubicBezTo>
                    <a:cubicBezTo>
                      <a:pt x="0" y="98"/>
                      <a:pt x="15" y="121"/>
                      <a:pt x="36" y="1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57" name="Group 156">
              <a:extLst>
                <a:ext uri="{FF2B5EF4-FFF2-40B4-BE49-F238E27FC236}">
                  <a16:creationId xmlns:a16="http://schemas.microsoft.com/office/drawing/2014/main" id="{91EA98E2-A486-4A8F-BD34-7E730E121D0D}"/>
                </a:ext>
              </a:extLst>
            </p:cNvPr>
            <p:cNvGrpSpPr/>
            <p:nvPr/>
          </p:nvGrpSpPr>
          <p:grpSpPr>
            <a:xfrm>
              <a:off x="1431833" y="3245025"/>
              <a:ext cx="190255" cy="462984"/>
              <a:chOff x="4416425" y="3668713"/>
              <a:chExt cx="395288" cy="963613"/>
            </a:xfrm>
            <a:solidFill>
              <a:srgbClr val="092F57"/>
            </a:solidFill>
          </p:grpSpPr>
          <p:sp>
            <p:nvSpPr>
              <p:cNvPr id="188" name="Freeform 93">
                <a:extLst>
                  <a:ext uri="{FF2B5EF4-FFF2-40B4-BE49-F238E27FC236}">
                    <a16:creationId xmlns:a16="http://schemas.microsoft.com/office/drawing/2014/main" id="{CBA765B3-C01C-4A35-93C8-F88D224A07AE}"/>
                  </a:ext>
                </a:extLst>
              </p:cNvPr>
              <p:cNvSpPr>
                <a:spLocks/>
              </p:cNvSpPr>
              <p:nvPr/>
            </p:nvSpPr>
            <p:spPr bwMode="auto">
              <a:xfrm>
                <a:off x="4416425" y="3967163"/>
                <a:ext cx="395288" cy="665163"/>
              </a:xfrm>
              <a:custGeom>
                <a:avLst/>
                <a:gdLst>
                  <a:gd name="T0" fmla="*/ 184 w 206"/>
                  <a:gd name="T1" fmla="*/ 206 h 347"/>
                  <a:gd name="T2" fmla="*/ 201 w 206"/>
                  <a:gd name="T3" fmla="*/ 195 h 347"/>
                  <a:gd name="T4" fmla="*/ 205 w 206"/>
                  <a:gd name="T5" fmla="*/ 167 h 347"/>
                  <a:gd name="T6" fmla="*/ 205 w 206"/>
                  <a:gd name="T7" fmla="*/ 124 h 347"/>
                  <a:gd name="T8" fmla="*/ 197 w 206"/>
                  <a:gd name="T9" fmla="*/ 71 h 347"/>
                  <a:gd name="T10" fmla="*/ 194 w 206"/>
                  <a:gd name="T11" fmla="*/ 57 h 347"/>
                  <a:gd name="T12" fmla="*/ 189 w 206"/>
                  <a:gd name="T13" fmla="*/ 46 h 347"/>
                  <a:gd name="T14" fmla="*/ 163 w 206"/>
                  <a:gd name="T15" fmla="*/ 31 h 347"/>
                  <a:gd name="T16" fmla="*/ 131 w 206"/>
                  <a:gd name="T17" fmla="*/ 86 h 347"/>
                  <a:gd name="T18" fmla="*/ 112 w 206"/>
                  <a:gd name="T19" fmla="*/ 38 h 347"/>
                  <a:gd name="T20" fmla="*/ 119 w 206"/>
                  <a:gd name="T21" fmla="*/ 23 h 347"/>
                  <a:gd name="T22" fmla="*/ 129 w 206"/>
                  <a:gd name="T23" fmla="*/ 32 h 347"/>
                  <a:gd name="T24" fmla="*/ 132 w 206"/>
                  <a:gd name="T25" fmla="*/ 30 h 347"/>
                  <a:gd name="T26" fmla="*/ 126 w 206"/>
                  <a:gd name="T27" fmla="*/ 3 h 347"/>
                  <a:gd name="T28" fmla="*/ 124 w 206"/>
                  <a:gd name="T29" fmla="*/ 0 h 347"/>
                  <a:gd name="T30" fmla="*/ 119 w 206"/>
                  <a:gd name="T31" fmla="*/ 3 h 347"/>
                  <a:gd name="T32" fmla="*/ 104 w 206"/>
                  <a:gd name="T33" fmla="*/ 10 h 347"/>
                  <a:gd name="T34" fmla="*/ 88 w 206"/>
                  <a:gd name="T35" fmla="*/ 3 h 347"/>
                  <a:gd name="T36" fmla="*/ 84 w 206"/>
                  <a:gd name="T37" fmla="*/ 0 h 347"/>
                  <a:gd name="T38" fmla="*/ 81 w 206"/>
                  <a:gd name="T39" fmla="*/ 3 h 347"/>
                  <a:gd name="T40" fmla="*/ 75 w 206"/>
                  <a:gd name="T41" fmla="*/ 30 h 347"/>
                  <a:gd name="T42" fmla="*/ 78 w 206"/>
                  <a:gd name="T43" fmla="*/ 32 h 347"/>
                  <a:gd name="T44" fmla="*/ 88 w 206"/>
                  <a:gd name="T45" fmla="*/ 23 h 347"/>
                  <a:gd name="T46" fmla="*/ 96 w 206"/>
                  <a:gd name="T47" fmla="*/ 38 h 347"/>
                  <a:gd name="T48" fmla="*/ 76 w 206"/>
                  <a:gd name="T49" fmla="*/ 87 h 347"/>
                  <a:gd name="T50" fmla="*/ 49 w 206"/>
                  <a:gd name="T51" fmla="*/ 34 h 347"/>
                  <a:gd name="T52" fmla="*/ 32 w 206"/>
                  <a:gd name="T53" fmla="*/ 39 h 347"/>
                  <a:gd name="T54" fmla="*/ 21 w 206"/>
                  <a:gd name="T55" fmla="*/ 54 h 347"/>
                  <a:gd name="T56" fmla="*/ 17 w 206"/>
                  <a:gd name="T57" fmla="*/ 64 h 347"/>
                  <a:gd name="T58" fmla="*/ 10 w 206"/>
                  <a:gd name="T59" fmla="*/ 90 h 347"/>
                  <a:gd name="T60" fmla="*/ 0 w 206"/>
                  <a:gd name="T61" fmla="*/ 158 h 347"/>
                  <a:gd name="T62" fmla="*/ 2 w 206"/>
                  <a:gd name="T63" fmla="*/ 193 h 347"/>
                  <a:gd name="T64" fmla="*/ 16 w 206"/>
                  <a:gd name="T65" fmla="*/ 204 h 347"/>
                  <a:gd name="T66" fmla="*/ 29 w 206"/>
                  <a:gd name="T67" fmla="*/ 191 h 347"/>
                  <a:gd name="T68" fmla="*/ 30 w 206"/>
                  <a:gd name="T69" fmla="*/ 192 h 347"/>
                  <a:gd name="T70" fmla="*/ 93 w 206"/>
                  <a:gd name="T71" fmla="*/ 343 h 347"/>
                  <a:gd name="T72" fmla="*/ 113 w 206"/>
                  <a:gd name="T73" fmla="*/ 343 h 347"/>
                  <a:gd name="T74" fmla="*/ 176 w 206"/>
                  <a:gd name="T75" fmla="*/ 20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6" h="347">
                    <a:moveTo>
                      <a:pt x="176" y="200"/>
                    </a:moveTo>
                    <a:cubicBezTo>
                      <a:pt x="178" y="203"/>
                      <a:pt x="181" y="205"/>
                      <a:pt x="184" y="206"/>
                    </a:cubicBezTo>
                    <a:cubicBezTo>
                      <a:pt x="185" y="206"/>
                      <a:pt x="186" y="206"/>
                      <a:pt x="187" y="206"/>
                    </a:cubicBezTo>
                    <a:cubicBezTo>
                      <a:pt x="194" y="206"/>
                      <a:pt x="199" y="202"/>
                      <a:pt x="201" y="195"/>
                    </a:cubicBezTo>
                    <a:cubicBezTo>
                      <a:pt x="201" y="195"/>
                      <a:pt x="201" y="195"/>
                      <a:pt x="201" y="195"/>
                    </a:cubicBezTo>
                    <a:cubicBezTo>
                      <a:pt x="203" y="185"/>
                      <a:pt x="204" y="176"/>
                      <a:pt x="205" y="167"/>
                    </a:cubicBezTo>
                    <a:cubicBezTo>
                      <a:pt x="205" y="164"/>
                      <a:pt x="205" y="162"/>
                      <a:pt x="205" y="160"/>
                    </a:cubicBezTo>
                    <a:cubicBezTo>
                      <a:pt x="206" y="148"/>
                      <a:pt x="206" y="136"/>
                      <a:pt x="205" y="124"/>
                    </a:cubicBezTo>
                    <a:cubicBezTo>
                      <a:pt x="205" y="113"/>
                      <a:pt x="203" y="101"/>
                      <a:pt x="201" y="89"/>
                    </a:cubicBezTo>
                    <a:cubicBezTo>
                      <a:pt x="200" y="83"/>
                      <a:pt x="199" y="77"/>
                      <a:pt x="197" y="71"/>
                    </a:cubicBezTo>
                    <a:cubicBezTo>
                      <a:pt x="197" y="68"/>
                      <a:pt x="196" y="65"/>
                      <a:pt x="195" y="62"/>
                    </a:cubicBezTo>
                    <a:cubicBezTo>
                      <a:pt x="194" y="57"/>
                      <a:pt x="194" y="57"/>
                      <a:pt x="194" y="57"/>
                    </a:cubicBezTo>
                    <a:cubicBezTo>
                      <a:pt x="192" y="53"/>
                      <a:pt x="192" y="53"/>
                      <a:pt x="192" y="53"/>
                    </a:cubicBezTo>
                    <a:cubicBezTo>
                      <a:pt x="192" y="51"/>
                      <a:pt x="191" y="48"/>
                      <a:pt x="189" y="46"/>
                    </a:cubicBezTo>
                    <a:cubicBezTo>
                      <a:pt x="184" y="37"/>
                      <a:pt x="174" y="31"/>
                      <a:pt x="164" y="31"/>
                    </a:cubicBezTo>
                    <a:cubicBezTo>
                      <a:pt x="163" y="31"/>
                      <a:pt x="163" y="31"/>
                      <a:pt x="163" y="31"/>
                    </a:cubicBezTo>
                    <a:cubicBezTo>
                      <a:pt x="136" y="78"/>
                      <a:pt x="136" y="78"/>
                      <a:pt x="136" y="78"/>
                    </a:cubicBezTo>
                    <a:cubicBezTo>
                      <a:pt x="131" y="86"/>
                      <a:pt x="131" y="86"/>
                      <a:pt x="131" y="86"/>
                    </a:cubicBezTo>
                    <a:cubicBezTo>
                      <a:pt x="112" y="43"/>
                      <a:pt x="112" y="43"/>
                      <a:pt x="112" y="43"/>
                    </a:cubicBezTo>
                    <a:cubicBezTo>
                      <a:pt x="111" y="42"/>
                      <a:pt x="111" y="40"/>
                      <a:pt x="112" y="38"/>
                    </a:cubicBezTo>
                    <a:cubicBezTo>
                      <a:pt x="117" y="24"/>
                      <a:pt x="117" y="24"/>
                      <a:pt x="117" y="24"/>
                    </a:cubicBezTo>
                    <a:cubicBezTo>
                      <a:pt x="118" y="24"/>
                      <a:pt x="119" y="23"/>
                      <a:pt x="119" y="23"/>
                    </a:cubicBezTo>
                    <a:cubicBezTo>
                      <a:pt x="120" y="23"/>
                      <a:pt x="120" y="23"/>
                      <a:pt x="121" y="24"/>
                    </a:cubicBezTo>
                    <a:cubicBezTo>
                      <a:pt x="129" y="32"/>
                      <a:pt x="129" y="32"/>
                      <a:pt x="129" y="32"/>
                    </a:cubicBezTo>
                    <a:cubicBezTo>
                      <a:pt x="130" y="32"/>
                      <a:pt x="130" y="32"/>
                      <a:pt x="130" y="32"/>
                    </a:cubicBezTo>
                    <a:cubicBezTo>
                      <a:pt x="131" y="32"/>
                      <a:pt x="133" y="31"/>
                      <a:pt x="132" y="30"/>
                    </a:cubicBezTo>
                    <a:cubicBezTo>
                      <a:pt x="128" y="10"/>
                      <a:pt x="128" y="10"/>
                      <a:pt x="128" y="10"/>
                    </a:cubicBezTo>
                    <a:cubicBezTo>
                      <a:pt x="126" y="3"/>
                      <a:pt x="126" y="3"/>
                      <a:pt x="126" y="3"/>
                    </a:cubicBezTo>
                    <a:cubicBezTo>
                      <a:pt x="126" y="2"/>
                      <a:pt x="126" y="2"/>
                      <a:pt x="126" y="2"/>
                    </a:cubicBezTo>
                    <a:cubicBezTo>
                      <a:pt x="126" y="1"/>
                      <a:pt x="125" y="0"/>
                      <a:pt x="124" y="0"/>
                    </a:cubicBezTo>
                    <a:cubicBezTo>
                      <a:pt x="123" y="0"/>
                      <a:pt x="122" y="0"/>
                      <a:pt x="121" y="1"/>
                    </a:cubicBezTo>
                    <a:cubicBezTo>
                      <a:pt x="121" y="2"/>
                      <a:pt x="120" y="3"/>
                      <a:pt x="119" y="3"/>
                    </a:cubicBezTo>
                    <a:cubicBezTo>
                      <a:pt x="116" y="6"/>
                      <a:pt x="113" y="8"/>
                      <a:pt x="109" y="9"/>
                    </a:cubicBezTo>
                    <a:cubicBezTo>
                      <a:pt x="108" y="10"/>
                      <a:pt x="106" y="10"/>
                      <a:pt x="104" y="10"/>
                    </a:cubicBezTo>
                    <a:cubicBezTo>
                      <a:pt x="102" y="10"/>
                      <a:pt x="100" y="10"/>
                      <a:pt x="98" y="9"/>
                    </a:cubicBezTo>
                    <a:cubicBezTo>
                      <a:pt x="94" y="8"/>
                      <a:pt x="91" y="6"/>
                      <a:pt x="88" y="3"/>
                    </a:cubicBezTo>
                    <a:cubicBezTo>
                      <a:pt x="87" y="3"/>
                      <a:pt x="87" y="2"/>
                      <a:pt x="86" y="1"/>
                    </a:cubicBezTo>
                    <a:cubicBezTo>
                      <a:pt x="85" y="0"/>
                      <a:pt x="85" y="0"/>
                      <a:pt x="84" y="0"/>
                    </a:cubicBezTo>
                    <a:cubicBezTo>
                      <a:pt x="83" y="0"/>
                      <a:pt x="82" y="0"/>
                      <a:pt x="81" y="2"/>
                    </a:cubicBezTo>
                    <a:cubicBezTo>
                      <a:pt x="81" y="3"/>
                      <a:pt x="81" y="3"/>
                      <a:pt x="81" y="3"/>
                    </a:cubicBezTo>
                    <a:cubicBezTo>
                      <a:pt x="80" y="10"/>
                      <a:pt x="80" y="10"/>
                      <a:pt x="80" y="10"/>
                    </a:cubicBezTo>
                    <a:cubicBezTo>
                      <a:pt x="75" y="30"/>
                      <a:pt x="75" y="30"/>
                      <a:pt x="75" y="30"/>
                    </a:cubicBezTo>
                    <a:cubicBezTo>
                      <a:pt x="75" y="31"/>
                      <a:pt x="76" y="32"/>
                      <a:pt x="77" y="32"/>
                    </a:cubicBezTo>
                    <a:cubicBezTo>
                      <a:pt x="78" y="32"/>
                      <a:pt x="78" y="32"/>
                      <a:pt x="78" y="32"/>
                    </a:cubicBezTo>
                    <a:cubicBezTo>
                      <a:pt x="87" y="24"/>
                      <a:pt x="87" y="24"/>
                      <a:pt x="87" y="24"/>
                    </a:cubicBezTo>
                    <a:cubicBezTo>
                      <a:pt x="87" y="23"/>
                      <a:pt x="88" y="23"/>
                      <a:pt x="88" y="23"/>
                    </a:cubicBezTo>
                    <a:cubicBezTo>
                      <a:pt x="89" y="23"/>
                      <a:pt x="90" y="24"/>
                      <a:pt x="90" y="24"/>
                    </a:cubicBezTo>
                    <a:cubicBezTo>
                      <a:pt x="96" y="38"/>
                      <a:pt x="96" y="38"/>
                      <a:pt x="96" y="38"/>
                    </a:cubicBezTo>
                    <a:cubicBezTo>
                      <a:pt x="97" y="40"/>
                      <a:pt x="96" y="42"/>
                      <a:pt x="96" y="43"/>
                    </a:cubicBezTo>
                    <a:cubicBezTo>
                      <a:pt x="76" y="87"/>
                      <a:pt x="76" y="87"/>
                      <a:pt x="76" y="87"/>
                    </a:cubicBezTo>
                    <a:cubicBezTo>
                      <a:pt x="75" y="86"/>
                      <a:pt x="75" y="85"/>
                      <a:pt x="74" y="85"/>
                    </a:cubicBezTo>
                    <a:cubicBezTo>
                      <a:pt x="66" y="67"/>
                      <a:pt x="56" y="49"/>
                      <a:pt x="49" y="34"/>
                    </a:cubicBezTo>
                    <a:cubicBezTo>
                      <a:pt x="48" y="32"/>
                      <a:pt x="47" y="31"/>
                      <a:pt x="46" y="29"/>
                    </a:cubicBezTo>
                    <a:cubicBezTo>
                      <a:pt x="32" y="39"/>
                      <a:pt x="32" y="39"/>
                      <a:pt x="32" y="39"/>
                    </a:cubicBezTo>
                    <a:cubicBezTo>
                      <a:pt x="30" y="41"/>
                      <a:pt x="28" y="42"/>
                      <a:pt x="27" y="44"/>
                    </a:cubicBezTo>
                    <a:cubicBezTo>
                      <a:pt x="25" y="47"/>
                      <a:pt x="23" y="50"/>
                      <a:pt x="21" y="54"/>
                    </a:cubicBezTo>
                    <a:cubicBezTo>
                      <a:pt x="21" y="56"/>
                      <a:pt x="21" y="56"/>
                      <a:pt x="21" y="56"/>
                    </a:cubicBezTo>
                    <a:cubicBezTo>
                      <a:pt x="17" y="64"/>
                      <a:pt x="17" y="64"/>
                      <a:pt x="17" y="64"/>
                    </a:cubicBezTo>
                    <a:cubicBezTo>
                      <a:pt x="16" y="67"/>
                      <a:pt x="16" y="70"/>
                      <a:pt x="15" y="73"/>
                    </a:cubicBezTo>
                    <a:cubicBezTo>
                      <a:pt x="13" y="78"/>
                      <a:pt x="11" y="84"/>
                      <a:pt x="10" y="90"/>
                    </a:cubicBezTo>
                    <a:cubicBezTo>
                      <a:pt x="7" y="101"/>
                      <a:pt x="5" y="112"/>
                      <a:pt x="3" y="124"/>
                    </a:cubicBezTo>
                    <a:cubicBezTo>
                      <a:pt x="2" y="135"/>
                      <a:pt x="1" y="146"/>
                      <a:pt x="0" y="158"/>
                    </a:cubicBezTo>
                    <a:cubicBezTo>
                      <a:pt x="0" y="160"/>
                      <a:pt x="0" y="163"/>
                      <a:pt x="0" y="165"/>
                    </a:cubicBezTo>
                    <a:cubicBezTo>
                      <a:pt x="1" y="174"/>
                      <a:pt x="1" y="184"/>
                      <a:pt x="2" y="193"/>
                    </a:cubicBezTo>
                    <a:cubicBezTo>
                      <a:pt x="3" y="198"/>
                      <a:pt x="8" y="203"/>
                      <a:pt x="14" y="204"/>
                    </a:cubicBezTo>
                    <a:cubicBezTo>
                      <a:pt x="15" y="204"/>
                      <a:pt x="15" y="204"/>
                      <a:pt x="16" y="204"/>
                    </a:cubicBezTo>
                    <a:cubicBezTo>
                      <a:pt x="22" y="204"/>
                      <a:pt x="28" y="199"/>
                      <a:pt x="29" y="192"/>
                    </a:cubicBezTo>
                    <a:cubicBezTo>
                      <a:pt x="29" y="191"/>
                      <a:pt x="29" y="191"/>
                      <a:pt x="29" y="191"/>
                    </a:cubicBezTo>
                    <a:cubicBezTo>
                      <a:pt x="29" y="191"/>
                      <a:pt x="29" y="191"/>
                      <a:pt x="29" y="191"/>
                    </a:cubicBezTo>
                    <a:cubicBezTo>
                      <a:pt x="30" y="191"/>
                      <a:pt x="30" y="192"/>
                      <a:pt x="30" y="192"/>
                    </a:cubicBezTo>
                    <a:cubicBezTo>
                      <a:pt x="30" y="195"/>
                      <a:pt x="31" y="197"/>
                      <a:pt x="31" y="200"/>
                    </a:cubicBezTo>
                    <a:cubicBezTo>
                      <a:pt x="40" y="253"/>
                      <a:pt x="55" y="298"/>
                      <a:pt x="93" y="343"/>
                    </a:cubicBezTo>
                    <a:cubicBezTo>
                      <a:pt x="96" y="345"/>
                      <a:pt x="100" y="347"/>
                      <a:pt x="103" y="347"/>
                    </a:cubicBezTo>
                    <a:cubicBezTo>
                      <a:pt x="107" y="347"/>
                      <a:pt x="111" y="345"/>
                      <a:pt x="113" y="343"/>
                    </a:cubicBezTo>
                    <a:cubicBezTo>
                      <a:pt x="152" y="299"/>
                      <a:pt x="166" y="254"/>
                      <a:pt x="175" y="202"/>
                    </a:cubicBezTo>
                    <a:cubicBezTo>
                      <a:pt x="176" y="201"/>
                      <a:pt x="176" y="201"/>
                      <a:pt x="176" y="2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9" name="Freeform 94">
                <a:extLst>
                  <a:ext uri="{FF2B5EF4-FFF2-40B4-BE49-F238E27FC236}">
                    <a16:creationId xmlns:a16="http://schemas.microsoft.com/office/drawing/2014/main" id="{1BD4ECC2-1794-4E55-9A3F-9214702BA440}"/>
                  </a:ext>
                </a:extLst>
              </p:cNvPr>
              <p:cNvSpPr>
                <a:spLocks/>
              </p:cNvSpPr>
              <p:nvPr/>
            </p:nvSpPr>
            <p:spPr bwMode="auto">
              <a:xfrm>
                <a:off x="4475163" y="3668713"/>
                <a:ext cx="274638" cy="274638"/>
              </a:xfrm>
              <a:custGeom>
                <a:avLst/>
                <a:gdLst>
                  <a:gd name="T0" fmla="*/ 36 w 143"/>
                  <a:gd name="T1" fmla="*/ 133 h 143"/>
                  <a:gd name="T2" fmla="*/ 72 w 143"/>
                  <a:gd name="T3" fmla="*/ 143 h 143"/>
                  <a:gd name="T4" fmla="*/ 108 w 143"/>
                  <a:gd name="T5" fmla="*/ 133 h 143"/>
                  <a:gd name="T6" fmla="*/ 143 w 143"/>
                  <a:gd name="T7" fmla="*/ 71 h 143"/>
                  <a:gd name="T8" fmla="*/ 72 w 143"/>
                  <a:gd name="T9" fmla="*/ 0 h 143"/>
                  <a:gd name="T10" fmla="*/ 0 w 143"/>
                  <a:gd name="T11" fmla="*/ 71 h 143"/>
                  <a:gd name="T12" fmla="*/ 36 w 143"/>
                  <a:gd name="T13" fmla="*/ 133 h 143"/>
                </a:gdLst>
                <a:ahLst/>
                <a:cxnLst>
                  <a:cxn ang="0">
                    <a:pos x="T0" y="T1"/>
                  </a:cxn>
                  <a:cxn ang="0">
                    <a:pos x="T2" y="T3"/>
                  </a:cxn>
                  <a:cxn ang="0">
                    <a:pos x="T4" y="T5"/>
                  </a:cxn>
                  <a:cxn ang="0">
                    <a:pos x="T6" y="T7"/>
                  </a:cxn>
                  <a:cxn ang="0">
                    <a:pos x="T8" y="T9"/>
                  </a:cxn>
                  <a:cxn ang="0">
                    <a:pos x="T10" y="T11"/>
                  </a:cxn>
                  <a:cxn ang="0">
                    <a:pos x="T12" y="T13"/>
                  </a:cxn>
                </a:cxnLst>
                <a:rect l="0" t="0" r="r" b="b"/>
                <a:pathLst>
                  <a:path w="143" h="143">
                    <a:moveTo>
                      <a:pt x="36" y="133"/>
                    </a:moveTo>
                    <a:cubicBezTo>
                      <a:pt x="47" y="139"/>
                      <a:pt x="59" y="143"/>
                      <a:pt x="72" y="143"/>
                    </a:cubicBezTo>
                    <a:cubicBezTo>
                      <a:pt x="85" y="143"/>
                      <a:pt x="97" y="139"/>
                      <a:pt x="108" y="133"/>
                    </a:cubicBezTo>
                    <a:cubicBezTo>
                      <a:pt x="129" y="120"/>
                      <a:pt x="143" y="97"/>
                      <a:pt x="143" y="71"/>
                    </a:cubicBezTo>
                    <a:cubicBezTo>
                      <a:pt x="143" y="32"/>
                      <a:pt x="111" y="0"/>
                      <a:pt x="72" y="0"/>
                    </a:cubicBezTo>
                    <a:cubicBezTo>
                      <a:pt x="32" y="0"/>
                      <a:pt x="0" y="32"/>
                      <a:pt x="0" y="71"/>
                    </a:cubicBezTo>
                    <a:cubicBezTo>
                      <a:pt x="0" y="98"/>
                      <a:pt x="15" y="121"/>
                      <a:pt x="36" y="1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59" name="Group 158">
              <a:extLst>
                <a:ext uri="{FF2B5EF4-FFF2-40B4-BE49-F238E27FC236}">
                  <a16:creationId xmlns:a16="http://schemas.microsoft.com/office/drawing/2014/main" id="{030853D8-1199-4C40-BEA0-798A84008701}"/>
                </a:ext>
              </a:extLst>
            </p:cNvPr>
            <p:cNvGrpSpPr/>
            <p:nvPr/>
          </p:nvGrpSpPr>
          <p:grpSpPr>
            <a:xfrm>
              <a:off x="3042817" y="3237452"/>
              <a:ext cx="190255" cy="462984"/>
              <a:chOff x="4416425" y="3668713"/>
              <a:chExt cx="395288" cy="963613"/>
            </a:xfrm>
            <a:solidFill>
              <a:srgbClr val="092F57"/>
            </a:solidFill>
          </p:grpSpPr>
          <p:sp>
            <p:nvSpPr>
              <p:cNvPr id="184" name="Freeform 93">
                <a:extLst>
                  <a:ext uri="{FF2B5EF4-FFF2-40B4-BE49-F238E27FC236}">
                    <a16:creationId xmlns:a16="http://schemas.microsoft.com/office/drawing/2014/main" id="{BA7C2310-0DE4-4E22-9CDC-E372607E060D}"/>
                  </a:ext>
                </a:extLst>
              </p:cNvPr>
              <p:cNvSpPr>
                <a:spLocks/>
              </p:cNvSpPr>
              <p:nvPr/>
            </p:nvSpPr>
            <p:spPr bwMode="auto">
              <a:xfrm>
                <a:off x="4416425" y="3967163"/>
                <a:ext cx="395288" cy="665163"/>
              </a:xfrm>
              <a:custGeom>
                <a:avLst/>
                <a:gdLst>
                  <a:gd name="T0" fmla="*/ 184 w 206"/>
                  <a:gd name="T1" fmla="*/ 206 h 347"/>
                  <a:gd name="T2" fmla="*/ 201 w 206"/>
                  <a:gd name="T3" fmla="*/ 195 h 347"/>
                  <a:gd name="T4" fmla="*/ 205 w 206"/>
                  <a:gd name="T5" fmla="*/ 167 h 347"/>
                  <a:gd name="T6" fmla="*/ 205 w 206"/>
                  <a:gd name="T7" fmla="*/ 124 h 347"/>
                  <a:gd name="T8" fmla="*/ 197 w 206"/>
                  <a:gd name="T9" fmla="*/ 71 h 347"/>
                  <a:gd name="T10" fmla="*/ 194 w 206"/>
                  <a:gd name="T11" fmla="*/ 57 h 347"/>
                  <a:gd name="T12" fmla="*/ 189 w 206"/>
                  <a:gd name="T13" fmla="*/ 46 h 347"/>
                  <a:gd name="T14" fmla="*/ 163 w 206"/>
                  <a:gd name="T15" fmla="*/ 31 h 347"/>
                  <a:gd name="T16" fmla="*/ 131 w 206"/>
                  <a:gd name="T17" fmla="*/ 86 h 347"/>
                  <a:gd name="T18" fmla="*/ 112 w 206"/>
                  <a:gd name="T19" fmla="*/ 38 h 347"/>
                  <a:gd name="T20" fmla="*/ 119 w 206"/>
                  <a:gd name="T21" fmla="*/ 23 h 347"/>
                  <a:gd name="T22" fmla="*/ 129 w 206"/>
                  <a:gd name="T23" fmla="*/ 32 h 347"/>
                  <a:gd name="T24" fmla="*/ 132 w 206"/>
                  <a:gd name="T25" fmla="*/ 30 h 347"/>
                  <a:gd name="T26" fmla="*/ 126 w 206"/>
                  <a:gd name="T27" fmla="*/ 3 h 347"/>
                  <a:gd name="T28" fmla="*/ 124 w 206"/>
                  <a:gd name="T29" fmla="*/ 0 h 347"/>
                  <a:gd name="T30" fmla="*/ 119 w 206"/>
                  <a:gd name="T31" fmla="*/ 3 h 347"/>
                  <a:gd name="T32" fmla="*/ 104 w 206"/>
                  <a:gd name="T33" fmla="*/ 10 h 347"/>
                  <a:gd name="T34" fmla="*/ 88 w 206"/>
                  <a:gd name="T35" fmla="*/ 3 h 347"/>
                  <a:gd name="T36" fmla="*/ 84 w 206"/>
                  <a:gd name="T37" fmla="*/ 0 h 347"/>
                  <a:gd name="T38" fmla="*/ 81 w 206"/>
                  <a:gd name="T39" fmla="*/ 3 h 347"/>
                  <a:gd name="T40" fmla="*/ 75 w 206"/>
                  <a:gd name="T41" fmla="*/ 30 h 347"/>
                  <a:gd name="T42" fmla="*/ 78 w 206"/>
                  <a:gd name="T43" fmla="*/ 32 h 347"/>
                  <a:gd name="T44" fmla="*/ 88 w 206"/>
                  <a:gd name="T45" fmla="*/ 23 h 347"/>
                  <a:gd name="T46" fmla="*/ 96 w 206"/>
                  <a:gd name="T47" fmla="*/ 38 h 347"/>
                  <a:gd name="T48" fmla="*/ 76 w 206"/>
                  <a:gd name="T49" fmla="*/ 87 h 347"/>
                  <a:gd name="T50" fmla="*/ 49 w 206"/>
                  <a:gd name="T51" fmla="*/ 34 h 347"/>
                  <a:gd name="T52" fmla="*/ 32 w 206"/>
                  <a:gd name="T53" fmla="*/ 39 h 347"/>
                  <a:gd name="T54" fmla="*/ 21 w 206"/>
                  <a:gd name="T55" fmla="*/ 54 h 347"/>
                  <a:gd name="T56" fmla="*/ 17 w 206"/>
                  <a:gd name="T57" fmla="*/ 64 h 347"/>
                  <a:gd name="T58" fmla="*/ 10 w 206"/>
                  <a:gd name="T59" fmla="*/ 90 h 347"/>
                  <a:gd name="T60" fmla="*/ 0 w 206"/>
                  <a:gd name="T61" fmla="*/ 158 h 347"/>
                  <a:gd name="T62" fmla="*/ 2 w 206"/>
                  <a:gd name="T63" fmla="*/ 193 h 347"/>
                  <a:gd name="T64" fmla="*/ 16 w 206"/>
                  <a:gd name="T65" fmla="*/ 204 h 347"/>
                  <a:gd name="T66" fmla="*/ 29 w 206"/>
                  <a:gd name="T67" fmla="*/ 191 h 347"/>
                  <a:gd name="T68" fmla="*/ 30 w 206"/>
                  <a:gd name="T69" fmla="*/ 192 h 347"/>
                  <a:gd name="T70" fmla="*/ 93 w 206"/>
                  <a:gd name="T71" fmla="*/ 343 h 347"/>
                  <a:gd name="T72" fmla="*/ 113 w 206"/>
                  <a:gd name="T73" fmla="*/ 343 h 347"/>
                  <a:gd name="T74" fmla="*/ 176 w 206"/>
                  <a:gd name="T75" fmla="*/ 20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6" h="347">
                    <a:moveTo>
                      <a:pt x="176" y="200"/>
                    </a:moveTo>
                    <a:cubicBezTo>
                      <a:pt x="178" y="203"/>
                      <a:pt x="181" y="205"/>
                      <a:pt x="184" y="206"/>
                    </a:cubicBezTo>
                    <a:cubicBezTo>
                      <a:pt x="185" y="206"/>
                      <a:pt x="186" y="206"/>
                      <a:pt x="187" y="206"/>
                    </a:cubicBezTo>
                    <a:cubicBezTo>
                      <a:pt x="194" y="206"/>
                      <a:pt x="199" y="202"/>
                      <a:pt x="201" y="195"/>
                    </a:cubicBezTo>
                    <a:cubicBezTo>
                      <a:pt x="201" y="195"/>
                      <a:pt x="201" y="195"/>
                      <a:pt x="201" y="195"/>
                    </a:cubicBezTo>
                    <a:cubicBezTo>
                      <a:pt x="203" y="185"/>
                      <a:pt x="204" y="176"/>
                      <a:pt x="205" y="167"/>
                    </a:cubicBezTo>
                    <a:cubicBezTo>
                      <a:pt x="205" y="164"/>
                      <a:pt x="205" y="162"/>
                      <a:pt x="205" y="160"/>
                    </a:cubicBezTo>
                    <a:cubicBezTo>
                      <a:pt x="206" y="148"/>
                      <a:pt x="206" y="136"/>
                      <a:pt x="205" y="124"/>
                    </a:cubicBezTo>
                    <a:cubicBezTo>
                      <a:pt x="205" y="113"/>
                      <a:pt x="203" y="101"/>
                      <a:pt x="201" y="89"/>
                    </a:cubicBezTo>
                    <a:cubicBezTo>
                      <a:pt x="200" y="83"/>
                      <a:pt x="199" y="77"/>
                      <a:pt x="197" y="71"/>
                    </a:cubicBezTo>
                    <a:cubicBezTo>
                      <a:pt x="197" y="68"/>
                      <a:pt x="196" y="65"/>
                      <a:pt x="195" y="62"/>
                    </a:cubicBezTo>
                    <a:cubicBezTo>
                      <a:pt x="194" y="57"/>
                      <a:pt x="194" y="57"/>
                      <a:pt x="194" y="57"/>
                    </a:cubicBezTo>
                    <a:cubicBezTo>
                      <a:pt x="192" y="53"/>
                      <a:pt x="192" y="53"/>
                      <a:pt x="192" y="53"/>
                    </a:cubicBezTo>
                    <a:cubicBezTo>
                      <a:pt x="192" y="51"/>
                      <a:pt x="191" y="48"/>
                      <a:pt x="189" y="46"/>
                    </a:cubicBezTo>
                    <a:cubicBezTo>
                      <a:pt x="184" y="37"/>
                      <a:pt x="174" y="31"/>
                      <a:pt x="164" y="31"/>
                    </a:cubicBezTo>
                    <a:cubicBezTo>
                      <a:pt x="163" y="31"/>
                      <a:pt x="163" y="31"/>
                      <a:pt x="163" y="31"/>
                    </a:cubicBezTo>
                    <a:cubicBezTo>
                      <a:pt x="136" y="78"/>
                      <a:pt x="136" y="78"/>
                      <a:pt x="136" y="78"/>
                    </a:cubicBezTo>
                    <a:cubicBezTo>
                      <a:pt x="131" y="86"/>
                      <a:pt x="131" y="86"/>
                      <a:pt x="131" y="86"/>
                    </a:cubicBezTo>
                    <a:cubicBezTo>
                      <a:pt x="112" y="43"/>
                      <a:pt x="112" y="43"/>
                      <a:pt x="112" y="43"/>
                    </a:cubicBezTo>
                    <a:cubicBezTo>
                      <a:pt x="111" y="42"/>
                      <a:pt x="111" y="40"/>
                      <a:pt x="112" y="38"/>
                    </a:cubicBezTo>
                    <a:cubicBezTo>
                      <a:pt x="117" y="24"/>
                      <a:pt x="117" y="24"/>
                      <a:pt x="117" y="24"/>
                    </a:cubicBezTo>
                    <a:cubicBezTo>
                      <a:pt x="118" y="24"/>
                      <a:pt x="119" y="23"/>
                      <a:pt x="119" y="23"/>
                    </a:cubicBezTo>
                    <a:cubicBezTo>
                      <a:pt x="120" y="23"/>
                      <a:pt x="120" y="23"/>
                      <a:pt x="121" y="24"/>
                    </a:cubicBezTo>
                    <a:cubicBezTo>
                      <a:pt x="129" y="32"/>
                      <a:pt x="129" y="32"/>
                      <a:pt x="129" y="32"/>
                    </a:cubicBezTo>
                    <a:cubicBezTo>
                      <a:pt x="130" y="32"/>
                      <a:pt x="130" y="32"/>
                      <a:pt x="130" y="32"/>
                    </a:cubicBezTo>
                    <a:cubicBezTo>
                      <a:pt x="131" y="32"/>
                      <a:pt x="133" y="31"/>
                      <a:pt x="132" y="30"/>
                    </a:cubicBezTo>
                    <a:cubicBezTo>
                      <a:pt x="128" y="10"/>
                      <a:pt x="128" y="10"/>
                      <a:pt x="128" y="10"/>
                    </a:cubicBezTo>
                    <a:cubicBezTo>
                      <a:pt x="126" y="3"/>
                      <a:pt x="126" y="3"/>
                      <a:pt x="126" y="3"/>
                    </a:cubicBezTo>
                    <a:cubicBezTo>
                      <a:pt x="126" y="2"/>
                      <a:pt x="126" y="2"/>
                      <a:pt x="126" y="2"/>
                    </a:cubicBezTo>
                    <a:cubicBezTo>
                      <a:pt x="126" y="1"/>
                      <a:pt x="125" y="0"/>
                      <a:pt x="124" y="0"/>
                    </a:cubicBezTo>
                    <a:cubicBezTo>
                      <a:pt x="123" y="0"/>
                      <a:pt x="122" y="0"/>
                      <a:pt x="121" y="1"/>
                    </a:cubicBezTo>
                    <a:cubicBezTo>
                      <a:pt x="121" y="2"/>
                      <a:pt x="120" y="3"/>
                      <a:pt x="119" y="3"/>
                    </a:cubicBezTo>
                    <a:cubicBezTo>
                      <a:pt x="116" y="6"/>
                      <a:pt x="113" y="8"/>
                      <a:pt x="109" y="9"/>
                    </a:cubicBezTo>
                    <a:cubicBezTo>
                      <a:pt x="108" y="10"/>
                      <a:pt x="106" y="10"/>
                      <a:pt x="104" y="10"/>
                    </a:cubicBezTo>
                    <a:cubicBezTo>
                      <a:pt x="102" y="10"/>
                      <a:pt x="100" y="10"/>
                      <a:pt x="98" y="9"/>
                    </a:cubicBezTo>
                    <a:cubicBezTo>
                      <a:pt x="94" y="8"/>
                      <a:pt x="91" y="6"/>
                      <a:pt x="88" y="3"/>
                    </a:cubicBezTo>
                    <a:cubicBezTo>
                      <a:pt x="87" y="3"/>
                      <a:pt x="87" y="2"/>
                      <a:pt x="86" y="1"/>
                    </a:cubicBezTo>
                    <a:cubicBezTo>
                      <a:pt x="85" y="0"/>
                      <a:pt x="85" y="0"/>
                      <a:pt x="84" y="0"/>
                    </a:cubicBezTo>
                    <a:cubicBezTo>
                      <a:pt x="83" y="0"/>
                      <a:pt x="82" y="0"/>
                      <a:pt x="81" y="2"/>
                    </a:cubicBezTo>
                    <a:cubicBezTo>
                      <a:pt x="81" y="3"/>
                      <a:pt x="81" y="3"/>
                      <a:pt x="81" y="3"/>
                    </a:cubicBezTo>
                    <a:cubicBezTo>
                      <a:pt x="80" y="10"/>
                      <a:pt x="80" y="10"/>
                      <a:pt x="80" y="10"/>
                    </a:cubicBezTo>
                    <a:cubicBezTo>
                      <a:pt x="75" y="30"/>
                      <a:pt x="75" y="30"/>
                      <a:pt x="75" y="30"/>
                    </a:cubicBezTo>
                    <a:cubicBezTo>
                      <a:pt x="75" y="31"/>
                      <a:pt x="76" y="32"/>
                      <a:pt x="77" y="32"/>
                    </a:cubicBezTo>
                    <a:cubicBezTo>
                      <a:pt x="78" y="32"/>
                      <a:pt x="78" y="32"/>
                      <a:pt x="78" y="32"/>
                    </a:cubicBezTo>
                    <a:cubicBezTo>
                      <a:pt x="87" y="24"/>
                      <a:pt x="87" y="24"/>
                      <a:pt x="87" y="24"/>
                    </a:cubicBezTo>
                    <a:cubicBezTo>
                      <a:pt x="87" y="23"/>
                      <a:pt x="88" y="23"/>
                      <a:pt x="88" y="23"/>
                    </a:cubicBezTo>
                    <a:cubicBezTo>
                      <a:pt x="89" y="23"/>
                      <a:pt x="90" y="24"/>
                      <a:pt x="90" y="24"/>
                    </a:cubicBezTo>
                    <a:cubicBezTo>
                      <a:pt x="96" y="38"/>
                      <a:pt x="96" y="38"/>
                      <a:pt x="96" y="38"/>
                    </a:cubicBezTo>
                    <a:cubicBezTo>
                      <a:pt x="97" y="40"/>
                      <a:pt x="96" y="42"/>
                      <a:pt x="96" y="43"/>
                    </a:cubicBezTo>
                    <a:cubicBezTo>
                      <a:pt x="76" y="87"/>
                      <a:pt x="76" y="87"/>
                      <a:pt x="76" y="87"/>
                    </a:cubicBezTo>
                    <a:cubicBezTo>
                      <a:pt x="75" y="86"/>
                      <a:pt x="75" y="85"/>
                      <a:pt x="74" y="85"/>
                    </a:cubicBezTo>
                    <a:cubicBezTo>
                      <a:pt x="66" y="67"/>
                      <a:pt x="56" y="49"/>
                      <a:pt x="49" y="34"/>
                    </a:cubicBezTo>
                    <a:cubicBezTo>
                      <a:pt x="48" y="32"/>
                      <a:pt x="47" y="31"/>
                      <a:pt x="46" y="29"/>
                    </a:cubicBezTo>
                    <a:cubicBezTo>
                      <a:pt x="32" y="39"/>
                      <a:pt x="32" y="39"/>
                      <a:pt x="32" y="39"/>
                    </a:cubicBezTo>
                    <a:cubicBezTo>
                      <a:pt x="30" y="41"/>
                      <a:pt x="28" y="42"/>
                      <a:pt x="27" y="44"/>
                    </a:cubicBezTo>
                    <a:cubicBezTo>
                      <a:pt x="25" y="47"/>
                      <a:pt x="23" y="50"/>
                      <a:pt x="21" y="54"/>
                    </a:cubicBezTo>
                    <a:cubicBezTo>
                      <a:pt x="21" y="56"/>
                      <a:pt x="21" y="56"/>
                      <a:pt x="21" y="56"/>
                    </a:cubicBezTo>
                    <a:cubicBezTo>
                      <a:pt x="17" y="64"/>
                      <a:pt x="17" y="64"/>
                      <a:pt x="17" y="64"/>
                    </a:cubicBezTo>
                    <a:cubicBezTo>
                      <a:pt x="16" y="67"/>
                      <a:pt x="16" y="70"/>
                      <a:pt x="15" y="73"/>
                    </a:cubicBezTo>
                    <a:cubicBezTo>
                      <a:pt x="13" y="78"/>
                      <a:pt x="11" y="84"/>
                      <a:pt x="10" y="90"/>
                    </a:cubicBezTo>
                    <a:cubicBezTo>
                      <a:pt x="7" y="101"/>
                      <a:pt x="5" y="112"/>
                      <a:pt x="3" y="124"/>
                    </a:cubicBezTo>
                    <a:cubicBezTo>
                      <a:pt x="2" y="135"/>
                      <a:pt x="1" y="146"/>
                      <a:pt x="0" y="158"/>
                    </a:cubicBezTo>
                    <a:cubicBezTo>
                      <a:pt x="0" y="160"/>
                      <a:pt x="0" y="163"/>
                      <a:pt x="0" y="165"/>
                    </a:cubicBezTo>
                    <a:cubicBezTo>
                      <a:pt x="1" y="174"/>
                      <a:pt x="1" y="184"/>
                      <a:pt x="2" y="193"/>
                    </a:cubicBezTo>
                    <a:cubicBezTo>
                      <a:pt x="3" y="198"/>
                      <a:pt x="8" y="203"/>
                      <a:pt x="14" y="204"/>
                    </a:cubicBezTo>
                    <a:cubicBezTo>
                      <a:pt x="15" y="204"/>
                      <a:pt x="15" y="204"/>
                      <a:pt x="16" y="204"/>
                    </a:cubicBezTo>
                    <a:cubicBezTo>
                      <a:pt x="22" y="204"/>
                      <a:pt x="28" y="199"/>
                      <a:pt x="29" y="192"/>
                    </a:cubicBezTo>
                    <a:cubicBezTo>
                      <a:pt x="29" y="191"/>
                      <a:pt x="29" y="191"/>
                      <a:pt x="29" y="191"/>
                    </a:cubicBezTo>
                    <a:cubicBezTo>
                      <a:pt x="29" y="191"/>
                      <a:pt x="29" y="191"/>
                      <a:pt x="29" y="191"/>
                    </a:cubicBezTo>
                    <a:cubicBezTo>
                      <a:pt x="30" y="191"/>
                      <a:pt x="30" y="192"/>
                      <a:pt x="30" y="192"/>
                    </a:cubicBezTo>
                    <a:cubicBezTo>
                      <a:pt x="30" y="195"/>
                      <a:pt x="31" y="197"/>
                      <a:pt x="31" y="200"/>
                    </a:cubicBezTo>
                    <a:cubicBezTo>
                      <a:pt x="40" y="253"/>
                      <a:pt x="55" y="298"/>
                      <a:pt x="93" y="343"/>
                    </a:cubicBezTo>
                    <a:cubicBezTo>
                      <a:pt x="96" y="345"/>
                      <a:pt x="100" y="347"/>
                      <a:pt x="103" y="347"/>
                    </a:cubicBezTo>
                    <a:cubicBezTo>
                      <a:pt x="107" y="347"/>
                      <a:pt x="111" y="345"/>
                      <a:pt x="113" y="343"/>
                    </a:cubicBezTo>
                    <a:cubicBezTo>
                      <a:pt x="152" y="299"/>
                      <a:pt x="166" y="254"/>
                      <a:pt x="175" y="202"/>
                    </a:cubicBezTo>
                    <a:cubicBezTo>
                      <a:pt x="176" y="201"/>
                      <a:pt x="176" y="201"/>
                      <a:pt x="176" y="2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5" name="Freeform 94">
                <a:extLst>
                  <a:ext uri="{FF2B5EF4-FFF2-40B4-BE49-F238E27FC236}">
                    <a16:creationId xmlns:a16="http://schemas.microsoft.com/office/drawing/2014/main" id="{E8219E7E-8378-4C12-8BEC-90D4CA058507}"/>
                  </a:ext>
                </a:extLst>
              </p:cNvPr>
              <p:cNvSpPr>
                <a:spLocks/>
              </p:cNvSpPr>
              <p:nvPr/>
            </p:nvSpPr>
            <p:spPr bwMode="auto">
              <a:xfrm>
                <a:off x="4475163" y="3668713"/>
                <a:ext cx="274638" cy="274638"/>
              </a:xfrm>
              <a:custGeom>
                <a:avLst/>
                <a:gdLst>
                  <a:gd name="T0" fmla="*/ 36 w 143"/>
                  <a:gd name="T1" fmla="*/ 133 h 143"/>
                  <a:gd name="T2" fmla="*/ 72 w 143"/>
                  <a:gd name="T3" fmla="*/ 143 h 143"/>
                  <a:gd name="T4" fmla="*/ 108 w 143"/>
                  <a:gd name="T5" fmla="*/ 133 h 143"/>
                  <a:gd name="T6" fmla="*/ 143 w 143"/>
                  <a:gd name="T7" fmla="*/ 71 h 143"/>
                  <a:gd name="T8" fmla="*/ 72 w 143"/>
                  <a:gd name="T9" fmla="*/ 0 h 143"/>
                  <a:gd name="T10" fmla="*/ 0 w 143"/>
                  <a:gd name="T11" fmla="*/ 71 h 143"/>
                  <a:gd name="T12" fmla="*/ 36 w 143"/>
                  <a:gd name="T13" fmla="*/ 133 h 143"/>
                </a:gdLst>
                <a:ahLst/>
                <a:cxnLst>
                  <a:cxn ang="0">
                    <a:pos x="T0" y="T1"/>
                  </a:cxn>
                  <a:cxn ang="0">
                    <a:pos x="T2" y="T3"/>
                  </a:cxn>
                  <a:cxn ang="0">
                    <a:pos x="T4" y="T5"/>
                  </a:cxn>
                  <a:cxn ang="0">
                    <a:pos x="T6" y="T7"/>
                  </a:cxn>
                  <a:cxn ang="0">
                    <a:pos x="T8" y="T9"/>
                  </a:cxn>
                  <a:cxn ang="0">
                    <a:pos x="T10" y="T11"/>
                  </a:cxn>
                  <a:cxn ang="0">
                    <a:pos x="T12" y="T13"/>
                  </a:cxn>
                </a:cxnLst>
                <a:rect l="0" t="0" r="r" b="b"/>
                <a:pathLst>
                  <a:path w="143" h="143">
                    <a:moveTo>
                      <a:pt x="36" y="133"/>
                    </a:moveTo>
                    <a:cubicBezTo>
                      <a:pt x="47" y="139"/>
                      <a:pt x="59" y="143"/>
                      <a:pt x="72" y="143"/>
                    </a:cubicBezTo>
                    <a:cubicBezTo>
                      <a:pt x="85" y="143"/>
                      <a:pt x="97" y="139"/>
                      <a:pt x="108" y="133"/>
                    </a:cubicBezTo>
                    <a:cubicBezTo>
                      <a:pt x="129" y="120"/>
                      <a:pt x="143" y="97"/>
                      <a:pt x="143" y="71"/>
                    </a:cubicBezTo>
                    <a:cubicBezTo>
                      <a:pt x="143" y="32"/>
                      <a:pt x="111" y="0"/>
                      <a:pt x="72" y="0"/>
                    </a:cubicBezTo>
                    <a:cubicBezTo>
                      <a:pt x="32" y="0"/>
                      <a:pt x="0" y="32"/>
                      <a:pt x="0" y="71"/>
                    </a:cubicBezTo>
                    <a:cubicBezTo>
                      <a:pt x="0" y="98"/>
                      <a:pt x="15" y="121"/>
                      <a:pt x="36" y="1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60" name="Group 159">
              <a:extLst>
                <a:ext uri="{FF2B5EF4-FFF2-40B4-BE49-F238E27FC236}">
                  <a16:creationId xmlns:a16="http://schemas.microsoft.com/office/drawing/2014/main" id="{CD02D1C0-2064-454C-8178-C978F03E1090}"/>
                </a:ext>
              </a:extLst>
            </p:cNvPr>
            <p:cNvGrpSpPr/>
            <p:nvPr/>
          </p:nvGrpSpPr>
          <p:grpSpPr>
            <a:xfrm>
              <a:off x="2635044" y="3245025"/>
              <a:ext cx="190255" cy="462984"/>
              <a:chOff x="4416425" y="3668713"/>
              <a:chExt cx="395288" cy="963613"/>
            </a:xfrm>
            <a:solidFill>
              <a:srgbClr val="092F57"/>
            </a:solidFill>
          </p:grpSpPr>
          <p:sp>
            <p:nvSpPr>
              <p:cNvPr id="182" name="Freeform 93">
                <a:extLst>
                  <a:ext uri="{FF2B5EF4-FFF2-40B4-BE49-F238E27FC236}">
                    <a16:creationId xmlns:a16="http://schemas.microsoft.com/office/drawing/2014/main" id="{B8A5B0C3-8678-4415-9C59-4BA10B69B208}"/>
                  </a:ext>
                </a:extLst>
              </p:cNvPr>
              <p:cNvSpPr>
                <a:spLocks/>
              </p:cNvSpPr>
              <p:nvPr/>
            </p:nvSpPr>
            <p:spPr bwMode="auto">
              <a:xfrm>
                <a:off x="4416425" y="3967163"/>
                <a:ext cx="395288" cy="665163"/>
              </a:xfrm>
              <a:custGeom>
                <a:avLst/>
                <a:gdLst>
                  <a:gd name="T0" fmla="*/ 184 w 206"/>
                  <a:gd name="T1" fmla="*/ 206 h 347"/>
                  <a:gd name="T2" fmla="*/ 201 w 206"/>
                  <a:gd name="T3" fmla="*/ 195 h 347"/>
                  <a:gd name="T4" fmla="*/ 205 w 206"/>
                  <a:gd name="T5" fmla="*/ 167 h 347"/>
                  <a:gd name="T6" fmla="*/ 205 w 206"/>
                  <a:gd name="T7" fmla="*/ 124 h 347"/>
                  <a:gd name="T8" fmla="*/ 197 w 206"/>
                  <a:gd name="T9" fmla="*/ 71 h 347"/>
                  <a:gd name="T10" fmla="*/ 194 w 206"/>
                  <a:gd name="T11" fmla="*/ 57 h 347"/>
                  <a:gd name="T12" fmla="*/ 189 w 206"/>
                  <a:gd name="T13" fmla="*/ 46 h 347"/>
                  <a:gd name="T14" fmla="*/ 163 w 206"/>
                  <a:gd name="T15" fmla="*/ 31 h 347"/>
                  <a:gd name="T16" fmla="*/ 131 w 206"/>
                  <a:gd name="T17" fmla="*/ 86 h 347"/>
                  <a:gd name="T18" fmla="*/ 112 w 206"/>
                  <a:gd name="T19" fmla="*/ 38 h 347"/>
                  <a:gd name="T20" fmla="*/ 119 w 206"/>
                  <a:gd name="T21" fmla="*/ 23 h 347"/>
                  <a:gd name="T22" fmla="*/ 129 w 206"/>
                  <a:gd name="T23" fmla="*/ 32 h 347"/>
                  <a:gd name="T24" fmla="*/ 132 w 206"/>
                  <a:gd name="T25" fmla="*/ 30 h 347"/>
                  <a:gd name="T26" fmla="*/ 126 w 206"/>
                  <a:gd name="T27" fmla="*/ 3 h 347"/>
                  <a:gd name="T28" fmla="*/ 124 w 206"/>
                  <a:gd name="T29" fmla="*/ 0 h 347"/>
                  <a:gd name="T30" fmla="*/ 119 w 206"/>
                  <a:gd name="T31" fmla="*/ 3 h 347"/>
                  <a:gd name="T32" fmla="*/ 104 w 206"/>
                  <a:gd name="T33" fmla="*/ 10 h 347"/>
                  <a:gd name="T34" fmla="*/ 88 w 206"/>
                  <a:gd name="T35" fmla="*/ 3 h 347"/>
                  <a:gd name="T36" fmla="*/ 84 w 206"/>
                  <a:gd name="T37" fmla="*/ 0 h 347"/>
                  <a:gd name="T38" fmla="*/ 81 w 206"/>
                  <a:gd name="T39" fmla="*/ 3 h 347"/>
                  <a:gd name="T40" fmla="*/ 75 w 206"/>
                  <a:gd name="T41" fmla="*/ 30 h 347"/>
                  <a:gd name="T42" fmla="*/ 78 w 206"/>
                  <a:gd name="T43" fmla="*/ 32 h 347"/>
                  <a:gd name="T44" fmla="*/ 88 w 206"/>
                  <a:gd name="T45" fmla="*/ 23 h 347"/>
                  <a:gd name="T46" fmla="*/ 96 w 206"/>
                  <a:gd name="T47" fmla="*/ 38 h 347"/>
                  <a:gd name="T48" fmla="*/ 76 w 206"/>
                  <a:gd name="T49" fmla="*/ 87 h 347"/>
                  <a:gd name="T50" fmla="*/ 49 w 206"/>
                  <a:gd name="T51" fmla="*/ 34 h 347"/>
                  <a:gd name="T52" fmla="*/ 32 w 206"/>
                  <a:gd name="T53" fmla="*/ 39 h 347"/>
                  <a:gd name="T54" fmla="*/ 21 w 206"/>
                  <a:gd name="T55" fmla="*/ 54 h 347"/>
                  <a:gd name="T56" fmla="*/ 17 w 206"/>
                  <a:gd name="T57" fmla="*/ 64 h 347"/>
                  <a:gd name="T58" fmla="*/ 10 w 206"/>
                  <a:gd name="T59" fmla="*/ 90 h 347"/>
                  <a:gd name="T60" fmla="*/ 0 w 206"/>
                  <a:gd name="T61" fmla="*/ 158 h 347"/>
                  <a:gd name="T62" fmla="*/ 2 w 206"/>
                  <a:gd name="T63" fmla="*/ 193 h 347"/>
                  <a:gd name="T64" fmla="*/ 16 w 206"/>
                  <a:gd name="T65" fmla="*/ 204 h 347"/>
                  <a:gd name="T66" fmla="*/ 29 w 206"/>
                  <a:gd name="T67" fmla="*/ 191 h 347"/>
                  <a:gd name="T68" fmla="*/ 30 w 206"/>
                  <a:gd name="T69" fmla="*/ 192 h 347"/>
                  <a:gd name="T70" fmla="*/ 93 w 206"/>
                  <a:gd name="T71" fmla="*/ 343 h 347"/>
                  <a:gd name="T72" fmla="*/ 113 w 206"/>
                  <a:gd name="T73" fmla="*/ 343 h 347"/>
                  <a:gd name="T74" fmla="*/ 176 w 206"/>
                  <a:gd name="T75" fmla="*/ 20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6" h="347">
                    <a:moveTo>
                      <a:pt x="176" y="200"/>
                    </a:moveTo>
                    <a:cubicBezTo>
                      <a:pt x="178" y="203"/>
                      <a:pt x="181" y="205"/>
                      <a:pt x="184" y="206"/>
                    </a:cubicBezTo>
                    <a:cubicBezTo>
                      <a:pt x="185" y="206"/>
                      <a:pt x="186" y="206"/>
                      <a:pt x="187" y="206"/>
                    </a:cubicBezTo>
                    <a:cubicBezTo>
                      <a:pt x="194" y="206"/>
                      <a:pt x="199" y="202"/>
                      <a:pt x="201" y="195"/>
                    </a:cubicBezTo>
                    <a:cubicBezTo>
                      <a:pt x="201" y="195"/>
                      <a:pt x="201" y="195"/>
                      <a:pt x="201" y="195"/>
                    </a:cubicBezTo>
                    <a:cubicBezTo>
                      <a:pt x="203" y="185"/>
                      <a:pt x="204" y="176"/>
                      <a:pt x="205" y="167"/>
                    </a:cubicBezTo>
                    <a:cubicBezTo>
                      <a:pt x="205" y="164"/>
                      <a:pt x="205" y="162"/>
                      <a:pt x="205" y="160"/>
                    </a:cubicBezTo>
                    <a:cubicBezTo>
                      <a:pt x="206" y="148"/>
                      <a:pt x="206" y="136"/>
                      <a:pt x="205" y="124"/>
                    </a:cubicBezTo>
                    <a:cubicBezTo>
                      <a:pt x="205" y="113"/>
                      <a:pt x="203" y="101"/>
                      <a:pt x="201" y="89"/>
                    </a:cubicBezTo>
                    <a:cubicBezTo>
                      <a:pt x="200" y="83"/>
                      <a:pt x="199" y="77"/>
                      <a:pt x="197" y="71"/>
                    </a:cubicBezTo>
                    <a:cubicBezTo>
                      <a:pt x="197" y="68"/>
                      <a:pt x="196" y="65"/>
                      <a:pt x="195" y="62"/>
                    </a:cubicBezTo>
                    <a:cubicBezTo>
                      <a:pt x="194" y="57"/>
                      <a:pt x="194" y="57"/>
                      <a:pt x="194" y="57"/>
                    </a:cubicBezTo>
                    <a:cubicBezTo>
                      <a:pt x="192" y="53"/>
                      <a:pt x="192" y="53"/>
                      <a:pt x="192" y="53"/>
                    </a:cubicBezTo>
                    <a:cubicBezTo>
                      <a:pt x="192" y="51"/>
                      <a:pt x="191" y="48"/>
                      <a:pt x="189" y="46"/>
                    </a:cubicBezTo>
                    <a:cubicBezTo>
                      <a:pt x="184" y="37"/>
                      <a:pt x="174" y="31"/>
                      <a:pt x="164" y="31"/>
                    </a:cubicBezTo>
                    <a:cubicBezTo>
                      <a:pt x="163" y="31"/>
                      <a:pt x="163" y="31"/>
                      <a:pt x="163" y="31"/>
                    </a:cubicBezTo>
                    <a:cubicBezTo>
                      <a:pt x="136" y="78"/>
                      <a:pt x="136" y="78"/>
                      <a:pt x="136" y="78"/>
                    </a:cubicBezTo>
                    <a:cubicBezTo>
                      <a:pt x="131" y="86"/>
                      <a:pt x="131" y="86"/>
                      <a:pt x="131" y="86"/>
                    </a:cubicBezTo>
                    <a:cubicBezTo>
                      <a:pt x="112" y="43"/>
                      <a:pt x="112" y="43"/>
                      <a:pt x="112" y="43"/>
                    </a:cubicBezTo>
                    <a:cubicBezTo>
                      <a:pt x="111" y="42"/>
                      <a:pt x="111" y="40"/>
                      <a:pt x="112" y="38"/>
                    </a:cubicBezTo>
                    <a:cubicBezTo>
                      <a:pt x="117" y="24"/>
                      <a:pt x="117" y="24"/>
                      <a:pt x="117" y="24"/>
                    </a:cubicBezTo>
                    <a:cubicBezTo>
                      <a:pt x="118" y="24"/>
                      <a:pt x="119" y="23"/>
                      <a:pt x="119" y="23"/>
                    </a:cubicBezTo>
                    <a:cubicBezTo>
                      <a:pt x="120" y="23"/>
                      <a:pt x="120" y="23"/>
                      <a:pt x="121" y="24"/>
                    </a:cubicBezTo>
                    <a:cubicBezTo>
                      <a:pt x="129" y="32"/>
                      <a:pt x="129" y="32"/>
                      <a:pt x="129" y="32"/>
                    </a:cubicBezTo>
                    <a:cubicBezTo>
                      <a:pt x="130" y="32"/>
                      <a:pt x="130" y="32"/>
                      <a:pt x="130" y="32"/>
                    </a:cubicBezTo>
                    <a:cubicBezTo>
                      <a:pt x="131" y="32"/>
                      <a:pt x="133" y="31"/>
                      <a:pt x="132" y="30"/>
                    </a:cubicBezTo>
                    <a:cubicBezTo>
                      <a:pt x="128" y="10"/>
                      <a:pt x="128" y="10"/>
                      <a:pt x="128" y="10"/>
                    </a:cubicBezTo>
                    <a:cubicBezTo>
                      <a:pt x="126" y="3"/>
                      <a:pt x="126" y="3"/>
                      <a:pt x="126" y="3"/>
                    </a:cubicBezTo>
                    <a:cubicBezTo>
                      <a:pt x="126" y="2"/>
                      <a:pt x="126" y="2"/>
                      <a:pt x="126" y="2"/>
                    </a:cubicBezTo>
                    <a:cubicBezTo>
                      <a:pt x="126" y="1"/>
                      <a:pt x="125" y="0"/>
                      <a:pt x="124" y="0"/>
                    </a:cubicBezTo>
                    <a:cubicBezTo>
                      <a:pt x="123" y="0"/>
                      <a:pt x="122" y="0"/>
                      <a:pt x="121" y="1"/>
                    </a:cubicBezTo>
                    <a:cubicBezTo>
                      <a:pt x="121" y="2"/>
                      <a:pt x="120" y="3"/>
                      <a:pt x="119" y="3"/>
                    </a:cubicBezTo>
                    <a:cubicBezTo>
                      <a:pt x="116" y="6"/>
                      <a:pt x="113" y="8"/>
                      <a:pt x="109" y="9"/>
                    </a:cubicBezTo>
                    <a:cubicBezTo>
                      <a:pt x="108" y="10"/>
                      <a:pt x="106" y="10"/>
                      <a:pt x="104" y="10"/>
                    </a:cubicBezTo>
                    <a:cubicBezTo>
                      <a:pt x="102" y="10"/>
                      <a:pt x="100" y="10"/>
                      <a:pt x="98" y="9"/>
                    </a:cubicBezTo>
                    <a:cubicBezTo>
                      <a:pt x="94" y="8"/>
                      <a:pt x="91" y="6"/>
                      <a:pt x="88" y="3"/>
                    </a:cubicBezTo>
                    <a:cubicBezTo>
                      <a:pt x="87" y="3"/>
                      <a:pt x="87" y="2"/>
                      <a:pt x="86" y="1"/>
                    </a:cubicBezTo>
                    <a:cubicBezTo>
                      <a:pt x="85" y="0"/>
                      <a:pt x="85" y="0"/>
                      <a:pt x="84" y="0"/>
                    </a:cubicBezTo>
                    <a:cubicBezTo>
                      <a:pt x="83" y="0"/>
                      <a:pt x="82" y="0"/>
                      <a:pt x="81" y="2"/>
                    </a:cubicBezTo>
                    <a:cubicBezTo>
                      <a:pt x="81" y="3"/>
                      <a:pt x="81" y="3"/>
                      <a:pt x="81" y="3"/>
                    </a:cubicBezTo>
                    <a:cubicBezTo>
                      <a:pt x="80" y="10"/>
                      <a:pt x="80" y="10"/>
                      <a:pt x="80" y="10"/>
                    </a:cubicBezTo>
                    <a:cubicBezTo>
                      <a:pt x="75" y="30"/>
                      <a:pt x="75" y="30"/>
                      <a:pt x="75" y="30"/>
                    </a:cubicBezTo>
                    <a:cubicBezTo>
                      <a:pt x="75" y="31"/>
                      <a:pt x="76" y="32"/>
                      <a:pt x="77" y="32"/>
                    </a:cubicBezTo>
                    <a:cubicBezTo>
                      <a:pt x="78" y="32"/>
                      <a:pt x="78" y="32"/>
                      <a:pt x="78" y="32"/>
                    </a:cubicBezTo>
                    <a:cubicBezTo>
                      <a:pt x="87" y="24"/>
                      <a:pt x="87" y="24"/>
                      <a:pt x="87" y="24"/>
                    </a:cubicBezTo>
                    <a:cubicBezTo>
                      <a:pt x="87" y="23"/>
                      <a:pt x="88" y="23"/>
                      <a:pt x="88" y="23"/>
                    </a:cubicBezTo>
                    <a:cubicBezTo>
                      <a:pt x="89" y="23"/>
                      <a:pt x="90" y="24"/>
                      <a:pt x="90" y="24"/>
                    </a:cubicBezTo>
                    <a:cubicBezTo>
                      <a:pt x="96" y="38"/>
                      <a:pt x="96" y="38"/>
                      <a:pt x="96" y="38"/>
                    </a:cubicBezTo>
                    <a:cubicBezTo>
                      <a:pt x="97" y="40"/>
                      <a:pt x="96" y="42"/>
                      <a:pt x="96" y="43"/>
                    </a:cubicBezTo>
                    <a:cubicBezTo>
                      <a:pt x="76" y="87"/>
                      <a:pt x="76" y="87"/>
                      <a:pt x="76" y="87"/>
                    </a:cubicBezTo>
                    <a:cubicBezTo>
                      <a:pt x="75" y="86"/>
                      <a:pt x="75" y="85"/>
                      <a:pt x="74" y="85"/>
                    </a:cubicBezTo>
                    <a:cubicBezTo>
                      <a:pt x="66" y="67"/>
                      <a:pt x="56" y="49"/>
                      <a:pt x="49" y="34"/>
                    </a:cubicBezTo>
                    <a:cubicBezTo>
                      <a:pt x="48" y="32"/>
                      <a:pt x="47" y="31"/>
                      <a:pt x="46" y="29"/>
                    </a:cubicBezTo>
                    <a:cubicBezTo>
                      <a:pt x="32" y="39"/>
                      <a:pt x="32" y="39"/>
                      <a:pt x="32" y="39"/>
                    </a:cubicBezTo>
                    <a:cubicBezTo>
                      <a:pt x="30" y="41"/>
                      <a:pt x="28" y="42"/>
                      <a:pt x="27" y="44"/>
                    </a:cubicBezTo>
                    <a:cubicBezTo>
                      <a:pt x="25" y="47"/>
                      <a:pt x="23" y="50"/>
                      <a:pt x="21" y="54"/>
                    </a:cubicBezTo>
                    <a:cubicBezTo>
                      <a:pt x="21" y="56"/>
                      <a:pt x="21" y="56"/>
                      <a:pt x="21" y="56"/>
                    </a:cubicBezTo>
                    <a:cubicBezTo>
                      <a:pt x="17" y="64"/>
                      <a:pt x="17" y="64"/>
                      <a:pt x="17" y="64"/>
                    </a:cubicBezTo>
                    <a:cubicBezTo>
                      <a:pt x="16" y="67"/>
                      <a:pt x="16" y="70"/>
                      <a:pt x="15" y="73"/>
                    </a:cubicBezTo>
                    <a:cubicBezTo>
                      <a:pt x="13" y="78"/>
                      <a:pt x="11" y="84"/>
                      <a:pt x="10" y="90"/>
                    </a:cubicBezTo>
                    <a:cubicBezTo>
                      <a:pt x="7" y="101"/>
                      <a:pt x="5" y="112"/>
                      <a:pt x="3" y="124"/>
                    </a:cubicBezTo>
                    <a:cubicBezTo>
                      <a:pt x="2" y="135"/>
                      <a:pt x="1" y="146"/>
                      <a:pt x="0" y="158"/>
                    </a:cubicBezTo>
                    <a:cubicBezTo>
                      <a:pt x="0" y="160"/>
                      <a:pt x="0" y="163"/>
                      <a:pt x="0" y="165"/>
                    </a:cubicBezTo>
                    <a:cubicBezTo>
                      <a:pt x="1" y="174"/>
                      <a:pt x="1" y="184"/>
                      <a:pt x="2" y="193"/>
                    </a:cubicBezTo>
                    <a:cubicBezTo>
                      <a:pt x="3" y="198"/>
                      <a:pt x="8" y="203"/>
                      <a:pt x="14" y="204"/>
                    </a:cubicBezTo>
                    <a:cubicBezTo>
                      <a:pt x="15" y="204"/>
                      <a:pt x="15" y="204"/>
                      <a:pt x="16" y="204"/>
                    </a:cubicBezTo>
                    <a:cubicBezTo>
                      <a:pt x="22" y="204"/>
                      <a:pt x="28" y="199"/>
                      <a:pt x="29" y="192"/>
                    </a:cubicBezTo>
                    <a:cubicBezTo>
                      <a:pt x="29" y="191"/>
                      <a:pt x="29" y="191"/>
                      <a:pt x="29" y="191"/>
                    </a:cubicBezTo>
                    <a:cubicBezTo>
                      <a:pt x="29" y="191"/>
                      <a:pt x="29" y="191"/>
                      <a:pt x="29" y="191"/>
                    </a:cubicBezTo>
                    <a:cubicBezTo>
                      <a:pt x="30" y="191"/>
                      <a:pt x="30" y="192"/>
                      <a:pt x="30" y="192"/>
                    </a:cubicBezTo>
                    <a:cubicBezTo>
                      <a:pt x="30" y="195"/>
                      <a:pt x="31" y="197"/>
                      <a:pt x="31" y="200"/>
                    </a:cubicBezTo>
                    <a:cubicBezTo>
                      <a:pt x="40" y="253"/>
                      <a:pt x="55" y="298"/>
                      <a:pt x="93" y="343"/>
                    </a:cubicBezTo>
                    <a:cubicBezTo>
                      <a:pt x="96" y="345"/>
                      <a:pt x="100" y="347"/>
                      <a:pt x="103" y="347"/>
                    </a:cubicBezTo>
                    <a:cubicBezTo>
                      <a:pt x="107" y="347"/>
                      <a:pt x="111" y="345"/>
                      <a:pt x="113" y="343"/>
                    </a:cubicBezTo>
                    <a:cubicBezTo>
                      <a:pt x="152" y="299"/>
                      <a:pt x="166" y="254"/>
                      <a:pt x="175" y="202"/>
                    </a:cubicBezTo>
                    <a:cubicBezTo>
                      <a:pt x="176" y="201"/>
                      <a:pt x="176" y="201"/>
                      <a:pt x="176" y="2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3" name="Freeform 94">
                <a:extLst>
                  <a:ext uri="{FF2B5EF4-FFF2-40B4-BE49-F238E27FC236}">
                    <a16:creationId xmlns:a16="http://schemas.microsoft.com/office/drawing/2014/main" id="{717A790A-56B0-4CF6-A5F1-9A15F4B575E6}"/>
                  </a:ext>
                </a:extLst>
              </p:cNvPr>
              <p:cNvSpPr>
                <a:spLocks/>
              </p:cNvSpPr>
              <p:nvPr/>
            </p:nvSpPr>
            <p:spPr bwMode="auto">
              <a:xfrm>
                <a:off x="4475163" y="3668713"/>
                <a:ext cx="274638" cy="274638"/>
              </a:xfrm>
              <a:custGeom>
                <a:avLst/>
                <a:gdLst>
                  <a:gd name="T0" fmla="*/ 36 w 143"/>
                  <a:gd name="T1" fmla="*/ 133 h 143"/>
                  <a:gd name="T2" fmla="*/ 72 w 143"/>
                  <a:gd name="T3" fmla="*/ 143 h 143"/>
                  <a:gd name="T4" fmla="*/ 108 w 143"/>
                  <a:gd name="T5" fmla="*/ 133 h 143"/>
                  <a:gd name="T6" fmla="*/ 143 w 143"/>
                  <a:gd name="T7" fmla="*/ 71 h 143"/>
                  <a:gd name="T8" fmla="*/ 72 w 143"/>
                  <a:gd name="T9" fmla="*/ 0 h 143"/>
                  <a:gd name="T10" fmla="*/ 0 w 143"/>
                  <a:gd name="T11" fmla="*/ 71 h 143"/>
                  <a:gd name="T12" fmla="*/ 36 w 143"/>
                  <a:gd name="T13" fmla="*/ 133 h 143"/>
                </a:gdLst>
                <a:ahLst/>
                <a:cxnLst>
                  <a:cxn ang="0">
                    <a:pos x="T0" y="T1"/>
                  </a:cxn>
                  <a:cxn ang="0">
                    <a:pos x="T2" y="T3"/>
                  </a:cxn>
                  <a:cxn ang="0">
                    <a:pos x="T4" y="T5"/>
                  </a:cxn>
                  <a:cxn ang="0">
                    <a:pos x="T6" y="T7"/>
                  </a:cxn>
                  <a:cxn ang="0">
                    <a:pos x="T8" y="T9"/>
                  </a:cxn>
                  <a:cxn ang="0">
                    <a:pos x="T10" y="T11"/>
                  </a:cxn>
                  <a:cxn ang="0">
                    <a:pos x="T12" y="T13"/>
                  </a:cxn>
                </a:cxnLst>
                <a:rect l="0" t="0" r="r" b="b"/>
                <a:pathLst>
                  <a:path w="143" h="143">
                    <a:moveTo>
                      <a:pt x="36" y="133"/>
                    </a:moveTo>
                    <a:cubicBezTo>
                      <a:pt x="47" y="139"/>
                      <a:pt x="59" y="143"/>
                      <a:pt x="72" y="143"/>
                    </a:cubicBezTo>
                    <a:cubicBezTo>
                      <a:pt x="85" y="143"/>
                      <a:pt x="97" y="139"/>
                      <a:pt x="108" y="133"/>
                    </a:cubicBezTo>
                    <a:cubicBezTo>
                      <a:pt x="129" y="120"/>
                      <a:pt x="143" y="97"/>
                      <a:pt x="143" y="71"/>
                    </a:cubicBezTo>
                    <a:cubicBezTo>
                      <a:pt x="143" y="32"/>
                      <a:pt x="111" y="0"/>
                      <a:pt x="72" y="0"/>
                    </a:cubicBezTo>
                    <a:cubicBezTo>
                      <a:pt x="32" y="0"/>
                      <a:pt x="0" y="32"/>
                      <a:pt x="0" y="71"/>
                    </a:cubicBezTo>
                    <a:cubicBezTo>
                      <a:pt x="0" y="98"/>
                      <a:pt x="15" y="121"/>
                      <a:pt x="36" y="1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61" name="Group 160">
              <a:extLst>
                <a:ext uri="{FF2B5EF4-FFF2-40B4-BE49-F238E27FC236}">
                  <a16:creationId xmlns:a16="http://schemas.microsoft.com/office/drawing/2014/main" id="{79DC636B-59DB-4543-B638-AF2D2B86E7EE}"/>
                </a:ext>
              </a:extLst>
            </p:cNvPr>
            <p:cNvGrpSpPr/>
            <p:nvPr/>
          </p:nvGrpSpPr>
          <p:grpSpPr>
            <a:xfrm>
              <a:off x="1234803" y="3245025"/>
              <a:ext cx="190255" cy="462979"/>
              <a:chOff x="6254750" y="3602037"/>
              <a:chExt cx="361950" cy="1016001"/>
            </a:xfrm>
            <a:solidFill>
              <a:srgbClr val="092F57"/>
            </a:solidFill>
          </p:grpSpPr>
          <p:sp>
            <p:nvSpPr>
              <p:cNvPr id="180" name="Freeform 99">
                <a:extLst>
                  <a:ext uri="{FF2B5EF4-FFF2-40B4-BE49-F238E27FC236}">
                    <a16:creationId xmlns:a16="http://schemas.microsoft.com/office/drawing/2014/main" id="{DA68498B-38BC-4277-9840-825D9D9F1BA3}"/>
                  </a:ext>
                </a:extLst>
              </p:cNvPr>
              <p:cNvSpPr>
                <a:spLocks/>
              </p:cNvSpPr>
              <p:nvPr/>
            </p:nvSpPr>
            <p:spPr bwMode="auto">
              <a:xfrm>
                <a:off x="6254750" y="4002088"/>
                <a:ext cx="361950" cy="615950"/>
              </a:xfrm>
              <a:custGeom>
                <a:avLst/>
                <a:gdLst>
                  <a:gd name="T0" fmla="*/ 90 w 90"/>
                  <a:gd name="T1" fmla="*/ 70 h 153"/>
                  <a:gd name="T2" fmla="*/ 90 w 90"/>
                  <a:gd name="T3" fmla="*/ 64 h 153"/>
                  <a:gd name="T4" fmla="*/ 89 w 90"/>
                  <a:gd name="T5" fmla="*/ 55 h 153"/>
                  <a:gd name="T6" fmla="*/ 86 w 90"/>
                  <a:gd name="T7" fmla="*/ 40 h 153"/>
                  <a:gd name="T8" fmla="*/ 84 w 90"/>
                  <a:gd name="T9" fmla="*/ 32 h 153"/>
                  <a:gd name="T10" fmla="*/ 83 w 90"/>
                  <a:gd name="T11" fmla="*/ 28 h 153"/>
                  <a:gd name="T12" fmla="*/ 82 w 90"/>
                  <a:gd name="T13" fmla="*/ 25 h 153"/>
                  <a:gd name="T14" fmla="*/ 81 w 90"/>
                  <a:gd name="T15" fmla="*/ 24 h 153"/>
                  <a:gd name="T16" fmla="*/ 79 w 90"/>
                  <a:gd name="T17" fmla="*/ 20 h 153"/>
                  <a:gd name="T18" fmla="*/ 77 w 90"/>
                  <a:gd name="T19" fmla="*/ 17 h 153"/>
                  <a:gd name="T20" fmla="*/ 54 w 90"/>
                  <a:gd name="T21" fmla="*/ 0 h 153"/>
                  <a:gd name="T22" fmla="*/ 53 w 90"/>
                  <a:gd name="T23" fmla="*/ 1 h 153"/>
                  <a:gd name="T24" fmla="*/ 52 w 90"/>
                  <a:gd name="T25" fmla="*/ 2 h 153"/>
                  <a:gd name="T26" fmla="*/ 47 w 90"/>
                  <a:gd name="T27" fmla="*/ 4 h 153"/>
                  <a:gd name="T28" fmla="*/ 45 w 90"/>
                  <a:gd name="T29" fmla="*/ 5 h 153"/>
                  <a:gd name="T30" fmla="*/ 43 w 90"/>
                  <a:gd name="T31" fmla="*/ 4 h 153"/>
                  <a:gd name="T32" fmla="*/ 39 w 90"/>
                  <a:gd name="T33" fmla="*/ 2 h 153"/>
                  <a:gd name="T34" fmla="*/ 38 w 90"/>
                  <a:gd name="T35" fmla="*/ 1 h 153"/>
                  <a:gd name="T36" fmla="*/ 37 w 90"/>
                  <a:gd name="T37" fmla="*/ 0 h 153"/>
                  <a:gd name="T38" fmla="*/ 14 w 90"/>
                  <a:gd name="T39" fmla="*/ 17 h 153"/>
                  <a:gd name="T40" fmla="*/ 12 w 90"/>
                  <a:gd name="T41" fmla="*/ 20 h 153"/>
                  <a:gd name="T42" fmla="*/ 9 w 90"/>
                  <a:gd name="T43" fmla="*/ 24 h 153"/>
                  <a:gd name="T44" fmla="*/ 9 w 90"/>
                  <a:gd name="T45" fmla="*/ 25 h 153"/>
                  <a:gd name="T46" fmla="*/ 8 w 90"/>
                  <a:gd name="T47" fmla="*/ 28 h 153"/>
                  <a:gd name="T48" fmla="*/ 6 w 90"/>
                  <a:gd name="T49" fmla="*/ 32 h 153"/>
                  <a:gd name="T50" fmla="*/ 4 w 90"/>
                  <a:gd name="T51" fmla="*/ 40 h 153"/>
                  <a:gd name="T52" fmla="*/ 1 w 90"/>
                  <a:gd name="T53" fmla="*/ 55 h 153"/>
                  <a:gd name="T54" fmla="*/ 0 w 90"/>
                  <a:gd name="T55" fmla="*/ 64 h 153"/>
                  <a:gd name="T56" fmla="*/ 0 w 90"/>
                  <a:gd name="T57" fmla="*/ 70 h 153"/>
                  <a:gd name="T58" fmla="*/ 0 w 90"/>
                  <a:gd name="T59" fmla="*/ 76 h 153"/>
                  <a:gd name="T60" fmla="*/ 1 w 90"/>
                  <a:gd name="T61" fmla="*/ 84 h 153"/>
                  <a:gd name="T62" fmla="*/ 1 w 90"/>
                  <a:gd name="T63" fmla="*/ 85 h 153"/>
                  <a:gd name="T64" fmla="*/ 6 w 90"/>
                  <a:gd name="T65" fmla="*/ 90 h 153"/>
                  <a:gd name="T66" fmla="*/ 7 w 90"/>
                  <a:gd name="T67" fmla="*/ 90 h 153"/>
                  <a:gd name="T68" fmla="*/ 13 w 90"/>
                  <a:gd name="T69" fmla="*/ 85 h 153"/>
                  <a:gd name="T70" fmla="*/ 13 w 90"/>
                  <a:gd name="T71" fmla="*/ 84 h 153"/>
                  <a:gd name="T72" fmla="*/ 13 w 90"/>
                  <a:gd name="T73" fmla="*/ 84 h 153"/>
                  <a:gd name="T74" fmla="*/ 13 w 90"/>
                  <a:gd name="T75" fmla="*/ 85 h 153"/>
                  <a:gd name="T76" fmla="*/ 41 w 90"/>
                  <a:gd name="T77" fmla="*/ 151 h 153"/>
                  <a:gd name="T78" fmla="*/ 45 w 90"/>
                  <a:gd name="T79" fmla="*/ 153 h 153"/>
                  <a:gd name="T80" fmla="*/ 50 w 90"/>
                  <a:gd name="T81" fmla="*/ 151 h 153"/>
                  <a:gd name="T82" fmla="*/ 78 w 90"/>
                  <a:gd name="T83" fmla="*/ 85 h 153"/>
                  <a:gd name="T84" fmla="*/ 78 w 90"/>
                  <a:gd name="T85" fmla="*/ 84 h 153"/>
                  <a:gd name="T86" fmla="*/ 78 w 90"/>
                  <a:gd name="T87" fmla="*/ 84 h 153"/>
                  <a:gd name="T88" fmla="*/ 78 w 90"/>
                  <a:gd name="T89" fmla="*/ 85 h 153"/>
                  <a:gd name="T90" fmla="*/ 84 w 90"/>
                  <a:gd name="T91" fmla="*/ 90 h 153"/>
                  <a:gd name="T92" fmla="*/ 84 w 90"/>
                  <a:gd name="T93" fmla="*/ 90 h 153"/>
                  <a:gd name="T94" fmla="*/ 89 w 90"/>
                  <a:gd name="T95" fmla="*/ 85 h 153"/>
                  <a:gd name="T96" fmla="*/ 90 w 90"/>
                  <a:gd name="T97" fmla="*/ 84 h 153"/>
                  <a:gd name="T98" fmla="*/ 90 w 90"/>
                  <a:gd name="T99" fmla="*/ 76 h 153"/>
                  <a:gd name="T100" fmla="*/ 90 w 90"/>
                  <a:gd name="T101" fmla="*/ 7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0" h="153">
                    <a:moveTo>
                      <a:pt x="90" y="70"/>
                    </a:moveTo>
                    <a:cubicBezTo>
                      <a:pt x="90" y="68"/>
                      <a:pt x="90" y="66"/>
                      <a:pt x="90" y="64"/>
                    </a:cubicBezTo>
                    <a:cubicBezTo>
                      <a:pt x="90" y="61"/>
                      <a:pt x="90" y="58"/>
                      <a:pt x="89" y="55"/>
                    </a:cubicBezTo>
                    <a:cubicBezTo>
                      <a:pt x="88" y="50"/>
                      <a:pt x="87" y="45"/>
                      <a:pt x="86" y="40"/>
                    </a:cubicBezTo>
                    <a:cubicBezTo>
                      <a:pt x="86" y="37"/>
                      <a:pt x="85" y="35"/>
                      <a:pt x="84" y="32"/>
                    </a:cubicBezTo>
                    <a:cubicBezTo>
                      <a:pt x="84" y="31"/>
                      <a:pt x="83" y="30"/>
                      <a:pt x="83" y="28"/>
                    </a:cubicBezTo>
                    <a:cubicBezTo>
                      <a:pt x="82" y="25"/>
                      <a:pt x="82" y="25"/>
                      <a:pt x="82" y="25"/>
                    </a:cubicBezTo>
                    <a:cubicBezTo>
                      <a:pt x="81" y="24"/>
                      <a:pt x="81" y="24"/>
                      <a:pt x="81" y="24"/>
                    </a:cubicBezTo>
                    <a:cubicBezTo>
                      <a:pt x="81" y="22"/>
                      <a:pt x="80" y="21"/>
                      <a:pt x="79" y="20"/>
                    </a:cubicBezTo>
                    <a:cubicBezTo>
                      <a:pt x="78" y="19"/>
                      <a:pt x="77" y="18"/>
                      <a:pt x="77" y="17"/>
                    </a:cubicBezTo>
                    <a:cubicBezTo>
                      <a:pt x="77" y="17"/>
                      <a:pt x="58" y="0"/>
                      <a:pt x="54" y="0"/>
                    </a:cubicBezTo>
                    <a:cubicBezTo>
                      <a:pt x="54" y="0"/>
                      <a:pt x="53" y="0"/>
                      <a:pt x="53" y="1"/>
                    </a:cubicBezTo>
                    <a:cubicBezTo>
                      <a:pt x="53" y="1"/>
                      <a:pt x="52" y="1"/>
                      <a:pt x="52" y="2"/>
                    </a:cubicBezTo>
                    <a:cubicBezTo>
                      <a:pt x="51" y="3"/>
                      <a:pt x="49" y="4"/>
                      <a:pt x="47" y="4"/>
                    </a:cubicBezTo>
                    <a:cubicBezTo>
                      <a:pt x="47" y="5"/>
                      <a:pt x="46" y="5"/>
                      <a:pt x="45" y="5"/>
                    </a:cubicBezTo>
                    <a:cubicBezTo>
                      <a:pt x="44" y="5"/>
                      <a:pt x="44" y="5"/>
                      <a:pt x="43" y="4"/>
                    </a:cubicBezTo>
                    <a:cubicBezTo>
                      <a:pt x="41" y="4"/>
                      <a:pt x="40" y="3"/>
                      <a:pt x="39" y="2"/>
                    </a:cubicBezTo>
                    <a:cubicBezTo>
                      <a:pt x="38" y="1"/>
                      <a:pt x="38" y="1"/>
                      <a:pt x="38" y="1"/>
                    </a:cubicBezTo>
                    <a:cubicBezTo>
                      <a:pt x="37" y="0"/>
                      <a:pt x="37" y="0"/>
                      <a:pt x="37" y="0"/>
                    </a:cubicBezTo>
                    <a:cubicBezTo>
                      <a:pt x="33" y="0"/>
                      <a:pt x="14" y="17"/>
                      <a:pt x="14" y="17"/>
                    </a:cubicBezTo>
                    <a:cubicBezTo>
                      <a:pt x="13" y="18"/>
                      <a:pt x="12" y="19"/>
                      <a:pt x="12" y="20"/>
                    </a:cubicBezTo>
                    <a:cubicBezTo>
                      <a:pt x="11" y="21"/>
                      <a:pt x="10" y="22"/>
                      <a:pt x="9" y="24"/>
                    </a:cubicBezTo>
                    <a:cubicBezTo>
                      <a:pt x="9" y="25"/>
                      <a:pt x="9" y="25"/>
                      <a:pt x="9" y="25"/>
                    </a:cubicBezTo>
                    <a:cubicBezTo>
                      <a:pt x="8" y="28"/>
                      <a:pt x="8" y="28"/>
                      <a:pt x="8" y="28"/>
                    </a:cubicBezTo>
                    <a:cubicBezTo>
                      <a:pt x="7" y="30"/>
                      <a:pt x="7" y="31"/>
                      <a:pt x="6" y="32"/>
                    </a:cubicBezTo>
                    <a:cubicBezTo>
                      <a:pt x="6" y="35"/>
                      <a:pt x="5" y="37"/>
                      <a:pt x="4" y="40"/>
                    </a:cubicBezTo>
                    <a:cubicBezTo>
                      <a:pt x="3" y="45"/>
                      <a:pt x="2" y="50"/>
                      <a:pt x="1" y="55"/>
                    </a:cubicBezTo>
                    <a:cubicBezTo>
                      <a:pt x="1" y="58"/>
                      <a:pt x="1" y="61"/>
                      <a:pt x="0" y="64"/>
                    </a:cubicBezTo>
                    <a:cubicBezTo>
                      <a:pt x="0" y="66"/>
                      <a:pt x="0" y="68"/>
                      <a:pt x="0" y="70"/>
                    </a:cubicBezTo>
                    <a:cubicBezTo>
                      <a:pt x="0" y="72"/>
                      <a:pt x="0" y="74"/>
                      <a:pt x="0" y="76"/>
                    </a:cubicBezTo>
                    <a:cubicBezTo>
                      <a:pt x="0" y="79"/>
                      <a:pt x="1" y="82"/>
                      <a:pt x="1" y="84"/>
                    </a:cubicBezTo>
                    <a:cubicBezTo>
                      <a:pt x="1" y="85"/>
                      <a:pt x="1" y="85"/>
                      <a:pt x="1" y="85"/>
                    </a:cubicBezTo>
                    <a:cubicBezTo>
                      <a:pt x="1" y="87"/>
                      <a:pt x="3" y="90"/>
                      <a:pt x="6" y="90"/>
                    </a:cubicBezTo>
                    <a:cubicBezTo>
                      <a:pt x="6" y="90"/>
                      <a:pt x="7" y="90"/>
                      <a:pt x="7" y="90"/>
                    </a:cubicBezTo>
                    <a:cubicBezTo>
                      <a:pt x="10" y="90"/>
                      <a:pt x="12" y="88"/>
                      <a:pt x="13" y="85"/>
                    </a:cubicBezTo>
                    <a:cubicBezTo>
                      <a:pt x="13" y="84"/>
                      <a:pt x="13" y="84"/>
                      <a:pt x="13" y="84"/>
                    </a:cubicBezTo>
                    <a:cubicBezTo>
                      <a:pt x="13" y="84"/>
                      <a:pt x="13" y="84"/>
                      <a:pt x="13" y="84"/>
                    </a:cubicBezTo>
                    <a:cubicBezTo>
                      <a:pt x="13" y="84"/>
                      <a:pt x="13" y="84"/>
                      <a:pt x="13" y="85"/>
                    </a:cubicBezTo>
                    <a:cubicBezTo>
                      <a:pt x="17" y="109"/>
                      <a:pt x="23" y="130"/>
                      <a:pt x="41" y="151"/>
                    </a:cubicBezTo>
                    <a:cubicBezTo>
                      <a:pt x="42" y="152"/>
                      <a:pt x="44" y="153"/>
                      <a:pt x="45" y="153"/>
                    </a:cubicBezTo>
                    <a:cubicBezTo>
                      <a:pt x="47" y="153"/>
                      <a:pt x="48" y="152"/>
                      <a:pt x="50" y="151"/>
                    </a:cubicBezTo>
                    <a:cubicBezTo>
                      <a:pt x="67" y="130"/>
                      <a:pt x="74" y="109"/>
                      <a:pt x="78" y="85"/>
                    </a:cubicBezTo>
                    <a:cubicBezTo>
                      <a:pt x="78" y="84"/>
                      <a:pt x="78" y="84"/>
                      <a:pt x="78" y="84"/>
                    </a:cubicBezTo>
                    <a:cubicBezTo>
                      <a:pt x="78" y="84"/>
                      <a:pt x="78" y="84"/>
                      <a:pt x="78" y="84"/>
                    </a:cubicBezTo>
                    <a:cubicBezTo>
                      <a:pt x="78" y="85"/>
                      <a:pt x="78" y="85"/>
                      <a:pt x="78" y="85"/>
                    </a:cubicBezTo>
                    <a:cubicBezTo>
                      <a:pt x="78" y="88"/>
                      <a:pt x="81" y="90"/>
                      <a:pt x="84" y="90"/>
                    </a:cubicBezTo>
                    <a:cubicBezTo>
                      <a:pt x="84" y="90"/>
                      <a:pt x="84" y="90"/>
                      <a:pt x="84" y="90"/>
                    </a:cubicBezTo>
                    <a:cubicBezTo>
                      <a:pt x="87" y="90"/>
                      <a:pt x="89" y="87"/>
                      <a:pt x="89" y="85"/>
                    </a:cubicBezTo>
                    <a:cubicBezTo>
                      <a:pt x="89" y="85"/>
                      <a:pt x="90" y="85"/>
                      <a:pt x="90" y="84"/>
                    </a:cubicBezTo>
                    <a:cubicBezTo>
                      <a:pt x="90" y="82"/>
                      <a:pt x="90" y="79"/>
                      <a:pt x="90" y="76"/>
                    </a:cubicBezTo>
                    <a:cubicBezTo>
                      <a:pt x="90" y="74"/>
                      <a:pt x="90" y="72"/>
                      <a:pt x="90"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1" name="Freeform 100">
                <a:extLst>
                  <a:ext uri="{FF2B5EF4-FFF2-40B4-BE49-F238E27FC236}">
                    <a16:creationId xmlns:a16="http://schemas.microsoft.com/office/drawing/2014/main" id="{C4E7A437-5E9D-4F75-9FA8-6765F16F5030}"/>
                  </a:ext>
                </a:extLst>
              </p:cNvPr>
              <p:cNvSpPr>
                <a:spLocks noEditPoints="1"/>
              </p:cNvSpPr>
              <p:nvPr/>
            </p:nvSpPr>
            <p:spPr bwMode="auto">
              <a:xfrm>
                <a:off x="6299200" y="3602037"/>
                <a:ext cx="273050" cy="350838"/>
              </a:xfrm>
              <a:custGeom>
                <a:avLst/>
                <a:gdLst>
                  <a:gd name="T0" fmla="*/ 0 w 68"/>
                  <a:gd name="T1" fmla="*/ 53 h 87"/>
                  <a:gd name="T2" fmla="*/ 34 w 68"/>
                  <a:gd name="T3" fmla="*/ 87 h 87"/>
                  <a:gd name="T4" fmla="*/ 68 w 68"/>
                  <a:gd name="T5" fmla="*/ 53 h 87"/>
                  <a:gd name="T6" fmla="*/ 54 w 68"/>
                  <a:gd name="T7" fmla="*/ 25 h 87"/>
                  <a:gd name="T8" fmla="*/ 55 w 68"/>
                  <a:gd name="T9" fmla="*/ 19 h 87"/>
                  <a:gd name="T10" fmla="*/ 33 w 68"/>
                  <a:gd name="T11" fmla="*/ 1 h 87"/>
                  <a:gd name="T12" fmla="*/ 12 w 68"/>
                  <a:gd name="T13" fmla="*/ 21 h 87"/>
                  <a:gd name="T14" fmla="*/ 13 w 68"/>
                  <a:gd name="T15" fmla="*/ 26 h 87"/>
                  <a:gd name="T16" fmla="*/ 0 w 68"/>
                  <a:gd name="T17" fmla="*/ 53 h 87"/>
                  <a:gd name="T18" fmla="*/ 24 w 68"/>
                  <a:gd name="T19" fmla="*/ 39 h 87"/>
                  <a:gd name="T20" fmla="*/ 38 w 68"/>
                  <a:gd name="T21" fmla="*/ 51 h 87"/>
                  <a:gd name="T22" fmla="*/ 57 w 68"/>
                  <a:gd name="T23" fmla="*/ 66 h 87"/>
                  <a:gd name="T24" fmla="*/ 34 w 68"/>
                  <a:gd name="T25" fmla="*/ 79 h 87"/>
                  <a:gd name="T26" fmla="*/ 9 w 68"/>
                  <a:gd name="T27" fmla="*/ 59 h 87"/>
                  <a:gd name="T28" fmla="*/ 24 w 68"/>
                  <a:gd name="T29" fmla="*/ 39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 h="87">
                    <a:moveTo>
                      <a:pt x="0" y="53"/>
                    </a:moveTo>
                    <a:cubicBezTo>
                      <a:pt x="0" y="71"/>
                      <a:pt x="15" y="87"/>
                      <a:pt x="34" y="87"/>
                    </a:cubicBezTo>
                    <a:cubicBezTo>
                      <a:pt x="53" y="87"/>
                      <a:pt x="68" y="71"/>
                      <a:pt x="68" y="53"/>
                    </a:cubicBezTo>
                    <a:cubicBezTo>
                      <a:pt x="68" y="41"/>
                      <a:pt x="63" y="31"/>
                      <a:pt x="54" y="25"/>
                    </a:cubicBezTo>
                    <a:cubicBezTo>
                      <a:pt x="55" y="23"/>
                      <a:pt x="55" y="21"/>
                      <a:pt x="55" y="19"/>
                    </a:cubicBezTo>
                    <a:cubicBezTo>
                      <a:pt x="55" y="8"/>
                      <a:pt x="45" y="0"/>
                      <a:pt x="33" y="1"/>
                    </a:cubicBezTo>
                    <a:cubicBezTo>
                      <a:pt x="21" y="1"/>
                      <a:pt x="12" y="11"/>
                      <a:pt x="12" y="21"/>
                    </a:cubicBezTo>
                    <a:cubicBezTo>
                      <a:pt x="13" y="23"/>
                      <a:pt x="13" y="24"/>
                      <a:pt x="13" y="26"/>
                    </a:cubicBezTo>
                    <a:cubicBezTo>
                      <a:pt x="5" y="32"/>
                      <a:pt x="0" y="42"/>
                      <a:pt x="0" y="53"/>
                    </a:cubicBezTo>
                    <a:close/>
                    <a:moveTo>
                      <a:pt x="24" y="39"/>
                    </a:moveTo>
                    <a:cubicBezTo>
                      <a:pt x="24" y="39"/>
                      <a:pt x="27" y="50"/>
                      <a:pt x="38" y="51"/>
                    </a:cubicBezTo>
                    <a:cubicBezTo>
                      <a:pt x="53" y="51"/>
                      <a:pt x="58" y="57"/>
                      <a:pt x="57" y="66"/>
                    </a:cubicBezTo>
                    <a:cubicBezTo>
                      <a:pt x="52" y="74"/>
                      <a:pt x="44" y="79"/>
                      <a:pt x="34" y="79"/>
                    </a:cubicBezTo>
                    <a:cubicBezTo>
                      <a:pt x="22" y="79"/>
                      <a:pt x="12" y="70"/>
                      <a:pt x="9" y="59"/>
                    </a:cubicBezTo>
                    <a:cubicBezTo>
                      <a:pt x="10" y="49"/>
                      <a:pt x="16" y="42"/>
                      <a:pt x="2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62" name="Group 161">
              <a:extLst>
                <a:ext uri="{FF2B5EF4-FFF2-40B4-BE49-F238E27FC236}">
                  <a16:creationId xmlns:a16="http://schemas.microsoft.com/office/drawing/2014/main" id="{CA20C679-0DD6-4E04-82E9-440E268B9B30}"/>
                </a:ext>
              </a:extLst>
            </p:cNvPr>
            <p:cNvGrpSpPr/>
            <p:nvPr/>
          </p:nvGrpSpPr>
          <p:grpSpPr>
            <a:xfrm>
              <a:off x="1637717" y="3242279"/>
              <a:ext cx="190255" cy="462979"/>
              <a:chOff x="6254750" y="3602037"/>
              <a:chExt cx="361950" cy="1016001"/>
            </a:xfrm>
            <a:solidFill>
              <a:srgbClr val="092F57"/>
            </a:solidFill>
          </p:grpSpPr>
          <p:sp>
            <p:nvSpPr>
              <p:cNvPr id="178" name="Freeform 99">
                <a:extLst>
                  <a:ext uri="{FF2B5EF4-FFF2-40B4-BE49-F238E27FC236}">
                    <a16:creationId xmlns:a16="http://schemas.microsoft.com/office/drawing/2014/main" id="{4C352289-8579-419D-B74B-6B3135862641}"/>
                  </a:ext>
                </a:extLst>
              </p:cNvPr>
              <p:cNvSpPr>
                <a:spLocks/>
              </p:cNvSpPr>
              <p:nvPr/>
            </p:nvSpPr>
            <p:spPr bwMode="auto">
              <a:xfrm>
                <a:off x="6254750" y="4002088"/>
                <a:ext cx="361950" cy="615950"/>
              </a:xfrm>
              <a:custGeom>
                <a:avLst/>
                <a:gdLst>
                  <a:gd name="T0" fmla="*/ 90 w 90"/>
                  <a:gd name="T1" fmla="*/ 70 h 153"/>
                  <a:gd name="T2" fmla="*/ 90 w 90"/>
                  <a:gd name="T3" fmla="*/ 64 h 153"/>
                  <a:gd name="T4" fmla="*/ 89 w 90"/>
                  <a:gd name="T5" fmla="*/ 55 h 153"/>
                  <a:gd name="T6" fmla="*/ 86 w 90"/>
                  <a:gd name="T7" fmla="*/ 40 h 153"/>
                  <a:gd name="T8" fmla="*/ 84 w 90"/>
                  <a:gd name="T9" fmla="*/ 32 h 153"/>
                  <a:gd name="T10" fmla="*/ 83 w 90"/>
                  <a:gd name="T11" fmla="*/ 28 h 153"/>
                  <a:gd name="T12" fmla="*/ 82 w 90"/>
                  <a:gd name="T13" fmla="*/ 25 h 153"/>
                  <a:gd name="T14" fmla="*/ 81 w 90"/>
                  <a:gd name="T15" fmla="*/ 24 h 153"/>
                  <a:gd name="T16" fmla="*/ 79 w 90"/>
                  <a:gd name="T17" fmla="*/ 20 h 153"/>
                  <a:gd name="T18" fmla="*/ 77 w 90"/>
                  <a:gd name="T19" fmla="*/ 17 h 153"/>
                  <a:gd name="T20" fmla="*/ 54 w 90"/>
                  <a:gd name="T21" fmla="*/ 0 h 153"/>
                  <a:gd name="T22" fmla="*/ 53 w 90"/>
                  <a:gd name="T23" fmla="*/ 1 h 153"/>
                  <a:gd name="T24" fmla="*/ 52 w 90"/>
                  <a:gd name="T25" fmla="*/ 2 h 153"/>
                  <a:gd name="T26" fmla="*/ 47 w 90"/>
                  <a:gd name="T27" fmla="*/ 4 h 153"/>
                  <a:gd name="T28" fmla="*/ 45 w 90"/>
                  <a:gd name="T29" fmla="*/ 5 h 153"/>
                  <a:gd name="T30" fmla="*/ 43 w 90"/>
                  <a:gd name="T31" fmla="*/ 4 h 153"/>
                  <a:gd name="T32" fmla="*/ 39 w 90"/>
                  <a:gd name="T33" fmla="*/ 2 h 153"/>
                  <a:gd name="T34" fmla="*/ 38 w 90"/>
                  <a:gd name="T35" fmla="*/ 1 h 153"/>
                  <a:gd name="T36" fmla="*/ 37 w 90"/>
                  <a:gd name="T37" fmla="*/ 0 h 153"/>
                  <a:gd name="T38" fmla="*/ 14 w 90"/>
                  <a:gd name="T39" fmla="*/ 17 h 153"/>
                  <a:gd name="T40" fmla="*/ 12 w 90"/>
                  <a:gd name="T41" fmla="*/ 20 h 153"/>
                  <a:gd name="T42" fmla="*/ 9 w 90"/>
                  <a:gd name="T43" fmla="*/ 24 h 153"/>
                  <a:gd name="T44" fmla="*/ 9 w 90"/>
                  <a:gd name="T45" fmla="*/ 25 h 153"/>
                  <a:gd name="T46" fmla="*/ 8 w 90"/>
                  <a:gd name="T47" fmla="*/ 28 h 153"/>
                  <a:gd name="T48" fmla="*/ 6 w 90"/>
                  <a:gd name="T49" fmla="*/ 32 h 153"/>
                  <a:gd name="T50" fmla="*/ 4 w 90"/>
                  <a:gd name="T51" fmla="*/ 40 h 153"/>
                  <a:gd name="T52" fmla="*/ 1 w 90"/>
                  <a:gd name="T53" fmla="*/ 55 h 153"/>
                  <a:gd name="T54" fmla="*/ 0 w 90"/>
                  <a:gd name="T55" fmla="*/ 64 h 153"/>
                  <a:gd name="T56" fmla="*/ 0 w 90"/>
                  <a:gd name="T57" fmla="*/ 70 h 153"/>
                  <a:gd name="T58" fmla="*/ 0 w 90"/>
                  <a:gd name="T59" fmla="*/ 76 h 153"/>
                  <a:gd name="T60" fmla="*/ 1 w 90"/>
                  <a:gd name="T61" fmla="*/ 84 h 153"/>
                  <a:gd name="T62" fmla="*/ 1 w 90"/>
                  <a:gd name="T63" fmla="*/ 85 h 153"/>
                  <a:gd name="T64" fmla="*/ 6 w 90"/>
                  <a:gd name="T65" fmla="*/ 90 h 153"/>
                  <a:gd name="T66" fmla="*/ 7 w 90"/>
                  <a:gd name="T67" fmla="*/ 90 h 153"/>
                  <a:gd name="T68" fmla="*/ 13 w 90"/>
                  <a:gd name="T69" fmla="*/ 85 h 153"/>
                  <a:gd name="T70" fmla="*/ 13 w 90"/>
                  <a:gd name="T71" fmla="*/ 84 h 153"/>
                  <a:gd name="T72" fmla="*/ 13 w 90"/>
                  <a:gd name="T73" fmla="*/ 84 h 153"/>
                  <a:gd name="T74" fmla="*/ 13 w 90"/>
                  <a:gd name="T75" fmla="*/ 85 h 153"/>
                  <a:gd name="T76" fmla="*/ 41 w 90"/>
                  <a:gd name="T77" fmla="*/ 151 h 153"/>
                  <a:gd name="T78" fmla="*/ 45 w 90"/>
                  <a:gd name="T79" fmla="*/ 153 h 153"/>
                  <a:gd name="T80" fmla="*/ 50 w 90"/>
                  <a:gd name="T81" fmla="*/ 151 h 153"/>
                  <a:gd name="T82" fmla="*/ 78 w 90"/>
                  <a:gd name="T83" fmla="*/ 85 h 153"/>
                  <a:gd name="T84" fmla="*/ 78 w 90"/>
                  <a:gd name="T85" fmla="*/ 84 h 153"/>
                  <a:gd name="T86" fmla="*/ 78 w 90"/>
                  <a:gd name="T87" fmla="*/ 84 h 153"/>
                  <a:gd name="T88" fmla="*/ 78 w 90"/>
                  <a:gd name="T89" fmla="*/ 85 h 153"/>
                  <a:gd name="T90" fmla="*/ 84 w 90"/>
                  <a:gd name="T91" fmla="*/ 90 h 153"/>
                  <a:gd name="T92" fmla="*/ 84 w 90"/>
                  <a:gd name="T93" fmla="*/ 90 h 153"/>
                  <a:gd name="T94" fmla="*/ 89 w 90"/>
                  <a:gd name="T95" fmla="*/ 85 h 153"/>
                  <a:gd name="T96" fmla="*/ 90 w 90"/>
                  <a:gd name="T97" fmla="*/ 84 h 153"/>
                  <a:gd name="T98" fmla="*/ 90 w 90"/>
                  <a:gd name="T99" fmla="*/ 76 h 153"/>
                  <a:gd name="T100" fmla="*/ 90 w 90"/>
                  <a:gd name="T101" fmla="*/ 7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0" h="153">
                    <a:moveTo>
                      <a:pt x="90" y="70"/>
                    </a:moveTo>
                    <a:cubicBezTo>
                      <a:pt x="90" y="68"/>
                      <a:pt x="90" y="66"/>
                      <a:pt x="90" y="64"/>
                    </a:cubicBezTo>
                    <a:cubicBezTo>
                      <a:pt x="90" y="61"/>
                      <a:pt x="90" y="58"/>
                      <a:pt x="89" y="55"/>
                    </a:cubicBezTo>
                    <a:cubicBezTo>
                      <a:pt x="88" y="50"/>
                      <a:pt x="87" y="45"/>
                      <a:pt x="86" y="40"/>
                    </a:cubicBezTo>
                    <a:cubicBezTo>
                      <a:pt x="86" y="37"/>
                      <a:pt x="85" y="35"/>
                      <a:pt x="84" y="32"/>
                    </a:cubicBezTo>
                    <a:cubicBezTo>
                      <a:pt x="84" y="31"/>
                      <a:pt x="83" y="30"/>
                      <a:pt x="83" y="28"/>
                    </a:cubicBezTo>
                    <a:cubicBezTo>
                      <a:pt x="82" y="25"/>
                      <a:pt x="82" y="25"/>
                      <a:pt x="82" y="25"/>
                    </a:cubicBezTo>
                    <a:cubicBezTo>
                      <a:pt x="81" y="24"/>
                      <a:pt x="81" y="24"/>
                      <a:pt x="81" y="24"/>
                    </a:cubicBezTo>
                    <a:cubicBezTo>
                      <a:pt x="81" y="22"/>
                      <a:pt x="80" y="21"/>
                      <a:pt x="79" y="20"/>
                    </a:cubicBezTo>
                    <a:cubicBezTo>
                      <a:pt x="78" y="19"/>
                      <a:pt x="77" y="18"/>
                      <a:pt x="77" y="17"/>
                    </a:cubicBezTo>
                    <a:cubicBezTo>
                      <a:pt x="77" y="17"/>
                      <a:pt x="58" y="0"/>
                      <a:pt x="54" y="0"/>
                    </a:cubicBezTo>
                    <a:cubicBezTo>
                      <a:pt x="54" y="0"/>
                      <a:pt x="53" y="0"/>
                      <a:pt x="53" y="1"/>
                    </a:cubicBezTo>
                    <a:cubicBezTo>
                      <a:pt x="53" y="1"/>
                      <a:pt x="52" y="1"/>
                      <a:pt x="52" y="2"/>
                    </a:cubicBezTo>
                    <a:cubicBezTo>
                      <a:pt x="51" y="3"/>
                      <a:pt x="49" y="4"/>
                      <a:pt x="47" y="4"/>
                    </a:cubicBezTo>
                    <a:cubicBezTo>
                      <a:pt x="47" y="5"/>
                      <a:pt x="46" y="5"/>
                      <a:pt x="45" y="5"/>
                    </a:cubicBezTo>
                    <a:cubicBezTo>
                      <a:pt x="44" y="5"/>
                      <a:pt x="44" y="5"/>
                      <a:pt x="43" y="4"/>
                    </a:cubicBezTo>
                    <a:cubicBezTo>
                      <a:pt x="41" y="4"/>
                      <a:pt x="40" y="3"/>
                      <a:pt x="39" y="2"/>
                    </a:cubicBezTo>
                    <a:cubicBezTo>
                      <a:pt x="38" y="1"/>
                      <a:pt x="38" y="1"/>
                      <a:pt x="38" y="1"/>
                    </a:cubicBezTo>
                    <a:cubicBezTo>
                      <a:pt x="37" y="0"/>
                      <a:pt x="37" y="0"/>
                      <a:pt x="37" y="0"/>
                    </a:cubicBezTo>
                    <a:cubicBezTo>
                      <a:pt x="33" y="0"/>
                      <a:pt x="14" y="17"/>
                      <a:pt x="14" y="17"/>
                    </a:cubicBezTo>
                    <a:cubicBezTo>
                      <a:pt x="13" y="18"/>
                      <a:pt x="12" y="19"/>
                      <a:pt x="12" y="20"/>
                    </a:cubicBezTo>
                    <a:cubicBezTo>
                      <a:pt x="11" y="21"/>
                      <a:pt x="10" y="22"/>
                      <a:pt x="9" y="24"/>
                    </a:cubicBezTo>
                    <a:cubicBezTo>
                      <a:pt x="9" y="25"/>
                      <a:pt x="9" y="25"/>
                      <a:pt x="9" y="25"/>
                    </a:cubicBezTo>
                    <a:cubicBezTo>
                      <a:pt x="8" y="28"/>
                      <a:pt x="8" y="28"/>
                      <a:pt x="8" y="28"/>
                    </a:cubicBezTo>
                    <a:cubicBezTo>
                      <a:pt x="7" y="30"/>
                      <a:pt x="7" y="31"/>
                      <a:pt x="6" y="32"/>
                    </a:cubicBezTo>
                    <a:cubicBezTo>
                      <a:pt x="6" y="35"/>
                      <a:pt x="5" y="37"/>
                      <a:pt x="4" y="40"/>
                    </a:cubicBezTo>
                    <a:cubicBezTo>
                      <a:pt x="3" y="45"/>
                      <a:pt x="2" y="50"/>
                      <a:pt x="1" y="55"/>
                    </a:cubicBezTo>
                    <a:cubicBezTo>
                      <a:pt x="1" y="58"/>
                      <a:pt x="1" y="61"/>
                      <a:pt x="0" y="64"/>
                    </a:cubicBezTo>
                    <a:cubicBezTo>
                      <a:pt x="0" y="66"/>
                      <a:pt x="0" y="68"/>
                      <a:pt x="0" y="70"/>
                    </a:cubicBezTo>
                    <a:cubicBezTo>
                      <a:pt x="0" y="72"/>
                      <a:pt x="0" y="74"/>
                      <a:pt x="0" y="76"/>
                    </a:cubicBezTo>
                    <a:cubicBezTo>
                      <a:pt x="0" y="79"/>
                      <a:pt x="1" y="82"/>
                      <a:pt x="1" y="84"/>
                    </a:cubicBezTo>
                    <a:cubicBezTo>
                      <a:pt x="1" y="85"/>
                      <a:pt x="1" y="85"/>
                      <a:pt x="1" y="85"/>
                    </a:cubicBezTo>
                    <a:cubicBezTo>
                      <a:pt x="1" y="87"/>
                      <a:pt x="3" y="90"/>
                      <a:pt x="6" y="90"/>
                    </a:cubicBezTo>
                    <a:cubicBezTo>
                      <a:pt x="6" y="90"/>
                      <a:pt x="7" y="90"/>
                      <a:pt x="7" y="90"/>
                    </a:cubicBezTo>
                    <a:cubicBezTo>
                      <a:pt x="10" y="90"/>
                      <a:pt x="12" y="88"/>
                      <a:pt x="13" y="85"/>
                    </a:cubicBezTo>
                    <a:cubicBezTo>
                      <a:pt x="13" y="84"/>
                      <a:pt x="13" y="84"/>
                      <a:pt x="13" y="84"/>
                    </a:cubicBezTo>
                    <a:cubicBezTo>
                      <a:pt x="13" y="84"/>
                      <a:pt x="13" y="84"/>
                      <a:pt x="13" y="84"/>
                    </a:cubicBezTo>
                    <a:cubicBezTo>
                      <a:pt x="13" y="84"/>
                      <a:pt x="13" y="84"/>
                      <a:pt x="13" y="85"/>
                    </a:cubicBezTo>
                    <a:cubicBezTo>
                      <a:pt x="17" y="109"/>
                      <a:pt x="23" y="130"/>
                      <a:pt x="41" y="151"/>
                    </a:cubicBezTo>
                    <a:cubicBezTo>
                      <a:pt x="42" y="152"/>
                      <a:pt x="44" y="153"/>
                      <a:pt x="45" y="153"/>
                    </a:cubicBezTo>
                    <a:cubicBezTo>
                      <a:pt x="47" y="153"/>
                      <a:pt x="48" y="152"/>
                      <a:pt x="50" y="151"/>
                    </a:cubicBezTo>
                    <a:cubicBezTo>
                      <a:pt x="67" y="130"/>
                      <a:pt x="74" y="109"/>
                      <a:pt x="78" y="85"/>
                    </a:cubicBezTo>
                    <a:cubicBezTo>
                      <a:pt x="78" y="84"/>
                      <a:pt x="78" y="84"/>
                      <a:pt x="78" y="84"/>
                    </a:cubicBezTo>
                    <a:cubicBezTo>
                      <a:pt x="78" y="84"/>
                      <a:pt x="78" y="84"/>
                      <a:pt x="78" y="84"/>
                    </a:cubicBezTo>
                    <a:cubicBezTo>
                      <a:pt x="78" y="85"/>
                      <a:pt x="78" y="85"/>
                      <a:pt x="78" y="85"/>
                    </a:cubicBezTo>
                    <a:cubicBezTo>
                      <a:pt x="78" y="88"/>
                      <a:pt x="81" y="90"/>
                      <a:pt x="84" y="90"/>
                    </a:cubicBezTo>
                    <a:cubicBezTo>
                      <a:pt x="84" y="90"/>
                      <a:pt x="84" y="90"/>
                      <a:pt x="84" y="90"/>
                    </a:cubicBezTo>
                    <a:cubicBezTo>
                      <a:pt x="87" y="90"/>
                      <a:pt x="89" y="87"/>
                      <a:pt x="89" y="85"/>
                    </a:cubicBezTo>
                    <a:cubicBezTo>
                      <a:pt x="89" y="85"/>
                      <a:pt x="90" y="85"/>
                      <a:pt x="90" y="84"/>
                    </a:cubicBezTo>
                    <a:cubicBezTo>
                      <a:pt x="90" y="82"/>
                      <a:pt x="90" y="79"/>
                      <a:pt x="90" y="76"/>
                    </a:cubicBezTo>
                    <a:cubicBezTo>
                      <a:pt x="90" y="74"/>
                      <a:pt x="90" y="72"/>
                      <a:pt x="90"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9" name="Freeform 100">
                <a:extLst>
                  <a:ext uri="{FF2B5EF4-FFF2-40B4-BE49-F238E27FC236}">
                    <a16:creationId xmlns:a16="http://schemas.microsoft.com/office/drawing/2014/main" id="{8538E493-B25F-4B40-8534-A6FB41DACC45}"/>
                  </a:ext>
                </a:extLst>
              </p:cNvPr>
              <p:cNvSpPr>
                <a:spLocks noEditPoints="1"/>
              </p:cNvSpPr>
              <p:nvPr/>
            </p:nvSpPr>
            <p:spPr bwMode="auto">
              <a:xfrm>
                <a:off x="6299200" y="3602037"/>
                <a:ext cx="273050" cy="350838"/>
              </a:xfrm>
              <a:custGeom>
                <a:avLst/>
                <a:gdLst>
                  <a:gd name="T0" fmla="*/ 0 w 68"/>
                  <a:gd name="T1" fmla="*/ 53 h 87"/>
                  <a:gd name="T2" fmla="*/ 34 w 68"/>
                  <a:gd name="T3" fmla="*/ 87 h 87"/>
                  <a:gd name="T4" fmla="*/ 68 w 68"/>
                  <a:gd name="T5" fmla="*/ 53 h 87"/>
                  <a:gd name="T6" fmla="*/ 54 w 68"/>
                  <a:gd name="T7" fmla="*/ 25 h 87"/>
                  <a:gd name="T8" fmla="*/ 55 w 68"/>
                  <a:gd name="T9" fmla="*/ 19 h 87"/>
                  <a:gd name="T10" fmla="*/ 33 w 68"/>
                  <a:gd name="T11" fmla="*/ 1 h 87"/>
                  <a:gd name="T12" fmla="*/ 12 w 68"/>
                  <a:gd name="T13" fmla="*/ 21 h 87"/>
                  <a:gd name="T14" fmla="*/ 13 w 68"/>
                  <a:gd name="T15" fmla="*/ 26 h 87"/>
                  <a:gd name="T16" fmla="*/ 0 w 68"/>
                  <a:gd name="T17" fmla="*/ 53 h 87"/>
                  <a:gd name="T18" fmla="*/ 24 w 68"/>
                  <a:gd name="T19" fmla="*/ 39 h 87"/>
                  <a:gd name="T20" fmla="*/ 38 w 68"/>
                  <a:gd name="T21" fmla="*/ 51 h 87"/>
                  <a:gd name="T22" fmla="*/ 57 w 68"/>
                  <a:gd name="T23" fmla="*/ 66 h 87"/>
                  <a:gd name="T24" fmla="*/ 34 w 68"/>
                  <a:gd name="T25" fmla="*/ 79 h 87"/>
                  <a:gd name="T26" fmla="*/ 9 w 68"/>
                  <a:gd name="T27" fmla="*/ 59 h 87"/>
                  <a:gd name="T28" fmla="*/ 24 w 68"/>
                  <a:gd name="T29" fmla="*/ 39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 h="87">
                    <a:moveTo>
                      <a:pt x="0" y="53"/>
                    </a:moveTo>
                    <a:cubicBezTo>
                      <a:pt x="0" y="71"/>
                      <a:pt x="15" y="87"/>
                      <a:pt x="34" y="87"/>
                    </a:cubicBezTo>
                    <a:cubicBezTo>
                      <a:pt x="53" y="87"/>
                      <a:pt x="68" y="71"/>
                      <a:pt x="68" y="53"/>
                    </a:cubicBezTo>
                    <a:cubicBezTo>
                      <a:pt x="68" y="41"/>
                      <a:pt x="63" y="31"/>
                      <a:pt x="54" y="25"/>
                    </a:cubicBezTo>
                    <a:cubicBezTo>
                      <a:pt x="55" y="23"/>
                      <a:pt x="55" y="21"/>
                      <a:pt x="55" y="19"/>
                    </a:cubicBezTo>
                    <a:cubicBezTo>
                      <a:pt x="55" y="8"/>
                      <a:pt x="45" y="0"/>
                      <a:pt x="33" y="1"/>
                    </a:cubicBezTo>
                    <a:cubicBezTo>
                      <a:pt x="21" y="1"/>
                      <a:pt x="12" y="11"/>
                      <a:pt x="12" y="21"/>
                    </a:cubicBezTo>
                    <a:cubicBezTo>
                      <a:pt x="13" y="23"/>
                      <a:pt x="13" y="24"/>
                      <a:pt x="13" y="26"/>
                    </a:cubicBezTo>
                    <a:cubicBezTo>
                      <a:pt x="5" y="32"/>
                      <a:pt x="0" y="42"/>
                      <a:pt x="0" y="53"/>
                    </a:cubicBezTo>
                    <a:close/>
                    <a:moveTo>
                      <a:pt x="24" y="39"/>
                    </a:moveTo>
                    <a:cubicBezTo>
                      <a:pt x="24" y="39"/>
                      <a:pt x="27" y="50"/>
                      <a:pt x="38" y="51"/>
                    </a:cubicBezTo>
                    <a:cubicBezTo>
                      <a:pt x="53" y="51"/>
                      <a:pt x="58" y="57"/>
                      <a:pt x="57" y="66"/>
                    </a:cubicBezTo>
                    <a:cubicBezTo>
                      <a:pt x="52" y="74"/>
                      <a:pt x="44" y="79"/>
                      <a:pt x="34" y="79"/>
                    </a:cubicBezTo>
                    <a:cubicBezTo>
                      <a:pt x="22" y="79"/>
                      <a:pt x="12" y="70"/>
                      <a:pt x="9" y="59"/>
                    </a:cubicBezTo>
                    <a:cubicBezTo>
                      <a:pt x="10" y="49"/>
                      <a:pt x="16" y="42"/>
                      <a:pt x="2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63" name="Group 162">
              <a:extLst>
                <a:ext uri="{FF2B5EF4-FFF2-40B4-BE49-F238E27FC236}">
                  <a16:creationId xmlns:a16="http://schemas.microsoft.com/office/drawing/2014/main" id="{4D36F6BA-D941-449A-BDE0-EEBBAA0BB147}"/>
                </a:ext>
              </a:extLst>
            </p:cNvPr>
            <p:cNvGrpSpPr/>
            <p:nvPr/>
          </p:nvGrpSpPr>
          <p:grpSpPr>
            <a:xfrm>
              <a:off x="2833133" y="3237452"/>
              <a:ext cx="190255" cy="462979"/>
              <a:chOff x="6254750" y="3602037"/>
              <a:chExt cx="361950" cy="1016001"/>
            </a:xfrm>
            <a:solidFill>
              <a:srgbClr val="092F57"/>
            </a:solidFill>
          </p:grpSpPr>
          <p:sp>
            <p:nvSpPr>
              <p:cNvPr id="176" name="Freeform 99">
                <a:extLst>
                  <a:ext uri="{FF2B5EF4-FFF2-40B4-BE49-F238E27FC236}">
                    <a16:creationId xmlns:a16="http://schemas.microsoft.com/office/drawing/2014/main" id="{7C1700F9-8F00-49D8-B027-D73199A44615}"/>
                  </a:ext>
                </a:extLst>
              </p:cNvPr>
              <p:cNvSpPr>
                <a:spLocks/>
              </p:cNvSpPr>
              <p:nvPr/>
            </p:nvSpPr>
            <p:spPr bwMode="auto">
              <a:xfrm>
                <a:off x="6254750" y="4002088"/>
                <a:ext cx="361950" cy="615950"/>
              </a:xfrm>
              <a:custGeom>
                <a:avLst/>
                <a:gdLst>
                  <a:gd name="T0" fmla="*/ 90 w 90"/>
                  <a:gd name="T1" fmla="*/ 70 h 153"/>
                  <a:gd name="T2" fmla="*/ 90 w 90"/>
                  <a:gd name="T3" fmla="*/ 64 h 153"/>
                  <a:gd name="T4" fmla="*/ 89 w 90"/>
                  <a:gd name="T5" fmla="*/ 55 h 153"/>
                  <a:gd name="T6" fmla="*/ 86 w 90"/>
                  <a:gd name="T7" fmla="*/ 40 h 153"/>
                  <a:gd name="T8" fmla="*/ 84 w 90"/>
                  <a:gd name="T9" fmla="*/ 32 h 153"/>
                  <a:gd name="T10" fmla="*/ 83 w 90"/>
                  <a:gd name="T11" fmla="*/ 28 h 153"/>
                  <a:gd name="T12" fmla="*/ 82 w 90"/>
                  <a:gd name="T13" fmla="*/ 25 h 153"/>
                  <a:gd name="T14" fmla="*/ 81 w 90"/>
                  <a:gd name="T15" fmla="*/ 24 h 153"/>
                  <a:gd name="T16" fmla="*/ 79 w 90"/>
                  <a:gd name="T17" fmla="*/ 20 h 153"/>
                  <a:gd name="T18" fmla="*/ 77 w 90"/>
                  <a:gd name="T19" fmla="*/ 17 h 153"/>
                  <a:gd name="T20" fmla="*/ 54 w 90"/>
                  <a:gd name="T21" fmla="*/ 0 h 153"/>
                  <a:gd name="T22" fmla="*/ 53 w 90"/>
                  <a:gd name="T23" fmla="*/ 1 h 153"/>
                  <a:gd name="T24" fmla="*/ 52 w 90"/>
                  <a:gd name="T25" fmla="*/ 2 h 153"/>
                  <a:gd name="T26" fmla="*/ 47 w 90"/>
                  <a:gd name="T27" fmla="*/ 4 h 153"/>
                  <a:gd name="T28" fmla="*/ 45 w 90"/>
                  <a:gd name="T29" fmla="*/ 5 h 153"/>
                  <a:gd name="T30" fmla="*/ 43 w 90"/>
                  <a:gd name="T31" fmla="*/ 4 h 153"/>
                  <a:gd name="T32" fmla="*/ 39 w 90"/>
                  <a:gd name="T33" fmla="*/ 2 h 153"/>
                  <a:gd name="T34" fmla="*/ 38 w 90"/>
                  <a:gd name="T35" fmla="*/ 1 h 153"/>
                  <a:gd name="T36" fmla="*/ 37 w 90"/>
                  <a:gd name="T37" fmla="*/ 0 h 153"/>
                  <a:gd name="T38" fmla="*/ 14 w 90"/>
                  <a:gd name="T39" fmla="*/ 17 h 153"/>
                  <a:gd name="T40" fmla="*/ 12 w 90"/>
                  <a:gd name="T41" fmla="*/ 20 h 153"/>
                  <a:gd name="T42" fmla="*/ 9 w 90"/>
                  <a:gd name="T43" fmla="*/ 24 h 153"/>
                  <a:gd name="T44" fmla="*/ 9 w 90"/>
                  <a:gd name="T45" fmla="*/ 25 h 153"/>
                  <a:gd name="T46" fmla="*/ 8 w 90"/>
                  <a:gd name="T47" fmla="*/ 28 h 153"/>
                  <a:gd name="T48" fmla="*/ 6 w 90"/>
                  <a:gd name="T49" fmla="*/ 32 h 153"/>
                  <a:gd name="T50" fmla="*/ 4 w 90"/>
                  <a:gd name="T51" fmla="*/ 40 h 153"/>
                  <a:gd name="T52" fmla="*/ 1 w 90"/>
                  <a:gd name="T53" fmla="*/ 55 h 153"/>
                  <a:gd name="T54" fmla="*/ 0 w 90"/>
                  <a:gd name="T55" fmla="*/ 64 h 153"/>
                  <a:gd name="T56" fmla="*/ 0 w 90"/>
                  <a:gd name="T57" fmla="*/ 70 h 153"/>
                  <a:gd name="T58" fmla="*/ 0 w 90"/>
                  <a:gd name="T59" fmla="*/ 76 h 153"/>
                  <a:gd name="T60" fmla="*/ 1 w 90"/>
                  <a:gd name="T61" fmla="*/ 84 h 153"/>
                  <a:gd name="T62" fmla="*/ 1 w 90"/>
                  <a:gd name="T63" fmla="*/ 85 h 153"/>
                  <a:gd name="T64" fmla="*/ 6 w 90"/>
                  <a:gd name="T65" fmla="*/ 90 h 153"/>
                  <a:gd name="T66" fmla="*/ 7 w 90"/>
                  <a:gd name="T67" fmla="*/ 90 h 153"/>
                  <a:gd name="T68" fmla="*/ 13 w 90"/>
                  <a:gd name="T69" fmla="*/ 85 h 153"/>
                  <a:gd name="T70" fmla="*/ 13 w 90"/>
                  <a:gd name="T71" fmla="*/ 84 h 153"/>
                  <a:gd name="T72" fmla="*/ 13 w 90"/>
                  <a:gd name="T73" fmla="*/ 84 h 153"/>
                  <a:gd name="T74" fmla="*/ 13 w 90"/>
                  <a:gd name="T75" fmla="*/ 85 h 153"/>
                  <a:gd name="T76" fmla="*/ 41 w 90"/>
                  <a:gd name="T77" fmla="*/ 151 h 153"/>
                  <a:gd name="T78" fmla="*/ 45 w 90"/>
                  <a:gd name="T79" fmla="*/ 153 h 153"/>
                  <a:gd name="T80" fmla="*/ 50 w 90"/>
                  <a:gd name="T81" fmla="*/ 151 h 153"/>
                  <a:gd name="T82" fmla="*/ 78 w 90"/>
                  <a:gd name="T83" fmla="*/ 85 h 153"/>
                  <a:gd name="T84" fmla="*/ 78 w 90"/>
                  <a:gd name="T85" fmla="*/ 84 h 153"/>
                  <a:gd name="T86" fmla="*/ 78 w 90"/>
                  <a:gd name="T87" fmla="*/ 84 h 153"/>
                  <a:gd name="T88" fmla="*/ 78 w 90"/>
                  <a:gd name="T89" fmla="*/ 85 h 153"/>
                  <a:gd name="T90" fmla="*/ 84 w 90"/>
                  <a:gd name="T91" fmla="*/ 90 h 153"/>
                  <a:gd name="T92" fmla="*/ 84 w 90"/>
                  <a:gd name="T93" fmla="*/ 90 h 153"/>
                  <a:gd name="T94" fmla="*/ 89 w 90"/>
                  <a:gd name="T95" fmla="*/ 85 h 153"/>
                  <a:gd name="T96" fmla="*/ 90 w 90"/>
                  <a:gd name="T97" fmla="*/ 84 h 153"/>
                  <a:gd name="T98" fmla="*/ 90 w 90"/>
                  <a:gd name="T99" fmla="*/ 76 h 153"/>
                  <a:gd name="T100" fmla="*/ 90 w 90"/>
                  <a:gd name="T101" fmla="*/ 7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0" h="153">
                    <a:moveTo>
                      <a:pt x="90" y="70"/>
                    </a:moveTo>
                    <a:cubicBezTo>
                      <a:pt x="90" y="68"/>
                      <a:pt x="90" y="66"/>
                      <a:pt x="90" y="64"/>
                    </a:cubicBezTo>
                    <a:cubicBezTo>
                      <a:pt x="90" y="61"/>
                      <a:pt x="90" y="58"/>
                      <a:pt x="89" y="55"/>
                    </a:cubicBezTo>
                    <a:cubicBezTo>
                      <a:pt x="88" y="50"/>
                      <a:pt x="87" y="45"/>
                      <a:pt x="86" y="40"/>
                    </a:cubicBezTo>
                    <a:cubicBezTo>
                      <a:pt x="86" y="37"/>
                      <a:pt x="85" y="35"/>
                      <a:pt x="84" y="32"/>
                    </a:cubicBezTo>
                    <a:cubicBezTo>
                      <a:pt x="84" y="31"/>
                      <a:pt x="83" y="30"/>
                      <a:pt x="83" y="28"/>
                    </a:cubicBezTo>
                    <a:cubicBezTo>
                      <a:pt x="82" y="25"/>
                      <a:pt x="82" y="25"/>
                      <a:pt x="82" y="25"/>
                    </a:cubicBezTo>
                    <a:cubicBezTo>
                      <a:pt x="81" y="24"/>
                      <a:pt x="81" y="24"/>
                      <a:pt x="81" y="24"/>
                    </a:cubicBezTo>
                    <a:cubicBezTo>
                      <a:pt x="81" y="22"/>
                      <a:pt x="80" y="21"/>
                      <a:pt x="79" y="20"/>
                    </a:cubicBezTo>
                    <a:cubicBezTo>
                      <a:pt x="78" y="19"/>
                      <a:pt x="77" y="18"/>
                      <a:pt x="77" y="17"/>
                    </a:cubicBezTo>
                    <a:cubicBezTo>
                      <a:pt x="77" y="17"/>
                      <a:pt x="58" y="0"/>
                      <a:pt x="54" y="0"/>
                    </a:cubicBezTo>
                    <a:cubicBezTo>
                      <a:pt x="54" y="0"/>
                      <a:pt x="53" y="0"/>
                      <a:pt x="53" y="1"/>
                    </a:cubicBezTo>
                    <a:cubicBezTo>
                      <a:pt x="53" y="1"/>
                      <a:pt x="52" y="1"/>
                      <a:pt x="52" y="2"/>
                    </a:cubicBezTo>
                    <a:cubicBezTo>
                      <a:pt x="51" y="3"/>
                      <a:pt x="49" y="4"/>
                      <a:pt x="47" y="4"/>
                    </a:cubicBezTo>
                    <a:cubicBezTo>
                      <a:pt x="47" y="5"/>
                      <a:pt x="46" y="5"/>
                      <a:pt x="45" y="5"/>
                    </a:cubicBezTo>
                    <a:cubicBezTo>
                      <a:pt x="44" y="5"/>
                      <a:pt x="44" y="5"/>
                      <a:pt x="43" y="4"/>
                    </a:cubicBezTo>
                    <a:cubicBezTo>
                      <a:pt x="41" y="4"/>
                      <a:pt x="40" y="3"/>
                      <a:pt x="39" y="2"/>
                    </a:cubicBezTo>
                    <a:cubicBezTo>
                      <a:pt x="38" y="1"/>
                      <a:pt x="38" y="1"/>
                      <a:pt x="38" y="1"/>
                    </a:cubicBezTo>
                    <a:cubicBezTo>
                      <a:pt x="37" y="0"/>
                      <a:pt x="37" y="0"/>
                      <a:pt x="37" y="0"/>
                    </a:cubicBezTo>
                    <a:cubicBezTo>
                      <a:pt x="33" y="0"/>
                      <a:pt x="14" y="17"/>
                      <a:pt x="14" y="17"/>
                    </a:cubicBezTo>
                    <a:cubicBezTo>
                      <a:pt x="13" y="18"/>
                      <a:pt x="12" y="19"/>
                      <a:pt x="12" y="20"/>
                    </a:cubicBezTo>
                    <a:cubicBezTo>
                      <a:pt x="11" y="21"/>
                      <a:pt x="10" y="22"/>
                      <a:pt x="9" y="24"/>
                    </a:cubicBezTo>
                    <a:cubicBezTo>
                      <a:pt x="9" y="25"/>
                      <a:pt x="9" y="25"/>
                      <a:pt x="9" y="25"/>
                    </a:cubicBezTo>
                    <a:cubicBezTo>
                      <a:pt x="8" y="28"/>
                      <a:pt x="8" y="28"/>
                      <a:pt x="8" y="28"/>
                    </a:cubicBezTo>
                    <a:cubicBezTo>
                      <a:pt x="7" y="30"/>
                      <a:pt x="7" y="31"/>
                      <a:pt x="6" y="32"/>
                    </a:cubicBezTo>
                    <a:cubicBezTo>
                      <a:pt x="6" y="35"/>
                      <a:pt x="5" y="37"/>
                      <a:pt x="4" y="40"/>
                    </a:cubicBezTo>
                    <a:cubicBezTo>
                      <a:pt x="3" y="45"/>
                      <a:pt x="2" y="50"/>
                      <a:pt x="1" y="55"/>
                    </a:cubicBezTo>
                    <a:cubicBezTo>
                      <a:pt x="1" y="58"/>
                      <a:pt x="1" y="61"/>
                      <a:pt x="0" y="64"/>
                    </a:cubicBezTo>
                    <a:cubicBezTo>
                      <a:pt x="0" y="66"/>
                      <a:pt x="0" y="68"/>
                      <a:pt x="0" y="70"/>
                    </a:cubicBezTo>
                    <a:cubicBezTo>
                      <a:pt x="0" y="72"/>
                      <a:pt x="0" y="74"/>
                      <a:pt x="0" y="76"/>
                    </a:cubicBezTo>
                    <a:cubicBezTo>
                      <a:pt x="0" y="79"/>
                      <a:pt x="1" y="82"/>
                      <a:pt x="1" y="84"/>
                    </a:cubicBezTo>
                    <a:cubicBezTo>
                      <a:pt x="1" y="85"/>
                      <a:pt x="1" y="85"/>
                      <a:pt x="1" y="85"/>
                    </a:cubicBezTo>
                    <a:cubicBezTo>
                      <a:pt x="1" y="87"/>
                      <a:pt x="3" y="90"/>
                      <a:pt x="6" y="90"/>
                    </a:cubicBezTo>
                    <a:cubicBezTo>
                      <a:pt x="6" y="90"/>
                      <a:pt x="7" y="90"/>
                      <a:pt x="7" y="90"/>
                    </a:cubicBezTo>
                    <a:cubicBezTo>
                      <a:pt x="10" y="90"/>
                      <a:pt x="12" y="88"/>
                      <a:pt x="13" y="85"/>
                    </a:cubicBezTo>
                    <a:cubicBezTo>
                      <a:pt x="13" y="84"/>
                      <a:pt x="13" y="84"/>
                      <a:pt x="13" y="84"/>
                    </a:cubicBezTo>
                    <a:cubicBezTo>
                      <a:pt x="13" y="84"/>
                      <a:pt x="13" y="84"/>
                      <a:pt x="13" y="84"/>
                    </a:cubicBezTo>
                    <a:cubicBezTo>
                      <a:pt x="13" y="84"/>
                      <a:pt x="13" y="84"/>
                      <a:pt x="13" y="85"/>
                    </a:cubicBezTo>
                    <a:cubicBezTo>
                      <a:pt x="17" y="109"/>
                      <a:pt x="23" y="130"/>
                      <a:pt x="41" y="151"/>
                    </a:cubicBezTo>
                    <a:cubicBezTo>
                      <a:pt x="42" y="152"/>
                      <a:pt x="44" y="153"/>
                      <a:pt x="45" y="153"/>
                    </a:cubicBezTo>
                    <a:cubicBezTo>
                      <a:pt x="47" y="153"/>
                      <a:pt x="48" y="152"/>
                      <a:pt x="50" y="151"/>
                    </a:cubicBezTo>
                    <a:cubicBezTo>
                      <a:pt x="67" y="130"/>
                      <a:pt x="74" y="109"/>
                      <a:pt x="78" y="85"/>
                    </a:cubicBezTo>
                    <a:cubicBezTo>
                      <a:pt x="78" y="84"/>
                      <a:pt x="78" y="84"/>
                      <a:pt x="78" y="84"/>
                    </a:cubicBezTo>
                    <a:cubicBezTo>
                      <a:pt x="78" y="84"/>
                      <a:pt x="78" y="84"/>
                      <a:pt x="78" y="84"/>
                    </a:cubicBezTo>
                    <a:cubicBezTo>
                      <a:pt x="78" y="85"/>
                      <a:pt x="78" y="85"/>
                      <a:pt x="78" y="85"/>
                    </a:cubicBezTo>
                    <a:cubicBezTo>
                      <a:pt x="78" y="88"/>
                      <a:pt x="81" y="90"/>
                      <a:pt x="84" y="90"/>
                    </a:cubicBezTo>
                    <a:cubicBezTo>
                      <a:pt x="84" y="90"/>
                      <a:pt x="84" y="90"/>
                      <a:pt x="84" y="90"/>
                    </a:cubicBezTo>
                    <a:cubicBezTo>
                      <a:pt x="87" y="90"/>
                      <a:pt x="89" y="87"/>
                      <a:pt x="89" y="85"/>
                    </a:cubicBezTo>
                    <a:cubicBezTo>
                      <a:pt x="89" y="85"/>
                      <a:pt x="90" y="85"/>
                      <a:pt x="90" y="84"/>
                    </a:cubicBezTo>
                    <a:cubicBezTo>
                      <a:pt x="90" y="82"/>
                      <a:pt x="90" y="79"/>
                      <a:pt x="90" y="76"/>
                    </a:cubicBezTo>
                    <a:cubicBezTo>
                      <a:pt x="90" y="74"/>
                      <a:pt x="90" y="72"/>
                      <a:pt x="90"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7" name="Freeform 100">
                <a:extLst>
                  <a:ext uri="{FF2B5EF4-FFF2-40B4-BE49-F238E27FC236}">
                    <a16:creationId xmlns:a16="http://schemas.microsoft.com/office/drawing/2014/main" id="{02CDB927-73D1-411C-BDB6-88E72AFFE6E3}"/>
                  </a:ext>
                </a:extLst>
              </p:cNvPr>
              <p:cNvSpPr>
                <a:spLocks noEditPoints="1"/>
              </p:cNvSpPr>
              <p:nvPr/>
            </p:nvSpPr>
            <p:spPr bwMode="auto">
              <a:xfrm>
                <a:off x="6299200" y="3602037"/>
                <a:ext cx="273050" cy="350838"/>
              </a:xfrm>
              <a:custGeom>
                <a:avLst/>
                <a:gdLst>
                  <a:gd name="T0" fmla="*/ 0 w 68"/>
                  <a:gd name="T1" fmla="*/ 53 h 87"/>
                  <a:gd name="T2" fmla="*/ 34 w 68"/>
                  <a:gd name="T3" fmla="*/ 87 h 87"/>
                  <a:gd name="T4" fmla="*/ 68 w 68"/>
                  <a:gd name="T5" fmla="*/ 53 h 87"/>
                  <a:gd name="T6" fmla="*/ 54 w 68"/>
                  <a:gd name="T7" fmla="*/ 25 h 87"/>
                  <a:gd name="T8" fmla="*/ 55 w 68"/>
                  <a:gd name="T9" fmla="*/ 19 h 87"/>
                  <a:gd name="T10" fmla="*/ 33 w 68"/>
                  <a:gd name="T11" fmla="*/ 1 h 87"/>
                  <a:gd name="T12" fmla="*/ 12 w 68"/>
                  <a:gd name="T13" fmla="*/ 21 h 87"/>
                  <a:gd name="T14" fmla="*/ 13 w 68"/>
                  <a:gd name="T15" fmla="*/ 26 h 87"/>
                  <a:gd name="T16" fmla="*/ 0 w 68"/>
                  <a:gd name="T17" fmla="*/ 53 h 87"/>
                  <a:gd name="T18" fmla="*/ 24 w 68"/>
                  <a:gd name="T19" fmla="*/ 39 h 87"/>
                  <a:gd name="T20" fmla="*/ 38 w 68"/>
                  <a:gd name="T21" fmla="*/ 51 h 87"/>
                  <a:gd name="T22" fmla="*/ 57 w 68"/>
                  <a:gd name="T23" fmla="*/ 66 h 87"/>
                  <a:gd name="T24" fmla="*/ 34 w 68"/>
                  <a:gd name="T25" fmla="*/ 79 h 87"/>
                  <a:gd name="T26" fmla="*/ 9 w 68"/>
                  <a:gd name="T27" fmla="*/ 59 h 87"/>
                  <a:gd name="T28" fmla="*/ 24 w 68"/>
                  <a:gd name="T29" fmla="*/ 39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 h="87">
                    <a:moveTo>
                      <a:pt x="0" y="53"/>
                    </a:moveTo>
                    <a:cubicBezTo>
                      <a:pt x="0" y="71"/>
                      <a:pt x="15" y="87"/>
                      <a:pt x="34" y="87"/>
                    </a:cubicBezTo>
                    <a:cubicBezTo>
                      <a:pt x="53" y="87"/>
                      <a:pt x="68" y="71"/>
                      <a:pt x="68" y="53"/>
                    </a:cubicBezTo>
                    <a:cubicBezTo>
                      <a:pt x="68" y="41"/>
                      <a:pt x="63" y="31"/>
                      <a:pt x="54" y="25"/>
                    </a:cubicBezTo>
                    <a:cubicBezTo>
                      <a:pt x="55" y="23"/>
                      <a:pt x="55" y="21"/>
                      <a:pt x="55" y="19"/>
                    </a:cubicBezTo>
                    <a:cubicBezTo>
                      <a:pt x="55" y="8"/>
                      <a:pt x="45" y="0"/>
                      <a:pt x="33" y="1"/>
                    </a:cubicBezTo>
                    <a:cubicBezTo>
                      <a:pt x="21" y="1"/>
                      <a:pt x="12" y="11"/>
                      <a:pt x="12" y="21"/>
                    </a:cubicBezTo>
                    <a:cubicBezTo>
                      <a:pt x="13" y="23"/>
                      <a:pt x="13" y="24"/>
                      <a:pt x="13" y="26"/>
                    </a:cubicBezTo>
                    <a:cubicBezTo>
                      <a:pt x="5" y="32"/>
                      <a:pt x="0" y="42"/>
                      <a:pt x="0" y="53"/>
                    </a:cubicBezTo>
                    <a:close/>
                    <a:moveTo>
                      <a:pt x="24" y="39"/>
                    </a:moveTo>
                    <a:cubicBezTo>
                      <a:pt x="24" y="39"/>
                      <a:pt x="27" y="50"/>
                      <a:pt x="38" y="51"/>
                    </a:cubicBezTo>
                    <a:cubicBezTo>
                      <a:pt x="53" y="51"/>
                      <a:pt x="58" y="57"/>
                      <a:pt x="57" y="66"/>
                    </a:cubicBezTo>
                    <a:cubicBezTo>
                      <a:pt x="52" y="74"/>
                      <a:pt x="44" y="79"/>
                      <a:pt x="34" y="79"/>
                    </a:cubicBezTo>
                    <a:cubicBezTo>
                      <a:pt x="22" y="79"/>
                      <a:pt x="12" y="70"/>
                      <a:pt x="9" y="59"/>
                    </a:cubicBezTo>
                    <a:cubicBezTo>
                      <a:pt x="10" y="49"/>
                      <a:pt x="16" y="42"/>
                      <a:pt x="2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64" name="Group 163">
              <a:extLst>
                <a:ext uri="{FF2B5EF4-FFF2-40B4-BE49-F238E27FC236}">
                  <a16:creationId xmlns:a16="http://schemas.microsoft.com/office/drawing/2014/main" id="{EE94B608-EA49-4B92-BC4F-ED53ED0DBE21}"/>
                </a:ext>
              </a:extLst>
            </p:cNvPr>
            <p:cNvGrpSpPr/>
            <p:nvPr/>
          </p:nvGrpSpPr>
          <p:grpSpPr>
            <a:xfrm>
              <a:off x="2044629" y="3237452"/>
              <a:ext cx="190255" cy="462979"/>
              <a:chOff x="6254750" y="3602037"/>
              <a:chExt cx="361950" cy="1016001"/>
            </a:xfrm>
            <a:solidFill>
              <a:srgbClr val="092F57"/>
            </a:solidFill>
          </p:grpSpPr>
          <p:sp>
            <p:nvSpPr>
              <p:cNvPr id="174" name="Freeform 99">
                <a:extLst>
                  <a:ext uri="{FF2B5EF4-FFF2-40B4-BE49-F238E27FC236}">
                    <a16:creationId xmlns:a16="http://schemas.microsoft.com/office/drawing/2014/main" id="{A58EB611-1B0A-4D87-992E-8B3C1FBF422E}"/>
                  </a:ext>
                </a:extLst>
              </p:cNvPr>
              <p:cNvSpPr>
                <a:spLocks/>
              </p:cNvSpPr>
              <p:nvPr/>
            </p:nvSpPr>
            <p:spPr bwMode="auto">
              <a:xfrm>
                <a:off x="6254750" y="4002088"/>
                <a:ext cx="361950" cy="615950"/>
              </a:xfrm>
              <a:custGeom>
                <a:avLst/>
                <a:gdLst>
                  <a:gd name="T0" fmla="*/ 90 w 90"/>
                  <a:gd name="T1" fmla="*/ 70 h 153"/>
                  <a:gd name="T2" fmla="*/ 90 w 90"/>
                  <a:gd name="T3" fmla="*/ 64 h 153"/>
                  <a:gd name="T4" fmla="*/ 89 w 90"/>
                  <a:gd name="T5" fmla="*/ 55 h 153"/>
                  <a:gd name="T6" fmla="*/ 86 w 90"/>
                  <a:gd name="T7" fmla="*/ 40 h 153"/>
                  <a:gd name="T8" fmla="*/ 84 w 90"/>
                  <a:gd name="T9" fmla="*/ 32 h 153"/>
                  <a:gd name="T10" fmla="*/ 83 w 90"/>
                  <a:gd name="T11" fmla="*/ 28 h 153"/>
                  <a:gd name="T12" fmla="*/ 82 w 90"/>
                  <a:gd name="T13" fmla="*/ 25 h 153"/>
                  <a:gd name="T14" fmla="*/ 81 w 90"/>
                  <a:gd name="T15" fmla="*/ 24 h 153"/>
                  <a:gd name="T16" fmla="*/ 79 w 90"/>
                  <a:gd name="T17" fmla="*/ 20 h 153"/>
                  <a:gd name="T18" fmla="*/ 77 w 90"/>
                  <a:gd name="T19" fmla="*/ 17 h 153"/>
                  <a:gd name="T20" fmla="*/ 54 w 90"/>
                  <a:gd name="T21" fmla="*/ 0 h 153"/>
                  <a:gd name="T22" fmla="*/ 53 w 90"/>
                  <a:gd name="T23" fmla="*/ 1 h 153"/>
                  <a:gd name="T24" fmla="*/ 52 w 90"/>
                  <a:gd name="T25" fmla="*/ 2 h 153"/>
                  <a:gd name="T26" fmla="*/ 47 w 90"/>
                  <a:gd name="T27" fmla="*/ 4 h 153"/>
                  <a:gd name="T28" fmla="*/ 45 w 90"/>
                  <a:gd name="T29" fmla="*/ 5 h 153"/>
                  <a:gd name="T30" fmla="*/ 43 w 90"/>
                  <a:gd name="T31" fmla="*/ 4 h 153"/>
                  <a:gd name="T32" fmla="*/ 39 w 90"/>
                  <a:gd name="T33" fmla="*/ 2 h 153"/>
                  <a:gd name="T34" fmla="*/ 38 w 90"/>
                  <a:gd name="T35" fmla="*/ 1 h 153"/>
                  <a:gd name="T36" fmla="*/ 37 w 90"/>
                  <a:gd name="T37" fmla="*/ 0 h 153"/>
                  <a:gd name="T38" fmla="*/ 14 w 90"/>
                  <a:gd name="T39" fmla="*/ 17 h 153"/>
                  <a:gd name="T40" fmla="*/ 12 w 90"/>
                  <a:gd name="T41" fmla="*/ 20 h 153"/>
                  <a:gd name="T42" fmla="*/ 9 w 90"/>
                  <a:gd name="T43" fmla="*/ 24 h 153"/>
                  <a:gd name="T44" fmla="*/ 9 w 90"/>
                  <a:gd name="T45" fmla="*/ 25 h 153"/>
                  <a:gd name="T46" fmla="*/ 8 w 90"/>
                  <a:gd name="T47" fmla="*/ 28 h 153"/>
                  <a:gd name="T48" fmla="*/ 6 w 90"/>
                  <a:gd name="T49" fmla="*/ 32 h 153"/>
                  <a:gd name="T50" fmla="*/ 4 w 90"/>
                  <a:gd name="T51" fmla="*/ 40 h 153"/>
                  <a:gd name="T52" fmla="*/ 1 w 90"/>
                  <a:gd name="T53" fmla="*/ 55 h 153"/>
                  <a:gd name="T54" fmla="*/ 0 w 90"/>
                  <a:gd name="T55" fmla="*/ 64 h 153"/>
                  <a:gd name="T56" fmla="*/ 0 w 90"/>
                  <a:gd name="T57" fmla="*/ 70 h 153"/>
                  <a:gd name="T58" fmla="*/ 0 w 90"/>
                  <a:gd name="T59" fmla="*/ 76 h 153"/>
                  <a:gd name="T60" fmla="*/ 1 w 90"/>
                  <a:gd name="T61" fmla="*/ 84 h 153"/>
                  <a:gd name="T62" fmla="*/ 1 w 90"/>
                  <a:gd name="T63" fmla="*/ 85 h 153"/>
                  <a:gd name="T64" fmla="*/ 6 w 90"/>
                  <a:gd name="T65" fmla="*/ 90 h 153"/>
                  <a:gd name="T66" fmla="*/ 7 w 90"/>
                  <a:gd name="T67" fmla="*/ 90 h 153"/>
                  <a:gd name="T68" fmla="*/ 13 w 90"/>
                  <a:gd name="T69" fmla="*/ 85 h 153"/>
                  <a:gd name="T70" fmla="*/ 13 w 90"/>
                  <a:gd name="T71" fmla="*/ 84 h 153"/>
                  <a:gd name="T72" fmla="*/ 13 w 90"/>
                  <a:gd name="T73" fmla="*/ 84 h 153"/>
                  <a:gd name="T74" fmla="*/ 13 w 90"/>
                  <a:gd name="T75" fmla="*/ 85 h 153"/>
                  <a:gd name="T76" fmla="*/ 41 w 90"/>
                  <a:gd name="T77" fmla="*/ 151 h 153"/>
                  <a:gd name="T78" fmla="*/ 45 w 90"/>
                  <a:gd name="T79" fmla="*/ 153 h 153"/>
                  <a:gd name="T80" fmla="*/ 50 w 90"/>
                  <a:gd name="T81" fmla="*/ 151 h 153"/>
                  <a:gd name="T82" fmla="*/ 78 w 90"/>
                  <a:gd name="T83" fmla="*/ 85 h 153"/>
                  <a:gd name="T84" fmla="*/ 78 w 90"/>
                  <a:gd name="T85" fmla="*/ 84 h 153"/>
                  <a:gd name="T86" fmla="*/ 78 w 90"/>
                  <a:gd name="T87" fmla="*/ 84 h 153"/>
                  <a:gd name="T88" fmla="*/ 78 w 90"/>
                  <a:gd name="T89" fmla="*/ 85 h 153"/>
                  <a:gd name="T90" fmla="*/ 84 w 90"/>
                  <a:gd name="T91" fmla="*/ 90 h 153"/>
                  <a:gd name="T92" fmla="*/ 84 w 90"/>
                  <a:gd name="T93" fmla="*/ 90 h 153"/>
                  <a:gd name="T94" fmla="*/ 89 w 90"/>
                  <a:gd name="T95" fmla="*/ 85 h 153"/>
                  <a:gd name="T96" fmla="*/ 90 w 90"/>
                  <a:gd name="T97" fmla="*/ 84 h 153"/>
                  <a:gd name="T98" fmla="*/ 90 w 90"/>
                  <a:gd name="T99" fmla="*/ 76 h 153"/>
                  <a:gd name="T100" fmla="*/ 90 w 90"/>
                  <a:gd name="T101" fmla="*/ 7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0" h="153">
                    <a:moveTo>
                      <a:pt x="90" y="70"/>
                    </a:moveTo>
                    <a:cubicBezTo>
                      <a:pt x="90" y="68"/>
                      <a:pt x="90" y="66"/>
                      <a:pt x="90" y="64"/>
                    </a:cubicBezTo>
                    <a:cubicBezTo>
                      <a:pt x="90" y="61"/>
                      <a:pt x="90" y="58"/>
                      <a:pt x="89" y="55"/>
                    </a:cubicBezTo>
                    <a:cubicBezTo>
                      <a:pt x="88" y="50"/>
                      <a:pt x="87" y="45"/>
                      <a:pt x="86" y="40"/>
                    </a:cubicBezTo>
                    <a:cubicBezTo>
                      <a:pt x="86" y="37"/>
                      <a:pt x="85" y="35"/>
                      <a:pt x="84" y="32"/>
                    </a:cubicBezTo>
                    <a:cubicBezTo>
                      <a:pt x="84" y="31"/>
                      <a:pt x="83" y="30"/>
                      <a:pt x="83" y="28"/>
                    </a:cubicBezTo>
                    <a:cubicBezTo>
                      <a:pt x="82" y="25"/>
                      <a:pt x="82" y="25"/>
                      <a:pt x="82" y="25"/>
                    </a:cubicBezTo>
                    <a:cubicBezTo>
                      <a:pt x="81" y="24"/>
                      <a:pt x="81" y="24"/>
                      <a:pt x="81" y="24"/>
                    </a:cubicBezTo>
                    <a:cubicBezTo>
                      <a:pt x="81" y="22"/>
                      <a:pt x="80" y="21"/>
                      <a:pt x="79" y="20"/>
                    </a:cubicBezTo>
                    <a:cubicBezTo>
                      <a:pt x="78" y="19"/>
                      <a:pt x="77" y="18"/>
                      <a:pt x="77" y="17"/>
                    </a:cubicBezTo>
                    <a:cubicBezTo>
                      <a:pt x="77" y="17"/>
                      <a:pt x="58" y="0"/>
                      <a:pt x="54" y="0"/>
                    </a:cubicBezTo>
                    <a:cubicBezTo>
                      <a:pt x="54" y="0"/>
                      <a:pt x="53" y="0"/>
                      <a:pt x="53" y="1"/>
                    </a:cubicBezTo>
                    <a:cubicBezTo>
                      <a:pt x="53" y="1"/>
                      <a:pt x="52" y="1"/>
                      <a:pt x="52" y="2"/>
                    </a:cubicBezTo>
                    <a:cubicBezTo>
                      <a:pt x="51" y="3"/>
                      <a:pt x="49" y="4"/>
                      <a:pt x="47" y="4"/>
                    </a:cubicBezTo>
                    <a:cubicBezTo>
                      <a:pt x="47" y="5"/>
                      <a:pt x="46" y="5"/>
                      <a:pt x="45" y="5"/>
                    </a:cubicBezTo>
                    <a:cubicBezTo>
                      <a:pt x="44" y="5"/>
                      <a:pt x="44" y="5"/>
                      <a:pt x="43" y="4"/>
                    </a:cubicBezTo>
                    <a:cubicBezTo>
                      <a:pt x="41" y="4"/>
                      <a:pt x="40" y="3"/>
                      <a:pt x="39" y="2"/>
                    </a:cubicBezTo>
                    <a:cubicBezTo>
                      <a:pt x="38" y="1"/>
                      <a:pt x="38" y="1"/>
                      <a:pt x="38" y="1"/>
                    </a:cubicBezTo>
                    <a:cubicBezTo>
                      <a:pt x="37" y="0"/>
                      <a:pt x="37" y="0"/>
                      <a:pt x="37" y="0"/>
                    </a:cubicBezTo>
                    <a:cubicBezTo>
                      <a:pt x="33" y="0"/>
                      <a:pt x="14" y="17"/>
                      <a:pt x="14" y="17"/>
                    </a:cubicBezTo>
                    <a:cubicBezTo>
                      <a:pt x="13" y="18"/>
                      <a:pt x="12" y="19"/>
                      <a:pt x="12" y="20"/>
                    </a:cubicBezTo>
                    <a:cubicBezTo>
                      <a:pt x="11" y="21"/>
                      <a:pt x="10" y="22"/>
                      <a:pt x="9" y="24"/>
                    </a:cubicBezTo>
                    <a:cubicBezTo>
                      <a:pt x="9" y="25"/>
                      <a:pt x="9" y="25"/>
                      <a:pt x="9" y="25"/>
                    </a:cubicBezTo>
                    <a:cubicBezTo>
                      <a:pt x="8" y="28"/>
                      <a:pt x="8" y="28"/>
                      <a:pt x="8" y="28"/>
                    </a:cubicBezTo>
                    <a:cubicBezTo>
                      <a:pt x="7" y="30"/>
                      <a:pt x="7" y="31"/>
                      <a:pt x="6" y="32"/>
                    </a:cubicBezTo>
                    <a:cubicBezTo>
                      <a:pt x="6" y="35"/>
                      <a:pt x="5" y="37"/>
                      <a:pt x="4" y="40"/>
                    </a:cubicBezTo>
                    <a:cubicBezTo>
                      <a:pt x="3" y="45"/>
                      <a:pt x="2" y="50"/>
                      <a:pt x="1" y="55"/>
                    </a:cubicBezTo>
                    <a:cubicBezTo>
                      <a:pt x="1" y="58"/>
                      <a:pt x="1" y="61"/>
                      <a:pt x="0" y="64"/>
                    </a:cubicBezTo>
                    <a:cubicBezTo>
                      <a:pt x="0" y="66"/>
                      <a:pt x="0" y="68"/>
                      <a:pt x="0" y="70"/>
                    </a:cubicBezTo>
                    <a:cubicBezTo>
                      <a:pt x="0" y="72"/>
                      <a:pt x="0" y="74"/>
                      <a:pt x="0" y="76"/>
                    </a:cubicBezTo>
                    <a:cubicBezTo>
                      <a:pt x="0" y="79"/>
                      <a:pt x="1" y="82"/>
                      <a:pt x="1" y="84"/>
                    </a:cubicBezTo>
                    <a:cubicBezTo>
                      <a:pt x="1" y="85"/>
                      <a:pt x="1" y="85"/>
                      <a:pt x="1" y="85"/>
                    </a:cubicBezTo>
                    <a:cubicBezTo>
                      <a:pt x="1" y="87"/>
                      <a:pt x="3" y="90"/>
                      <a:pt x="6" y="90"/>
                    </a:cubicBezTo>
                    <a:cubicBezTo>
                      <a:pt x="6" y="90"/>
                      <a:pt x="7" y="90"/>
                      <a:pt x="7" y="90"/>
                    </a:cubicBezTo>
                    <a:cubicBezTo>
                      <a:pt x="10" y="90"/>
                      <a:pt x="12" y="88"/>
                      <a:pt x="13" y="85"/>
                    </a:cubicBezTo>
                    <a:cubicBezTo>
                      <a:pt x="13" y="84"/>
                      <a:pt x="13" y="84"/>
                      <a:pt x="13" y="84"/>
                    </a:cubicBezTo>
                    <a:cubicBezTo>
                      <a:pt x="13" y="84"/>
                      <a:pt x="13" y="84"/>
                      <a:pt x="13" y="84"/>
                    </a:cubicBezTo>
                    <a:cubicBezTo>
                      <a:pt x="13" y="84"/>
                      <a:pt x="13" y="84"/>
                      <a:pt x="13" y="85"/>
                    </a:cubicBezTo>
                    <a:cubicBezTo>
                      <a:pt x="17" y="109"/>
                      <a:pt x="23" y="130"/>
                      <a:pt x="41" y="151"/>
                    </a:cubicBezTo>
                    <a:cubicBezTo>
                      <a:pt x="42" y="152"/>
                      <a:pt x="44" y="153"/>
                      <a:pt x="45" y="153"/>
                    </a:cubicBezTo>
                    <a:cubicBezTo>
                      <a:pt x="47" y="153"/>
                      <a:pt x="48" y="152"/>
                      <a:pt x="50" y="151"/>
                    </a:cubicBezTo>
                    <a:cubicBezTo>
                      <a:pt x="67" y="130"/>
                      <a:pt x="74" y="109"/>
                      <a:pt x="78" y="85"/>
                    </a:cubicBezTo>
                    <a:cubicBezTo>
                      <a:pt x="78" y="84"/>
                      <a:pt x="78" y="84"/>
                      <a:pt x="78" y="84"/>
                    </a:cubicBezTo>
                    <a:cubicBezTo>
                      <a:pt x="78" y="84"/>
                      <a:pt x="78" y="84"/>
                      <a:pt x="78" y="84"/>
                    </a:cubicBezTo>
                    <a:cubicBezTo>
                      <a:pt x="78" y="85"/>
                      <a:pt x="78" y="85"/>
                      <a:pt x="78" y="85"/>
                    </a:cubicBezTo>
                    <a:cubicBezTo>
                      <a:pt x="78" y="88"/>
                      <a:pt x="81" y="90"/>
                      <a:pt x="84" y="90"/>
                    </a:cubicBezTo>
                    <a:cubicBezTo>
                      <a:pt x="84" y="90"/>
                      <a:pt x="84" y="90"/>
                      <a:pt x="84" y="90"/>
                    </a:cubicBezTo>
                    <a:cubicBezTo>
                      <a:pt x="87" y="90"/>
                      <a:pt x="89" y="87"/>
                      <a:pt x="89" y="85"/>
                    </a:cubicBezTo>
                    <a:cubicBezTo>
                      <a:pt x="89" y="85"/>
                      <a:pt x="90" y="85"/>
                      <a:pt x="90" y="84"/>
                    </a:cubicBezTo>
                    <a:cubicBezTo>
                      <a:pt x="90" y="82"/>
                      <a:pt x="90" y="79"/>
                      <a:pt x="90" y="76"/>
                    </a:cubicBezTo>
                    <a:cubicBezTo>
                      <a:pt x="90" y="74"/>
                      <a:pt x="90" y="72"/>
                      <a:pt x="90"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5" name="Freeform 100">
                <a:extLst>
                  <a:ext uri="{FF2B5EF4-FFF2-40B4-BE49-F238E27FC236}">
                    <a16:creationId xmlns:a16="http://schemas.microsoft.com/office/drawing/2014/main" id="{781C99A2-B274-4151-8475-F214FEEB9C2A}"/>
                  </a:ext>
                </a:extLst>
              </p:cNvPr>
              <p:cNvSpPr>
                <a:spLocks noEditPoints="1"/>
              </p:cNvSpPr>
              <p:nvPr/>
            </p:nvSpPr>
            <p:spPr bwMode="auto">
              <a:xfrm>
                <a:off x="6299200" y="3602037"/>
                <a:ext cx="273050" cy="350838"/>
              </a:xfrm>
              <a:custGeom>
                <a:avLst/>
                <a:gdLst>
                  <a:gd name="T0" fmla="*/ 0 w 68"/>
                  <a:gd name="T1" fmla="*/ 53 h 87"/>
                  <a:gd name="T2" fmla="*/ 34 w 68"/>
                  <a:gd name="T3" fmla="*/ 87 h 87"/>
                  <a:gd name="T4" fmla="*/ 68 w 68"/>
                  <a:gd name="T5" fmla="*/ 53 h 87"/>
                  <a:gd name="T6" fmla="*/ 54 w 68"/>
                  <a:gd name="T7" fmla="*/ 25 h 87"/>
                  <a:gd name="T8" fmla="*/ 55 w 68"/>
                  <a:gd name="T9" fmla="*/ 19 h 87"/>
                  <a:gd name="T10" fmla="*/ 33 w 68"/>
                  <a:gd name="T11" fmla="*/ 1 h 87"/>
                  <a:gd name="T12" fmla="*/ 12 w 68"/>
                  <a:gd name="T13" fmla="*/ 21 h 87"/>
                  <a:gd name="T14" fmla="*/ 13 w 68"/>
                  <a:gd name="T15" fmla="*/ 26 h 87"/>
                  <a:gd name="T16" fmla="*/ 0 w 68"/>
                  <a:gd name="T17" fmla="*/ 53 h 87"/>
                  <a:gd name="T18" fmla="*/ 24 w 68"/>
                  <a:gd name="T19" fmla="*/ 39 h 87"/>
                  <a:gd name="T20" fmla="*/ 38 w 68"/>
                  <a:gd name="T21" fmla="*/ 51 h 87"/>
                  <a:gd name="T22" fmla="*/ 57 w 68"/>
                  <a:gd name="T23" fmla="*/ 66 h 87"/>
                  <a:gd name="T24" fmla="*/ 34 w 68"/>
                  <a:gd name="T25" fmla="*/ 79 h 87"/>
                  <a:gd name="T26" fmla="*/ 9 w 68"/>
                  <a:gd name="T27" fmla="*/ 59 h 87"/>
                  <a:gd name="T28" fmla="*/ 24 w 68"/>
                  <a:gd name="T29" fmla="*/ 39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 h="87">
                    <a:moveTo>
                      <a:pt x="0" y="53"/>
                    </a:moveTo>
                    <a:cubicBezTo>
                      <a:pt x="0" y="71"/>
                      <a:pt x="15" y="87"/>
                      <a:pt x="34" y="87"/>
                    </a:cubicBezTo>
                    <a:cubicBezTo>
                      <a:pt x="53" y="87"/>
                      <a:pt x="68" y="71"/>
                      <a:pt x="68" y="53"/>
                    </a:cubicBezTo>
                    <a:cubicBezTo>
                      <a:pt x="68" y="41"/>
                      <a:pt x="63" y="31"/>
                      <a:pt x="54" y="25"/>
                    </a:cubicBezTo>
                    <a:cubicBezTo>
                      <a:pt x="55" y="23"/>
                      <a:pt x="55" y="21"/>
                      <a:pt x="55" y="19"/>
                    </a:cubicBezTo>
                    <a:cubicBezTo>
                      <a:pt x="55" y="8"/>
                      <a:pt x="45" y="0"/>
                      <a:pt x="33" y="1"/>
                    </a:cubicBezTo>
                    <a:cubicBezTo>
                      <a:pt x="21" y="1"/>
                      <a:pt x="12" y="11"/>
                      <a:pt x="12" y="21"/>
                    </a:cubicBezTo>
                    <a:cubicBezTo>
                      <a:pt x="13" y="23"/>
                      <a:pt x="13" y="24"/>
                      <a:pt x="13" y="26"/>
                    </a:cubicBezTo>
                    <a:cubicBezTo>
                      <a:pt x="5" y="32"/>
                      <a:pt x="0" y="42"/>
                      <a:pt x="0" y="53"/>
                    </a:cubicBezTo>
                    <a:close/>
                    <a:moveTo>
                      <a:pt x="24" y="39"/>
                    </a:moveTo>
                    <a:cubicBezTo>
                      <a:pt x="24" y="39"/>
                      <a:pt x="27" y="50"/>
                      <a:pt x="38" y="51"/>
                    </a:cubicBezTo>
                    <a:cubicBezTo>
                      <a:pt x="53" y="51"/>
                      <a:pt x="58" y="57"/>
                      <a:pt x="57" y="66"/>
                    </a:cubicBezTo>
                    <a:cubicBezTo>
                      <a:pt x="52" y="74"/>
                      <a:pt x="44" y="79"/>
                      <a:pt x="34" y="79"/>
                    </a:cubicBezTo>
                    <a:cubicBezTo>
                      <a:pt x="22" y="79"/>
                      <a:pt x="12" y="70"/>
                      <a:pt x="9" y="59"/>
                    </a:cubicBezTo>
                    <a:cubicBezTo>
                      <a:pt x="10" y="49"/>
                      <a:pt x="16" y="42"/>
                      <a:pt x="2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65" name="Group 164">
              <a:extLst>
                <a:ext uri="{FF2B5EF4-FFF2-40B4-BE49-F238E27FC236}">
                  <a16:creationId xmlns:a16="http://schemas.microsoft.com/office/drawing/2014/main" id="{9CAA2699-BD24-4628-8B6A-10421878EB35}"/>
                </a:ext>
              </a:extLst>
            </p:cNvPr>
            <p:cNvGrpSpPr/>
            <p:nvPr/>
          </p:nvGrpSpPr>
          <p:grpSpPr>
            <a:xfrm>
              <a:off x="2440746" y="3245025"/>
              <a:ext cx="190255" cy="462979"/>
              <a:chOff x="6254750" y="3602037"/>
              <a:chExt cx="361950" cy="1016001"/>
            </a:xfrm>
            <a:solidFill>
              <a:srgbClr val="092F57"/>
            </a:solidFill>
          </p:grpSpPr>
          <p:sp>
            <p:nvSpPr>
              <p:cNvPr id="172" name="Freeform 99">
                <a:extLst>
                  <a:ext uri="{FF2B5EF4-FFF2-40B4-BE49-F238E27FC236}">
                    <a16:creationId xmlns:a16="http://schemas.microsoft.com/office/drawing/2014/main" id="{DBBB6AE4-DD85-43A3-925E-F8046F4FEF61}"/>
                  </a:ext>
                </a:extLst>
              </p:cNvPr>
              <p:cNvSpPr>
                <a:spLocks/>
              </p:cNvSpPr>
              <p:nvPr/>
            </p:nvSpPr>
            <p:spPr bwMode="auto">
              <a:xfrm>
                <a:off x="6254750" y="4002088"/>
                <a:ext cx="361950" cy="615950"/>
              </a:xfrm>
              <a:custGeom>
                <a:avLst/>
                <a:gdLst>
                  <a:gd name="T0" fmla="*/ 90 w 90"/>
                  <a:gd name="T1" fmla="*/ 70 h 153"/>
                  <a:gd name="T2" fmla="*/ 90 w 90"/>
                  <a:gd name="T3" fmla="*/ 64 h 153"/>
                  <a:gd name="T4" fmla="*/ 89 w 90"/>
                  <a:gd name="T5" fmla="*/ 55 h 153"/>
                  <a:gd name="T6" fmla="*/ 86 w 90"/>
                  <a:gd name="T7" fmla="*/ 40 h 153"/>
                  <a:gd name="T8" fmla="*/ 84 w 90"/>
                  <a:gd name="T9" fmla="*/ 32 h 153"/>
                  <a:gd name="T10" fmla="*/ 83 w 90"/>
                  <a:gd name="T11" fmla="*/ 28 h 153"/>
                  <a:gd name="T12" fmla="*/ 82 w 90"/>
                  <a:gd name="T13" fmla="*/ 25 h 153"/>
                  <a:gd name="T14" fmla="*/ 81 w 90"/>
                  <a:gd name="T15" fmla="*/ 24 h 153"/>
                  <a:gd name="T16" fmla="*/ 79 w 90"/>
                  <a:gd name="T17" fmla="*/ 20 h 153"/>
                  <a:gd name="T18" fmla="*/ 77 w 90"/>
                  <a:gd name="T19" fmla="*/ 17 h 153"/>
                  <a:gd name="T20" fmla="*/ 54 w 90"/>
                  <a:gd name="T21" fmla="*/ 0 h 153"/>
                  <a:gd name="T22" fmla="*/ 53 w 90"/>
                  <a:gd name="T23" fmla="*/ 1 h 153"/>
                  <a:gd name="T24" fmla="*/ 52 w 90"/>
                  <a:gd name="T25" fmla="*/ 2 h 153"/>
                  <a:gd name="T26" fmla="*/ 47 w 90"/>
                  <a:gd name="T27" fmla="*/ 4 h 153"/>
                  <a:gd name="T28" fmla="*/ 45 w 90"/>
                  <a:gd name="T29" fmla="*/ 5 h 153"/>
                  <a:gd name="T30" fmla="*/ 43 w 90"/>
                  <a:gd name="T31" fmla="*/ 4 h 153"/>
                  <a:gd name="T32" fmla="*/ 39 w 90"/>
                  <a:gd name="T33" fmla="*/ 2 h 153"/>
                  <a:gd name="T34" fmla="*/ 38 w 90"/>
                  <a:gd name="T35" fmla="*/ 1 h 153"/>
                  <a:gd name="T36" fmla="*/ 37 w 90"/>
                  <a:gd name="T37" fmla="*/ 0 h 153"/>
                  <a:gd name="T38" fmla="*/ 14 w 90"/>
                  <a:gd name="T39" fmla="*/ 17 h 153"/>
                  <a:gd name="T40" fmla="*/ 12 w 90"/>
                  <a:gd name="T41" fmla="*/ 20 h 153"/>
                  <a:gd name="T42" fmla="*/ 9 w 90"/>
                  <a:gd name="T43" fmla="*/ 24 h 153"/>
                  <a:gd name="T44" fmla="*/ 9 w 90"/>
                  <a:gd name="T45" fmla="*/ 25 h 153"/>
                  <a:gd name="T46" fmla="*/ 8 w 90"/>
                  <a:gd name="T47" fmla="*/ 28 h 153"/>
                  <a:gd name="T48" fmla="*/ 6 w 90"/>
                  <a:gd name="T49" fmla="*/ 32 h 153"/>
                  <a:gd name="T50" fmla="*/ 4 w 90"/>
                  <a:gd name="T51" fmla="*/ 40 h 153"/>
                  <a:gd name="T52" fmla="*/ 1 w 90"/>
                  <a:gd name="T53" fmla="*/ 55 h 153"/>
                  <a:gd name="T54" fmla="*/ 0 w 90"/>
                  <a:gd name="T55" fmla="*/ 64 h 153"/>
                  <a:gd name="T56" fmla="*/ 0 w 90"/>
                  <a:gd name="T57" fmla="*/ 70 h 153"/>
                  <a:gd name="T58" fmla="*/ 0 w 90"/>
                  <a:gd name="T59" fmla="*/ 76 h 153"/>
                  <a:gd name="T60" fmla="*/ 1 w 90"/>
                  <a:gd name="T61" fmla="*/ 84 h 153"/>
                  <a:gd name="T62" fmla="*/ 1 w 90"/>
                  <a:gd name="T63" fmla="*/ 85 h 153"/>
                  <a:gd name="T64" fmla="*/ 6 w 90"/>
                  <a:gd name="T65" fmla="*/ 90 h 153"/>
                  <a:gd name="T66" fmla="*/ 7 w 90"/>
                  <a:gd name="T67" fmla="*/ 90 h 153"/>
                  <a:gd name="T68" fmla="*/ 13 w 90"/>
                  <a:gd name="T69" fmla="*/ 85 h 153"/>
                  <a:gd name="T70" fmla="*/ 13 w 90"/>
                  <a:gd name="T71" fmla="*/ 84 h 153"/>
                  <a:gd name="T72" fmla="*/ 13 w 90"/>
                  <a:gd name="T73" fmla="*/ 84 h 153"/>
                  <a:gd name="T74" fmla="*/ 13 w 90"/>
                  <a:gd name="T75" fmla="*/ 85 h 153"/>
                  <a:gd name="T76" fmla="*/ 41 w 90"/>
                  <a:gd name="T77" fmla="*/ 151 h 153"/>
                  <a:gd name="T78" fmla="*/ 45 w 90"/>
                  <a:gd name="T79" fmla="*/ 153 h 153"/>
                  <a:gd name="T80" fmla="*/ 50 w 90"/>
                  <a:gd name="T81" fmla="*/ 151 h 153"/>
                  <a:gd name="T82" fmla="*/ 78 w 90"/>
                  <a:gd name="T83" fmla="*/ 85 h 153"/>
                  <a:gd name="T84" fmla="*/ 78 w 90"/>
                  <a:gd name="T85" fmla="*/ 84 h 153"/>
                  <a:gd name="T86" fmla="*/ 78 w 90"/>
                  <a:gd name="T87" fmla="*/ 84 h 153"/>
                  <a:gd name="T88" fmla="*/ 78 w 90"/>
                  <a:gd name="T89" fmla="*/ 85 h 153"/>
                  <a:gd name="T90" fmla="*/ 84 w 90"/>
                  <a:gd name="T91" fmla="*/ 90 h 153"/>
                  <a:gd name="T92" fmla="*/ 84 w 90"/>
                  <a:gd name="T93" fmla="*/ 90 h 153"/>
                  <a:gd name="T94" fmla="*/ 89 w 90"/>
                  <a:gd name="T95" fmla="*/ 85 h 153"/>
                  <a:gd name="T96" fmla="*/ 90 w 90"/>
                  <a:gd name="T97" fmla="*/ 84 h 153"/>
                  <a:gd name="T98" fmla="*/ 90 w 90"/>
                  <a:gd name="T99" fmla="*/ 76 h 153"/>
                  <a:gd name="T100" fmla="*/ 90 w 90"/>
                  <a:gd name="T101" fmla="*/ 7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0" h="153">
                    <a:moveTo>
                      <a:pt x="90" y="70"/>
                    </a:moveTo>
                    <a:cubicBezTo>
                      <a:pt x="90" y="68"/>
                      <a:pt x="90" y="66"/>
                      <a:pt x="90" y="64"/>
                    </a:cubicBezTo>
                    <a:cubicBezTo>
                      <a:pt x="90" y="61"/>
                      <a:pt x="90" y="58"/>
                      <a:pt x="89" y="55"/>
                    </a:cubicBezTo>
                    <a:cubicBezTo>
                      <a:pt x="88" y="50"/>
                      <a:pt x="87" y="45"/>
                      <a:pt x="86" y="40"/>
                    </a:cubicBezTo>
                    <a:cubicBezTo>
                      <a:pt x="86" y="37"/>
                      <a:pt x="85" y="35"/>
                      <a:pt x="84" y="32"/>
                    </a:cubicBezTo>
                    <a:cubicBezTo>
                      <a:pt x="84" y="31"/>
                      <a:pt x="83" y="30"/>
                      <a:pt x="83" y="28"/>
                    </a:cubicBezTo>
                    <a:cubicBezTo>
                      <a:pt x="82" y="25"/>
                      <a:pt x="82" y="25"/>
                      <a:pt x="82" y="25"/>
                    </a:cubicBezTo>
                    <a:cubicBezTo>
                      <a:pt x="81" y="24"/>
                      <a:pt x="81" y="24"/>
                      <a:pt x="81" y="24"/>
                    </a:cubicBezTo>
                    <a:cubicBezTo>
                      <a:pt x="81" y="22"/>
                      <a:pt x="80" y="21"/>
                      <a:pt x="79" y="20"/>
                    </a:cubicBezTo>
                    <a:cubicBezTo>
                      <a:pt x="78" y="19"/>
                      <a:pt x="77" y="18"/>
                      <a:pt x="77" y="17"/>
                    </a:cubicBezTo>
                    <a:cubicBezTo>
                      <a:pt x="77" y="17"/>
                      <a:pt x="58" y="0"/>
                      <a:pt x="54" y="0"/>
                    </a:cubicBezTo>
                    <a:cubicBezTo>
                      <a:pt x="54" y="0"/>
                      <a:pt x="53" y="0"/>
                      <a:pt x="53" y="1"/>
                    </a:cubicBezTo>
                    <a:cubicBezTo>
                      <a:pt x="53" y="1"/>
                      <a:pt x="52" y="1"/>
                      <a:pt x="52" y="2"/>
                    </a:cubicBezTo>
                    <a:cubicBezTo>
                      <a:pt x="51" y="3"/>
                      <a:pt x="49" y="4"/>
                      <a:pt x="47" y="4"/>
                    </a:cubicBezTo>
                    <a:cubicBezTo>
                      <a:pt x="47" y="5"/>
                      <a:pt x="46" y="5"/>
                      <a:pt x="45" y="5"/>
                    </a:cubicBezTo>
                    <a:cubicBezTo>
                      <a:pt x="44" y="5"/>
                      <a:pt x="44" y="5"/>
                      <a:pt x="43" y="4"/>
                    </a:cubicBezTo>
                    <a:cubicBezTo>
                      <a:pt x="41" y="4"/>
                      <a:pt x="40" y="3"/>
                      <a:pt x="39" y="2"/>
                    </a:cubicBezTo>
                    <a:cubicBezTo>
                      <a:pt x="38" y="1"/>
                      <a:pt x="38" y="1"/>
                      <a:pt x="38" y="1"/>
                    </a:cubicBezTo>
                    <a:cubicBezTo>
                      <a:pt x="37" y="0"/>
                      <a:pt x="37" y="0"/>
                      <a:pt x="37" y="0"/>
                    </a:cubicBezTo>
                    <a:cubicBezTo>
                      <a:pt x="33" y="0"/>
                      <a:pt x="14" y="17"/>
                      <a:pt x="14" y="17"/>
                    </a:cubicBezTo>
                    <a:cubicBezTo>
                      <a:pt x="13" y="18"/>
                      <a:pt x="12" y="19"/>
                      <a:pt x="12" y="20"/>
                    </a:cubicBezTo>
                    <a:cubicBezTo>
                      <a:pt x="11" y="21"/>
                      <a:pt x="10" y="22"/>
                      <a:pt x="9" y="24"/>
                    </a:cubicBezTo>
                    <a:cubicBezTo>
                      <a:pt x="9" y="25"/>
                      <a:pt x="9" y="25"/>
                      <a:pt x="9" y="25"/>
                    </a:cubicBezTo>
                    <a:cubicBezTo>
                      <a:pt x="8" y="28"/>
                      <a:pt x="8" y="28"/>
                      <a:pt x="8" y="28"/>
                    </a:cubicBezTo>
                    <a:cubicBezTo>
                      <a:pt x="7" y="30"/>
                      <a:pt x="7" y="31"/>
                      <a:pt x="6" y="32"/>
                    </a:cubicBezTo>
                    <a:cubicBezTo>
                      <a:pt x="6" y="35"/>
                      <a:pt x="5" y="37"/>
                      <a:pt x="4" y="40"/>
                    </a:cubicBezTo>
                    <a:cubicBezTo>
                      <a:pt x="3" y="45"/>
                      <a:pt x="2" y="50"/>
                      <a:pt x="1" y="55"/>
                    </a:cubicBezTo>
                    <a:cubicBezTo>
                      <a:pt x="1" y="58"/>
                      <a:pt x="1" y="61"/>
                      <a:pt x="0" y="64"/>
                    </a:cubicBezTo>
                    <a:cubicBezTo>
                      <a:pt x="0" y="66"/>
                      <a:pt x="0" y="68"/>
                      <a:pt x="0" y="70"/>
                    </a:cubicBezTo>
                    <a:cubicBezTo>
                      <a:pt x="0" y="72"/>
                      <a:pt x="0" y="74"/>
                      <a:pt x="0" y="76"/>
                    </a:cubicBezTo>
                    <a:cubicBezTo>
                      <a:pt x="0" y="79"/>
                      <a:pt x="1" y="82"/>
                      <a:pt x="1" y="84"/>
                    </a:cubicBezTo>
                    <a:cubicBezTo>
                      <a:pt x="1" y="85"/>
                      <a:pt x="1" y="85"/>
                      <a:pt x="1" y="85"/>
                    </a:cubicBezTo>
                    <a:cubicBezTo>
                      <a:pt x="1" y="87"/>
                      <a:pt x="3" y="90"/>
                      <a:pt x="6" y="90"/>
                    </a:cubicBezTo>
                    <a:cubicBezTo>
                      <a:pt x="6" y="90"/>
                      <a:pt x="7" y="90"/>
                      <a:pt x="7" y="90"/>
                    </a:cubicBezTo>
                    <a:cubicBezTo>
                      <a:pt x="10" y="90"/>
                      <a:pt x="12" y="88"/>
                      <a:pt x="13" y="85"/>
                    </a:cubicBezTo>
                    <a:cubicBezTo>
                      <a:pt x="13" y="84"/>
                      <a:pt x="13" y="84"/>
                      <a:pt x="13" y="84"/>
                    </a:cubicBezTo>
                    <a:cubicBezTo>
                      <a:pt x="13" y="84"/>
                      <a:pt x="13" y="84"/>
                      <a:pt x="13" y="84"/>
                    </a:cubicBezTo>
                    <a:cubicBezTo>
                      <a:pt x="13" y="84"/>
                      <a:pt x="13" y="84"/>
                      <a:pt x="13" y="85"/>
                    </a:cubicBezTo>
                    <a:cubicBezTo>
                      <a:pt x="17" y="109"/>
                      <a:pt x="23" y="130"/>
                      <a:pt x="41" y="151"/>
                    </a:cubicBezTo>
                    <a:cubicBezTo>
                      <a:pt x="42" y="152"/>
                      <a:pt x="44" y="153"/>
                      <a:pt x="45" y="153"/>
                    </a:cubicBezTo>
                    <a:cubicBezTo>
                      <a:pt x="47" y="153"/>
                      <a:pt x="48" y="152"/>
                      <a:pt x="50" y="151"/>
                    </a:cubicBezTo>
                    <a:cubicBezTo>
                      <a:pt x="67" y="130"/>
                      <a:pt x="74" y="109"/>
                      <a:pt x="78" y="85"/>
                    </a:cubicBezTo>
                    <a:cubicBezTo>
                      <a:pt x="78" y="84"/>
                      <a:pt x="78" y="84"/>
                      <a:pt x="78" y="84"/>
                    </a:cubicBezTo>
                    <a:cubicBezTo>
                      <a:pt x="78" y="84"/>
                      <a:pt x="78" y="84"/>
                      <a:pt x="78" y="84"/>
                    </a:cubicBezTo>
                    <a:cubicBezTo>
                      <a:pt x="78" y="85"/>
                      <a:pt x="78" y="85"/>
                      <a:pt x="78" y="85"/>
                    </a:cubicBezTo>
                    <a:cubicBezTo>
                      <a:pt x="78" y="88"/>
                      <a:pt x="81" y="90"/>
                      <a:pt x="84" y="90"/>
                    </a:cubicBezTo>
                    <a:cubicBezTo>
                      <a:pt x="84" y="90"/>
                      <a:pt x="84" y="90"/>
                      <a:pt x="84" y="90"/>
                    </a:cubicBezTo>
                    <a:cubicBezTo>
                      <a:pt x="87" y="90"/>
                      <a:pt x="89" y="87"/>
                      <a:pt x="89" y="85"/>
                    </a:cubicBezTo>
                    <a:cubicBezTo>
                      <a:pt x="89" y="85"/>
                      <a:pt x="90" y="85"/>
                      <a:pt x="90" y="84"/>
                    </a:cubicBezTo>
                    <a:cubicBezTo>
                      <a:pt x="90" y="82"/>
                      <a:pt x="90" y="79"/>
                      <a:pt x="90" y="76"/>
                    </a:cubicBezTo>
                    <a:cubicBezTo>
                      <a:pt x="90" y="74"/>
                      <a:pt x="90" y="72"/>
                      <a:pt x="90"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3" name="Freeform 100">
                <a:extLst>
                  <a:ext uri="{FF2B5EF4-FFF2-40B4-BE49-F238E27FC236}">
                    <a16:creationId xmlns:a16="http://schemas.microsoft.com/office/drawing/2014/main" id="{E87F1E78-37E8-4951-B191-5B39C5958F59}"/>
                  </a:ext>
                </a:extLst>
              </p:cNvPr>
              <p:cNvSpPr>
                <a:spLocks noEditPoints="1"/>
              </p:cNvSpPr>
              <p:nvPr/>
            </p:nvSpPr>
            <p:spPr bwMode="auto">
              <a:xfrm>
                <a:off x="6299200" y="3602037"/>
                <a:ext cx="273050" cy="350838"/>
              </a:xfrm>
              <a:custGeom>
                <a:avLst/>
                <a:gdLst>
                  <a:gd name="T0" fmla="*/ 0 w 68"/>
                  <a:gd name="T1" fmla="*/ 53 h 87"/>
                  <a:gd name="T2" fmla="*/ 34 w 68"/>
                  <a:gd name="T3" fmla="*/ 87 h 87"/>
                  <a:gd name="T4" fmla="*/ 68 w 68"/>
                  <a:gd name="T5" fmla="*/ 53 h 87"/>
                  <a:gd name="T6" fmla="*/ 54 w 68"/>
                  <a:gd name="T7" fmla="*/ 25 h 87"/>
                  <a:gd name="T8" fmla="*/ 55 w 68"/>
                  <a:gd name="T9" fmla="*/ 19 h 87"/>
                  <a:gd name="T10" fmla="*/ 33 w 68"/>
                  <a:gd name="T11" fmla="*/ 1 h 87"/>
                  <a:gd name="T12" fmla="*/ 12 w 68"/>
                  <a:gd name="T13" fmla="*/ 21 h 87"/>
                  <a:gd name="T14" fmla="*/ 13 w 68"/>
                  <a:gd name="T15" fmla="*/ 26 h 87"/>
                  <a:gd name="T16" fmla="*/ 0 w 68"/>
                  <a:gd name="T17" fmla="*/ 53 h 87"/>
                  <a:gd name="T18" fmla="*/ 24 w 68"/>
                  <a:gd name="T19" fmla="*/ 39 h 87"/>
                  <a:gd name="T20" fmla="*/ 38 w 68"/>
                  <a:gd name="T21" fmla="*/ 51 h 87"/>
                  <a:gd name="T22" fmla="*/ 57 w 68"/>
                  <a:gd name="T23" fmla="*/ 66 h 87"/>
                  <a:gd name="T24" fmla="*/ 34 w 68"/>
                  <a:gd name="T25" fmla="*/ 79 h 87"/>
                  <a:gd name="T26" fmla="*/ 9 w 68"/>
                  <a:gd name="T27" fmla="*/ 59 h 87"/>
                  <a:gd name="T28" fmla="*/ 24 w 68"/>
                  <a:gd name="T29" fmla="*/ 39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 h="87">
                    <a:moveTo>
                      <a:pt x="0" y="53"/>
                    </a:moveTo>
                    <a:cubicBezTo>
                      <a:pt x="0" y="71"/>
                      <a:pt x="15" y="87"/>
                      <a:pt x="34" y="87"/>
                    </a:cubicBezTo>
                    <a:cubicBezTo>
                      <a:pt x="53" y="87"/>
                      <a:pt x="68" y="71"/>
                      <a:pt x="68" y="53"/>
                    </a:cubicBezTo>
                    <a:cubicBezTo>
                      <a:pt x="68" y="41"/>
                      <a:pt x="63" y="31"/>
                      <a:pt x="54" y="25"/>
                    </a:cubicBezTo>
                    <a:cubicBezTo>
                      <a:pt x="55" y="23"/>
                      <a:pt x="55" y="21"/>
                      <a:pt x="55" y="19"/>
                    </a:cubicBezTo>
                    <a:cubicBezTo>
                      <a:pt x="55" y="8"/>
                      <a:pt x="45" y="0"/>
                      <a:pt x="33" y="1"/>
                    </a:cubicBezTo>
                    <a:cubicBezTo>
                      <a:pt x="21" y="1"/>
                      <a:pt x="12" y="11"/>
                      <a:pt x="12" y="21"/>
                    </a:cubicBezTo>
                    <a:cubicBezTo>
                      <a:pt x="13" y="23"/>
                      <a:pt x="13" y="24"/>
                      <a:pt x="13" y="26"/>
                    </a:cubicBezTo>
                    <a:cubicBezTo>
                      <a:pt x="5" y="32"/>
                      <a:pt x="0" y="42"/>
                      <a:pt x="0" y="53"/>
                    </a:cubicBezTo>
                    <a:close/>
                    <a:moveTo>
                      <a:pt x="24" y="39"/>
                    </a:moveTo>
                    <a:cubicBezTo>
                      <a:pt x="24" y="39"/>
                      <a:pt x="27" y="50"/>
                      <a:pt x="38" y="51"/>
                    </a:cubicBezTo>
                    <a:cubicBezTo>
                      <a:pt x="53" y="51"/>
                      <a:pt x="58" y="57"/>
                      <a:pt x="57" y="66"/>
                    </a:cubicBezTo>
                    <a:cubicBezTo>
                      <a:pt x="52" y="74"/>
                      <a:pt x="44" y="79"/>
                      <a:pt x="34" y="79"/>
                    </a:cubicBezTo>
                    <a:cubicBezTo>
                      <a:pt x="22" y="79"/>
                      <a:pt x="12" y="70"/>
                      <a:pt x="9" y="59"/>
                    </a:cubicBezTo>
                    <a:cubicBezTo>
                      <a:pt x="10" y="49"/>
                      <a:pt x="16" y="42"/>
                      <a:pt x="2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16" name="Group 215">
              <a:extLst>
                <a:ext uri="{FF2B5EF4-FFF2-40B4-BE49-F238E27FC236}">
                  <a16:creationId xmlns:a16="http://schemas.microsoft.com/office/drawing/2014/main" id="{EAFEF1CB-920A-45D2-B179-6DFFFE5544F8}"/>
                </a:ext>
              </a:extLst>
            </p:cNvPr>
            <p:cNvGrpSpPr/>
            <p:nvPr/>
          </p:nvGrpSpPr>
          <p:grpSpPr>
            <a:xfrm>
              <a:off x="3442173" y="2186502"/>
              <a:ext cx="392930" cy="2040119"/>
              <a:chOff x="3442173" y="2186502"/>
              <a:chExt cx="392930" cy="2040119"/>
            </a:xfrm>
          </p:grpSpPr>
          <p:sp>
            <p:nvSpPr>
              <p:cNvPr id="34" name="Freeform 93">
                <a:extLst>
                  <a:ext uri="{FF2B5EF4-FFF2-40B4-BE49-F238E27FC236}">
                    <a16:creationId xmlns:a16="http://schemas.microsoft.com/office/drawing/2014/main" id="{52D4FD30-88EB-427C-8E4D-F4F9997421DD}"/>
                  </a:ext>
                </a:extLst>
              </p:cNvPr>
              <p:cNvSpPr>
                <a:spLocks/>
              </p:cNvSpPr>
              <p:nvPr/>
            </p:nvSpPr>
            <p:spPr bwMode="auto">
              <a:xfrm>
                <a:off x="3442173" y="2329897"/>
                <a:ext cx="190255" cy="319589"/>
              </a:xfrm>
              <a:custGeom>
                <a:avLst/>
                <a:gdLst>
                  <a:gd name="T0" fmla="*/ 184 w 206"/>
                  <a:gd name="T1" fmla="*/ 206 h 347"/>
                  <a:gd name="T2" fmla="*/ 201 w 206"/>
                  <a:gd name="T3" fmla="*/ 195 h 347"/>
                  <a:gd name="T4" fmla="*/ 205 w 206"/>
                  <a:gd name="T5" fmla="*/ 167 h 347"/>
                  <a:gd name="T6" fmla="*/ 205 w 206"/>
                  <a:gd name="T7" fmla="*/ 124 h 347"/>
                  <a:gd name="T8" fmla="*/ 197 w 206"/>
                  <a:gd name="T9" fmla="*/ 71 h 347"/>
                  <a:gd name="T10" fmla="*/ 194 w 206"/>
                  <a:gd name="T11" fmla="*/ 57 h 347"/>
                  <a:gd name="T12" fmla="*/ 189 w 206"/>
                  <a:gd name="T13" fmla="*/ 46 h 347"/>
                  <a:gd name="T14" fmla="*/ 163 w 206"/>
                  <a:gd name="T15" fmla="*/ 31 h 347"/>
                  <a:gd name="T16" fmla="*/ 131 w 206"/>
                  <a:gd name="T17" fmla="*/ 86 h 347"/>
                  <a:gd name="T18" fmla="*/ 112 w 206"/>
                  <a:gd name="T19" fmla="*/ 38 h 347"/>
                  <a:gd name="T20" fmla="*/ 119 w 206"/>
                  <a:gd name="T21" fmla="*/ 23 h 347"/>
                  <a:gd name="T22" fmla="*/ 129 w 206"/>
                  <a:gd name="T23" fmla="*/ 32 h 347"/>
                  <a:gd name="T24" fmla="*/ 132 w 206"/>
                  <a:gd name="T25" fmla="*/ 30 h 347"/>
                  <a:gd name="T26" fmla="*/ 126 w 206"/>
                  <a:gd name="T27" fmla="*/ 3 h 347"/>
                  <a:gd name="T28" fmla="*/ 124 w 206"/>
                  <a:gd name="T29" fmla="*/ 0 h 347"/>
                  <a:gd name="T30" fmla="*/ 119 w 206"/>
                  <a:gd name="T31" fmla="*/ 3 h 347"/>
                  <a:gd name="T32" fmla="*/ 104 w 206"/>
                  <a:gd name="T33" fmla="*/ 10 h 347"/>
                  <a:gd name="T34" fmla="*/ 88 w 206"/>
                  <a:gd name="T35" fmla="*/ 3 h 347"/>
                  <a:gd name="T36" fmla="*/ 84 w 206"/>
                  <a:gd name="T37" fmla="*/ 0 h 347"/>
                  <a:gd name="T38" fmla="*/ 81 w 206"/>
                  <a:gd name="T39" fmla="*/ 3 h 347"/>
                  <a:gd name="T40" fmla="*/ 75 w 206"/>
                  <a:gd name="T41" fmla="*/ 30 h 347"/>
                  <a:gd name="T42" fmla="*/ 78 w 206"/>
                  <a:gd name="T43" fmla="*/ 32 h 347"/>
                  <a:gd name="T44" fmla="*/ 88 w 206"/>
                  <a:gd name="T45" fmla="*/ 23 h 347"/>
                  <a:gd name="T46" fmla="*/ 96 w 206"/>
                  <a:gd name="T47" fmla="*/ 38 h 347"/>
                  <a:gd name="T48" fmla="*/ 76 w 206"/>
                  <a:gd name="T49" fmla="*/ 87 h 347"/>
                  <a:gd name="T50" fmla="*/ 49 w 206"/>
                  <a:gd name="T51" fmla="*/ 34 h 347"/>
                  <a:gd name="T52" fmla="*/ 32 w 206"/>
                  <a:gd name="T53" fmla="*/ 39 h 347"/>
                  <a:gd name="T54" fmla="*/ 21 w 206"/>
                  <a:gd name="T55" fmla="*/ 54 h 347"/>
                  <a:gd name="T56" fmla="*/ 17 w 206"/>
                  <a:gd name="T57" fmla="*/ 64 h 347"/>
                  <a:gd name="T58" fmla="*/ 10 w 206"/>
                  <a:gd name="T59" fmla="*/ 90 h 347"/>
                  <a:gd name="T60" fmla="*/ 0 w 206"/>
                  <a:gd name="T61" fmla="*/ 158 h 347"/>
                  <a:gd name="T62" fmla="*/ 2 w 206"/>
                  <a:gd name="T63" fmla="*/ 193 h 347"/>
                  <a:gd name="T64" fmla="*/ 16 w 206"/>
                  <a:gd name="T65" fmla="*/ 204 h 347"/>
                  <a:gd name="T66" fmla="*/ 29 w 206"/>
                  <a:gd name="T67" fmla="*/ 191 h 347"/>
                  <a:gd name="T68" fmla="*/ 30 w 206"/>
                  <a:gd name="T69" fmla="*/ 192 h 347"/>
                  <a:gd name="T70" fmla="*/ 93 w 206"/>
                  <a:gd name="T71" fmla="*/ 343 h 347"/>
                  <a:gd name="T72" fmla="*/ 113 w 206"/>
                  <a:gd name="T73" fmla="*/ 343 h 347"/>
                  <a:gd name="T74" fmla="*/ 176 w 206"/>
                  <a:gd name="T75" fmla="*/ 20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6" h="347">
                    <a:moveTo>
                      <a:pt x="176" y="200"/>
                    </a:moveTo>
                    <a:cubicBezTo>
                      <a:pt x="178" y="203"/>
                      <a:pt x="181" y="205"/>
                      <a:pt x="184" y="206"/>
                    </a:cubicBezTo>
                    <a:cubicBezTo>
                      <a:pt x="185" y="206"/>
                      <a:pt x="186" y="206"/>
                      <a:pt x="187" y="206"/>
                    </a:cubicBezTo>
                    <a:cubicBezTo>
                      <a:pt x="194" y="206"/>
                      <a:pt x="199" y="202"/>
                      <a:pt x="201" y="195"/>
                    </a:cubicBezTo>
                    <a:cubicBezTo>
                      <a:pt x="201" y="195"/>
                      <a:pt x="201" y="195"/>
                      <a:pt x="201" y="195"/>
                    </a:cubicBezTo>
                    <a:cubicBezTo>
                      <a:pt x="203" y="185"/>
                      <a:pt x="204" y="176"/>
                      <a:pt x="205" y="167"/>
                    </a:cubicBezTo>
                    <a:cubicBezTo>
                      <a:pt x="205" y="164"/>
                      <a:pt x="205" y="162"/>
                      <a:pt x="205" y="160"/>
                    </a:cubicBezTo>
                    <a:cubicBezTo>
                      <a:pt x="206" y="148"/>
                      <a:pt x="206" y="136"/>
                      <a:pt x="205" y="124"/>
                    </a:cubicBezTo>
                    <a:cubicBezTo>
                      <a:pt x="205" y="113"/>
                      <a:pt x="203" y="101"/>
                      <a:pt x="201" y="89"/>
                    </a:cubicBezTo>
                    <a:cubicBezTo>
                      <a:pt x="200" y="83"/>
                      <a:pt x="199" y="77"/>
                      <a:pt x="197" y="71"/>
                    </a:cubicBezTo>
                    <a:cubicBezTo>
                      <a:pt x="197" y="68"/>
                      <a:pt x="196" y="65"/>
                      <a:pt x="195" y="62"/>
                    </a:cubicBezTo>
                    <a:cubicBezTo>
                      <a:pt x="194" y="57"/>
                      <a:pt x="194" y="57"/>
                      <a:pt x="194" y="57"/>
                    </a:cubicBezTo>
                    <a:cubicBezTo>
                      <a:pt x="192" y="53"/>
                      <a:pt x="192" y="53"/>
                      <a:pt x="192" y="53"/>
                    </a:cubicBezTo>
                    <a:cubicBezTo>
                      <a:pt x="192" y="51"/>
                      <a:pt x="191" y="48"/>
                      <a:pt x="189" y="46"/>
                    </a:cubicBezTo>
                    <a:cubicBezTo>
                      <a:pt x="184" y="37"/>
                      <a:pt x="174" y="31"/>
                      <a:pt x="164" y="31"/>
                    </a:cubicBezTo>
                    <a:cubicBezTo>
                      <a:pt x="163" y="31"/>
                      <a:pt x="163" y="31"/>
                      <a:pt x="163" y="31"/>
                    </a:cubicBezTo>
                    <a:cubicBezTo>
                      <a:pt x="136" y="78"/>
                      <a:pt x="136" y="78"/>
                      <a:pt x="136" y="78"/>
                    </a:cubicBezTo>
                    <a:cubicBezTo>
                      <a:pt x="131" y="86"/>
                      <a:pt x="131" y="86"/>
                      <a:pt x="131" y="86"/>
                    </a:cubicBezTo>
                    <a:cubicBezTo>
                      <a:pt x="112" y="43"/>
                      <a:pt x="112" y="43"/>
                      <a:pt x="112" y="43"/>
                    </a:cubicBezTo>
                    <a:cubicBezTo>
                      <a:pt x="111" y="42"/>
                      <a:pt x="111" y="40"/>
                      <a:pt x="112" y="38"/>
                    </a:cubicBezTo>
                    <a:cubicBezTo>
                      <a:pt x="117" y="24"/>
                      <a:pt x="117" y="24"/>
                      <a:pt x="117" y="24"/>
                    </a:cubicBezTo>
                    <a:cubicBezTo>
                      <a:pt x="118" y="24"/>
                      <a:pt x="119" y="23"/>
                      <a:pt x="119" y="23"/>
                    </a:cubicBezTo>
                    <a:cubicBezTo>
                      <a:pt x="120" y="23"/>
                      <a:pt x="120" y="23"/>
                      <a:pt x="121" y="24"/>
                    </a:cubicBezTo>
                    <a:cubicBezTo>
                      <a:pt x="129" y="32"/>
                      <a:pt x="129" y="32"/>
                      <a:pt x="129" y="32"/>
                    </a:cubicBezTo>
                    <a:cubicBezTo>
                      <a:pt x="130" y="32"/>
                      <a:pt x="130" y="32"/>
                      <a:pt x="130" y="32"/>
                    </a:cubicBezTo>
                    <a:cubicBezTo>
                      <a:pt x="131" y="32"/>
                      <a:pt x="133" y="31"/>
                      <a:pt x="132" y="30"/>
                    </a:cubicBezTo>
                    <a:cubicBezTo>
                      <a:pt x="128" y="10"/>
                      <a:pt x="128" y="10"/>
                      <a:pt x="128" y="10"/>
                    </a:cubicBezTo>
                    <a:cubicBezTo>
                      <a:pt x="126" y="3"/>
                      <a:pt x="126" y="3"/>
                      <a:pt x="126" y="3"/>
                    </a:cubicBezTo>
                    <a:cubicBezTo>
                      <a:pt x="126" y="2"/>
                      <a:pt x="126" y="2"/>
                      <a:pt x="126" y="2"/>
                    </a:cubicBezTo>
                    <a:cubicBezTo>
                      <a:pt x="126" y="1"/>
                      <a:pt x="125" y="0"/>
                      <a:pt x="124" y="0"/>
                    </a:cubicBezTo>
                    <a:cubicBezTo>
                      <a:pt x="123" y="0"/>
                      <a:pt x="122" y="0"/>
                      <a:pt x="121" y="1"/>
                    </a:cubicBezTo>
                    <a:cubicBezTo>
                      <a:pt x="121" y="2"/>
                      <a:pt x="120" y="3"/>
                      <a:pt x="119" y="3"/>
                    </a:cubicBezTo>
                    <a:cubicBezTo>
                      <a:pt x="116" y="6"/>
                      <a:pt x="113" y="8"/>
                      <a:pt x="109" y="9"/>
                    </a:cubicBezTo>
                    <a:cubicBezTo>
                      <a:pt x="108" y="10"/>
                      <a:pt x="106" y="10"/>
                      <a:pt x="104" y="10"/>
                    </a:cubicBezTo>
                    <a:cubicBezTo>
                      <a:pt x="102" y="10"/>
                      <a:pt x="100" y="10"/>
                      <a:pt x="98" y="9"/>
                    </a:cubicBezTo>
                    <a:cubicBezTo>
                      <a:pt x="94" y="8"/>
                      <a:pt x="91" y="6"/>
                      <a:pt x="88" y="3"/>
                    </a:cubicBezTo>
                    <a:cubicBezTo>
                      <a:pt x="87" y="3"/>
                      <a:pt x="87" y="2"/>
                      <a:pt x="86" y="1"/>
                    </a:cubicBezTo>
                    <a:cubicBezTo>
                      <a:pt x="85" y="0"/>
                      <a:pt x="85" y="0"/>
                      <a:pt x="84" y="0"/>
                    </a:cubicBezTo>
                    <a:cubicBezTo>
                      <a:pt x="83" y="0"/>
                      <a:pt x="82" y="0"/>
                      <a:pt x="81" y="2"/>
                    </a:cubicBezTo>
                    <a:cubicBezTo>
                      <a:pt x="81" y="3"/>
                      <a:pt x="81" y="3"/>
                      <a:pt x="81" y="3"/>
                    </a:cubicBezTo>
                    <a:cubicBezTo>
                      <a:pt x="80" y="10"/>
                      <a:pt x="80" y="10"/>
                      <a:pt x="80" y="10"/>
                    </a:cubicBezTo>
                    <a:cubicBezTo>
                      <a:pt x="75" y="30"/>
                      <a:pt x="75" y="30"/>
                      <a:pt x="75" y="30"/>
                    </a:cubicBezTo>
                    <a:cubicBezTo>
                      <a:pt x="75" y="31"/>
                      <a:pt x="76" y="32"/>
                      <a:pt x="77" y="32"/>
                    </a:cubicBezTo>
                    <a:cubicBezTo>
                      <a:pt x="78" y="32"/>
                      <a:pt x="78" y="32"/>
                      <a:pt x="78" y="32"/>
                    </a:cubicBezTo>
                    <a:cubicBezTo>
                      <a:pt x="87" y="24"/>
                      <a:pt x="87" y="24"/>
                      <a:pt x="87" y="24"/>
                    </a:cubicBezTo>
                    <a:cubicBezTo>
                      <a:pt x="87" y="23"/>
                      <a:pt x="88" y="23"/>
                      <a:pt x="88" y="23"/>
                    </a:cubicBezTo>
                    <a:cubicBezTo>
                      <a:pt x="89" y="23"/>
                      <a:pt x="90" y="24"/>
                      <a:pt x="90" y="24"/>
                    </a:cubicBezTo>
                    <a:cubicBezTo>
                      <a:pt x="96" y="38"/>
                      <a:pt x="96" y="38"/>
                      <a:pt x="96" y="38"/>
                    </a:cubicBezTo>
                    <a:cubicBezTo>
                      <a:pt x="97" y="40"/>
                      <a:pt x="96" y="42"/>
                      <a:pt x="96" y="43"/>
                    </a:cubicBezTo>
                    <a:cubicBezTo>
                      <a:pt x="76" y="87"/>
                      <a:pt x="76" y="87"/>
                      <a:pt x="76" y="87"/>
                    </a:cubicBezTo>
                    <a:cubicBezTo>
                      <a:pt x="75" y="86"/>
                      <a:pt x="75" y="85"/>
                      <a:pt x="74" y="85"/>
                    </a:cubicBezTo>
                    <a:cubicBezTo>
                      <a:pt x="66" y="67"/>
                      <a:pt x="56" y="49"/>
                      <a:pt x="49" y="34"/>
                    </a:cubicBezTo>
                    <a:cubicBezTo>
                      <a:pt x="48" y="32"/>
                      <a:pt x="47" y="31"/>
                      <a:pt x="46" y="29"/>
                    </a:cubicBezTo>
                    <a:cubicBezTo>
                      <a:pt x="32" y="39"/>
                      <a:pt x="32" y="39"/>
                      <a:pt x="32" y="39"/>
                    </a:cubicBezTo>
                    <a:cubicBezTo>
                      <a:pt x="30" y="41"/>
                      <a:pt x="28" y="42"/>
                      <a:pt x="27" y="44"/>
                    </a:cubicBezTo>
                    <a:cubicBezTo>
                      <a:pt x="25" y="47"/>
                      <a:pt x="23" y="50"/>
                      <a:pt x="21" y="54"/>
                    </a:cubicBezTo>
                    <a:cubicBezTo>
                      <a:pt x="21" y="56"/>
                      <a:pt x="21" y="56"/>
                      <a:pt x="21" y="56"/>
                    </a:cubicBezTo>
                    <a:cubicBezTo>
                      <a:pt x="17" y="64"/>
                      <a:pt x="17" y="64"/>
                      <a:pt x="17" y="64"/>
                    </a:cubicBezTo>
                    <a:cubicBezTo>
                      <a:pt x="16" y="67"/>
                      <a:pt x="16" y="70"/>
                      <a:pt x="15" y="73"/>
                    </a:cubicBezTo>
                    <a:cubicBezTo>
                      <a:pt x="13" y="78"/>
                      <a:pt x="11" y="84"/>
                      <a:pt x="10" y="90"/>
                    </a:cubicBezTo>
                    <a:cubicBezTo>
                      <a:pt x="7" y="101"/>
                      <a:pt x="5" y="112"/>
                      <a:pt x="3" y="124"/>
                    </a:cubicBezTo>
                    <a:cubicBezTo>
                      <a:pt x="2" y="135"/>
                      <a:pt x="1" y="146"/>
                      <a:pt x="0" y="158"/>
                    </a:cubicBezTo>
                    <a:cubicBezTo>
                      <a:pt x="0" y="160"/>
                      <a:pt x="0" y="163"/>
                      <a:pt x="0" y="165"/>
                    </a:cubicBezTo>
                    <a:cubicBezTo>
                      <a:pt x="1" y="174"/>
                      <a:pt x="1" y="184"/>
                      <a:pt x="2" y="193"/>
                    </a:cubicBezTo>
                    <a:cubicBezTo>
                      <a:pt x="3" y="198"/>
                      <a:pt x="8" y="203"/>
                      <a:pt x="14" y="204"/>
                    </a:cubicBezTo>
                    <a:cubicBezTo>
                      <a:pt x="15" y="204"/>
                      <a:pt x="15" y="204"/>
                      <a:pt x="16" y="204"/>
                    </a:cubicBezTo>
                    <a:cubicBezTo>
                      <a:pt x="22" y="204"/>
                      <a:pt x="28" y="199"/>
                      <a:pt x="29" y="192"/>
                    </a:cubicBezTo>
                    <a:cubicBezTo>
                      <a:pt x="29" y="191"/>
                      <a:pt x="29" y="191"/>
                      <a:pt x="29" y="191"/>
                    </a:cubicBezTo>
                    <a:cubicBezTo>
                      <a:pt x="29" y="191"/>
                      <a:pt x="29" y="191"/>
                      <a:pt x="29" y="191"/>
                    </a:cubicBezTo>
                    <a:cubicBezTo>
                      <a:pt x="30" y="191"/>
                      <a:pt x="30" y="192"/>
                      <a:pt x="30" y="192"/>
                    </a:cubicBezTo>
                    <a:cubicBezTo>
                      <a:pt x="30" y="195"/>
                      <a:pt x="31" y="197"/>
                      <a:pt x="31" y="200"/>
                    </a:cubicBezTo>
                    <a:cubicBezTo>
                      <a:pt x="40" y="253"/>
                      <a:pt x="55" y="298"/>
                      <a:pt x="93" y="343"/>
                    </a:cubicBezTo>
                    <a:cubicBezTo>
                      <a:pt x="96" y="345"/>
                      <a:pt x="100" y="347"/>
                      <a:pt x="103" y="347"/>
                    </a:cubicBezTo>
                    <a:cubicBezTo>
                      <a:pt x="107" y="347"/>
                      <a:pt x="111" y="345"/>
                      <a:pt x="113" y="343"/>
                    </a:cubicBezTo>
                    <a:cubicBezTo>
                      <a:pt x="152" y="299"/>
                      <a:pt x="166" y="254"/>
                      <a:pt x="175" y="202"/>
                    </a:cubicBezTo>
                    <a:cubicBezTo>
                      <a:pt x="176" y="201"/>
                      <a:pt x="176" y="201"/>
                      <a:pt x="176" y="200"/>
                    </a:cubicBezTo>
                    <a:close/>
                  </a:path>
                </a:pathLst>
              </a:custGeom>
              <a:solidFill>
                <a:srgbClr val="092F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94">
                <a:extLst>
                  <a:ext uri="{FF2B5EF4-FFF2-40B4-BE49-F238E27FC236}">
                    <a16:creationId xmlns:a16="http://schemas.microsoft.com/office/drawing/2014/main" id="{3FA092E1-E792-4163-BF13-DAC8B3EFD64C}"/>
                  </a:ext>
                </a:extLst>
              </p:cNvPr>
              <p:cNvSpPr>
                <a:spLocks/>
              </p:cNvSpPr>
              <p:nvPr/>
            </p:nvSpPr>
            <p:spPr bwMode="auto">
              <a:xfrm>
                <a:off x="3470444" y="2186502"/>
                <a:ext cx="132185" cy="131954"/>
              </a:xfrm>
              <a:custGeom>
                <a:avLst/>
                <a:gdLst>
                  <a:gd name="T0" fmla="*/ 36 w 143"/>
                  <a:gd name="T1" fmla="*/ 133 h 143"/>
                  <a:gd name="T2" fmla="*/ 72 w 143"/>
                  <a:gd name="T3" fmla="*/ 143 h 143"/>
                  <a:gd name="T4" fmla="*/ 108 w 143"/>
                  <a:gd name="T5" fmla="*/ 133 h 143"/>
                  <a:gd name="T6" fmla="*/ 143 w 143"/>
                  <a:gd name="T7" fmla="*/ 71 h 143"/>
                  <a:gd name="T8" fmla="*/ 72 w 143"/>
                  <a:gd name="T9" fmla="*/ 0 h 143"/>
                  <a:gd name="T10" fmla="*/ 0 w 143"/>
                  <a:gd name="T11" fmla="*/ 71 h 143"/>
                  <a:gd name="T12" fmla="*/ 36 w 143"/>
                  <a:gd name="T13" fmla="*/ 133 h 143"/>
                </a:gdLst>
                <a:ahLst/>
                <a:cxnLst>
                  <a:cxn ang="0">
                    <a:pos x="T0" y="T1"/>
                  </a:cxn>
                  <a:cxn ang="0">
                    <a:pos x="T2" y="T3"/>
                  </a:cxn>
                  <a:cxn ang="0">
                    <a:pos x="T4" y="T5"/>
                  </a:cxn>
                  <a:cxn ang="0">
                    <a:pos x="T6" y="T7"/>
                  </a:cxn>
                  <a:cxn ang="0">
                    <a:pos x="T8" y="T9"/>
                  </a:cxn>
                  <a:cxn ang="0">
                    <a:pos x="T10" y="T11"/>
                  </a:cxn>
                  <a:cxn ang="0">
                    <a:pos x="T12" y="T13"/>
                  </a:cxn>
                </a:cxnLst>
                <a:rect l="0" t="0" r="r" b="b"/>
                <a:pathLst>
                  <a:path w="143" h="143">
                    <a:moveTo>
                      <a:pt x="36" y="133"/>
                    </a:moveTo>
                    <a:cubicBezTo>
                      <a:pt x="47" y="139"/>
                      <a:pt x="59" y="143"/>
                      <a:pt x="72" y="143"/>
                    </a:cubicBezTo>
                    <a:cubicBezTo>
                      <a:pt x="85" y="143"/>
                      <a:pt x="97" y="139"/>
                      <a:pt x="108" y="133"/>
                    </a:cubicBezTo>
                    <a:cubicBezTo>
                      <a:pt x="129" y="120"/>
                      <a:pt x="143" y="97"/>
                      <a:pt x="143" y="71"/>
                    </a:cubicBezTo>
                    <a:cubicBezTo>
                      <a:pt x="143" y="32"/>
                      <a:pt x="111" y="0"/>
                      <a:pt x="72" y="0"/>
                    </a:cubicBezTo>
                    <a:cubicBezTo>
                      <a:pt x="32" y="0"/>
                      <a:pt x="0" y="32"/>
                      <a:pt x="0" y="71"/>
                    </a:cubicBezTo>
                    <a:cubicBezTo>
                      <a:pt x="0" y="98"/>
                      <a:pt x="15" y="121"/>
                      <a:pt x="36" y="133"/>
                    </a:cubicBezTo>
                    <a:close/>
                  </a:path>
                </a:pathLst>
              </a:custGeom>
              <a:solidFill>
                <a:srgbClr val="092F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Freeform 99">
                <a:extLst>
                  <a:ext uri="{FF2B5EF4-FFF2-40B4-BE49-F238E27FC236}">
                    <a16:creationId xmlns:a16="http://schemas.microsoft.com/office/drawing/2014/main" id="{EA3ED92D-99E9-49D8-AFC1-6C74E3C6691F}"/>
                  </a:ext>
                </a:extLst>
              </p:cNvPr>
              <p:cNvSpPr>
                <a:spLocks/>
              </p:cNvSpPr>
              <p:nvPr/>
            </p:nvSpPr>
            <p:spPr bwMode="auto">
              <a:xfrm>
                <a:off x="3640262" y="2368805"/>
                <a:ext cx="190255" cy="280681"/>
              </a:xfrm>
              <a:custGeom>
                <a:avLst/>
                <a:gdLst>
                  <a:gd name="T0" fmla="*/ 90 w 90"/>
                  <a:gd name="T1" fmla="*/ 70 h 153"/>
                  <a:gd name="T2" fmla="*/ 90 w 90"/>
                  <a:gd name="T3" fmla="*/ 64 h 153"/>
                  <a:gd name="T4" fmla="*/ 89 w 90"/>
                  <a:gd name="T5" fmla="*/ 55 h 153"/>
                  <a:gd name="T6" fmla="*/ 86 w 90"/>
                  <a:gd name="T7" fmla="*/ 40 h 153"/>
                  <a:gd name="T8" fmla="*/ 84 w 90"/>
                  <a:gd name="T9" fmla="*/ 32 h 153"/>
                  <a:gd name="T10" fmla="*/ 83 w 90"/>
                  <a:gd name="T11" fmla="*/ 28 h 153"/>
                  <a:gd name="T12" fmla="*/ 82 w 90"/>
                  <a:gd name="T13" fmla="*/ 25 h 153"/>
                  <a:gd name="T14" fmla="*/ 81 w 90"/>
                  <a:gd name="T15" fmla="*/ 24 h 153"/>
                  <a:gd name="T16" fmla="*/ 79 w 90"/>
                  <a:gd name="T17" fmla="*/ 20 h 153"/>
                  <a:gd name="T18" fmla="*/ 77 w 90"/>
                  <a:gd name="T19" fmla="*/ 17 h 153"/>
                  <a:gd name="T20" fmla="*/ 54 w 90"/>
                  <a:gd name="T21" fmla="*/ 0 h 153"/>
                  <a:gd name="T22" fmla="*/ 53 w 90"/>
                  <a:gd name="T23" fmla="*/ 1 h 153"/>
                  <a:gd name="T24" fmla="*/ 52 w 90"/>
                  <a:gd name="T25" fmla="*/ 2 h 153"/>
                  <a:gd name="T26" fmla="*/ 47 w 90"/>
                  <a:gd name="T27" fmla="*/ 4 h 153"/>
                  <a:gd name="T28" fmla="*/ 45 w 90"/>
                  <a:gd name="T29" fmla="*/ 5 h 153"/>
                  <a:gd name="T30" fmla="*/ 43 w 90"/>
                  <a:gd name="T31" fmla="*/ 4 h 153"/>
                  <a:gd name="T32" fmla="*/ 39 w 90"/>
                  <a:gd name="T33" fmla="*/ 2 h 153"/>
                  <a:gd name="T34" fmla="*/ 38 w 90"/>
                  <a:gd name="T35" fmla="*/ 1 h 153"/>
                  <a:gd name="T36" fmla="*/ 37 w 90"/>
                  <a:gd name="T37" fmla="*/ 0 h 153"/>
                  <a:gd name="T38" fmla="*/ 14 w 90"/>
                  <a:gd name="T39" fmla="*/ 17 h 153"/>
                  <a:gd name="T40" fmla="*/ 12 w 90"/>
                  <a:gd name="T41" fmla="*/ 20 h 153"/>
                  <a:gd name="T42" fmla="*/ 9 w 90"/>
                  <a:gd name="T43" fmla="*/ 24 h 153"/>
                  <a:gd name="T44" fmla="*/ 9 w 90"/>
                  <a:gd name="T45" fmla="*/ 25 h 153"/>
                  <a:gd name="T46" fmla="*/ 8 w 90"/>
                  <a:gd name="T47" fmla="*/ 28 h 153"/>
                  <a:gd name="T48" fmla="*/ 6 w 90"/>
                  <a:gd name="T49" fmla="*/ 32 h 153"/>
                  <a:gd name="T50" fmla="*/ 4 w 90"/>
                  <a:gd name="T51" fmla="*/ 40 h 153"/>
                  <a:gd name="T52" fmla="*/ 1 w 90"/>
                  <a:gd name="T53" fmla="*/ 55 h 153"/>
                  <a:gd name="T54" fmla="*/ 0 w 90"/>
                  <a:gd name="T55" fmla="*/ 64 h 153"/>
                  <a:gd name="T56" fmla="*/ 0 w 90"/>
                  <a:gd name="T57" fmla="*/ 70 h 153"/>
                  <a:gd name="T58" fmla="*/ 0 w 90"/>
                  <a:gd name="T59" fmla="*/ 76 h 153"/>
                  <a:gd name="T60" fmla="*/ 1 w 90"/>
                  <a:gd name="T61" fmla="*/ 84 h 153"/>
                  <a:gd name="T62" fmla="*/ 1 w 90"/>
                  <a:gd name="T63" fmla="*/ 85 h 153"/>
                  <a:gd name="T64" fmla="*/ 6 w 90"/>
                  <a:gd name="T65" fmla="*/ 90 h 153"/>
                  <a:gd name="T66" fmla="*/ 7 w 90"/>
                  <a:gd name="T67" fmla="*/ 90 h 153"/>
                  <a:gd name="T68" fmla="*/ 13 w 90"/>
                  <a:gd name="T69" fmla="*/ 85 h 153"/>
                  <a:gd name="T70" fmla="*/ 13 w 90"/>
                  <a:gd name="T71" fmla="*/ 84 h 153"/>
                  <a:gd name="T72" fmla="*/ 13 w 90"/>
                  <a:gd name="T73" fmla="*/ 84 h 153"/>
                  <a:gd name="T74" fmla="*/ 13 w 90"/>
                  <a:gd name="T75" fmla="*/ 85 h 153"/>
                  <a:gd name="T76" fmla="*/ 41 w 90"/>
                  <a:gd name="T77" fmla="*/ 151 h 153"/>
                  <a:gd name="T78" fmla="*/ 45 w 90"/>
                  <a:gd name="T79" fmla="*/ 153 h 153"/>
                  <a:gd name="T80" fmla="*/ 50 w 90"/>
                  <a:gd name="T81" fmla="*/ 151 h 153"/>
                  <a:gd name="T82" fmla="*/ 78 w 90"/>
                  <a:gd name="T83" fmla="*/ 85 h 153"/>
                  <a:gd name="T84" fmla="*/ 78 w 90"/>
                  <a:gd name="T85" fmla="*/ 84 h 153"/>
                  <a:gd name="T86" fmla="*/ 78 w 90"/>
                  <a:gd name="T87" fmla="*/ 84 h 153"/>
                  <a:gd name="T88" fmla="*/ 78 w 90"/>
                  <a:gd name="T89" fmla="*/ 85 h 153"/>
                  <a:gd name="T90" fmla="*/ 84 w 90"/>
                  <a:gd name="T91" fmla="*/ 90 h 153"/>
                  <a:gd name="T92" fmla="*/ 84 w 90"/>
                  <a:gd name="T93" fmla="*/ 90 h 153"/>
                  <a:gd name="T94" fmla="*/ 89 w 90"/>
                  <a:gd name="T95" fmla="*/ 85 h 153"/>
                  <a:gd name="T96" fmla="*/ 90 w 90"/>
                  <a:gd name="T97" fmla="*/ 84 h 153"/>
                  <a:gd name="T98" fmla="*/ 90 w 90"/>
                  <a:gd name="T99" fmla="*/ 76 h 153"/>
                  <a:gd name="T100" fmla="*/ 90 w 90"/>
                  <a:gd name="T101" fmla="*/ 7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0" h="153">
                    <a:moveTo>
                      <a:pt x="90" y="70"/>
                    </a:moveTo>
                    <a:cubicBezTo>
                      <a:pt x="90" y="68"/>
                      <a:pt x="90" y="66"/>
                      <a:pt x="90" y="64"/>
                    </a:cubicBezTo>
                    <a:cubicBezTo>
                      <a:pt x="90" y="61"/>
                      <a:pt x="90" y="58"/>
                      <a:pt x="89" y="55"/>
                    </a:cubicBezTo>
                    <a:cubicBezTo>
                      <a:pt x="88" y="50"/>
                      <a:pt x="87" y="45"/>
                      <a:pt x="86" y="40"/>
                    </a:cubicBezTo>
                    <a:cubicBezTo>
                      <a:pt x="86" y="37"/>
                      <a:pt x="85" y="35"/>
                      <a:pt x="84" y="32"/>
                    </a:cubicBezTo>
                    <a:cubicBezTo>
                      <a:pt x="84" y="31"/>
                      <a:pt x="83" y="30"/>
                      <a:pt x="83" y="28"/>
                    </a:cubicBezTo>
                    <a:cubicBezTo>
                      <a:pt x="82" y="25"/>
                      <a:pt x="82" y="25"/>
                      <a:pt x="82" y="25"/>
                    </a:cubicBezTo>
                    <a:cubicBezTo>
                      <a:pt x="81" y="24"/>
                      <a:pt x="81" y="24"/>
                      <a:pt x="81" y="24"/>
                    </a:cubicBezTo>
                    <a:cubicBezTo>
                      <a:pt x="81" y="22"/>
                      <a:pt x="80" y="21"/>
                      <a:pt x="79" y="20"/>
                    </a:cubicBezTo>
                    <a:cubicBezTo>
                      <a:pt x="78" y="19"/>
                      <a:pt x="77" y="18"/>
                      <a:pt x="77" y="17"/>
                    </a:cubicBezTo>
                    <a:cubicBezTo>
                      <a:pt x="77" y="17"/>
                      <a:pt x="58" y="0"/>
                      <a:pt x="54" y="0"/>
                    </a:cubicBezTo>
                    <a:cubicBezTo>
                      <a:pt x="54" y="0"/>
                      <a:pt x="53" y="0"/>
                      <a:pt x="53" y="1"/>
                    </a:cubicBezTo>
                    <a:cubicBezTo>
                      <a:pt x="53" y="1"/>
                      <a:pt x="52" y="1"/>
                      <a:pt x="52" y="2"/>
                    </a:cubicBezTo>
                    <a:cubicBezTo>
                      <a:pt x="51" y="3"/>
                      <a:pt x="49" y="4"/>
                      <a:pt x="47" y="4"/>
                    </a:cubicBezTo>
                    <a:cubicBezTo>
                      <a:pt x="47" y="5"/>
                      <a:pt x="46" y="5"/>
                      <a:pt x="45" y="5"/>
                    </a:cubicBezTo>
                    <a:cubicBezTo>
                      <a:pt x="44" y="5"/>
                      <a:pt x="44" y="5"/>
                      <a:pt x="43" y="4"/>
                    </a:cubicBezTo>
                    <a:cubicBezTo>
                      <a:pt x="41" y="4"/>
                      <a:pt x="40" y="3"/>
                      <a:pt x="39" y="2"/>
                    </a:cubicBezTo>
                    <a:cubicBezTo>
                      <a:pt x="38" y="1"/>
                      <a:pt x="38" y="1"/>
                      <a:pt x="38" y="1"/>
                    </a:cubicBezTo>
                    <a:cubicBezTo>
                      <a:pt x="37" y="0"/>
                      <a:pt x="37" y="0"/>
                      <a:pt x="37" y="0"/>
                    </a:cubicBezTo>
                    <a:cubicBezTo>
                      <a:pt x="33" y="0"/>
                      <a:pt x="14" y="17"/>
                      <a:pt x="14" y="17"/>
                    </a:cubicBezTo>
                    <a:cubicBezTo>
                      <a:pt x="13" y="18"/>
                      <a:pt x="12" y="19"/>
                      <a:pt x="12" y="20"/>
                    </a:cubicBezTo>
                    <a:cubicBezTo>
                      <a:pt x="11" y="21"/>
                      <a:pt x="10" y="22"/>
                      <a:pt x="9" y="24"/>
                    </a:cubicBezTo>
                    <a:cubicBezTo>
                      <a:pt x="9" y="25"/>
                      <a:pt x="9" y="25"/>
                      <a:pt x="9" y="25"/>
                    </a:cubicBezTo>
                    <a:cubicBezTo>
                      <a:pt x="8" y="28"/>
                      <a:pt x="8" y="28"/>
                      <a:pt x="8" y="28"/>
                    </a:cubicBezTo>
                    <a:cubicBezTo>
                      <a:pt x="7" y="30"/>
                      <a:pt x="7" y="31"/>
                      <a:pt x="6" y="32"/>
                    </a:cubicBezTo>
                    <a:cubicBezTo>
                      <a:pt x="6" y="35"/>
                      <a:pt x="5" y="37"/>
                      <a:pt x="4" y="40"/>
                    </a:cubicBezTo>
                    <a:cubicBezTo>
                      <a:pt x="3" y="45"/>
                      <a:pt x="2" y="50"/>
                      <a:pt x="1" y="55"/>
                    </a:cubicBezTo>
                    <a:cubicBezTo>
                      <a:pt x="1" y="58"/>
                      <a:pt x="1" y="61"/>
                      <a:pt x="0" y="64"/>
                    </a:cubicBezTo>
                    <a:cubicBezTo>
                      <a:pt x="0" y="66"/>
                      <a:pt x="0" y="68"/>
                      <a:pt x="0" y="70"/>
                    </a:cubicBezTo>
                    <a:cubicBezTo>
                      <a:pt x="0" y="72"/>
                      <a:pt x="0" y="74"/>
                      <a:pt x="0" y="76"/>
                    </a:cubicBezTo>
                    <a:cubicBezTo>
                      <a:pt x="0" y="79"/>
                      <a:pt x="1" y="82"/>
                      <a:pt x="1" y="84"/>
                    </a:cubicBezTo>
                    <a:cubicBezTo>
                      <a:pt x="1" y="85"/>
                      <a:pt x="1" y="85"/>
                      <a:pt x="1" y="85"/>
                    </a:cubicBezTo>
                    <a:cubicBezTo>
                      <a:pt x="1" y="87"/>
                      <a:pt x="3" y="90"/>
                      <a:pt x="6" y="90"/>
                    </a:cubicBezTo>
                    <a:cubicBezTo>
                      <a:pt x="6" y="90"/>
                      <a:pt x="7" y="90"/>
                      <a:pt x="7" y="90"/>
                    </a:cubicBezTo>
                    <a:cubicBezTo>
                      <a:pt x="10" y="90"/>
                      <a:pt x="12" y="88"/>
                      <a:pt x="13" y="85"/>
                    </a:cubicBezTo>
                    <a:cubicBezTo>
                      <a:pt x="13" y="84"/>
                      <a:pt x="13" y="84"/>
                      <a:pt x="13" y="84"/>
                    </a:cubicBezTo>
                    <a:cubicBezTo>
                      <a:pt x="13" y="84"/>
                      <a:pt x="13" y="84"/>
                      <a:pt x="13" y="84"/>
                    </a:cubicBezTo>
                    <a:cubicBezTo>
                      <a:pt x="13" y="84"/>
                      <a:pt x="13" y="84"/>
                      <a:pt x="13" y="85"/>
                    </a:cubicBezTo>
                    <a:cubicBezTo>
                      <a:pt x="17" y="109"/>
                      <a:pt x="23" y="130"/>
                      <a:pt x="41" y="151"/>
                    </a:cubicBezTo>
                    <a:cubicBezTo>
                      <a:pt x="42" y="152"/>
                      <a:pt x="44" y="153"/>
                      <a:pt x="45" y="153"/>
                    </a:cubicBezTo>
                    <a:cubicBezTo>
                      <a:pt x="47" y="153"/>
                      <a:pt x="48" y="152"/>
                      <a:pt x="50" y="151"/>
                    </a:cubicBezTo>
                    <a:cubicBezTo>
                      <a:pt x="67" y="130"/>
                      <a:pt x="74" y="109"/>
                      <a:pt x="78" y="85"/>
                    </a:cubicBezTo>
                    <a:cubicBezTo>
                      <a:pt x="78" y="84"/>
                      <a:pt x="78" y="84"/>
                      <a:pt x="78" y="84"/>
                    </a:cubicBezTo>
                    <a:cubicBezTo>
                      <a:pt x="78" y="84"/>
                      <a:pt x="78" y="84"/>
                      <a:pt x="78" y="84"/>
                    </a:cubicBezTo>
                    <a:cubicBezTo>
                      <a:pt x="78" y="85"/>
                      <a:pt x="78" y="85"/>
                      <a:pt x="78" y="85"/>
                    </a:cubicBezTo>
                    <a:cubicBezTo>
                      <a:pt x="78" y="88"/>
                      <a:pt x="81" y="90"/>
                      <a:pt x="84" y="90"/>
                    </a:cubicBezTo>
                    <a:cubicBezTo>
                      <a:pt x="84" y="90"/>
                      <a:pt x="84" y="90"/>
                      <a:pt x="84" y="90"/>
                    </a:cubicBezTo>
                    <a:cubicBezTo>
                      <a:pt x="87" y="90"/>
                      <a:pt x="89" y="87"/>
                      <a:pt x="89" y="85"/>
                    </a:cubicBezTo>
                    <a:cubicBezTo>
                      <a:pt x="89" y="85"/>
                      <a:pt x="90" y="85"/>
                      <a:pt x="90" y="84"/>
                    </a:cubicBezTo>
                    <a:cubicBezTo>
                      <a:pt x="90" y="82"/>
                      <a:pt x="90" y="79"/>
                      <a:pt x="90" y="76"/>
                    </a:cubicBezTo>
                    <a:cubicBezTo>
                      <a:pt x="90" y="74"/>
                      <a:pt x="90" y="72"/>
                      <a:pt x="90" y="70"/>
                    </a:cubicBezTo>
                    <a:close/>
                  </a:path>
                </a:pathLst>
              </a:custGeom>
              <a:solidFill>
                <a:srgbClr val="092F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 name="Freeform 100">
                <a:extLst>
                  <a:ext uri="{FF2B5EF4-FFF2-40B4-BE49-F238E27FC236}">
                    <a16:creationId xmlns:a16="http://schemas.microsoft.com/office/drawing/2014/main" id="{4DEE3477-5ABE-4456-A8D2-105600478EBC}"/>
                  </a:ext>
                </a:extLst>
              </p:cNvPr>
              <p:cNvSpPr>
                <a:spLocks noEditPoints="1"/>
              </p:cNvSpPr>
              <p:nvPr/>
            </p:nvSpPr>
            <p:spPr bwMode="auto">
              <a:xfrm>
                <a:off x="3663627" y="2186506"/>
                <a:ext cx="143526" cy="159873"/>
              </a:xfrm>
              <a:custGeom>
                <a:avLst/>
                <a:gdLst>
                  <a:gd name="T0" fmla="*/ 0 w 68"/>
                  <a:gd name="T1" fmla="*/ 53 h 87"/>
                  <a:gd name="T2" fmla="*/ 34 w 68"/>
                  <a:gd name="T3" fmla="*/ 87 h 87"/>
                  <a:gd name="T4" fmla="*/ 68 w 68"/>
                  <a:gd name="T5" fmla="*/ 53 h 87"/>
                  <a:gd name="T6" fmla="*/ 54 w 68"/>
                  <a:gd name="T7" fmla="*/ 25 h 87"/>
                  <a:gd name="T8" fmla="*/ 55 w 68"/>
                  <a:gd name="T9" fmla="*/ 19 h 87"/>
                  <a:gd name="T10" fmla="*/ 33 w 68"/>
                  <a:gd name="T11" fmla="*/ 1 h 87"/>
                  <a:gd name="T12" fmla="*/ 12 w 68"/>
                  <a:gd name="T13" fmla="*/ 21 h 87"/>
                  <a:gd name="T14" fmla="*/ 13 w 68"/>
                  <a:gd name="T15" fmla="*/ 26 h 87"/>
                  <a:gd name="T16" fmla="*/ 0 w 68"/>
                  <a:gd name="T17" fmla="*/ 53 h 87"/>
                  <a:gd name="T18" fmla="*/ 24 w 68"/>
                  <a:gd name="T19" fmla="*/ 39 h 87"/>
                  <a:gd name="T20" fmla="*/ 38 w 68"/>
                  <a:gd name="T21" fmla="*/ 51 h 87"/>
                  <a:gd name="T22" fmla="*/ 57 w 68"/>
                  <a:gd name="T23" fmla="*/ 66 h 87"/>
                  <a:gd name="T24" fmla="*/ 34 w 68"/>
                  <a:gd name="T25" fmla="*/ 79 h 87"/>
                  <a:gd name="T26" fmla="*/ 9 w 68"/>
                  <a:gd name="T27" fmla="*/ 59 h 87"/>
                  <a:gd name="T28" fmla="*/ 24 w 68"/>
                  <a:gd name="T29" fmla="*/ 39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 h="87">
                    <a:moveTo>
                      <a:pt x="0" y="53"/>
                    </a:moveTo>
                    <a:cubicBezTo>
                      <a:pt x="0" y="71"/>
                      <a:pt x="15" y="87"/>
                      <a:pt x="34" y="87"/>
                    </a:cubicBezTo>
                    <a:cubicBezTo>
                      <a:pt x="53" y="87"/>
                      <a:pt x="68" y="71"/>
                      <a:pt x="68" y="53"/>
                    </a:cubicBezTo>
                    <a:cubicBezTo>
                      <a:pt x="68" y="41"/>
                      <a:pt x="63" y="31"/>
                      <a:pt x="54" y="25"/>
                    </a:cubicBezTo>
                    <a:cubicBezTo>
                      <a:pt x="55" y="23"/>
                      <a:pt x="55" y="21"/>
                      <a:pt x="55" y="19"/>
                    </a:cubicBezTo>
                    <a:cubicBezTo>
                      <a:pt x="55" y="8"/>
                      <a:pt x="45" y="0"/>
                      <a:pt x="33" y="1"/>
                    </a:cubicBezTo>
                    <a:cubicBezTo>
                      <a:pt x="21" y="1"/>
                      <a:pt x="12" y="11"/>
                      <a:pt x="12" y="21"/>
                    </a:cubicBezTo>
                    <a:cubicBezTo>
                      <a:pt x="13" y="23"/>
                      <a:pt x="13" y="24"/>
                      <a:pt x="13" y="26"/>
                    </a:cubicBezTo>
                    <a:cubicBezTo>
                      <a:pt x="5" y="32"/>
                      <a:pt x="0" y="42"/>
                      <a:pt x="0" y="53"/>
                    </a:cubicBezTo>
                    <a:close/>
                    <a:moveTo>
                      <a:pt x="24" y="39"/>
                    </a:moveTo>
                    <a:cubicBezTo>
                      <a:pt x="24" y="39"/>
                      <a:pt x="27" y="50"/>
                      <a:pt x="38" y="51"/>
                    </a:cubicBezTo>
                    <a:cubicBezTo>
                      <a:pt x="53" y="51"/>
                      <a:pt x="58" y="57"/>
                      <a:pt x="57" y="66"/>
                    </a:cubicBezTo>
                    <a:cubicBezTo>
                      <a:pt x="52" y="74"/>
                      <a:pt x="44" y="79"/>
                      <a:pt x="34" y="79"/>
                    </a:cubicBezTo>
                    <a:cubicBezTo>
                      <a:pt x="22" y="79"/>
                      <a:pt x="12" y="70"/>
                      <a:pt x="9" y="59"/>
                    </a:cubicBezTo>
                    <a:cubicBezTo>
                      <a:pt x="10" y="49"/>
                      <a:pt x="16" y="42"/>
                      <a:pt x="24" y="39"/>
                    </a:cubicBezTo>
                    <a:close/>
                  </a:path>
                </a:pathLst>
              </a:custGeom>
              <a:solidFill>
                <a:srgbClr val="092F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72" name="Group 71">
                <a:extLst>
                  <a:ext uri="{FF2B5EF4-FFF2-40B4-BE49-F238E27FC236}">
                    <a16:creationId xmlns:a16="http://schemas.microsoft.com/office/drawing/2014/main" id="{96599F9D-31B8-49B2-81BA-2FC33295DD14}"/>
                  </a:ext>
                </a:extLst>
              </p:cNvPr>
              <p:cNvGrpSpPr/>
              <p:nvPr/>
            </p:nvGrpSpPr>
            <p:grpSpPr>
              <a:xfrm>
                <a:off x="3446759" y="3763637"/>
                <a:ext cx="190255" cy="462984"/>
                <a:chOff x="4416425" y="3668713"/>
                <a:chExt cx="395288" cy="963613"/>
              </a:xfrm>
              <a:solidFill>
                <a:srgbClr val="092F57"/>
              </a:solidFill>
            </p:grpSpPr>
            <p:sp>
              <p:nvSpPr>
                <p:cNvPr id="100" name="Freeform 93">
                  <a:extLst>
                    <a:ext uri="{FF2B5EF4-FFF2-40B4-BE49-F238E27FC236}">
                      <a16:creationId xmlns:a16="http://schemas.microsoft.com/office/drawing/2014/main" id="{EC3F457A-95E3-4E07-A40B-80E03E072F1E}"/>
                    </a:ext>
                  </a:extLst>
                </p:cNvPr>
                <p:cNvSpPr>
                  <a:spLocks/>
                </p:cNvSpPr>
                <p:nvPr/>
              </p:nvSpPr>
              <p:spPr bwMode="auto">
                <a:xfrm>
                  <a:off x="4416425" y="3967163"/>
                  <a:ext cx="395288" cy="665163"/>
                </a:xfrm>
                <a:custGeom>
                  <a:avLst/>
                  <a:gdLst>
                    <a:gd name="T0" fmla="*/ 184 w 206"/>
                    <a:gd name="T1" fmla="*/ 206 h 347"/>
                    <a:gd name="T2" fmla="*/ 201 w 206"/>
                    <a:gd name="T3" fmla="*/ 195 h 347"/>
                    <a:gd name="T4" fmla="*/ 205 w 206"/>
                    <a:gd name="T5" fmla="*/ 167 h 347"/>
                    <a:gd name="T6" fmla="*/ 205 w 206"/>
                    <a:gd name="T7" fmla="*/ 124 h 347"/>
                    <a:gd name="T8" fmla="*/ 197 w 206"/>
                    <a:gd name="T9" fmla="*/ 71 h 347"/>
                    <a:gd name="T10" fmla="*/ 194 w 206"/>
                    <a:gd name="T11" fmla="*/ 57 h 347"/>
                    <a:gd name="T12" fmla="*/ 189 w 206"/>
                    <a:gd name="T13" fmla="*/ 46 h 347"/>
                    <a:gd name="T14" fmla="*/ 163 w 206"/>
                    <a:gd name="T15" fmla="*/ 31 h 347"/>
                    <a:gd name="T16" fmla="*/ 131 w 206"/>
                    <a:gd name="T17" fmla="*/ 86 h 347"/>
                    <a:gd name="T18" fmla="*/ 112 w 206"/>
                    <a:gd name="T19" fmla="*/ 38 h 347"/>
                    <a:gd name="T20" fmla="*/ 119 w 206"/>
                    <a:gd name="T21" fmla="*/ 23 h 347"/>
                    <a:gd name="T22" fmla="*/ 129 w 206"/>
                    <a:gd name="T23" fmla="*/ 32 h 347"/>
                    <a:gd name="T24" fmla="*/ 132 w 206"/>
                    <a:gd name="T25" fmla="*/ 30 h 347"/>
                    <a:gd name="T26" fmla="*/ 126 w 206"/>
                    <a:gd name="T27" fmla="*/ 3 h 347"/>
                    <a:gd name="T28" fmla="*/ 124 w 206"/>
                    <a:gd name="T29" fmla="*/ 0 h 347"/>
                    <a:gd name="T30" fmla="*/ 119 w 206"/>
                    <a:gd name="T31" fmla="*/ 3 h 347"/>
                    <a:gd name="T32" fmla="*/ 104 w 206"/>
                    <a:gd name="T33" fmla="*/ 10 h 347"/>
                    <a:gd name="T34" fmla="*/ 88 w 206"/>
                    <a:gd name="T35" fmla="*/ 3 h 347"/>
                    <a:gd name="T36" fmla="*/ 84 w 206"/>
                    <a:gd name="T37" fmla="*/ 0 h 347"/>
                    <a:gd name="T38" fmla="*/ 81 w 206"/>
                    <a:gd name="T39" fmla="*/ 3 h 347"/>
                    <a:gd name="T40" fmla="*/ 75 w 206"/>
                    <a:gd name="T41" fmla="*/ 30 h 347"/>
                    <a:gd name="T42" fmla="*/ 78 w 206"/>
                    <a:gd name="T43" fmla="*/ 32 h 347"/>
                    <a:gd name="T44" fmla="*/ 88 w 206"/>
                    <a:gd name="T45" fmla="*/ 23 h 347"/>
                    <a:gd name="T46" fmla="*/ 96 w 206"/>
                    <a:gd name="T47" fmla="*/ 38 h 347"/>
                    <a:gd name="T48" fmla="*/ 76 w 206"/>
                    <a:gd name="T49" fmla="*/ 87 h 347"/>
                    <a:gd name="T50" fmla="*/ 49 w 206"/>
                    <a:gd name="T51" fmla="*/ 34 h 347"/>
                    <a:gd name="T52" fmla="*/ 32 w 206"/>
                    <a:gd name="T53" fmla="*/ 39 h 347"/>
                    <a:gd name="T54" fmla="*/ 21 w 206"/>
                    <a:gd name="T55" fmla="*/ 54 h 347"/>
                    <a:gd name="T56" fmla="*/ 17 w 206"/>
                    <a:gd name="T57" fmla="*/ 64 h 347"/>
                    <a:gd name="T58" fmla="*/ 10 w 206"/>
                    <a:gd name="T59" fmla="*/ 90 h 347"/>
                    <a:gd name="T60" fmla="*/ 0 w 206"/>
                    <a:gd name="T61" fmla="*/ 158 h 347"/>
                    <a:gd name="T62" fmla="*/ 2 w 206"/>
                    <a:gd name="T63" fmla="*/ 193 h 347"/>
                    <a:gd name="T64" fmla="*/ 16 w 206"/>
                    <a:gd name="T65" fmla="*/ 204 h 347"/>
                    <a:gd name="T66" fmla="*/ 29 w 206"/>
                    <a:gd name="T67" fmla="*/ 191 h 347"/>
                    <a:gd name="T68" fmla="*/ 30 w 206"/>
                    <a:gd name="T69" fmla="*/ 192 h 347"/>
                    <a:gd name="T70" fmla="*/ 93 w 206"/>
                    <a:gd name="T71" fmla="*/ 343 h 347"/>
                    <a:gd name="T72" fmla="*/ 113 w 206"/>
                    <a:gd name="T73" fmla="*/ 343 h 347"/>
                    <a:gd name="T74" fmla="*/ 176 w 206"/>
                    <a:gd name="T75" fmla="*/ 20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6" h="347">
                      <a:moveTo>
                        <a:pt x="176" y="200"/>
                      </a:moveTo>
                      <a:cubicBezTo>
                        <a:pt x="178" y="203"/>
                        <a:pt x="181" y="205"/>
                        <a:pt x="184" y="206"/>
                      </a:cubicBezTo>
                      <a:cubicBezTo>
                        <a:pt x="185" y="206"/>
                        <a:pt x="186" y="206"/>
                        <a:pt x="187" y="206"/>
                      </a:cubicBezTo>
                      <a:cubicBezTo>
                        <a:pt x="194" y="206"/>
                        <a:pt x="199" y="202"/>
                        <a:pt x="201" y="195"/>
                      </a:cubicBezTo>
                      <a:cubicBezTo>
                        <a:pt x="201" y="195"/>
                        <a:pt x="201" y="195"/>
                        <a:pt x="201" y="195"/>
                      </a:cubicBezTo>
                      <a:cubicBezTo>
                        <a:pt x="203" y="185"/>
                        <a:pt x="204" y="176"/>
                        <a:pt x="205" y="167"/>
                      </a:cubicBezTo>
                      <a:cubicBezTo>
                        <a:pt x="205" y="164"/>
                        <a:pt x="205" y="162"/>
                        <a:pt x="205" y="160"/>
                      </a:cubicBezTo>
                      <a:cubicBezTo>
                        <a:pt x="206" y="148"/>
                        <a:pt x="206" y="136"/>
                        <a:pt x="205" y="124"/>
                      </a:cubicBezTo>
                      <a:cubicBezTo>
                        <a:pt x="205" y="113"/>
                        <a:pt x="203" y="101"/>
                        <a:pt x="201" y="89"/>
                      </a:cubicBezTo>
                      <a:cubicBezTo>
                        <a:pt x="200" y="83"/>
                        <a:pt x="199" y="77"/>
                        <a:pt x="197" y="71"/>
                      </a:cubicBezTo>
                      <a:cubicBezTo>
                        <a:pt x="197" y="68"/>
                        <a:pt x="196" y="65"/>
                        <a:pt x="195" y="62"/>
                      </a:cubicBezTo>
                      <a:cubicBezTo>
                        <a:pt x="194" y="57"/>
                        <a:pt x="194" y="57"/>
                        <a:pt x="194" y="57"/>
                      </a:cubicBezTo>
                      <a:cubicBezTo>
                        <a:pt x="192" y="53"/>
                        <a:pt x="192" y="53"/>
                        <a:pt x="192" y="53"/>
                      </a:cubicBezTo>
                      <a:cubicBezTo>
                        <a:pt x="192" y="51"/>
                        <a:pt x="191" y="48"/>
                        <a:pt x="189" y="46"/>
                      </a:cubicBezTo>
                      <a:cubicBezTo>
                        <a:pt x="184" y="37"/>
                        <a:pt x="174" y="31"/>
                        <a:pt x="164" y="31"/>
                      </a:cubicBezTo>
                      <a:cubicBezTo>
                        <a:pt x="163" y="31"/>
                        <a:pt x="163" y="31"/>
                        <a:pt x="163" y="31"/>
                      </a:cubicBezTo>
                      <a:cubicBezTo>
                        <a:pt x="136" y="78"/>
                        <a:pt x="136" y="78"/>
                        <a:pt x="136" y="78"/>
                      </a:cubicBezTo>
                      <a:cubicBezTo>
                        <a:pt x="131" y="86"/>
                        <a:pt x="131" y="86"/>
                        <a:pt x="131" y="86"/>
                      </a:cubicBezTo>
                      <a:cubicBezTo>
                        <a:pt x="112" y="43"/>
                        <a:pt x="112" y="43"/>
                        <a:pt x="112" y="43"/>
                      </a:cubicBezTo>
                      <a:cubicBezTo>
                        <a:pt x="111" y="42"/>
                        <a:pt x="111" y="40"/>
                        <a:pt x="112" y="38"/>
                      </a:cubicBezTo>
                      <a:cubicBezTo>
                        <a:pt x="117" y="24"/>
                        <a:pt x="117" y="24"/>
                        <a:pt x="117" y="24"/>
                      </a:cubicBezTo>
                      <a:cubicBezTo>
                        <a:pt x="118" y="24"/>
                        <a:pt x="119" y="23"/>
                        <a:pt x="119" y="23"/>
                      </a:cubicBezTo>
                      <a:cubicBezTo>
                        <a:pt x="120" y="23"/>
                        <a:pt x="120" y="23"/>
                        <a:pt x="121" y="24"/>
                      </a:cubicBezTo>
                      <a:cubicBezTo>
                        <a:pt x="129" y="32"/>
                        <a:pt x="129" y="32"/>
                        <a:pt x="129" y="32"/>
                      </a:cubicBezTo>
                      <a:cubicBezTo>
                        <a:pt x="130" y="32"/>
                        <a:pt x="130" y="32"/>
                        <a:pt x="130" y="32"/>
                      </a:cubicBezTo>
                      <a:cubicBezTo>
                        <a:pt x="131" y="32"/>
                        <a:pt x="133" y="31"/>
                        <a:pt x="132" y="30"/>
                      </a:cubicBezTo>
                      <a:cubicBezTo>
                        <a:pt x="128" y="10"/>
                        <a:pt x="128" y="10"/>
                        <a:pt x="128" y="10"/>
                      </a:cubicBezTo>
                      <a:cubicBezTo>
                        <a:pt x="126" y="3"/>
                        <a:pt x="126" y="3"/>
                        <a:pt x="126" y="3"/>
                      </a:cubicBezTo>
                      <a:cubicBezTo>
                        <a:pt x="126" y="2"/>
                        <a:pt x="126" y="2"/>
                        <a:pt x="126" y="2"/>
                      </a:cubicBezTo>
                      <a:cubicBezTo>
                        <a:pt x="126" y="1"/>
                        <a:pt x="125" y="0"/>
                        <a:pt x="124" y="0"/>
                      </a:cubicBezTo>
                      <a:cubicBezTo>
                        <a:pt x="123" y="0"/>
                        <a:pt x="122" y="0"/>
                        <a:pt x="121" y="1"/>
                      </a:cubicBezTo>
                      <a:cubicBezTo>
                        <a:pt x="121" y="2"/>
                        <a:pt x="120" y="3"/>
                        <a:pt x="119" y="3"/>
                      </a:cubicBezTo>
                      <a:cubicBezTo>
                        <a:pt x="116" y="6"/>
                        <a:pt x="113" y="8"/>
                        <a:pt x="109" y="9"/>
                      </a:cubicBezTo>
                      <a:cubicBezTo>
                        <a:pt x="108" y="10"/>
                        <a:pt x="106" y="10"/>
                        <a:pt x="104" y="10"/>
                      </a:cubicBezTo>
                      <a:cubicBezTo>
                        <a:pt x="102" y="10"/>
                        <a:pt x="100" y="10"/>
                        <a:pt x="98" y="9"/>
                      </a:cubicBezTo>
                      <a:cubicBezTo>
                        <a:pt x="94" y="8"/>
                        <a:pt x="91" y="6"/>
                        <a:pt x="88" y="3"/>
                      </a:cubicBezTo>
                      <a:cubicBezTo>
                        <a:pt x="87" y="3"/>
                        <a:pt x="87" y="2"/>
                        <a:pt x="86" y="1"/>
                      </a:cubicBezTo>
                      <a:cubicBezTo>
                        <a:pt x="85" y="0"/>
                        <a:pt x="85" y="0"/>
                        <a:pt x="84" y="0"/>
                      </a:cubicBezTo>
                      <a:cubicBezTo>
                        <a:pt x="83" y="0"/>
                        <a:pt x="82" y="0"/>
                        <a:pt x="81" y="2"/>
                      </a:cubicBezTo>
                      <a:cubicBezTo>
                        <a:pt x="81" y="3"/>
                        <a:pt x="81" y="3"/>
                        <a:pt x="81" y="3"/>
                      </a:cubicBezTo>
                      <a:cubicBezTo>
                        <a:pt x="80" y="10"/>
                        <a:pt x="80" y="10"/>
                        <a:pt x="80" y="10"/>
                      </a:cubicBezTo>
                      <a:cubicBezTo>
                        <a:pt x="75" y="30"/>
                        <a:pt x="75" y="30"/>
                        <a:pt x="75" y="30"/>
                      </a:cubicBezTo>
                      <a:cubicBezTo>
                        <a:pt x="75" y="31"/>
                        <a:pt x="76" y="32"/>
                        <a:pt x="77" y="32"/>
                      </a:cubicBezTo>
                      <a:cubicBezTo>
                        <a:pt x="78" y="32"/>
                        <a:pt x="78" y="32"/>
                        <a:pt x="78" y="32"/>
                      </a:cubicBezTo>
                      <a:cubicBezTo>
                        <a:pt x="87" y="24"/>
                        <a:pt x="87" y="24"/>
                        <a:pt x="87" y="24"/>
                      </a:cubicBezTo>
                      <a:cubicBezTo>
                        <a:pt x="87" y="23"/>
                        <a:pt x="88" y="23"/>
                        <a:pt x="88" y="23"/>
                      </a:cubicBezTo>
                      <a:cubicBezTo>
                        <a:pt x="89" y="23"/>
                        <a:pt x="90" y="24"/>
                        <a:pt x="90" y="24"/>
                      </a:cubicBezTo>
                      <a:cubicBezTo>
                        <a:pt x="96" y="38"/>
                        <a:pt x="96" y="38"/>
                        <a:pt x="96" y="38"/>
                      </a:cubicBezTo>
                      <a:cubicBezTo>
                        <a:pt x="97" y="40"/>
                        <a:pt x="96" y="42"/>
                        <a:pt x="96" y="43"/>
                      </a:cubicBezTo>
                      <a:cubicBezTo>
                        <a:pt x="76" y="87"/>
                        <a:pt x="76" y="87"/>
                        <a:pt x="76" y="87"/>
                      </a:cubicBezTo>
                      <a:cubicBezTo>
                        <a:pt x="75" y="86"/>
                        <a:pt x="75" y="85"/>
                        <a:pt x="74" y="85"/>
                      </a:cubicBezTo>
                      <a:cubicBezTo>
                        <a:pt x="66" y="67"/>
                        <a:pt x="56" y="49"/>
                        <a:pt x="49" y="34"/>
                      </a:cubicBezTo>
                      <a:cubicBezTo>
                        <a:pt x="48" y="32"/>
                        <a:pt x="47" y="31"/>
                        <a:pt x="46" y="29"/>
                      </a:cubicBezTo>
                      <a:cubicBezTo>
                        <a:pt x="32" y="39"/>
                        <a:pt x="32" y="39"/>
                        <a:pt x="32" y="39"/>
                      </a:cubicBezTo>
                      <a:cubicBezTo>
                        <a:pt x="30" y="41"/>
                        <a:pt x="28" y="42"/>
                        <a:pt x="27" y="44"/>
                      </a:cubicBezTo>
                      <a:cubicBezTo>
                        <a:pt x="25" y="47"/>
                        <a:pt x="23" y="50"/>
                        <a:pt x="21" y="54"/>
                      </a:cubicBezTo>
                      <a:cubicBezTo>
                        <a:pt x="21" y="56"/>
                        <a:pt x="21" y="56"/>
                        <a:pt x="21" y="56"/>
                      </a:cubicBezTo>
                      <a:cubicBezTo>
                        <a:pt x="17" y="64"/>
                        <a:pt x="17" y="64"/>
                        <a:pt x="17" y="64"/>
                      </a:cubicBezTo>
                      <a:cubicBezTo>
                        <a:pt x="16" y="67"/>
                        <a:pt x="16" y="70"/>
                        <a:pt x="15" y="73"/>
                      </a:cubicBezTo>
                      <a:cubicBezTo>
                        <a:pt x="13" y="78"/>
                        <a:pt x="11" y="84"/>
                        <a:pt x="10" y="90"/>
                      </a:cubicBezTo>
                      <a:cubicBezTo>
                        <a:pt x="7" y="101"/>
                        <a:pt x="5" y="112"/>
                        <a:pt x="3" y="124"/>
                      </a:cubicBezTo>
                      <a:cubicBezTo>
                        <a:pt x="2" y="135"/>
                        <a:pt x="1" y="146"/>
                        <a:pt x="0" y="158"/>
                      </a:cubicBezTo>
                      <a:cubicBezTo>
                        <a:pt x="0" y="160"/>
                        <a:pt x="0" y="163"/>
                        <a:pt x="0" y="165"/>
                      </a:cubicBezTo>
                      <a:cubicBezTo>
                        <a:pt x="1" y="174"/>
                        <a:pt x="1" y="184"/>
                        <a:pt x="2" y="193"/>
                      </a:cubicBezTo>
                      <a:cubicBezTo>
                        <a:pt x="3" y="198"/>
                        <a:pt x="8" y="203"/>
                        <a:pt x="14" y="204"/>
                      </a:cubicBezTo>
                      <a:cubicBezTo>
                        <a:pt x="15" y="204"/>
                        <a:pt x="15" y="204"/>
                        <a:pt x="16" y="204"/>
                      </a:cubicBezTo>
                      <a:cubicBezTo>
                        <a:pt x="22" y="204"/>
                        <a:pt x="28" y="199"/>
                        <a:pt x="29" y="192"/>
                      </a:cubicBezTo>
                      <a:cubicBezTo>
                        <a:pt x="29" y="191"/>
                        <a:pt x="29" y="191"/>
                        <a:pt x="29" y="191"/>
                      </a:cubicBezTo>
                      <a:cubicBezTo>
                        <a:pt x="29" y="191"/>
                        <a:pt x="29" y="191"/>
                        <a:pt x="29" y="191"/>
                      </a:cubicBezTo>
                      <a:cubicBezTo>
                        <a:pt x="30" y="191"/>
                        <a:pt x="30" y="192"/>
                        <a:pt x="30" y="192"/>
                      </a:cubicBezTo>
                      <a:cubicBezTo>
                        <a:pt x="30" y="195"/>
                        <a:pt x="31" y="197"/>
                        <a:pt x="31" y="200"/>
                      </a:cubicBezTo>
                      <a:cubicBezTo>
                        <a:pt x="40" y="253"/>
                        <a:pt x="55" y="298"/>
                        <a:pt x="93" y="343"/>
                      </a:cubicBezTo>
                      <a:cubicBezTo>
                        <a:pt x="96" y="345"/>
                        <a:pt x="100" y="347"/>
                        <a:pt x="103" y="347"/>
                      </a:cubicBezTo>
                      <a:cubicBezTo>
                        <a:pt x="107" y="347"/>
                        <a:pt x="111" y="345"/>
                        <a:pt x="113" y="343"/>
                      </a:cubicBezTo>
                      <a:cubicBezTo>
                        <a:pt x="152" y="299"/>
                        <a:pt x="166" y="254"/>
                        <a:pt x="175" y="202"/>
                      </a:cubicBezTo>
                      <a:cubicBezTo>
                        <a:pt x="176" y="201"/>
                        <a:pt x="176" y="201"/>
                        <a:pt x="176" y="2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1" name="Freeform 94">
                  <a:extLst>
                    <a:ext uri="{FF2B5EF4-FFF2-40B4-BE49-F238E27FC236}">
                      <a16:creationId xmlns:a16="http://schemas.microsoft.com/office/drawing/2014/main" id="{29A99DA6-34EC-4F7E-B5AA-2CE113A2A13C}"/>
                    </a:ext>
                  </a:extLst>
                </p:cNvPr>
                <p:cNvSpPr>
                  <a:spLocks/>
                </p:cNvSpPr>
                <p:nvPr/>
              </p:nvSpPr>
              <p:spPr bwMode="auto">
                <a:xfrm>
                  <a:off x="4475163" y="3668713"/>
                  <a:ext cx="274638" cy="274638"/>
                </a:xfrm>
                <a:custGeom>
                  <a:avLst/>
                  <a:gdLst>
                    <a:gd name="T0" fmla="*/ 36 w 143"/>
                    <a:gd name="T1" fmla="*/ 133 h 143"/>
                    <a:gd name="T2" fmla="*/ 72 w 143"/>
                    <a:gd name="T3" fmla="*/ 143 h 143"/>
                    <a:gd name="T4" fmla="*/ 108 w 143"/>
                    <a:gd name="T5" fmla="*/ 133 h 143"/>
                    <a:gd name="T6" fmla="*/ 143 w 143"/>
                    <a:gd name="T7" fmla="*/ 71 h 143"/>
                    <a:gd name="T8" fmla="*/ 72 w 143"/>
                    <a:gd name="T9" fmla="*/ 0 h 143"/>
                    <a:gd name="T10" fmla="*/ 0 w 143"/>
                    <a:gd name="T11" fmla="*/ 71 h 143"/>
                    <a:gd name="T12" fmla="*/ 36 w 143"/>
                    <a:gd name="T13" fmla="*/ 133 h 143"/>
                  </a:gdLst>
                  <a:ahLst/>
                  <a:cxnLst>
                    <a:cxn ang="0">
                      <a:pos x="T0" y="T1"/>
                    </a:cxn>
                    <a:cxn ang="0">
                      <a:pos x="T2" y="T3"/>
                    </a:cxn>
                    <a:cxn ang="0">
                      <a:pos x="T4" y="T5"/>
                    </a:cxn>
                    <a:cxn ang="0">
                      <a:pos x="T6" y="T7"/>
                    </a:cxn>
                    <a:cxn ang="0">
                      <a:pos x="T8" y="T9"/>
                    </a:cxn>
                    <a:cxn ang="0">
                      <a:pos x="T10" y="T11"/>
                    </a:cxn>
                    <a:cxn ang="0">
                      <a:pos x="T12" y="T13"/>
                    </a:cxn>
                  </a:cxnLst>
                  <a:rect l="0" t="0" r="r" b="b"/>
                  <a:pathLst>
                    <a:path w="143" h="143">
                      <a:moveTo>
                        <a:pt x="36" y="133"/>
                      </a:moveTo>
                      <a:cubicBezTo>
                        <a:pt x="47" y="139"/>
                        <a:pt x="59" y="143"/>
                        <a:pt x="72" y="143"/>
                      </a:cubicBezTo>
                      <a:cubicBezTo>
                        <a:pt x="85" y="143"/>
                        <a:pt x="97" y="139"/>
                        <a:pt x="108" y="133"/>
                      </a:cubicBezTo>
                      <a:cubicBezTo>
                        <a:pt x="129" y="120"/>
                        <a:pt x="143" y="97"/>
                        <a:pt x="143" y="71"/>
                      </a:cubicBezTo>
                      <a:cubicBezTo>
                        <a:pt x="143" y="32"/>
                        <a:pt x="111" y="0"/>
                        <a:pt x="72" y="0"/>
                      </a:cubicBezTo>
                      <a:cubicBezTo>
                        <a:pt x="32" y="0"/>
                        <a:pt x="0" y="32"/>
                        <a:pt x="0" y="71"/>
                      </a:cubicBezTo>
                      <a:cubicBezTo>
                        <a:pt x="0" y="98"/>
                        <a:pt x="15" y="121"/>
                        <a:pt x="36" y="1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80" name="Group 79">
                <a:extLst>
                  <a:ext uri="{FF2B5EF4-FFF2-40B4-BE49-F238E27FC236}">
                    <a16:creationId xmlns:a16="http://schemas.microsoft.com/office/drawing/2014/main" id="{1F6FB1B8-FC4D-4BD6-A2BC-24EB0339C2CE}"/>
                  </a:ext>
                </a:extLst>
              </p:cNvPr>
              <p:cNvGrpSpPr/>
              <p:nvPr/>
            </p:nvGrpSpPr>
            <p:grpSpPr>
              <a:xfrm>
                <a:off x="3644848" y="3763637"/>
                <a:ext cx="190255" cy="462979"/>
                <a:chOff x="6254750" y="3602037"/>
                <a:chExt cx="361950" cy="1016001"/>
              </a:xfrm>
              <a:solidFill>
                <a:srgbClr val="092F57"/>
              </a:solidFill>
            </p:grpSpPr>
            <p:sp>
              <p:nvSpPr>
                <p:cNvPr id="84" name="Freeform 99">
                  <a:extLst>
                    <a:ext uri="{FF2B5EF4-FFF2-40B4-BE49-F238E27FC236}">
                      <a16:creationId xmlns:a16="http://schemas.microsoft.com/office/drawing/2014/main" id="{079BC6EA-AEBB-4CAF-B68E-558EB796DE3D}"/>
                    </a:ext>
                  </a:extLst>
                </p:cNvPr>
                <p:cNvSpPr>
                  <a:spLocks/>
                </p:cNvSpPr>
                <p:nvPr/>
              </p:nvSpPr>
              <p:spPr bwMode="auto">
                <a:xfrm>
                  <a:off x="6254750" y="4002088"/>
                  <a:ext cx="361950" cy="615950"/>
                </a:xfrm>
                <a:custGeom>
                  <a:avLst/>
                  <a:gdLst>
                    <a:gd name="T0" fmla="*/ 90 w 90"/>
                    <a:gd name="T1" fmla="*/ 70 h 153"/>
                    <a:gd name="T2" fmla="*/ 90 w 90"/>
                    <a:gd name="T3" fmla="*/ 64 h 153"/>
                    <a:gd name="T4" fmla="*/ 89 w 90"/>
                    <a:gd name="T5" fmla="*/ 55 h 153"/>
                    <a:gd name="T6" fmla="*/ 86 w 90"/>
                    <a:gd name="T7" fmla="*/ 40 h 153"/>
                    <a:gd name="T8" fmla="*/ 84 w 90"/>
                    <a:gd name="T9" fmla="*/ 32 h 153"/>
                    <a:gd name="T10" fmla="*/ 83 w 90"/>
                    <a:gd name="T11" fmla="*/ 28 h 153"/>
                    <a:gd name="T12" fmla="*/ 82 w 90"/>
                    <a:gd name="T13" fmla="*/ 25 h 153"/>
                    <a:gd name="T14" fmla="*/ 81 w 90"/>
                    <a:gd name="T15" fmla="*/ 24 h 153"/>
                    <a:gd name="T16" fmla="*/ 79 w 90"/>
                    <a:gd name="T17" fmla="*/ 20 h 153"/>
                    <a:gd name="T18" fmla="*/ 77 w 90"/>
                    <a:gd name="T19" fmla="*/ 17 h 153"/>
                    <a:gd name="T20" fmla="*/ 54 w 90"/>
                    <a:gd name="T21" fmla="*/ 0 h 153"/>
                    <a:gd name="T22" fmla="*/ 53 w 90"/>
                    <a:gd name="T23" fmla="*/ 1 h 153"/>
                    <a:gd name="T24" fmla="*/ 52 w 90"/>
                    <a:gd name="T25" fmla="*/ 2 h 153"/>
                    <a:gd name="T26" fmla="*/ 47 w 90"/>
                    <a:gd name="T27" fmla="*/ 4 h 153"/>
                    <a:gd name="T28" fmla="*/ 45 w 90"/>
                    <a:gd name="T29" fmla="*/ 5 h 153"/>
                    <a:gd name="T30" fmla="*/ 43 w 90"/>
                    <a:gd name="T31" fmla="*/ 4 h 153"/>
                    <a:gd name="T32" fmla="*/ 39 w 90"/>
                    <a:gd name="T33" fmla="*/ 2 h 153"/>
                    <a:gd name="T34" fmla="*/ 38 w 90"/>
                    <a:gd name="T35" fmla="*/ 1 h 153"/>
                    <a:gd name="T36" fmla="*/ 37 w 90"/>
                    <a:gd name="T37" fmla="*/ 0 h 153"/>
                    <a:gd name="T38" fmla="*/ 14 w 90"/>
                    <a:gd name="T39" fmla="*/ 17 h 153"/>
                    <a:gd name="T40" fmla="*/ 12 w 90"/>
                    <a:gd name="T41" fmla="*/ 20 h 153"/>
                    <a:gd name="T42" fmla="*/ 9 w 90"/>
                    <a:gd name="T43" fmla="*/ 24 h 153"/>
                    <a:gd name="T44" fmla="*/ 9 w 90"/>
                    <a:gd name="T45" fmla="*/ 25 h 153"/>
                    <a:gd name="T46" fmla="*/ 8 w 90"/>
                    <a:gd name="T47" fmla="*/ 28 h 153"/>
                    <a:gd name="T48" fmla="*/ 6 w 90"/>
                    <a:gd name="T49" fmla="*/ 32 h 153"/>
                    <a:gd name="T50" fmla="*/ 4 w 90"/>
                    <a:gd name="T51" fmla="*/ 40 h 153"/>
                    <a:gd name="T52" fmla="*/ 1 w 90"/>
                    <a:gd name="T53" fmla="*/ 55 h 153"/>
                    <a:gd name="T54" fmla="*/ 0 w 90"/>
                    <a:gd name="T55" fmla="*/ 64 h 153"/>
                    <a:gd name="T56" fmla="*/ 0 w 90"/>
                    <a:gd name="T57" fmla="*/ 70 h 153"/>
                    <a:gd name="T58" fmla="*/ 0 w 90"/>
                    <a:gd name="T59" fmla="*/ 76 h 153"/>
                    <a:gd name="T60" fmla="*/ 1 w 90"/>
                    <a:gd name="T61" fmla="*/ 84 h 153"/>
                    <a:gd name="T62" fmla="*/ 1 w 90"/>
                    <a:gd name="T63" fmla="*/ 85 h 153"/>
                    <a:gd name="T64" fmla="*/ 6 w 90"/>
                    <a:gd name="T65" fmla="*/ 90 h 153"/>
                    <a:gd name="T66" fmla="*/ 7 w 90"/>
                    <a:gd name="T67" fmla="*/ 90 h 153"/>
                    <a:gd name="T68" fmla="*/ 13 w 90"/>
                    <a:gd name="T69" fmla="*/ 85 h 153"/>
                    <a:gd name="T70" fmla="*/ 13 w 90"/>
                    <a:gd name="T71" fmla="*/ 84 h 153"/>
                    <a:gd name="T72" fmla="*/ 13 w 90"/>
                    <a:gd name="T73" fmla="*/ 84 h 153"/>
                    <a:gd name="T74" fmla="*/ 13 w 90"/>
                    <a:gd name="T75" fmla="*/ 85 h 153"/>
                    <a:gd name="T76" fmla="*/ 41 w 90"/>
                    <a:gd name="T77" fmla="*/ 151 h 153"/>
                    <a:gd name="T78" fmla="*/ 45 w 90"/>
                    <a:gd name="T79" fmla="*/ 153 h 153"/>
                    <a:gd name="T80" fmla="*/ 50 w 90"/>
                    <a:gd name="T81" fmla="*/ 151 h 153"/>
                    <a:gd name="T82" fmla="*/ 78 w 90"/>
                    <a:gd name="T83" fmla="*/ 85 h 153"/>
                    <a:gd name="T84" fmla="*/ 78 w 90"/>
                    <a:gd name="T85" fmla="*/ 84 h 153"/>
                    <a:gd name="T86" fmla="*/ 78 w 90"/>
                    <a:gd name="T87" fmla="*/ 84 h 153"/>
                    <a:gd name="T88" fmla="*/ 78 w 90"/>
                    <a:gd name="T89" fmla="*/ 85 h 153"/>
                    <a:gd name="T90" fmla="*/ 84 w 90"/>
                    <a:gd name="T91" fmla="*/ 90 h 153"/>
                    <a:gd name="T92" fmla="*/ 84 w 90"/>
                    <a:gd name="T93" fmla="*/ 90 h 153"/>
                    <a:gd name="T94" fmla="*/ 89 w 90"/>
                    <a:gd name="T95" fmla="*/ 85 h 153"/>
                    <a:gd name="T96" fmla="*/ 90 w 90"/>
                    <a:gd name="T97" fmla="*/ 84 h 153"/>
                    <a:gd name="T98" fmla="*/ 90 w 90"/>
                    <a:gd name="T99" fmla="*/ 76 h 153"/>
                    <a:gd name="T100" fmla="*/ 90 w 90"/>
                    <a:gd name="T101" fmla="*/ 7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0" h="153">
                      <a:moveTo>
                        <a:pt x="90" y="70"/>
                      </a:moveTo>
                      <a:cubicBezTo>
                        <a:pt x="90" y="68"/>
                        <a:pt x="90" y="66"/>
                        <a:pt x="90" y="64"/>
                      </a:cubicBezTo>
                      <a:cubicBezTo>
                        <a:pt x="90" y="61"/>
                        <a:pt x="90" y="58"/>
                        <a:pt x="89" y="55"/>
                      </a:cubicBezTo>
                      <a:cubicBezTo>
                        <a:pt x="88" y="50"/>
                        <a:pt x="87" y="45"/>
                        <a:pt x="86" y="40"/>
                      </a:cubicBezTo>
                      <a:cubicBezTo>
                        <a:pt x="86" y="37"/>
                        <a:pt x="85" y="35"/>
                        <a:pt x="84" y="32"/>
                      </a:cubicBezTo>
                      <a:cubicBezTo>
                        <a:pt x="84" y="31"/>
                        <a:pt x="83" y="30"/>
                        <a:pt x="83" y="28"/>
                      </a:cubicBezTo>
                      <a:cubicBezTo>
                        <a:pt x="82" y="25"/>
                        <a:pt x="82" y="25"/>
                        <a:pt x="82" y="25"/>
                      </a:cubicBezTo>
                      <a:cubicBezTo>
                        <a:pt x="81" y="24"/>
                        <a:pt x="81" y="24"/>
                        <a:pt x="81" y="24"/>
                      </a:cubicBezTo>
                      <a:cubicBezTo>
                        <a:pt x="81" y="22"/>
                        <a:pt x="80" y="21"/>
                        <a:pt x="79" y="20"/>
                      </a:cubicBezTo>
                      <a:cubicBezTo>
                        <a:pt x="78" y="19"/>
                        <a:pt x="77" y="18"/>
                        <a:pt x="77" y="17"/>
                      </a:cubicBezTo>
                      <a:cubicBezTo>
                        <a:pt x="77" y="17"/>
                        <a:pt x="58" y="0"/>
                        <a:pt x="54" y="0"/>
                      </a:cubicBezTo>
                      <a:cubicBezTo>
                        <a:pt x="54" y="0"/>
                        <a:pt x="53" y="0"/>
                        <a:pt x="53" y="1"/>
                      </a:cubicBezTo>
                      <a:cubicBezTo>
                        <a:pt x="53" y="1"/>
                        <a:pt x="52" y="1"/>
                        <a:pt x="52" y="2"/>
                      </a:cubicBezTo>
                      <a:cubicBezTo>
                        <a:pt x="51" y="3"/>
                        <a:pt x="49" y="4"/>
                        <a:pt x="47" y="4"/>
                      </a:cubicBezTo>
                      <a:cubicBezTo>
                        <a:pt x="47" y="5"/>
                        <a:pt x="46" y="5"/>
                        <a:pt x="45" y="5"/>
                      </a:cubicBezTo>
                      <a:cubicBezTo>
                        <a:pt x="44" y="5"/>
                        <a:pt x="44" y="5"/>
                        <a:pt x="43" y="4"/>
                      </a:cubicBezTo>
                      <a:cubicBezTo>
                        <a:pt x="41" y="4"/>
                        <a:pt x="40" y="3"/>
                        <a:pt x="39" y="2"/>
                      </a:cubicBezTo>
                      <a:cubicBezTo>
                        <a:pt x="38" y="1"/>
                        <a:pt x="38" y="1"/>
                        <a:pt x="38" y="1"/>
                      </a:cubicBezTo>
                      <a:cubicBezTo>
                        <a:pt x="37" y="0"/>
                        <a:pt x="37" y="0"/>
                        <a:pt x="37" y="0"/>
                      </a:cubicBezTo>
                      <a:cubicBezTo>
                        <a:pt x="33" y="0"/>
                        <a:pt x="14" y="17"/>
                        <a:pt x="14" y="17"/>
                      </a:cubicBezTo>
                      <a:cubicBezTo>
                        <a:pt x="13" y="18"/>
                        <a:pt x="12" y="19"/>
                        <a:pt x="12" y="20"/>
                      </a:cubicBezTo>
                      <a:cubicBezTo>
                        <a:pt x="11" y="21"/>
                        <a:pt x="10" y="22"/>
                        <a:pt x="9" y="24"/>
                      </a:cubicBezTo>
                      <a:cubicBezTo>
                        <a:pt x="9" y="25"/>
                        <a:pt x="9" y="25"/>
                        <a:pt x="9" y="25"/>
                      </a:cubicBezTo>
                      <a:cubicBezTo>
                        <a:pt x="8" y="28"/>
                        <a:pt x="8" y="28"/>
                        <a:pt x="8" y="28"/>
                      </a:cubicBezTo>
                      <a:cubicBezTo>
                        <a:pt x="7" y="30"/>
                        <a:pt x="7" y="31"/>
                        <a:pt x="6" y="32"/>
                      </a:cubicBezTo>
                      <a:cubicBezTo>
                        <a:pt x="6" y="35"/>
                        <a:pt x="5" y="37"/>
                        <a:pt x="4" y="40"/>
                      </a:cubicBezTo>
                      <a:cubicBezTo>
                        <a:pt x="3" y="45"/>
                        <a:pt x="2" y="50"/>
                        <a:pt x="1" y="55"/>
                      </a:cubicBezTo>
                      <a:cubicBezTo>
                        <a:pt x="1" y="58"/>
                        <a:pt x="1" y="61"/>
                        <a:pt x="0" y="64"/>
                      </a:cubicBezTo>
                      <a:cubicBezTo>
                        <a:pt x="0" y="66"/>
                        <a:pt x="0" y="68"/>
                        <a:pt x="0" y="70"/>
                      </a:cubicBezTo>
                      <a:cubicBezTo>
                        <a:pt x="0" y="72"/>
                        <a:pt x="0" y="74"/>
                        <a:pt x="0" y="76"/>
                      </a:cubicBezTo>
                      <a:cubicBezTo>
                        <a:pt x="0" y="79"/>
                        <a:pt x="1" y="82"/>
                        <a:pt x="1" y="84"/>
                      </a:cubicBezTo>
                      <a:cubicBezTo>
                        <a:pt x="1" y="85"/>
                        <a:pt x="1" y="85"/>
                        <a:pt x="1" y="85"/>
                      </a:cubicBezTo>
                      <a:cubicBezTo>
                        <a:pt x="1" y="87"/>
                        <a:pt x="3" y="90"/>
                        <a:pt x="6" y="90"/>
                      </a:cubicBezTo>
                      <a:cubicBezTo>
                        <a:pt x="6" y="90"/>
                        <a:pt x="7" y="90"/>
                        <a:pt x="7" y="90"/>
                      </a:cubicBezTo>
                      <a:cubicBezTo>
                        <a:pt x="10" y="90"/>
                        <a:pt x="12" y="88"/>
                        <a:pt x="13" y="85"/>
                      </a:cubicBezTo>
                      <a:cubicBezTo>
                        <a:pt x="13" y="84"/>
                        <a:pt x="13" y="84"/>
                        <a:pt x="13" y="84"/>
                      </a:cubicBezTo>
                      <a:cubicBezTo>
                        <a:pt x="13" y="84"/>
                        <a:pt x="13" y="84"/>
                        <a:pt x="13" y="84"/>
                      </a:cubicBezTo>
                      <a:cubicBezTo>
                        <a:pt x="13" y="84"/>
                        <a:pt x="13" y="84"/>
                        <a:pt x="13" y="85"/>
                      </a:cubicBezTo>
                      <a:cubicBezTo>
                        <a:pt x="17" y="109"/>
                        <a:pt x="23" y="130"/>
                        <a:pt x="41" y="151"/>
                      </a:cubicBezTo>
                      <a:cubicBezTo>
                        <a:pt x="42" y="152"/>
                        <a:pt x="44" y="153"/>
                        <a:pt x="45" y="153"/>
                      </a:cubicBezTo>
                      <a:cubicBezTo>
                        <a:pt x="47" y="153"/>
                        <a:pt x="48" y="152"/>
                        <a:pt x="50" y="151"/>
                      </a:cubicBezTo>
                      <a:cubicBezTo>
                        <a:pt x="67" y="130"/>
                        <a:pt x="74" y="109"/>
                        <a:pt x="78" y="85"/>
                      </a:cubicBezTo>
                      <a:cubicBezTo>
                        <a:pt x="78" y="84"/>
                        <a:pt x="78" y="84"/>
                        <a:pt x="78" y="84"/>
                      </a:cubicBezTo>
                      <a:cubicBezTo>
                        <a:pt x="78" y="84"/>
                        <a:pt x="78" y="84"/>
                        <a:pt x="78" y="84"/>
                      </a:cubicBezTo>
                      <a:cubicBezTo>
                        <a:pt x="78" y="85"/>
                        <a:pt x="78" y="85"/>
                        <a:pt x="78" y="85"/>
                      </a:cubicBezTo>
                      <a:cubicBezTo>
                        <a:pt x="78" y="88"/>
                        <a:pt x="81" y="90"/>
                        <a:pt x="84" y="90"/>
                      </a:cubicBezTo>
                      <a:cubicBezTo>
                        <a:pt x="84" y="90"/>
                        <a:pt x="84" y="90"/>
                        <a:pt x="84" y="90"/>
                      </a:cubicBezTo>
                      <a:cubicBezTo>
                        <a:pt x="87" y="90"/>
                        <a:pt x="89" y="87"/>
                        <a:pt x="89" y="85"/>
                      </a:cubicBezTo>
                      <a:cubicBezTo>
                        <a:pt x="89" y="85"/>
                        <a:pt x="90" y="85"/>
                        <a:pt x="90" y="84"/>
                      </a:cubicBezTo>
                      <a:cubicBezTo>
                        <a:pt x="90" y="82"/>
                        <a:pt x="90" y="79"/>
                        <a:pt x="90" y="76"/>
                      </a:cubicBezTo>
                      <a:cubicBezTo>
                        <a:pt x="90" y="74"/>
                        <a:pt x="90" y="72"/>
                        <a:pt x="90"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5" name="Freeform 100">
                  <a:extLst>
                    <a:ext uri="{FF2B5EF4-FFF2-40B4-BE49-F238E27FC236}">
                      <a16:creationId xmlns:a16="http://schemas.microsoft.com/office/drawing/2014/main" id="{242F4658-C7BF-4000-84BF-2D0289C09ED8}"/>
                    </a:ext>
                  </a:extLst>
                </p:cNvPr>
                <p:cNvSpPr>
                  <a:spLocks noEditPoints="1"/>
                </p:cNvSpPr>
                <p:nvPr/>
              </p:nvSpPr>
              <p:spPr bwMode="auto">
                <a:xfrm>
                  <a:off x="6299200" y="3602037"/>
                  <a:ext cx="273050" cy="350838"/>
                </a:xfrm>
                <a:custGeom>
                  <a:avLst/>
                  <a:gdLst>
                    <a:gd name="T0" fmla="*/ 0 w 68"/>
                    <a:gd name="T1" fmla="*/ 53 h 87"/>
                    <a:gd name="T2" fmla="*/ 34 w 68"/>
                    <a:gd name="T3" fmla="*/ 87 h 87"/>
                    <a:gd name="T4" fmla="*/ 68 w 68"/>
                    <a:gd name="T5" fmla="*/ 53 h 87"/>
                    <a:gd name="T6" fmla="*/ 54 w 68"/>
                    <a:gd name="T7" fmla="*/ 25 h 87"/>
                    <a:gd name="T8" fmla="*/ 55 w 68"/>
                    <a:gd name="T9" fmla="*/ 19 h 87"/>
                    <a:gd name="T10" fmla="*/ 33 w 68"/>
                    <a:gd name="T11" fmla="*/ 1 h 87"/>
                    <a:gd name="T12" fmla="*/ 12 w 68"/>
                    <a:gd name="T13" fmla="*/ 21 h 87"/>
                    <a:gd name="T14" fmla="*/ 13 w 68"/>
                    <a:gd name="T15" fmla="*/ 26 h 87"/>
                    <a:gd name="T16" fmla="*/ 0 w 68"/>
                    <a:gd name="T17" fmla="*/ 53 h 87"/>
                    <a:gd name="T18" fmla="*/ 24 w 68"/>
                    <a:gd name="T19" fmla="*/ 39 h 87"/>
                    <a:gd name="T20" fmla="*/ 38 w 68"/>
                    <a:gd name="T21" fmla="*/ 51 h 87"/>
                    <a:gd name="T22" fmla="*/ 57 w 68"/>
                    <a:gd name="T23" fmla="*/ 66 h 87"/>
                    <a:gd name="T24" fmla="*/ 34 w 68"/>
                    <a:gd name="T25" fmla="*/ 79 h 87"/>
                    <a:gd name="T26" fmla="*/ 9 w 68"/>
                    <a:gd name="T27" fmla="*/ 59 h 87"/>
                    <a:gd name="T28" fmla="*/ 24 w 68"/>
                    <a:gd name="T29" fmla="*/ 39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 h="87">
                      <a:moveTo>
                        <a:pt x="0" y="53"/>
                      </a:moveTo>
                      <a:cubicBezTo>
                        <a:pt x="0" y="71"/>
                        <a:pt x="15" y="87"/>
                        <a:pt x="34" y="87"/>
                      </a:cubicBezTo>
                      <a:cubicBezTo>
                        <a:pt x="53" y="87"/>
                        <a:pt x="68" y="71"/>
                        <a:pt x="68" y="53"/>
                      </a:cubicBezTo>
                      <a:cubicBezTo>
                        <a:pt x="68" y="41"/>
                        <a:pt x="63" y="31"/>
                        <a:pt x="54" y="25"/>
                      </a:cubicBezTo>
                      <a:cubicBezTo>
                        <a:pt x="55" y="23"/>
                        <a:pt x="55" y="21"/>
                        <a:pt x="55" y="19"/>
                      </a:cubicBezTo>
                      <a:cubicBezTo>
                        <a:pt x="55" y="8"/>
                        <a:pt x="45" y="0"/>
                        <a:pt x="33" y="1"/>
                      </a:cubicBezTo>
                      <a:cubicBezTo>
                        <a:pt x="21" y="1"/>
                        <a:pt x="12" y="11"/>
                        <a:pt x="12" y="21"/>
                      </a:cubicBezTo>
                      <a:cubicBezTo>
                        <a:pt x="13" y="23"/>
                        <a:pt x="13" y="24"/>
                        <a:pt x="13" y="26"/>
                      </a:cubicBezTo>
                      <a:cubicBezTo>
                        <a:pt x="5" y="32"/>
                        <a:pt x="0" y="42"/>
                        <a:pt x="0" y="53"/>
                      </a:cubicBezTo>
                      <a:close/>
                      <a:moveTo>
                        <a:pt x="24" y="39"/>
                      </a:moveTo>
                      <a:cubicBezTo>
                        <a:pt x="24" y="39"/>
                        <a:pt x="27" y="50"/>
                        <a:pt x="38" y="51"/>
                      </a:cubicBezTo>
                      <a:cubicBezTo>
                        <a:pt x="53" y="51"/>
                        <a:pt x="58" y="57"/>
                        <a:pt x="57" y="66"/>
                      </a:cubicBezTo>
                      <a:cubicBezTo>
                        <a:pt x="52" y="74"/>
                        <a:pt x="44" y="79"/>
                        <a:pt x="34" y="79"/>
                      </a:cubicBezTo>
                      <a:cubicBezTo>
                        <a:pt x="22" y="79"/>
                        <a:pt x="12" y="70"/>
                        <a:pt x="9" y="59"/>
                      </a:cubicBezTo>
                      <a:cubicBezTo>
                        <a:pt x="10" y="49"/>
                        <a:pt x="16" y="42"/>
                        <a:pt x="2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5" name="Group 114">
                <a:extLst>
                  <a:ext uri="{FF2B5EF4-FFF2-40B4-BE49-F238E27FC236}">
                    <a16:creationId xmlns:a16="http://schemas.microsoft.com/office/drawing/2014/main" id="{953275F5-5423-4A07-ACAE-08F4D1A87452}"/>
                  </a:ext>
                </a:extLst>
              </p:cNvPr>
              <p:cNvGrpSpPr/>
              <p:nvPr/>
            </p:nvGrpSpPr>
            <p:grpSpPr>
              <a:xfrm>
                <a:off x="3443559" y="2705114"/>
                <a:ext cx="190255" cy="462984"/>
                <a:chOff x="4416425" y="3668713"/>
                <a:chExt cx="395288" cy="963613"/>
              </a:xfrm>
              <a:solidFill>
                <a:srgbClr val="092F57"/>
              </a:solidFill>
            </p:grpSpPr>
            <p:sp>
              <p:nvSpPr>
                <p:cNvPr id="143" name="Freeform 93">
                  <a:extLst>
                    <a:ext uri="{FF2B5EF4-FFF2-40B4-BE49-F238E27FC236}">
                      <a16:creationId xmlns:a16="http://schemas.microsoft.com/office/drawing/2014/main" id="{F358F478-8160-4FE9-BED0-50665195692C}"/>
                    </a:ext>
                  </a:extLst>
                </p:cNvPr>
                <p:cNvSpPr>
                  <a:spLocks/>
                </p:cNvSpPr>
                <p:nvPr/>
              </p:nvSpPr>
              <p:spPr bwMode="auto">
                <a:xfrm>
                  <a:off x="4416425" y="3967163"/>
                  <a:ext cx="395288" cy="665163"/>
                </a:xfrm>
                <a:custGeom>
                  <a:avLst/>
                  <a:gdLst>
                    <a:gd name="T0" fmla="*/ 184 w 206"/>
                    <a:gd name="T1" fmla="*/ 206 h 347"/>
                    <a:gd name="T2" fmla="*/ 201 w 206"/>
                    <a:gd name="T3" fmla="*/ 195 h 347"/>
                    <a:gd name="T4" fmla="*/ 205 w 206"/>
                    <a:gd name="T5" fmla="*/ 167 h 347"/>
                    <a:gd name="T6" fmla="*/ 205 w 206"/>
                    <a:gd name="T7" fmla="*/ 124 h 347"/>
                    <a:gd name="T8" fmla="*/ 197 w 206"/>
                    <a:gd name="T9" fmla="*/ 71 h 347"/>
                    <a:gd name="T10" fmla="*/ 194 w 206"/>
                    <a:gd name="T11" fmla="*/ 57 h 347"/>
                    <a:gd name="T12" fmla="*/ 189 w 206"/>
                    <a:gd name="T13" fmla="*/ 46 h 347"/>
                    <a:gd name="T14" fmla="*/ 163 w 206"/>
                    <a:gd name="T15" fmla="*/ 31 h 347"/>
                    <a:gd name="T16" fmla="*/ 131 w 206"/>
                    <a:gd name="T17" fmla="*/ 86 h 347"/>
                    <a:gd name="T18" fmla="*/ 112 w 206"/>
                    <a:gd name="T19" fmla="*/ 38 h 347"/>
                    <a:gd name="T20" fmla="*/ 119 w 206"/>
                    <a:gd name="T21" fmla="*/ 23 h 347"/>
                    <a:gd name="T22" fmla="*/ 129 w 206"/>
                    <a:gd name="T23" fmla="*/ 32 h 347"/>
                    <a:gd name="T24" fmla="*/ 132 w 206"/>
                    <a:gd name="T25" fmla="*/ 30 h 347"/>
                    <a:gd name="T26" fmla="*/ 126 w 206"/>
                    <a:gd name="T27" fmla="*/ 3 h 347"/>
                    <a:gd name="T28" fmla="*/ 124 w 206"/>
                    <a:gd name="T29" fmla="*/ 0 h 347"/>
                    <a:gd name="T30" fmla="*/ 119 w 206"/>
                    <a:gd name="T31" fmla="*/ 3 h 347"/>
                    <a:gd name="T32" fmla="*/ 104 w 206"/>
                    <a:gd name="T33" fmla="*/ 10 h 347"/>
                    <a:gd name="T34" fmla="*/ 88 w 206"/>
                    <a:gd name="T35" fmla="*/ 3 h 347"/>
                    <a:gd name="T36" fmla="*/ 84 w 206"/>
                    <a:gd name="T37" fmla="*/ 0 h 347"/>
                    <a:gd name="T38" fmla="*/ 81 w 206"/>
                    <a:gd name="T39" fmla="*/ 3 h 347"/>
                    <a:gd name="T40" fmla="*/ 75 w 206"/>
                    <a:gd name="T41" fmla="*/ 30 h 347"/>
                    <a:gd name="T42" fmla="*/ 78 w 206"/>
                    <a:gd name="T43" fmla="*/ 32 h 347"/>
                    <a:gd name="T44" fmla="*/ 88 w 206"/>
                    <a:gd name="T45" fmla="*/ 23 h 347"/>
                    <a:gd name="T46" fmla="*/ 96 w 206"/>
                    <a:gd name="T47" fmla="*/ 38 h 347"/>
                    <a:gd name="T48" fmla="*/ 76 w 206"/>
                    <a:gd name="T49" fmla="*/ 87 h 347"/>
                    <a:gd name="T50" fmla="*/ 49 w 206"/>
                    <a:gd name="T51" fmla="*/ 34 h 347"/>
                    <a:gd name="T52" fmla="*/ 32 w 206"/>
                    <a:gd name="T53" fmla="*/ 39 h 347"/>
                    <a:gd name="T54" fmla="*/ 21 w 206"/>
                    <a:gd name="T55" fmla="*/ 54 h 347"/>
                    <a:gd name="T56" fmla="*/ 17 w 206"/>
                    <a:gd name="T57" fmla="*/ 64 h 347"/>
                    <a:gd name="T58" fmla="*/ 10 w 206"/>
                    <a:gd name="T59" fmla="*/ 90 h 347"/>
                    <a:gd name="T60" fmla="*/ 0 w 206"/>
                    <a:gd name="T61" fmla="*/ 158 h 347"/>
                    <a:gd name="T62" fmla="*/ 2 w 206"/>
                    <a:gd name="T63" fmla="*/ 193 h 347"/>
                    <a:gd name="T64" fmla="*/ 16 w 206"/>
                    <a:gd name="T65" fmla="*/ 204 h 347"/>
                    <a:gd name="T66" fmla="*/ 29 w 206"/>
                    <a:gd name="T67" fmla="*/ 191 h 347"/>
                    <a:gd name="T68" fmla="*/ 30 w 206"/>
                    <a:gd name="T69" fmla="*/ 192 h 347"/>
                    <a:gd name="T70" fmla="*/ 93 w 206"/>
                    <a:gd name="T71" fmla="*/ 343 h 347"/>
                    <a:gd name="T72" fmla="*/ 113 w 206"/>
                    <a:gd name="T73" fmla="*/ 343 h 347"/>
                    <a:gd name="T74" fmla="*/ 176 w 206"/>
                    <a:gd name="T75" fmla="*/ 20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6" h="347">
                      <a:moveTo>
                        <a:pt x="176" y="200"/>
                      </a:moveTo>
                      <a:cubicBezTo>
                        <a:pt x="178" y="203"/>
                        <a:pt x="181" y="205"/>
                        <a:pt x="184" y="206"/>
                      </a:cubicBezTo>
                      <a:cubicBezTo>
                        <a:pt x="185" y="206"/>
                        <a:pt x="186" y="206"/>
                        <a:pt x="187" y="206"/>
                      </a:cubicBezTo>
                      <a:cubicBezTo>
                        <a:pt x="194" y="206"/>
                        <a:pt x="199" y="202"/>
                        <a:pt x="201" y="195"/>
                      </a:cubicBezTo>
                      <a:cubicBezTo>
                        <a:pt x="201" y="195"/>
                        <a:pt x="201" y="195"/>
                        <a:pt x="201" y="195"/>
                      </a:cubicBezTo>
                      <a:cubicBezTo>
                        <a:pt x="203" y="185"/>
                        <a:pt x="204" y="176"/>
                        <a:pt x="205" y="167"/>
                      </a:cubicBezTo>
                      <a:cubicBezTo>
                        <a:pt x="205" y="164"/>
                        <a:pt x="205" y="162"/>
                        <a:pt x="205" y="160"/>
                      </a:cubicBezTo>
                      <a:cubicBezTo>
                        <a:pt x="206" y="148"/>
                        <a:pt x="206" y="136"/>
                        <a:pt x="205" y="124"/>
                      </a:cubicBezTo>
                      <a:cubicBezTo>
                        <a:pt x="205" y="113"/>
                        <a:pt x="203" y="101"/>
                        <a:pt x="201" y="89"/>
                      </a:cubicBezTo>
                      <a:cubicBezTo>
                        <a:pt x="200" y="83"/>
                        <a:pt x="199" y="77"/>
                        <a:pt x="197" y="71"/>
                      </a:cubicBezTo>
                      <a:cubicBezTo>
                        <a:pt x="197" y="68"/>
                        <a:pt x="196" y="65"/>
                        <a:pt x="195" y="62"/>
                      </a:cubicBezTo>
                      <a:cubicBezTo>
                        <a:pt x="194" y="57"/>
                        <a:pt x="194" y="57"/>
                        <a:pt x="194" y="57"/>
                      </a:cubicBezTo>
                      <a:cubicBezTo>
                        <a:pt x="192" y="53"/>
                        <a:pt x="192" y="53"/>
                        <a:pt x="192" y="53"/>
                      </a:cubicBezTo>
                      <a:cubicBezTo>
                        <a:pt x="192" y="51"/>
                        <a:pt x="191" y="48"/>
                        <a:pt x="189" y="46"/>
                      </a:cubicBezTo>
                      <a:cubicBezTo>
                        <a:pt x="184" y="37"/>
                        <a:pt x="174" y="31"/>
                        <a:pt x="164" y="31"/>
                      </a:cubicBezTo>
                      <a:cubicBezTo>
                        <a:pt x="163" y="31"/>
                        <a:pt x="163" y="31"/>
                        <a:pt x="163" y="31"/>
                      </a:cubicBezTo>
                      <a:cubicBezTo>
                        <a:pt x="136" y="78"/>
                        <a:pt x="136" y="78"/>
                        <a:pt x="136" y="78"/>
                      </a:cubicBezTo>
                      <a:cubicBezTo>
                        <a:pt x="131" y="86"/>
                        <a:pt x="131" y="86"/>
                        <a:pt x="131" y="86"/>
                      </a:cubicBezTo>
                      <a:cubicBezTo>
                        <a:pt x="112" y="43"/>
                        <a:pt x="112" y="43"/>
                        <a:pt x="112" y="43"/>
                      </a:cubicBezTo>
                      <a:cubicBezTo>
                        <a:pt x="111" y="42"/>
                        <a:pt x="111" y="40"/>
                        <a:pt x="112" y="38"/>
                      </a:cubicBezTo>
                      <a:cubicBezTo>
                        <a:pt x="117" y="24"/>
                        <a:pt x="117" y="24"/>
                        <a:pt x="117" y="24"/>
                      </a:cubicBezTo>
                      <a:cubicBezTo>
                        <a:pt x="118" y="24"/>
                        <a:pt x="119" y="23"/>
                        <a:pt x="119" y="23"/>
                      </a:cubicBezTo>
                      <a:cubicBezTo>
                        <a:pt x="120" y="23"/>
                        <a:pt x="120" y="23"/>
                        <a:pt x="121" y="24"/>
                      </a:cubicBezTo>
                      <a:cubicBezTo>
                        <a:pt x="129" y="32"/>
                        <a:pt x="129" y="32"/>
                        <a:pt x="129" y="32"/>
                      </a:cubicBezTo>
                      <a:cubicBezTo>
                        <a:pt x="130" y="32"/>
                        <a:pt x="130" y="32"/>
                        <a:pt x="130" y="32"/>
                      </a:cubicBezTo>
                      <a:cubicBezTo>
                        <a:pt x="131" y="32"/>
                        <a:pt x="133" y="31"/>
                        <a:pt x="132" y="30"/>
                      </a:cubicBezTo>
                      <a:cubicBezTo>
                        <a:pt x="128" y="10"/>
                        <a:pt x="128" y="10"/>
                        <a:pt x="128" y="10"/>
                      </a:cubicBezTo>
                      <a:cubicBezTo>
                        <a:pt x="126" y="3"/>
                        <a:pt x="126" y="3"/>
                        <a:pt x="126" y="3"/>
                      </a:cubicBezTo>
                      <a:cubicBezTo>
                        <a:pt x="126" y="2"/>
                        <a:pt x="126" y="2"/>
                        <a:pt x="126" y="2"/>
                      </a:cubicBezTo>
                      <a:cubicBezTo>
                        <a:pt x="126" y="1"/>
                        <a:pt x="125" y="0"/>
                        <a:pt x="124" y="0"/>
                      </a:cubicBezTo>
                      <a:cubicBezTo>
                        <a:pt x="123" y="0"/>
                        <a:pt x="122" y="0"/>
                        <a:pt x="121" y="1"/>
                      </a:cubicBezTo>
                      <a:cubicBezTo>
                        <a:pt x="121" y="2"/>
                        <a:pt x="120" y="3"/>
                        <a:pt x="119" y="3"/>
                      </a:cubicBezTo>
                      <a:cubicBezTo>
                        <a:pt x="116" y="6"/>
                        <a:pt x="113" y="8"/>
                        <a:pt x="109" y="9"/>
                      </a:cubicBezTo>
                      <a:cubicBezTo>
                        <a:pt x="108" y="10"/>
                        <a:pt x="106" y="10"/>
                        <a:pt x="104" y="10"/>
                      </a:cubicBezTo>
                      <a:cubicBezTo>
                        <a:pt x="102" y="10"/>
                        <a:pt x="100" y="10"/>
                        <a:pt x="98" y="9"/>
                      </a:cubicBezTo>
                      <a:cubicBezTo>
                        <a:pt x="94" y="8"/>
                        <a:pt x="91" y="6"/>
                        <a:pt x="88" y="3"/>
                      </a:cubicBezTo>
                      <a:cubicBezTo>
                        <a:pt x="87" y="3"/>
                        <a:pt x="87" y="2"/>
                        <a:pt x="86" y="1"/>
                      </a:cubicBezTo>
                      <a:cubicBezTo>
                        <a:pt x="85" y="0"/>
                        <a:pt x="85" y="0"/>
                        <a:pt x="84" y="0"/>
                      </a:cubicBezTo>
                      <a:cubicBezTo>
                        <a:pt x="83" y="0"/>
                        <a:pt x="82" y="0"/>
                        <a:pt x="81" y="2"/>
                      </a:cubicBezTo>
                      <a:cubicBezTo>
                        <a:pt x="81" y="3"/>
                        <a:pt x="81" y="3"/>
                        <a:pt x="81" y="3"/>
                      </a:cubicBezTo>
                      <a:cubicBezTo>
                        <a:pt x="80" y="10"/>
                        <a:pt x="80" y="10"/>
                        <a:pt x="80" y="10"/>
                      </a:cubicBezTo>
                      <a:cubicBezTo>
                        <a:pt x="75" y="30"/>
                        <a:pt x="75" y="30"/>
                        <a:pt x="75" y="30"/>
                      </a:cubicBezTo>
                      <a:cubicBezTo>
                        <a:pt x="75" y="31"/>
                        <a:pt x="76" y="32"/>
                        <a:pt x="77" y="32"/>
                      </a:cubicBezTo>
                      <a:cubicBezTo>
                        <a:pt x="78" y="32"/>
                        <a:pt x="78" y="32"/>
                        <a:pt x="78" y="32"/>
                      </a:cubicBezTo>
                      <a:cubicBezTo>
                        <a:pt x="87" y="24"/>
                        <a:pt x="87" y="24"/>
                        <a:pt x="87" y="24"/>
                      </a:cubicBezTo>
                      <a:cubicBezTo>
                        <a:pt x="87" y="23"/>
                        <a:pt x="88" y="23"/>
                        <a:pt x="88" y="23"/>
                      </a:cubicBezTo>
                      <a:cubicBezTo>
                        <a:pt x="89" y="23"/>
                        <a:pt x="90" y="24"/>
                        <a:pt x="90" y="24"/>
                      </a:cubicBezTo>
                      <a:cubicBezTo>
                        <a:pt x="96" y="38"/>
                        <a:pt x="96" y="38"/>
                        <a:pt x="96" y="38"/>
                      </a:cubicBezTo>
                      <a:cubicBezTo>
                        <a:pt x="97" y="40"/>
                        <a:pt x="96" y="42"/>
                        <a:pt x="96" y="43"/>
                      </a:cubicBezTo>
                      <a:cubicBezTo>
                        <a:pt x="76" y="87"/>
                        <a:pt x="76" y="87"/>
                        <a:pt x="76" y="87"/>
                      </a:cubicBezTo>
                      <a:cubicBezTo>
                        <a:pt x="75" y="86"/>
                        <a:pt x="75" y="85"/>
                        <a:pt x="74" y="85"/>
                      </a:cubicBezTo>
                      <a:cubicBezTo>
                        <a:pt x="66" y="67"/>
                        <a:pt x="56" y="49"/>
                        <a:pt x="49" y="34"/>
                      </a:cubicBezTo>
                      <a:cubicBezTo>
                        <a:pt x="48" y="32"/>
                        <a:pt x="47" y="31"/>
                        <a:pt x="46" y="29"/>
                      </a:cubicBezTo>
                      <a:cubicBezTo>
                        <a:pt x="32" y="39"/>
                        <a:pt x="32" y="39"/>
                        <a:pt x="32" y="39"/>
                      </a:cubicBezTo>
                      <a:cubicBezTo>
                        <a:pt x="30" y="41"/>
                        <a:pt x="28" y="42"/>
                        <a:pt x="27" y="44"/>
                      </a:cubicBezTo>
                      <a:cubicBezTo>
                        <a:pt x="25" y="47"/>
                        <a:pt x="23" y="50"/>
                        <a:pt x="21" y="54"/>
                      </a:cubicBezTo>
                      <a:cubicBezTo>
                        <a:pt x="21" y="56"/>
                        <a:pt x="21" y="56"/>
                        <a:pt x="21" y="56"/>
                      </a:cubicBezTo>
                      <a:cubicBezTo>
                        <a:pt x="17" y="64"/>
                        <a:pt x="17" y="64"/>
                        <a:pt x="17" y="64"/>
                      </a:cubicBezTo>
                      <a:cubicBezTo>
                        <a:pt x="16" y="67"/>
                        <a:pt x="16" y="70"/>
                        <a:pt x="15" y="73"/>
                      </a:cubicBezTo>
                      <a:cubicBezTo>
                        <a:pt x="13" y="78"/>
                        <a:pt x="11" y="84"/>
                        <a:pt x="10" y="90"/>
                      </a:cubicBezTo>
                      <a:cubicBezTo>
                        <a:pt x="7" y="101"/>
                        <a:pt x="5" y="112"/>
                        <a:pt x="3" y="124"/>
                      </a:cubicBezTo>
                      <a:cubicBezTo>
                        <a:pt x="2" y="135"/>
                        <a:pt x="1" y="146"/>
                        <a:pt x="0" y="158"/>
                      </a:cubicBezTo>
                      <a:cubicBezTo>
                        <a:pt x="0" y="160"/>
                        <a:pt x="0" y="163"/>
                        <a:pt x="0" y="165"/>
                      </a:cubicBezTo>
                      <a:cubicBezTo>
                        <a:pt x="1" y="174"/>
                        <a:pt x="1" y="184"/>
                        <a:pt x="2" y="193"/>
                      </a:cubicBezTo>
                      <a:cubicBezTo>
                        <a:pt x="3" y="198"/>
                        <a:pt x="8" y="203"/>
                        <a:pt x="14" y="204"/>
                      </a:cubicBezTo>
                      <a:cubicBezTo>
                        <a:pt x="15" y="204"/>
                        <a:pt x="15" y="204"/>
                        <a:pt x="16" y="204"/>
                      </a:cubicBezTo>
                      <a:cubicBezTo>
                        <a:pt x="22" y="204"/>
                        <a:pt x="28" y="199"/>
                        <a:pt x="29" y="192"/>
                      </a:cubicBezTo>
                      <a:cubicBezTo>
                        <a:pt x="29" y="191"/>
                        <a:pt x="29" y="191"/>
                        <a:pt x="29" y="191"/>
                      </a:cubicBezTo>
                      <a:cubicBezTo>
                        <a:pt x="29" y="191"/>
                        <a:pt x="29" y="191"/>
                        <a:pt x="29" y="191"/>
                      </a:cubicBezTo>
                      <a:cubicBezTo>
                        <a:pt x="30" y="191"/>
                        <a:pt x="30" y="192"/>
                        <a:pt x="30" y="192"/>
                      </a:cubicBezTo>
                      <a:cubicBezTo>
                        <a:pt x="30" y="195"/>
                        <a:pt x="31" y="197"/>
                        <a:pt x="31" y="200"/>
                      </a:cubicBezTo>
                      <a:cubicBezTo>
                        <a:pt x="40" y="253"/>
                        <a:pt x="55" y="298"/>
                        <a:pt x="93" y="343"/>
                      </a:cubicBezTo>
                      <a:cubicBezTo>
                        <a:pt x="96" y="345"/>
                        <a:pt x="100" y="347"/>
                        <a:pt x="103" y="347"/>
                      </a:cubicBezTo>
                      <a:cubicBezTo>
                        <a:pt x="107" y="347"/>
                        <a:pt x="111" y="345"/>
                        <a:pt x="113" y="343"/>
                      </a:cubicBezTo>
                      <a:cubicBezTo>
                        <a:pt x="152" y="299"/>
                        <a:pt x="166" y="254"/>
                        <a:pt x="175" y="202"/>
                      </a:cubicBezTo>
                      <a:cubicBezTo>
                        <a:pt x="176" y="201"/>
                        <a:pt x="176" y="201"/>
                        <a:pt x="176" y="2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4" name="Freeform 94">
                  <a:extLst>
                    <a:ext uri="{FF2B5EF4-FFF2-40B4-BE49-F238E27FC236}">
                      <a16:creationId xmlns:a16="http://schemas.microsoft.com/office/drawing/2014/main" id="{19719727-A00D-49C4-AC51-AA1E93AD32BE}"/>
                    </a:ext>
                  </a:extLst>
                </p:cNvPr>
                <p:cNvSpPr>
                  <a:spLocks/>
                </p:cNvSpPr>
                <p:nvPr/>
              </p:nvSpPr>
              <p:spPr bwMode="auto">
                <a:xfrm>
                  <a:off x="4475163" y="3668713"/>
                  <a:ext cx="274638" cy="274638"/>
                </a:xfrm>
                <a:custGeom>
                  <a:avLst/>
                  <a:gdLst>
                    <a:gd name="T0" fmla="*/ 36 w 143"/>
                    <a:gd name="T1" fmla="*/ 133 h 143"/>
                    <a:gd name="T2" fmla="*/ 72 w 143"/>
                    <a:gd name="T3" fmla="*/ 143 h 143"/>
                    <a:gd name="T4" fmla="*/ 108 w 143"/>
                    <a:gd name="T5" fmla="*/ 133 h 143"/>
                    <a:gd name="T6" fmla="*/ 143 w 143"/>
                    <a:gd name="T7" fmla="*/ 71 h 143"/>
                    <a:gd name="T8" fmla="*/ 72 w 143"/>
                    <a:gd name="T9" fmla="*/ 0 h 143"/>
                    <a:gd name="T10" fmla="*/ 0 w 143"/>
                    <a:gd name="T11" fmla="*/ 71 h 143"/>
                    <a:gd name="T12" fmla="*/ 36 w 143"/>
                    <a:gd name="T13" fmla="*/ 133 h 143"/>
                  </a:gdLst>
                  <a:ahLst/>
                  <a:cxnLst>
                    <a:cxn ang="0">
                      <a:pos x="T0" y="T1"/>
                    </a:cxn>
                    <a:cxn ang="0">
                      <a:pos x="T2" y="T3"/>
                    </a:cxn>
                    <a:cxn ang="0">
                      <a:pos x="T4" y="T5"/>
                    </a:cxn>
                    <a:cxn ang="0">
                      <a:pos x="T6" y="T7"/>
                    </a:cxn>
                    <a:cxn ang="0">
                      <a:pos x="T8" y="T9"/>
                    </a:cxn>
                    <a:cxn ang="0">
                      <a:pos x="T10" y="T11"/>
                    </a:cxn>
                    <a:cxn ang="0">
                      <a:pos x="T12" y="T13"/>
                    </a:cxn>
                  </a:cxnLst>
                  <a:rect l="0" t="0" r="r" b="b"/>
                  <a:pathLst>
                    <a:path w="143" h="143">
                      <a:moveTo>
                        <a:pt x="36" y="133"/>
                      </a:moveTo>
                      <a:cubicBezTo>
                        <a:pt x="47" y="139"/>
                        <a:pt x="59" y="143"/>
                        <a:pt x="72" y="143"/>
                      </a:cubicBezTo>
                      <a:cubicBezTo>
                        <a:pt x="85" y="143"/>
                        <a:pt x="97" y="139"/>
                        <a:pt x="108" y="133"/>
                      </a:cubicBezTo>
                      <a:cubicBezTo>
                        <a:pt x="129" y="120"/>
                        <a:pt x="143" y="97"/>
                        <a:pt x="143" y="71"/>
                      </a:cubicBezTo>
                      <a:cubicBezTo>
                        <a:pt x="143" y="32"/>
                        <a:pt x="111" y="0"/>
                        <a:pt x="72" y="0"/>
                      </a:cubicBezTo>
                      <a:cubicBezTo>
                        <a:pt x="32" y="0"/>
                        <a:pt x="0" y="32"/>
                        <a:pt x="0" y="71"/>
                      </a:cubicBezTo>
                      <a:cubicBezTo>
                        <a:pt x="0" y="98"/>
                        <a:pt x="15" y="121"/>
                        <a:pt x="36" y="1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23" name="Group 122">
                <a:extLst>
                  <a:ext uri="{FF2B5EF4-FFF2-40B4-BE49-F238E27FC236}">
                    <a16:creationId xmlns:a16="http://schemas.microsoft.com/office/drawing/2014/main" id="{28E4700B-5743-4FCB-B1A5-738EC3D171D9}"/>
                  </a:ext>
                </a:extLst>
              </p:cNvPr>
              <p:cNvGrpSpPr/>
              <p:nvPr/>
            </p:nvGrpSpPr>
            <p:grpSpPr>
              <a:xfrm>
                <a:off x="3641648" y="2705114"/>
                <a:ext cx="190255" cy="462979"/>
                <a:chOff x="6254750" y="3602037"/>
                <a:chExt cx="361950" cy="1016001"/>
              </a:xfrm>
              <a:solidFill>
                <a:srgbClr val="092F57"/>
              </a:solidFill>
            </p:grpSpPr>
            <p:sp>
              <p:nvSpPr>
                <p:cNvPr id="127" name="Freeform 99">
                  <a:extLst>
                    <a:ext uri="{FF2B5EF4-FFF2-40B4-BE49-F238E27FC236}">
                      <a16:creationId xmlns:a16="http://schemas.microsoft.com/office/drawing/2014/main" id="{ACB160AE-C73E-4505-944E-3C04AB2A5539}"/>
                    </a:ext>
                  </a:extLst>
                </p:cNvPr>
                <p:cNvSpPr>
                  <a:spLocks/>
                </p:cNvSpPr>
                <p:nvPr/>
              </p:nvSpPr>
              <p:spPr bwMode="auto">
                <a:xfrm>
                  <a:off x="6254750" y="4002088"/>
                  <a:ext cx="361950" cy="615950"/>
                </a:xfrm>
                <a:custGeom>
                  <a:avLst/>
                  <a:gdLst>
                    <a:gd name="T0" fmla="*/ 90 w 90"/>
                    <a:gd name="T1" fmla="*/ 70 h 153"/>
                    <a:gd name="T2" fmla="*/ 90 w 90"/>
                    <a:gd name="T3" fmla="*/ 64 h 153"/>
                    <a:gd name="T4" fmla="*/ 89 w 90"/>
                    <a:gd name="T5" fmla="*/ 55 h 153"/>
                    <a:gd name="T6" fmla="*/ 86 w 90"/>
                    <a:gd name="T7" fmla="*/ 40 h 153"/>
                    <a:gd name="T8" fmla="*/ 84 w 90"/>
                    <a:gd name="T9" fmla="*/ 32 h 153"/>
                    <a:gd name="T10" fmla="*/ 83 w 90"/>
                    <a:gd name="T11" fmla="*/ 28 h 153"/>
                    <a:gd name="T12" fmla="*/ 82 w 90"/>
                    <a:gd name="T13" fmla="*/ 25 h 153"/>
                    <a:gd name="T14" fmla="*/ 81 w 90"/>
                    <a:gd name="T15" fmla="*/ 24 h 153"/>
                    <a:gd name="T16" fmla="*/ 79 w 90"/>
                    <a:gd name="T17" fmla="*/ 20 h 153"/>
                    <a:gd name="T18" fmla="*/ 77 w 90"/>
                    <a:gd name="T19" fmla="*/ 17 h 153"/>
                    <a:gd name="T20" fmla="*/ 54 w 90"/>
                    <a:gd name="T21" fmla="*/ 0 h 153"/>
                    <a:gd name="T22" fmla="*/ 53 w 90"/>
                    <a:gd name="T23" fmla="*/ 1 h 153"/>
                    <a:gd name="T24" fmla="*/ 52 w 90"/>
                    <a:gd name="T25" fmla="*/ 2 h 153"/>
                    <a:gd name="T26" fmla="*/ 47 w 90"/>
                    <a:gd name="T27" fmla="*/ 4 h 153"/>
                    <a:gd name="T28" fmla="*/ 45 w 90"/>
                    <a:gd name="T29" fmla="*/ 5 h 153"/>
                    <a:gd name="T30" fmla="*/ 43 w 90"/>
                    <a:gd name="T31" fmla="*/ 4 h 153"/>
                    <a:gd name="T32" fmla="*/ 39 w 90"/>
                    <a:gd name="T33" fmla="*/ 2 h 153"/>
                    <a:gd name="T34" fmla="*/ 38 w 90"/>
                    <a:gd name="T35" fmla="*/ 1 h 153"/>
                    <a:gd name="T36" fmla="*/ 37 w 90"/>
                    <a:gd name="T37" fmla="*/ 0 h 153"/>
                    <a:gd name="T38" fmla="*/ 14 w 90"/>
                    <a:gd name="T39" fmla="*/ 17 h 153"/>
                    <a:gd name="T40" fmla="*/ 12 w 90"/>
                    <a:gd name="T41" fmla="*/ 20 h 153"/>
                    <a:gd name="T42" fmla="*/ 9 w 90"/>
                    <a:gd name="T43" fmla="*/ 24 h 153"/>
                    <a:gd name="T44" fmla="*/ 9 w 90"/>
                    <a:gd name="T45" fmla="*/ 25 h 153"/>
                    <a:gd name="T46" fmla="*/ 8 w 90"/>
                    <a:gd name="T47" fmla="*/ 28 h 153"/>
                    <a:gd name="T48" fmla="*/ 6 w 90"/>
                    <a:gd name="T49" fmla="*/ 32 h 153"/>
                    <a:gd name="T50" fmla="*/ 4 w 90"/>
                    <a:gd name="T51" fmla="*/ 40 h 153"/>
                    <a:gd name="T52" fmla="*/ 1 w 90"/>
                    <a:gd name="T53" fmla="*/ 55 h 153"/>
                    <a:gd name="T54" fmla="*/ 0 w 90"/>
                    <a:gd name="T55" fmla="*/ 64 h 153"/>
                    <a:gd name="T56" fmla="*/ 0 w 90"/>
                    <a:gd name="T57" fmla="*/ 70 h 153"/>
                    <a:gd name="T58" fmla="*/ 0 w 90"/>
                    <a:gd name="T59" fmla="*/ 76 h 153"/>
                    <a:gd name="T60" fmla="*/ 1 w 90"/>
                    <a:gd name="T61" fmla="*/ 84 h 153"/>
                    <a:gd name="T62" fmla="*/ 1 w 90"/>
                    <a:gd name="T63" fmla="*/ 85 h 153"/>
                    <a:gd name="T64" fmla="*/ 6 w 90"/>
                    <a:gd name="T65" fmla="*/ 90 h 153"/>
                    <a:gd name="T66" fmla="*/ 7 w 90"/>
                    <a:gd name="T67" fmla="*/ 90 h 153"/>
                    <a:gd name="T68" fmla="*/ 13 w 90"/>
                    <a:gd name="T69" fmla="*/ 85 h 153"/>
                    <a:gd name="T70" fmla="*/ 13 w 90"/>
                    <a:gd name="T71" fmla="*/ 84 h 153"/>
                    <a:gd name="T72" fmla="*/ 13 w 90"/>
                    <a:gd name="T73" fmla="*/ 84 h 153"/>
                    <a:gd name="T74" fmla="*/ 13 w 90"/>
                    <a:gd name="T75" fmla="*/ 85 h 153"/>
                    <a:gd name="T76" fmla="*/ 41 w 90"/>
                    <a:gd name="T77" fmla="*/ 151 h 153"/>
                    <a:gd name="T78" fmla="*/ 45 w 90"/>
                    <a:gd name="T79" fmla="*/ 153 h 153"/>
                    <a:gd name="T80" fmla="*/ 50 w 90"/>
                    <a:gd name="T81" fmla="*/ 151 h 153"/>
                    <a:gd name="T82" fmla="*/ 78 w 90"/>
                    <a:gd name="T83" fmla="*/ 85 h 153"/>
                    <a:gd name="T84" fmla="*/ 78 w 90"/>
                    <a:gd name="T85" fmla="*/ 84 h 153"/>
                    <a:gd name="T86" fmla="*/ 78 w 90"/>
                    <a:gd name="T87" fmla="*/ 84 h 153"/>
                    <a:gd name="T88" fmla="*/ 78 w 90"/>
                    <a:gd name="T89" fmla="*/ 85 h 153"/>
                    <a:gd name="T90" fmla="*/ 84 w 90"/>
                    <a:gd name="T91" fmla="*/ 90 h 153"/>
                    <a:gd name="T92" fmla="*/ 84 w 90"/>
                    <a:gd name="T93" fmla="*/ 90 h 153"/>
                    <a:gd name="T94" fmla="*/ 89 w 90"/>
                    <a:gd name="T95" fmla="*/ 85 h 153"/>
                    <a:gd name="T96" fmla="*/ 90 w 90"/>
                    <a:gd name="T97" fmla="*/ 84 h 153"/>
                    <a:gd name="T98" fmla="*/ 90 w 90"/>
                    <a:gd name="T99" fmla="*/ 76 h 153"/>
                    <a:gd name="T100" fmla="*/ 90 w 90"/>
                    <a:gd name="T101" fmla="*/ 7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0" h="153">
                      <a:moveTo>
                        <a:pt x="90" y="70"/>
                      </a:moveTo>
                      <a:cubicBezTo>
                        <a:pt x="90" y="68"/>
                        <a:pt x="90" y="66"/>
                        <a:pt x="90" y="64"/>
                      </a:cubicBezTo>
                      <a:cubicBezTo>
                        <a:pt x="90" y="61"/>
                        <a:pt x="90" y="58"/>
                        <a:pt x="89" y="55"/>
                      </a:cubicBezTo>
                      <a:cubicBezTo>
                        <a:pt x="88" y="50"/>
                        <a:pt x="87" y="45"/>
                        <a:pt x="86" y="40"/>
                      </a:cubicBezTo>
                      <a:cubicBezTo>
                        <a:pt x="86" y="37"/>
                        <a:pt x="85" y="35"/>
                        <a:pt x="84" y="32"/>
                      </a:cubicBezTo>
                      <a:cubicBezTo>
                        <a:pt x="84" y="31"/>
                        <a:pt x="83" y="30"/>
                        <a:pt x="83" y="28"/>
                      </a:cubicBezTo>
                      <a:cubicBezTo>
                        <a:pt x="82" y="25"/>
                        <a:pt x="82" y="25"/>
                        <a:pt x="82" y="25"/>
                      </a:cubicBezTo>
                      <a:cubicBezTo>
                        <a:pt x="81" y="24"/>
                        <a:pt x="81" y="24"/>
                        <a:pt x="81" y="24"/>
                      </a:cubicBezTo>
                      <a:cubicBezTo>
                        <a:pt x="81" y="22"/>
                        <a:pt x="80" y="21"/>
                        <a:pt x="79" y="20"/>
                      </a:cubicBezTo>
                      <a:cubicBezTo>
                        <a:pt x="78" y="19"/>
                        <a:pt x="77" y="18"/>
                        <a:pt x="77" y="17"/>
                      </a:cubicBezTo>
                      <a:cubicBezTo>
                        <a:pt x="77" y="17"/>
                        <a:pt x="58" y="0"/>
                        <a:pt x="54" y="0"/>
                      </a:cubicBezTo>
                      <a:cubicBezTo>
                        <a:pt x="54" y="0"/>
                        <a:pt x="53" y="0"/>
                        <a:pt x="53" y="1"/>
                      </a:cubicBezTo>
                      <a:cubicBezTo>
                        <a:pt x="53" y="1"/>
                        <a:pt x="52" y="1"/>
                        <a:pt x="52" y="2"/>
                      </a:cubicBezTo>
                      <a:cubicBezTo>
                        <a:pt x="51" y="3"/>
                        <a:pt x="49" y="4"/>
                        <a:pt x="47" y="4"/>
                      </a:cubicBezTo>
                      <a:cubicBezTo>
                        <a:pt x="47" y="5"/>
                        <a:pt x="46" y="5"/>
                        <a:pt x="45" y="5"/>
                      </a:cubicBezTo>
                      <a:cubicBezTo>
                        <a:pt x="44" y="5"/>
                        <a:pt x="44" y="5"/>
                        <a:pt x="43" y="4"/>
                      </a:cubicBezTo>
                      <a:cubicBezTo>
                        <a:pt x="41" y="4"/>
                        <a:pt x="40" y="3"/>
                        <a:pt x="39" y="2"/>
                      </a:cubicBezTo>
                      <a:cubicBezTo>
                        <a:pt x="38" y="1"/>
                        <a:pt x="38" y="1"/>
                        <a:pt x="38" y="1"/>
                      </a:cubicBezTo>
                      <a:cubicBezTo>
                        <a:pt x="37" y="0"/>
                        <a:pt x="37" y="0"/>
                        <a:pt x="37" y="0"/>
                      </a:cubicBezTo>
                      <a:cubicBezTo>
                        <a:pt x="33" y="0"/>
                        <a:pt x="14" y="17"/>
                        <a:pt x="14" y="17"/>
                      </a:cubicBezTo>
                      <a:cubicBezTo>
                        <a:pt x="13" y="18"/>
                        <a:pt x="12" y="19"/>
                        <a:pt x="12" y="20"/>
                      </a:cubicBezTo>
                      <a:cubicBezTo>
                        <a:pt x="11" y="21"/>
                        <a:pt x="10" y="22"/>
                        <a:pt x="9" y="24"/>
                      </a:cubicBezTo>
                      <a:cubicBezTo>
                        <a:pt x="9" y="25"/>
                        <a:pt x="9" y="25"/>
                        <a:pt x="9" y="25"/>
                      </a:cubicBezTo>
                      <a:cubicBezTo>
                        <a:pt x="8" y="28"/>
                        <a:pt x="8" y="28"/>
                        <a:pt x="8" y="28"/>
                      </a:cubicBezTo>
                      <a:cubicBezTo>
                        <a:pt x="7" y="30"/>
                        <a:pt x="7" y="31"/>
                        <a:pt x="6" y="32"/>
                      </a:cubicBezTo>
                      <a:cubicBezTo>
                        <a:pt x="6" y="35"/>
                        <a:pt x="5" y="37"/>
                        <a:pt x="4" y="40"/>
                      </a:cubicBezTo>
                      <a:cubicBezTo>
                        <a:pt x="3" y="45"/>
                        <a:pt x="2" y="50"/>
                        <a:pt x="1" y="55"/>
                      </a:cubicBezTo>
                      <a:cubicBezTo>
                        <a:pt x="1" y="58"/>
                        <a:pt x="1" y="61"/>
                        <a:pt x="0" y="64"/>
                      </a:cubicBezTo>
                      <a:cubicBezTo>
                        <a:pt x="0" y="66"/>
                        <a:pt x="0" y="68"/>
                        <a:pt x="0" y="70"/>
                      </a:cubicBezTo>
                      <a:cubicBezTo>
                        <a:pt x="0" y="72"/>
                        <a:pt x="0" y="74"/>
                        <a:pt x="0" y="76"/>
                      </a:cubicBezTo>
                      <a:cubicBezTo>
                        <a:pt x="0" y="79"/>
                        <a:pt x="1" y="82"/>
                        <a:pt x="1" y="84"/>
                      </a:cubicBezTo>
                      <a:cubicBezTo>
                        <a:pt x="1" y="85"/>
                        <a:pt x="1" y="85"/>
                        <a:pt x="1" y="85"/>
                      </a:cubicBezTo>
                      <a:cubicBezTo>
                        <a:pt x="1" y="87"/>
                        <a:pt x="3" y="90"/>
                        <a:pt x="6" y="90"/>
                      </a:cubicBezTo>
                      <a:cubicBezTo>
                        <a:pt x="6" y="90"/>
                        <a:pt x="7" y="90"/>
                        <a:pt x="7" y="90"/>
                      </a:cubicBezTo>
                      <a:cubicBezTo>
                        <a:pt x="10" y="90"/>
                        <a:pt x="12" y="88"/>
                        <a:pt x="13" y="85"/>
                      </a:cubicBezTo>
                      <a:cubicBezTo>
                        <a:pt x="13" y="84"/>
                        <a:pt x="13" y="84"/>
                        <a:pt x="13" y="84"/>
                      </a:cubicBezTo>
                      <a:cubicBezTo>
                        <a:pt x="13" y="84"/>
                        <a:pt x="13" y="84"/>
                        <a:pt x="13" y="84"/>
                      </a:cubicBezTo>
                      <a:cubicBezTo>
                        <a:pt x="13" y="84"/>
                        <a:pt x="13" y="84"/>
                        <a:pt x="13" y="85"/>
                      </a:cubicBezTo>
                      <a:cubicBezTo>
                        <a:pt x="17" y="109"/>
                        <a:pt x="23" y="130"/>
                        <a:pt x="41" y="151"/>
                      </a:cubicBezTo>
                      <a:cubicBezTo>
                        <a:pt x="42" y="152"/>
                        <a:pt x="44" y="153"/>
                        <a:pt x="45" y="153"/>
                      </a:cubicBezTo>
                      <a:cubicBezTo>
                        <a:pt x="47" y="153"/>
                        <a:pt x="48" y="152"/>
                        <a:pt x="50" y="151"/>
                      </a:cubicBezTo>
                      <a:cubicBezTo>
                        <a:pt x="67" y="130"/>
                        <a:pt x="74" y="109"/>
                        <a:pt x="78" y="85"/>
                      </a:cubicBezTo>
                      <a:cubicBezTo>
                        <a:pt x="78" y="84"/>
                        <a:pt x="78" y="84"/>
                        <a:pt x="78" y="84"/>
                      </a:cubicBezTo>
                      <a:cubicBezTo>
                        <a:pt x="78" y="84"/>
                        <a:pt x="78" y="84"/>
                        <a:pt x="78" y="84"/>
                      </a:cubicBezTo>
                      <a:cubicBezTo>
                        <a:pt x="78" y="85"/>
                        <a:pt x="78" y="85"/>
                        <a:pt x="78" y="85"/>
                      </a:cubicBezTo>
                      <a:cubicBezTo>
                        <a:pt x="78" y="88"/>
                        <a:pt x="81" y="90"/>
                        <a:pt x="84" y="90"/>
                      </a:cubicBezTo>
                      <a:cubicBezTo>
                        <a:pt x="84" y="90"/>
                        <a:pt x="84" y="90"/>
                        <a:pt x="84" y="90"/>
                      </a:cubicBezTo>
                      <a:cubicBezTo>
                        <a:pt x="87" y="90"/>
                        <a:pt x="89" y="87"/>
                        <a:pt x="89" y="85"/>
                      </a:cubicBezTo>
                      <a:cubicBezTo>
                        <a:pt x="89" y="85"/>
                        <a:pt x="90" y="85"/>
                        <a:pt x="90" y="84"/>
                      </a:cubicBezTo>
                      <a:cubicBezTo>
                        <a:pt x="90" y="82"/>
                        <a:pt x="90" y="79"/>
                        <a:pt x="90" y="76"/>
                      </a:cubicBezTo>
                      <a:cubicBezTo>
                        <a:pt x="90" y="74"/>
                        <a:pt x="90" y="72"/>
                        <a:pt x="90"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8" name="Freeform 100">
                  <a:extLst>
                    <a:ext uri="{FF2B5EF4-FFF2-40B4-BE49-F238E27FC236}">
                      <a16:creationId xmlns:a16="http://schemas.microsoft.com/office/drawing/2014/main" id="{281A0C0D-6B9D-4172-A18D-42DB1E1ECD9C}"/>
                    </a:ext>
                  </a:extLst>
                </p:cNvPr>
                <p:cNvSpPr>
                  <a:spLocks noEditPoints="1"/>
                </p:cNvSpPr>
                <p:nvPr/>
              </p:nvSpPr>
              <p:spPr bwMode="auto">
                <a:xfrm>
                  <a:off x="6299200" y="3602037"/>
                  <a:ext cx="273050" cy="350838"/>
                </a:xfrm>
                <a:custGeom>
                  <a:avLst/>
                  <a:gdLst>
                    <a:gd name="T0" fmla="*/ 0 w 68"/>
                    <a:gd name="T1" fmla="*/ 53 h 87"/>
                    <a:gd name="T2" fmla="*/ 34 w 68"/>
                    <a:gd name="T3" fmla="*/ 87 h 87"/>
                    <a:gd name="T4" fmla="*/ 68 w 68"/>
                    <a:gd name="T5" fmla="*/ 53 h 87"/>
                    <a:gd name="T6" fmla="*/ 54 w 68"/>
                    <a:gd name="T7" fmla="*/ 25 h 87"/>
                    <a:gd name="T8" fmla="*/ 55 w 68"/>
                    <a:gd name="T9" fmla="*/ 19 h 87"/>
                    <a:gd name="T10" fmla="*/ 33 w 68"/>
                    <a:gd name="T11" fmla="*/ 1 h 87"/>
                    <a:gd name="T12" fmla="*/ 12 w 68"/>
                    <a:gd name="T13" fmla="*/ 21 h 87"/>
                    <a:gd name="T14" fmla="*/ 13 w 68"/>
                    <a:gd name="T15" fmla="*/ 26 h 87"/>
                    <a:gd name="T16" fmla="*/ 0 w 68"/>
                    <a:gd name="T17" fmla="*/ 53 h 87"/>
                    <a:gd name="T18" fmla="*/ 24 w 68"/>
                    <a:gd name="T19" fmla="*/ 39 h 87"/>
                    <a:gd name="T20" fmla="*/ 38 w 68"/>
                    <a:gd name="T21" fmla="*/ 51 h 87"/>
                    <a:gd name="T22" fmla="*/ 57 w 68"/>
                    <a:gd name="T23" fmla="*/ 66 h 87"/>
                    <a:gd name="T24" fmla="*/ 34 w 68"/>
                    <a:gd name="T25" fmla="*/ 79 h 87"/>
                    <a:gd name="T26" fmla="*/ 9 w 68"/>
                    <a:gd name="T27" fmla="*/ 59 h 87"/>
                    <a:gd name="T28" fmla="*/ 24 w 68"/>
                    <a:gd name="T29" fmla="*/ 39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 h="87">
                      <a:moveTo>
                        <a:pt x="0" y="53"/>
                      </a:moveTo>
                      <a:cubicBezTo>
                        <a:pt x="0" y="71"/>
                        <a:pt x="15" y="87"/>
                        <a:pt x="34" y="87"/>
                      </a:cubicBezTo>
                      <a:cubicBezTo>
                        <a:pt x="53" y="87"/>
                        <a:pt x="68" y="71"/>
                        <a:pt x="68" y="53"/>
                      </a:cubicBezTo>
                      <a:cubicBezTo>
                        <a:pt x="68" y="41"/>
                        <a:pt x="63" y="31"/>
                        <a:pt x="54" y="25"/>
                      </a:cubicBezTo>
                      <a:cubicBezTo>
                        <a:pt x="55" y="23"/>
                        <a:pt x="55" y="21"/>
                        <a:pt x="55" y="19"/>
                      </a:cubicBezTo>
                      <a:cubicBezTo>
                        <a:pt x="55" y="8"/>
                        <a:pt x="45" y="0"/>
                        <a:pt x="33" y="1"/>
                      </a:cubicBezTo>
                      <a:cubicBezTo>
                        <a:pt x="21" y="1"/>
                        <a:pt x="12" y="11"/>
                        <a:pt x="12" y="21"/>
                      </a:cubicBezTo>
                      <a:cubicBezTo>
                        <a:pt x="13" y="23"/>
                        <a:pt x="13" y="24"/>
                        <a:pt x="13" y="26"/>
                      </a:cubicBezTo>
                      <a:cubicBezTo>
                        <a:pt x="5" y="32"/>
                        <a:pt x="0" y="42"/>
                        <a:pt x="0" y="53"/>
                      </a:cubicBezTo>
                      <a:close/>
                      <a:moveTo>
                        <a:pt x="24" y="39"/>
                      </a:moveTo>
                      <a:cubicBezTo>
                        <a:pt x="24" y="39"/>
                        <a:pt x="27" y="50"/>
                        <a:pt x="38" y="51"/>
                      </a:cubicBezTo>
                      <a:cubicBezTo>
                        <a:pt x="53" y="51"/>
                        <a:pt x="58" y="57"/>
                        <a:pt x="57" y="66"/>
                      </a:cubicBezTo>
                      <a:cubicBezTo>
                        <a:pt x="52" y="74"/>
                        <a:pt x="44" y="79"/>
                        <a:pt x="34" y="79"/>
                      </a:cubicBezTo>
                      <a:cubicBezTo>
                        <a:pt x="22" y="79"/>
                        <a:pt x="12" y="70"/>
                        <a:pt x="9" y="59"/>
                      </a:cubicBezTo>
                      <a:cubicBezTo>
                        <a:pt x="10" y="49"/>
                        <a:pt x="16" y="42"/>
                        <a:pt x="2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58" name="Group 157">
                <a:extLst>
                  <a:ext uri="{FF2B5EF4-FFF2-40B4-BE49-F238E27FC236}">
                    <a16:creationId xmlns:a16="http://schemas.microsoft.com/office/drawing/2014/main" id="{06D53BFC-9570-4724-AF51-1A55EC336698}"/>
                  </a:ext>
                </a:extLst>
              </p:cNvPr>
              <p:cNvGrpSpPr/>
              <p:nvPr/>
            </p:nvGrpSpPr>
            <p:grpSpPr>
              <a:xfrm>
                <a:off x="3444517" y="3237452"/>
                <a:ext cx="190255" cy="462984"/>
                <a:chOff x="4416425" y="3668713"/>
                <a:chExt cx="395288" cy="963613"/>
              </a:xfrm>
              <a:solidFill>
                <a:srgbClr val="092F57"/>
              </a:solidFill>
            </p:grpSpPr>
            <p:sp>
              <p:nvSpPr>
                <p:cNvPr id="186" name="Freeform 93">
                  <a:extLst>
                    <a:ext uri="{FF2B5EF4-FFF2-40B4-BE49-F238E27FC236}">
                      <a16:creationId xmlns:a16="http://schemas.microsoft.com/office/drawing/2014/main" id="{318B3B8C-6933-471D-A57E-6E2FDDB7116A}"/>
                    </a:ext>
                  </a:extLst>
                </p:cNvPr>
                <p:cNvSpPr>
                  <a:spLocks/>
                </p:cNvSpPr>
                <p:nvPr/>
              </p:nvSpPr>
              <p:spPr bwMode="auto">
                <a:xfrm>
                  <a:off x="4416425" y="3967163"/>
                  <a:ext cx="395288" cy="665163"/>
                </a:xfrm>
                <a:custGeom>
                  <a:avLst/>
                  <a:gdLst>
                    <a:gd name="T0" fmla="*/ 184 w 206"/>
                    <a:gd name="T1" fmla="*/ 206 h 347"/>
                    <a:gd name="T2" fmla="*/ 201 w 206"/>
                    <a:gd name="T3" fmla="*/ 195 h 347"/>
                    <a:gd name="T4" fmla="*/ 205 w 206"/>
                    <a:gd name="T5" fmla="*/ 167 h 347"/>
                    <a:gd name="T6" fmla="*/ 205 w 206"/>
                    <a:gd name="T7" fmla="*/ 124 h 347"/>
                    <a:gd name="T8" fmla="*/ 197 w 206"/>
                    <a:gd name="T9" fmla="*/ 71 h 347"/>
                    <a:gd name="T10" fmla="*/ 194 w 206"/>
                    <a:gd name="T11" fmla="*/ 57 h 347"/>
                    <a:gd name="T12" fmla="*/ 189 w 206"/>
                    <a:gd name="T13" fmla="*/ 46 h 347"/>
                    <a:gd name="T14" fmla="*/ 163 w 206"/>
                    <a:gd name="T15" fmla="*/ 31 h 347"/>
                    <a:gd name="T16" fmla="*/ 131 w 206"/>
                    <a:gd name="T17" fmla="*/ 86 h 347"/>
                    <a:gd name="T18" fmla="*/ 112 w 206"/>
                    <a:gd name="T19" fmla="*/ 38 h 347"/>
                    <a:gd name="T20" fmla="*/ 119 w 206"/>
                    <a:gd name="T21" fmla="*/ 23 h 347"/>
                    <a:gd name="T22" fmla="*/ 129 w 206"/>
                    <a:gd name="T23" fmla="*/ 32 h 347"/>
                    <a:gd name="T24" fmla="*/ 132 w 206"/>
                    <a:gd name="T25" fmla="*/ 30 h 347"/>
                    <a:gd name="T26" fmla="*/ 126 w 206"/>
                    <a:gd name="T27" fmla="*/ 3 h 347"/>
                    <a:gd name="T28" fmla="*/ 124 w 206"/>
                    <a:gd name="T29" fmla="*/ 0 h 347"/>
                    <a:gd name="T30" fmla="*/ 119 w 206"/>
                    <a:gd name="T31" fmla="*/ 3 h 347"/>
                    <a:gd name="T32" fmla="*/ 104 w 206"/>
                    <a:gd name="T33" fmla="*/ 10 h 347"/>
                    <a:gd name="T34" fmla="*/ 88 w 206"/>
                    <a:gd name="T35" fmla="*/ 3 h 347"/>
                    <a:gd name="T36" fmla="*/ 84 w 206"/>
                    <a:gd name="T37" fmla="*/ 0 h 347"/>
                    <a:gd name="T38" fmla="*/ 81 w 206"/>
                    <a:gd name="T39" fmla="*/ 3 h 347"/>
                    <a:gd name="T40" fmla="*/ 75 w 206"/>
                    <a:gd name="T41" fmla="*/ 30 h 347"/>
                    <a:gd name="T42" fmla="*/ 78 w 206"/>
                    <a:gd name="T43" fmla="*/ 32 h 347"/>
                    <a:gd name="T44" fmla="*/ 88 w 206"/>
                    <a:gd name="T45" fmla="*/ 23 h 347"/>
                    <a:gd name="T46" fmla="*/ 96 w 206"/>
                    <a:gd name="T47" fmla="*/ 38 h 347"/>
                    <a:gd name="T48" fmla="*/ 76 w 206"/>
                    <a:gd name="T49" fmla="*/ 87 h 347"/>
                    <a:gd name="T50" fmla="*/ 49 w 206"/>
                    <a:gd name="T51" fmla="*/ 34 h 347"/>
                    <a:gd name="T52" fmla="*/ 32 w 206"/>
                    <a:gd name="T53" fmla="*/ 39 h 347"/>
                    <a:gd name="T54" fmla="*/ 21 w 206"/>
                    <a:gd name="T55" fmla="*/ 54 h 347"/>
                    <a:gd name="T56" fmla="*/ 17 w 206"/>
                    <a:gd name="T57" fmla="*/ 64 h 347"/>
                    <a:gd name="T58" fmla="*/ 10 w 206"/>
                    <a:gd name="T59" fmla="*/ 90 h 347"/>
                    <a:gd name="T60" fmla="*/ 0 w 206"/>
                    <a:gd name="T61" fmla="*/ 158 h 347"/>
                    <a:gd name="T62" fmla="*/ 2 w 206"/>
                    <a:gd name="T63" fmla="*/ 193 h 347"/>
                    <a:gd name="T64" fmla="*/ 16 w 206"/>
                    <a:gd name="T65" fmla="*/ 204 h 347"/>
                    <a:gd name="T66" fmla="*/ 29 w 206"/>
                    <a:gd name="T67" fmla="*/ 191 h 347"/>
                    <a:gd name="T68" fmla="*/ 30 w 206"/>
                    <a:gd name="T69" fmla="*/ 192 h 347"/>
                    <a:gd name="T70" fmla="*/ 93 w 206"/>
                    <a:gd name="T71" fmla="*/ 343 h 347"/>
                    <a:gd name="T72" fmla="*/ 113 w 206"/>
                    <a:gd name="T73" fmla="*/ 343 h 347"/>
                    <a:gd name="T74" fmla="*/ 176 w 206"/>
                    <a:gd name="T75" fmla="*/ 20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6" h="347">
                      <a:moveTo>
                        <a:pt x="176" y="200"/>
                      </a:moveTo>
                      <a:cubicBezTo>
                        <a:pt x="178" y="203"/>
                        <a:pt x="181" y="205"/>
                        <a:pt x="184" y="206"/>
                      </a:cubicBezTo>
                      <a:cubicBezTo>
                        <a:pt x="185" y="206"/>
                        <a:pt x="186" y="206"/>
                        <a:pt x="187" y="206"/>
                      </a:cubicBezTo>
                      <a:cubicBezTo>
                        <a:pt x="194" y="206"/>
                        <a:pt x="199" y="202"/>
                        <a:pt x="201" y="195"/>
                      </a:cubicBezTo>
                      <a:cubicBezTo>
                        <a:pt x="201" y="195"/>
                        <a:pt x="201" y="195"/>
                        <a:pt x="201" y="195"/>
                      </a:cubicBezTo>
                      <a:cubicBezTo>
                        <a:pt x="203" y="185"/>
                        <a:pt x="204" y="176"/>
                        <a:pt x="205" y="167"/>
                      </a:cubicBezTo>
                      <a:cubicBezTo>
                        <a:pt x="205" y="164"/>
                        <a:pt x="205" y="162"/>
                        <a:pt x="205" y="160"/>
                      </a:cubicBezTo>
                      <a:cubicBezTo>
                        <a:pt x="206" y="148"/>
                        <a:pt x="206" y="136"/>
                        <a:pt x="205" y="124"/>
                      </a:cubicBezTo>
                      <a:cubicBezTo>
                        <a:pt x="205" y="113"/>
                        <a:pt x="203" y="101"/>
                        <a:pt x="201" y="89"/>
                      </a:cubicBezTo>
                      <a:cubicBezTo>
                        <a:pt x="200" y="83"/>
                        <a:pt x="199" y="77"/>
                        <a:pt x="197" y="71"/>
                      </a:cubicBezTo>
                      <a:cubicBezTo>
                        <a:pt x="197" y="68"/>
                        <a:pt x="196" y="65"/>
                        <a:pt x="195" y="62"/>
                      </a:cubicBezTo>
                      <a:cubicBezTo>
                        <a:pt x="194" y="57"/>
                        <a:pt x="194" y="57"/>
                        <a:pt x="194" y="57"/>
                      </a:cubicBezTo>
                      <a:cubicBezTo>
                        <a:pt x="192" y="53"/>
                        <a:pt x="192" y="53"/>
                        <a:pt x="192" y="53"/>
                      </a:cubicBezTo>
                      <a:cubicBezTo>
                        <a:pt x="192" y="51"/>
                        <a:pt x="191" y="48"/>
                        <a:pt x="189" y="46"/>
                      </a:cubicBezTo>
                      <a:cubicBezTo>
                        <a:pt x="184" y="37"/>
                        <a:pt x="174" y="31"/>
                        <a:pt x="164" y="31"/>
                      </a:cubicBezTo>
                      <a:cubicBezTo>
                        <a:pt x="163" y="31"/>
                        <a:pt x="163" y="31"/>
                        <a:pt x="163" y="31"/>
                      </a:cubicBezTo>
                      <a:cubicBezTo>
                        <a:pt x="136" y="78"/>
                        <a:pt x="136" y="78"/>
                        <a:pt x="136" y="78"/>
                      </a:cubicBezTo>
                      <a:cubicBezTo>
                        <a:pt x="131" y="86"/>
                        <a:pt x="131" y="86"/>
                        <a:pt x="131" y="86"/>
                      </a:cubicBezTo>
                      <a:cubicBezTo>
                        <a:pt x="112" y="43"/>
                        <a:pt x="112" y="43"/>
                        <a:pt x="112" y="43"/>
                      </a:cubicBezTo>
                      <a:cubicBezTo>
                        <a:pt x="111" y="42"/>
                        <a:pt x="111" y="40"/>
                        <a:pt x="112" y="38"/>
                      </a:cubicBezTo>
                      <a:cubicBezTo>
                        <a:pt x="117" y="24"/>
                        <a:pt x="117" y="24"/>
                        <a:pt x="117" y="24"/>
                      </a:cubicBezTo>
                      <a:cubicBezTo>
                        <a:pt x="118" y="24"/>
                        <a:pt x="119" y="23"/>
                        <a:pt x="119" y="23"/>
                      </a:cubicBezTo>
                      <a:cubicBezTo>
                        <a:pt x="120" y="23"/>
                        <a:pt x="120" y="23"/>
                        <a:pt x="121" y="24"/>
                      </a:cubicBezTo>
                      <a:cubicBezTo>
                        <a:pt x="129" y="32"/>
                        <a:pt x="129" y="32"/>
                        <a:pt x="129" y="32"/>
                      </a:cubicBezTo>
                      <a:cubicBezTo>
                        <a:pt x="130" y="32"/>
                        <a:pt x="130" y="32"/>
                        <a:pt x="130" y="32"/>
                      </a:cubicBezTo>
                      <a:cubicBezTo>
                        <a:pt x="131" y="32"/>
                        <a:pt x="133" y="31"/>
                        <a:pt x="132" y="30"/>
                      </a:cubicBezTo>
                      <a:cubicBezTo>
                        <a:pt x="128" y="10"/>
                        <a:pt x="128" y="10"/>
                        <a:pt x="128" y="10"/>
                      </a:cubicBezTo>
                      <a:cubicBezTo>
                        <a:pt x="126" y="3"/>
                        <a:pt x="126" y="3"/>
                        <a:pt x="126" y="3"/>
                      </a:cubicBezTo>
                      <a:cubicBezTo>
                        <a:pt x="126" y="2"/>
                        <a:pt x="126" y="2"/>
                        <a:pt x="126" y="2"/>
                      </a:cubicBezTo>
                      <a:cubicBezTo>
                        <a:pt x="126" y="1"/>
                        <a:pt x="125" y="0"/>
                        <a:pt x="124" y="0"/>
                      </a:cubicBezTo>
                      <a:cubicBezTo>
                        <a:pt x="123" y="0"/>
                        <a:pt x="122" y="0"/>
                        <a:pt x="121" y="1"/>
                      </a:cubicBezTo>
                      <a:cubicBezTo>
                        <a:pt x="121" y="2"/>
                        <a:pt x="120" y="3"/>
                        <a:pt x="119" y="3"/>
                      </a:cubicBezTo>
                      <a:cubicBezTo>
                        <a:pt x="116" y="6"/>
                        <a:pt x="113" y="8"/>
                        <a:pt x="109" y="9"/>
                      </a:cubicBezTo>
                      <a:cubicBezTo>
                        <a:pt x="108" y="10"/>
                        <a:pt x="106" y="10"/>
                        <a:pt x="104" y="10"/>
                      </a:cubicBezTo>
                      <a:cubicBezTo>
                        <a:pt x="102" y="10"/>
                        <a:pt x="100" y="10"/>
                        <a:pt x="98" y="9"/>
                      </a:cubicBezTo>
                      <a:cubicBezTo>
                        <a:pt x="94" y="8"/>
                        <a:pt x="91" y="6"/>
                        <a:pt x="88" y="3"/>
                      </a:cubicBezTo>
                      <a:cubicBezTo>
                        <a:pt x="87" y="3"/>
                        <a:pt x="87" y="2"/>
                        <a:pt x="86" y="1"/>
                      </a:cubicBezTo>
                      <a:cubicBezTo>
                        <a:pt x="85" y="0"/>
                        <a:pt x="85" y="0"/>
                        <a:pt x="84" y="0"/>
                      </a:cubicBezTo>
                      <a:cubicBezTo>
                        <a:pt x="83" y="0"/>
                        <a:pt x="82" y="0"/>
                        <a:pt x="81" y="2"/>
                      </a:cubicBezTo>
                      <a:cubicBezTo>
                        <a:pt x="81" y="3"/>
                        <a:pt x="81" y="3"/>
                        <a:pt x="81" y="3"/>
                      </a:cubicBezTo>
                      <a:cubicBezTo>
                        <a:pt x="80" y="10"/>
                        <a:pt x="80" y="10"/>
                        <a:pt x="80" y="10"/>
                      </a:cubicBezTo>
                      <a:cubicBezTo>
                        <a:pt x="75" y="30"/>
                        <a:pt x="75" y="30"/>
                        <a:pt x="75" y="30"/>
                      </a:cubicBezTo>
                      <a:cubicBezTo>
                        <a:pt x="75" y="31"/>
                        <a:pt x="76" y="32"/>
                        <a:pt x="77" y="32"/>
                      </a:cubicBezTo>
                      <a:cubicBezTo>
                        <a:pt x="78" y="32"/>
                        <a:pt x="78" y="32"/>
                        <a:pt x="78" y="32"/>
                      </a:cubicBezTo>
                      <a:cubicBezTo>
                        <a:pt x="87" y="24"/>
                        <a:pt x="87" y="24"/>
                        <a:pt x="87" y="24"/>
                      </a:cubicBezTo>
                      <a:cubicBezTo>
                        <a:pt x="87" y="23"/>
                        <a:pt x="88" y="23"/>
                        <a:pt x="88" y="23"/>
                      </a:cubicBezTo>
                      <a:cubicBezTo>
                        <a:pt x="89" y="23"/>
                        <a:pt x="90" y="24"/>
                        <a:pt x="90" y="24"/>
                      </a:cubicBezTo>
                      <a:cubicBezTo>
                        <a:pt x="96" y="38"/>
                        <a:pt x="96" y="38"/>
                        <a:pt x="96" y="38"/>
                      </a:cubicBezTo>
                      <a:cubicBezTo>
                        <a:pt x="97" y="40"/>
                        <a:pt x="96" y="42"/>
                        <a:pt x="96" y="43"/>
                      </a:cubicBezTo>
                      <a:cubicBezTo>
                        <a:pt x="76" y="87"/>
                        <a:pt x="76" y="87"/>
                        <a:pt x="76" y="87"/>
                      </a:cubicBezTo>
                      <a:cubicBezTo>
                        <a:pt x="75" y="86"/>
                        <a:pt x="75" y="85"/>
                        <a:pt x="74" y="85"/>
                      </a:cubicBezTo>
                      <a:cubicBezTo>
                        <a:pt x="66" y="67"/>
                        <a:pt x="56" y="49"/>
                        <a:pt x="49" y="34"/>
                      </a:cubicBezTo>
                      <a:cubicBezTo>
                        <a:pt x="48" y="32"/>
                        <a:pt x="47" y="31"/>
                        <a:pt x="46" y="29"/>
                      </a:cubicBezTo>
                      <a:cubicBezTo>
                        <a:pt x="32" y="39"/>
                        <a:pt x="32" y="39"/>
                        <a:pt x="32" y="39"/>
                      </a:cubicBezTo>
                      <a:cubicBezTo>
                        <a:pt x="30" y="41"/>
                        <a:pt x="28" y="42"/>
                        <a:pt x="27" y="44"/>
                      </a:cubicBezTo>
                      <a:cubicBezTo>
                        <a:pt x="25" y="47"/>
                        <a:pt x="23" y="50"/>
                        <a:pt x="21" y="54"/>
                      </a:cubicBezTo>
                      <a:cubicBezTo>
                        <a:pt x="21" y="56"/>
                        <a:pt x="21" y="56"/>
                        <a:pt x="21" y="56"/>
                      </a:cubicBezTo>
                      <a:cubicBezTo>
                        <a:pt x="17" y="64"/>
                        <a:pt x="17" y="64"/>
                        <a:pt x="17" y="64"/>
                      </a:cubicBezTo>
                      <a:cubicBezTo>
                        <a:pt x="16" y="67"/>
                        <a:pt x="16" y="70"/>
                        <a:pt x="15" y="73"/>
                      </a:cubicBezTo>
                      <a:cubicBezTo>
                        <a:pt x="13" y="78"/>
                        <a:pt x="11" y="84"/>
                        <a:pt x="10" y="90"/>
                      </a:cubicBezTo>
                      <a:cubicBezTo>
                        <a:pt x="7" y="101"/>
                        <a:pt x="5" y="112"/>
                        <a:pt x="3" y="124"/>
                      </a:cubicBezTo>
                      <a:cubicBezTo>
                        <a:pt x="2" y="135"/>
                        <a:pt x="1" y="146"/>
                        <a:pt x="0" y="158"/>
                      </a:cubicBezTo>
                      <a:cubicBezTo>
                        <a:pt x="0" y="160"/>
                        <a:pt x="0" y="163"/>
                        <a:pt x="0" y="165"/>
                      </a:cubicBezTo>
                      <a:cubicBezTo>
                        <a:pt x="1" y="174"/>
                        <a:pt x="1" y="184"/>
                        <a:pt x="2" y="193"/>
                      </a:cubicBezTo>
                      <a:cubicBezTo>
                        <a:pt x="3" y="198"/>
                        <a:pt x="8" y="203"/>
                        <a:pt x="14" y="204"/>
                      </a:cubicBezTo>
                      <a:cubicBezTo>
                        <a:pt x="15" y="204"/>
                        <a:pt x="15" y="204"/>
                        <a:pt x="16" y="204"/>
                      </a:cubicBezTo>
                      <a:cubicBezTo>
                        <a:pt x="22" y="204"/>
                        <a:pt x="28" y="199"/>
                        <a:pt x="29" y="192"/>
                      </a:cubicBezTo>
                      <a:cubicBezTo>
                        <a:pt x="29" y="191"/>
                        <a:pt x="29" y="191"/>
                        <a:pt x="29" y="191"/>
                      </a:cubicBezTo>
                      <a:cubicBezTo>
                        <a:pt x="29" y="191"/>
                        <a:pt x="29" y="191"/>
                        <a:pt x="29" y="191"/>
                      </a:cubicBezTo>
                      <a:cubicBezTo>
                        <a:pt x="30" y="191"/>
                        <a:pt x="30" y="192"/>
                        <a:pt x="30" y="192"/>
                      </a:cubicBezTo>
                      <a:cubicBezTo>
                        <a:pt x="30" y="195"/>
                        <a:pt x="31" y="197"/>
                        <a:pt x="31" y="200"/>
                      </a:cubicBezTo>
                      <a:cubicBezTo>
                        <a:pt x="40" y="253"/>
                        <a:pt x="55" y="298"/>
                        <a:pt x="93" y="343"/>
                      </a:cubicBezTo>
                      <a:cubicBezTo>
                        <a:pt x="96" y="345"/>
                        <a:pt x="100" y="347"/>
                        <a:pt x="103" y="347"/>
                      </a:cubicBezTo>
                      <a:cubicBezTo>
                        <a:pt x="107" y="347"/>
                        <a:pt x="111" y="345"/>
                        <a:pt x="113" y="343"/>
                      </a:cubicBezTo>
                      <a:cubicBezTo>
                        <a:pt x="152" y="299"/>
                        <a:pt x="166" y="254"/>
                        <a:pt x="175" y="202"/>
                      </a:cubicBezTo>
                      <a:cubicBezTo>
                        <a:pt x="176" y="201"/>
                        <a:pt x="176" y="201"/>
                        <a:pt x="176" y="2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7" name="Freeform 94">
                  <a:extLst>
                    <a:ext uri="{FF2B5EF4-FFF2-40B4-BE49-F238E27FC236}">
                      <a16:creationId xmlns:a16="http://schemas.microsoft.com/office/drawing/2014/main" id="{A4B40957-B3B5-4690-8865-10B49F1400D7}"/>
                    </a:ext>
                  </a:extLst>
                </p:cNvPr>
                <p:cNvSpPr>
                  <a:spLocks/>
                </p:cNvSpPr>
                <p:nvPr/>
              </p:nvSpPr>
              <p:spPr bwMode="auto">
                <a:xfrm>
                  <a:off x="4475163" y="3668713"/>
                  <a:ext cx="274638" cy="274638"/>
                </a:xfrm>
                <a:custGeom>
                  <a:avLst/>
                  <a:gdLst>
                    <a:gd name="T0" fmla="*/ 36 w 143"/>
                    <a:gd name="T1" fmla="*/ 133 h 143"/>
                    <a:gd name="T2" fmla="*/ 72 w 143"/>
                    <a:gd name="T3" fmla="*/ 143 h 143"/>
                    <a:gd name="T4" fmla="*/ 108 w 143"/>
                    <a:gd name="T5" fmla="*/ 133 h 143"/>
                    <a:gd name="T6" fmla="*/ 143 w 143"/>
                    <a:gd name="T7" fmla="*/ 71 h 143"/>
                    <a:gd name="T8" fmla="*/ 72 w 143"/>
                    <a:gd name="T9" fmla="*/ 0 h 143"/>
                    <a:gd name="T10" fmla="*/ 0 w 143"/>
                    <a:gd name="T11" fmla="*/ 71 h 143"/>
                    <a:gd name="T12" fmla="*/ 36 w 143"/>
                    <a:gd name="T13" fmla="*/ 133 h 143"/>
                  </a:gdLst>
                  <a:ahLst/>
                  <a:cxnLst>
                    <a:cxn ang="0">
                      <a:pos x="T0" y="T1"/>
                    </a:cxn>
                    <a:cxn ang="0">
                      <a:pos x="T2" y="T3"/>
                    </a:cxn>
                    <a:cxn ang="0">
                      <a:pos x="T4" y="T5"/>
                    </a:cxn>
                    <a:cxn ang="0">
                      <a:pos x="T6" y="T7"/>
                    </a:cxn>
                    <a:cxn ang="0">
                      <a:pos x="T8" y="T9"/>
                    </a:cxn>
                    <a:cxn ang="0">
                      <a:pos x="T10" y="T11"/>
                    </a:cxn>
                    <a:cxn ang="0">
                      <a:pos x="T12" y="T13"/>
                    </a:cxn>
                  </a:cxnLst>
                  <a:rect l="0" t="0" r="r" b="b"/>
                  <a:pathLst>
                    <a:path w="143" h="143">
                      <a:moveTo>
                        <a:pt x="36" y="133"/>
                      </a:moveTo>
                      <a:cubicBezTo>
                        <a:pt x="47" y="139"/>
                        <a:pt x="59" y="143"/>
                        <a:pt x="72" y="143"/>
                      </a:cubicBezTo>
                      <a:cubicBezTo>
                        <a:pt x="85" y="143"/>
                        <a:pt x="97" y="139"/>
                        <a:pt x="108" y="133"/>
                      </a:cubicBezTo>
                      <a:cubicBezTo>
                        <a:pt x="129" y="120"/>
                        <a:pt x="143" y="97"/>
                        <a:pt x="143" y="71"/>
                      </a:cubicBezTo>
                      <a:cubicBezTo>
                        <a:pt x="143" y="32"/>
                        <a:pt x="111" y="0"/>
                        <a:pt x="72" y="0"/>
                      </a:cubicBezTo>
                      <a:cubicBezTo>
                        <a:pt x="32" y="0"/>
                        <a:pt x="0" y="32"/>
                        <a:pt x="0" y="71"/>
                      </a:cubicBezTo>
                      <a:cubicBezTo>
                        <a:pt x="0" y="98"/>
                        <a:pt x="15" y="121"/>
                        <a:pt x="36" y="1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66" name="Group 165">
                <a:extLst>
                  <a:ext uri="{FF2B5EF4-FFF2-40B4-BE49-F238E27FC236}">
                    <a16:creationId xmlns:a16="http://schemas.microsoft.com/office/drawing/2014/main" id="{8656BB35-D741-49D8-93DA-4FB97B27ECD3}"/>
                  </a:ext>
                </a:extLst>
              </p:cNvPr>
              <p:cNvGrpSpPr/>
              <p:nvPr/>
            </p:nvGrpSpPr>
            <p:grpSpPr>
              <a:xfrm>
                <a:off x="3642606" y="3237452"/>
                <a:ext cx="190255" cy="462979"/>
                <a:chOff x="6254750" y="3602037"/>
                <a:chExt cx="361950" cy="1016001"/>
              </a:xfrm>
              <a:solidFill>
                <a:srgbClr val="092F57"/>
              </a:solidFill>
            </p:grpSpPr>
            <p:sp>
              <p:nvSpPr>
                <p:cNvPr id="170" name="Freeform 99">
                  <a:extLst>
                    <a:ext uri="{FF2B5EF4-FFF2-40B4-BE49-F238E27FC236}">
                      <a16:creationId xmlns:a16="http://schemas.microsoft.com/office/drawing/2014/main" id="{0A465F27-8B1F-4356-847C-ED54AAE9FE8B}"/>
                    </a:ext>
                  </a:extLst>
                </p:cNvPr>
                <p:cNvSpPr>
                  <a:spLocks/>
                </p:cNvSpPr>
                <p:nvPr/>
              </p:nvSpPr>
              <p:spPr bwMode="auto">
                <a:xfrm>
                  <a:off x="6254750" y="4002088"/>
                  <a:ext cx="361950" cy="615950"/>
                </a:xfrm>
                <a:custGeom>
                  <a:avLst/>
                  <a:gdLst>
                    <a:gd name="T0" fmla="*/ 90 w 90"/>
                    <a:gd name="T1" fmla="*/ 70 h 153"/>
                    <a:gd name="T2" fmla="*/ 90 w 90"/>
                    <a:gd name="T3" fmla="*/ 64 h 153"/>
                    <a:gd name="T4" fmla="*/ 89 w 90"/>
                    <a:gd name="T5" fmla="*/ 55 h 153"/>
                    <a:gd name="T6" fmla="*/ 86 w 90"/>
                    <a:gd name="T7" fmla="*/ 40 h 153"/>
                    <a:gd name="T8" fmla="*/ 84 w 90"/>
                    <a:gd name="T9" fmla="*/ 32 h 153"/>
                    <a:gd name="T10" fmla="*/ 83 w 90"/>
                    <a:gd name="T11" fmla="*/ 28 h 153"/>
                    <a:gd name="T12" fmla="*/ 82 w 90"/>
                    <a:gd name="T13" fmla="*/ 25 h 153"/>
                    <a:gd name="T14" fmla="*/ 81 w 90"/>
                    <a:gd name="T15" fmla="*/ 24 h 153"/>
                    <a:gd name="T16" fmla="*/ 79 w 90"/>
                    <a:gd name="T17" fmla="*/ 20 h 153"/>
                    <a:gd name="T18" fmla="*/ 77 w 90"/>
                    <a:gd name="T19" fmla="*/ 17 h 153"/>
                    <a:gd name="T20" fmla="*/ 54 w 90"/>
                    <a:gd name="T21" fmla="*/ 0 h 153"/>
                    <a:gd name="T22" fmla="*/ 53 w 90"/>
                    <a:gd name="T23" fmla="*/ 1 h 153"/>
                    <a:gd name="T24" fmla="*/ 52 w 90"/>
                    <a:gd name="T25" fmla="*/ 2 h 153"/>
                    <a:gd name="T26" fmla="*/ 47 w 90"/>
                    <a:gd name="T27" fmla="*/ 4 h 153"/>
                    <a:gd name="T28" fmla="*/ 45 w 90"/>
                    <a:gd name="T29" fmla="*/ 5 h 153"/>
                    <a:gd name="T30" fmla="*/ 43 w 90"/>
                    <a:gd name="T31" fmla="*/ 4 h 153"/>
                    <a:gd name="T32" fmla="*/ 39 w 90"/>
                    <a:gd name="T33" fmla="*/ 2 h 153"/>
                    <a:gd name="T34" fmla="*/ 38 w 90"/>
                    <a:gd name="T35" fmla="*/ 1 h 153"/>
                    <a:gd name="T36" fmla="*/ 37 w 90"/>
                    <a:gd name="T37" fmla="*/ 0 h 153"/>
                    <a:gd name="T38" fmla="*/ 14 w 90"/>
                    <a:gd name="T39" fmla="*/ 17 h 153"/>
                    <a:gd name="T40" fmla="*/ 12 w 90"/>
                    <a:gd name="T41" fmla="*/ 20 h 153"/>
                    <a:gd name="T42" fmla="*/ 9 w 90"/>
                    <a:gd name="T43" fmla="*/ 24 h 153"/>
                    <a:gd name="T44" fmla="*/ 9 w 90"/>
                    <a:gd name="T45" fmla="*/ 25 h 153"/>
                    <a:gd name="T46" fmla="*/ 8 w 90"/>
                    <a:gd name="T47" fmla="*/ 28 h 153"/>
                    <a:gd name="T48" fmla="*/ 6 w 90"/>
                    <a:gd name="T49" fmla="*/ 32 h 153"/>
                    <a:gd name="T50" fmla="*/ 4 w 90"/>
                    <a:gd name="T51" fmla="*/ 40 h 153"/>
                    <a:gd name="T52" fmla="*/ 1 w 90"/>
                    <a:gd name="T53" fmla="*/ 55 h 153"/>
                    <a:gd name="T54" fmla="*/ 0 w 90"/>
                    <a:gd name="T55" fmla="*/ 64 h 153"/>
                    <a:gd name="T56" fmla="*/ 0 w 90"/>
                    <a:gd name="T57" fmla="*/ 70 h 153"/>
                    <a:gd name="T58" fmla="*/ 0 w 90"/>
                    <a:gd name="T59" fmla="*/ 76 h 153"/>
                    <a:gd name="T60" fmla="*/ 1 w 90"/>
                    <a:gd name="T61" fmla="*/ 84 h 153"/>
                    <a:gd name="T62" fmla="*/ 1 w 90"/>
                    <a:gd name="T63" fmla="*/ 85 h 153"/>
                    <a:gd name="T64" fmla="*/ 6 w 90"/>
                    <a:gd name="T65" fmla="*/ 90 h 153"/>
                    <a:gd name="T66" fmla="*/ 7 w 90"/>
                    <a:gd name="T67" fmla="*/ 90 h 153"/>
                    <a:gd name="T68" fmla="*/ 13 w 90"/>
                    <a:gd name="T69" fmla="*/ 85 h 153"/>
                    <a:gd name="T70" fmla="*/ 13 w 90"/>
                    <a:gd name="T71" fmla="*/ 84 h 153"/>
                    <a:gd name="T72" fmla="*/ 13 w 90"/>
                    <a:gd name="T73" fmla="*/ 84 h 153"/>
                    <a:gd name="T74" fmla="*/ 13 w 90"/>
                    <a:gd name="T75" fmla="*/ 85 h 153"/>
                    <a:gd name="T76" fmla="*/ 41 w 90"/>
                    <a:gd name="T77" fmla="*/ 151 h 153"/>
                    <a:gd name="T78" fmla="*/ 45 w 90"/>
                    <a:gd name="T79" fmla="*/ 153 h 153"/>
                    <a:gd name="T80" fmla="*/ 50 w 90"/>
                    <a:gd name="T81" fmla="*/ 151 h 153"/>
                    <a:gd name="T82" fmla="*/ 78 w 90"/>
                    <a:gd name="T83" fmla="*/ 85 h 153"/>
                    <a:gd name="T84" fmla="*/ 78 w 90"/>
                    <a:gd name="T85" fmla="*/ 84 h 153"/>
                    <a:gd name="T86" fmla="*/ 78 w 90"/>
                    <a:gd name="T87" fmla="*/ 84 h 153"/>
                    <a:gd name="T88" fmla="*/ 78 w 90"/>
                    <a:gd name="T89" fmla="*/ 85 h 153"/>
                    <a:gd name="T90" fmla="*/ 84 w 90"/>
                    <a:gd name="T91" fmla="*/ 90 h 153"/>
                    <a:gd name="T92" fmla="*/ 84 w 90"/>
                    <a:gd name="T93" fmla="*/ 90 h 153"/>
                    <a:gd name="T94" fmla="*/ 89 w 90"/>
                    <a:gd name="T95" fmla="*/ 85 h 153"/>
                    <a:gd name="T96" fmla="*/ 90 w 90"/>
                    <a:gd name="T97" fmla="*/ 84 h 153"/>
                    <a:gd name="T98" fmla="*/ 90 w 90"/>
                    <a:gd name="T99" fmla="*/ 76 h 153"/>
                    <a:gd name="T100" fmla="*/ 90 w 90"/>
                    <a:gd name="T101" fmla="*/ 7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0" h="153">
                      <a:moveTo>
                        <a:pt x="90" y="70"/>
                      </a:moveTo>
                      <a:cubicBezTo>
                        <a:pt x="90" y="68"/>
                        <a:pt x="90" y="66"/>
                        <a:pt x="90" y="64"/>
                      </a:cubicBezTo>
                      <a:cubicBezTo>
                        <a:pt x="90" y="61"/>
                        <a:pt x="90" y="58"/>
                        <a:pt x="89" y="55"/>
                      </a:cubicBezTo>
                      <a:cubicBezTo>
                        <a:pt x="88" y="50"/>
                        <a:pt x="87" y="45"/>
                        <a:pt x="86" y="40"/>
                      </a:cubicBezTo>
                      <a:cubicBezTo>
                        <a:pt x="86" y="37"/>
                        <a:pt x="85" y="35"/>
                        <a:pt x="84" y="32"/>
                      </a:cubicBezTo>
                      <a:cubicBezTo>
                        <a:pt x="84" y="31"/>
                        <a:pt x="83" y="30"/>
                        <a:pt x="83" y="28"/>
                      </a:cubicBezTo>
                      <a:cubicBezTo>
                        <a:pt x="82" y="25"/>
                        <a:pt x="82" y="25"/>
                        <a:pt x="82" y="25"/>
                      </a:cubicBezTo>
                      <a:cubicBezTo>
                        <a:pt x="81" y="24"/>
                        <a:pt x="81" y="24"/>
                        <a:pt x="81" y="24"/>
                      </a:cubicBezTo>
                      <a:cubicBezTo>
                        <a:pt x="81" y="22"/>
                        <a:pt x="80" y="21"/>
                        <a:pt x="79" y="20"/>
                      </a:cubicBezTo>
                      <a:cubicBezTo>
                        <a:pt x="78" y="19"/>
                        <a:pt x="77" y="18"/>
                        <a:pt x="77" y="17"/>
                      </a:cubicBezTo>
                      <a:cubicBezTo>
                        <a:pt x="77" y="17"/>
                        <a:pt x="58" y="0"/>
                        <a:pt x="54" y="0"/>
                      </a:cubicBezTo>
                      <a:cubicBezTo>
                        <a:pt x="54" y="0"/>
                        <a:pt x="53" y="0"/>
                        <a:pt x="53" y="1"/>
                      </a:cubicBezTo>
                      <a:cubicBezTo>
                        <a:pt x="53" y="1"/>
                        <a:pt x="52" y="1"/>
                        <a:pt x="52" y="2"/>
                      </a:cubicBezTo>
                      <a:cubicBezTo>
                        <a:pt x="51" y="3"/>
                        <a:pt x="49" y="4"/>
                        <a:pt x="47" y="4"/>
                      </a:cubicBezTo>
                      <a:cubicBezTo>
                        <a:pt x="47" y="5"/>
                        <a:pt x="46" y="5"/>
                        <a:pt x="45" y="5"/>
                      </a:cubicBezTo>
                      <a:cubicBezTo>
                        <a:pt x="44" y="5"/>
                        <a:pt x="44" y="5"/>
                        <a:pt x="43" y="4"/>
                      </a:cubicBezTo>
                      <a:cubicBezTo>
                        <a:pt x="41" y="4"/>
                        <a:pt x="40" y="3"/>
                        <a:pt x="39" y="2"/>
                      </a:cubicBezTo>
                      <a:cubicBezTo>
                        <a:pt x="38" y="1"/>
                        <a:pt x="38" y="1"/>
                        <a:pt x="38" y="1"/>
                      </a:cubicBezTo>
                      <a:cubicBezTo>
                        <a:pt x="37" y="0"/>
                        <a:pt x="37" y="0"/>
                        <a:pt x="37" y="0"/>
                      </a:cubicBezTo>
                      <a:cubicBezTo>
                        <a:pt x="33" y="0"/>
                        <a:pt x="14" y="17"/>
                        <a:pt x="14" y="17"/>
                      </a:cubicBezTo>
                      <a:cubicBezTo>
                        <a:pt x="13" y="18"/>
                        <a:pt x="12" y="19"/>
                        <a:pt x="12" y="20"/>
                      </a:cubicBezTo>
                      <a:cubicBezTo>
                        <a:pt x="11" y="21"/>
                        <a:pt x="10" y="22"/>
                        <a:pt x="9" y="24"/>
                      </a:cubicBezTo>
                      <a:cubicBezTo>
                        <a:pt x="9" y="25"/>
                        <a:pt x="9" y="25"/>
                        <a:pt x="9" y="25"/>
                      </a:cubicBezTo>
                      <a:cubicBezTo>
                        <a:pt x="8" y="28"/>
                        <a:pt x="8" y="28"/>
                        <a:pt x="8" y="28"/>
                      </a:cubicBezTo>
                      <a:cubicBezTo>
                        <a:pt x="7" y="30"/>
                        <a:pt x="7" y="31"/>
                        <a:pt x="6" y="32"/>
                      </a:cubicBezTo>
                      <a:cubicBezTo>
                        <a:pt x="6" y="35"/>
                        <a:pt x="5" y="37"/>
                        <a:pt x="4" y="40"/>
                      </a:cubicBezTo>
                      <a:cubicBezTo>
                        <a:pt x="3" y="45"/>
                        <a:pt x="2" y="50"/>
                        <a:pt x="1" y="55"/>
                      </a:cubicBezTo>
                      <a:cubicBezTo>
                        <a:pt x="1" y="58"/>
                        <a:pt x="1" y="61"/>
                        <a:pt x="0" y="64"/>
                      </a:cubicBezTo>
                      <a:cubicBezTo>
                        <a:pt x="0" y="66"/>
                        <a:pt x="0" y="68"/>
                        <a:pt x="0" y="70"/>
                      </a:cubicBezTo>
                      <a:cubicBezTo>
                        <a:pt x="0" y="72"/>
                        <a:pt x="0" y="74"/>
                        <a:pt x="0" y="76"/>
                      </a:cubicBezTo>
                      <a:cubicBezTo>
                        <a:pt x="0" y="79"/>
                        <a:pt x="1" y="82"/>
                        <a:pt x="1" y="84"/>
                      </a:cubicBezTo>
                      <a:cubicBezTo>
                        <a:pt x="1" y="85"/>
                        <a:pt x="1" y="85"/>
                        <a:pt x="1" y="85"/>
                      </a:cubicBezTo>
                      <a:cubicBezTo>
                        <a:pt x="1" y="87"/>
                        <a:pt x="3" y="90"/>
                        <a:pt x="6" y="90"/>
                      </a:cubicBezTo>
                      <a:cubicBezTo>
                        <a:pt x="6" y="90"/>
                        <a:pt x="7" y="90"/>
                        <a:pt x="7" y="90"/>
                      </a:cubicBezTo>
                      <a:cubicBezTo>
                        <a:pt x="10" y="90"/>
                        <a:pt x="12" y="88"/>
                        <a:pt x="13" y="85"/>
                      </a:cubicBezTo>
                      <a:cubicBezTo>
                        <a:pt x="13" y="84"/>
                        <a:pt x="13" y="84"/>
                        <a:pt x="13" y="84"/>
                      </a:cubicBezTo>
                      <a:cubicBezTo>
                        <a:pt x="13" y="84"/>
                        <a:pt x="13" y="84"/>
                        <a:pt x="13" y="84"/>
                      </a:cubicBezTo>
                      <a:cubicBezTo>
                        <a:pt x="13" y="84"/>
                        <a:pt x="13" y="84"/>
                        <a:pt x="13" y="85"/>
                      </a:cubicBezTo>
                      <a:cubicBezTo>
                        <a:pt x="17" y="109"/>
                        <a:pt x="23" y="130"/>
                        <a:pt x="41" y="151"/>
                      </a:cubicBezTo>
                      <a:cubicBezTo>
                        <a:pt x="42" y="152"/>
                        <a:pt x="44" y="153"/>
                        <a:pt x="45" y="153"/>
                      </a:cubicBezTo>
                      <a:cubicBezTo>
                        <a:pt x="47" y="153"/>
                        <a:pt x="48" y="152"/>
                        <a:pt x="50" y="151"/>
                      </a:cubicBezTo>
                      <a:cubicBezTo>
                        <a:pt x="67" y="130"/>
                        <a:pt x="74" y="109"/>
                        <a:pt x="78" y="85"/>
                      </a:cubicBezTo>
                      <a:cubicBezTo>
                        <a:pt x="78" y="84"/>
                        <a:pt x="78" y="84"/>
                        <a:pt x="78" y="84"/>
                      </a:cubicBezTo>
                      <a:cubicBezTo>
                        <a:pt x="78" y="84"/>
                        <a:pt x="78" y="84"/>
                        <a:pt x="78" y="84"/>
                      </a:cubicBezTo>
                      <a:cubicBezTo>
                        <a:pt x="78" y="85"/>
                        <a:pt x="78" y="85"/>
                        <a:pt x="78" y="85"/>
                      </a:cubicBezTo>
                      <a:cubicBezTo>
                        <a:pt x="78" y="88"/>
                        <a:pt x="81" y="90"/>
                        <a:pt x="84" y="90"/>
                      </a:cubicBezTo>
                      <a:cubicBezTo>
                        <a:pt x="84" y="90"/>
                        <a:pt x="84" y="90"/>
                        <a:pt x="84" y="90"/>
                      </a:cubicBezTo>
                      <a:cubicBezTo>
                        <a:pt x="87" y="90"/>
                        <a:pt x="89" y="87"/>
                        <a:pt x="89" y="85"/>
                      </a:cubicBezTo>
                      <a:cubicBezTo>
                        <a:pt x="89" y="85"/>
                        <a:pt x="90" y="85"/>
                        <a:pt x="90" y="84"/>
                      </a:cubicBezTo>
                      <a:cubicBezTo>
                        <a:pt x="90" y="82"/>
                        <a:pt x="90" y="79"/>
                        <a:pt x="90" y="76"/>
                      </a:cubicBezTo>
                      <a:cubicBezTo>
                        <a:pt x="90" y="74"/>
                        <a:pt x="90" y="72"/>
                        <a:pt x="90"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1" name="Freeform 100">
                  <a:extLst>
                    <a:ext uri="{FF2B5EF4-FFF2-40B4-BE49-F238E27FC236}">
                      <a16:creationId xmlns:a16="http://schemas.microsoft.com/office/drawing/2014/main" id="{85178FD5-4487-43F1-B22A-6D0DCDD9AE51}"/>
                    </a:ext>
                  </a:extLst>
                </p:cNvPr>
                <p:cNvSpPr>
                  <a:spLocks noEditPoints="1"/>
                </p:cNvSpPr>
                <p:nvPr/>
              </p:nvSpPr>
              <p:spPr bwMode="auto">
                <a:xfrm>
                  <a:off x="6299200" y="3602037"/>
                  <a:ext cx="273050" cy="350838"/>
                </a:xfrm>
                <a:custGeom>
                  <a:avLst/>
                  <a:gdLst>
                    <a:gd name="T0" fmla="*/ 0 w 68"/>
                    <a:gd name="T1" fmla="*/ 53 h 87"/>
                    <a:gd name="T2" fmla="*/ 34 w 68"/>
                    <a:gd name="T3" fmla="*/ 87 h 87"/>
                    <a:gd name="T4" fmla="*/ 68 w 68"/>
                    <a:gd name="T5" fmla="*/ 53 h 87"/>
                    <a:gd name="T6" fmla="*/ 54 w 68"/>
                    <a:gd name="T7" fmla="*/ 25 h 87"/>
                    <a:gd name="T8" fmla="*/ 55 w 68"/>
                    <a:gd name="T9" fmla="*/ 19 h 87"/>
                    <a:gd name="T10" fmla="*/ 33 w 68"/>
                    <a:gd name="T11" fmla="*/ 1 h 87"/>
                    <a:gd name="T12" fmla="*/ 12 w 68"/>
                    <a:gd name="T13" fmla="*/ 21 h 87"/>
                    <a:gd name="T14" fmla="*/ 13 w 68"/>
                    <a:gd name="T15" fmla="*/ 26 h 87"/>
                    <a:gd name="T16" fmla="*/ 0 w 68"/>
                    <a:gd name="T17" fmla="*/ 53 h 87"/>
                    <a:gd name="T18" fmla="*/ 24 w 68"/>
                    <a:gd name="T19" fmla="*/ 39 h 87"/>
                    <a:gd name="T20" fmla="*/ 38 w 68"/>
                    <a:gd name="T21" fmla="*/ 51 h 87"/>
                    <a:gd name="T22" fmla="*/ 57 w 68"/>
                    <a:gd name="T23" fmla="*/ 66 h 87"/>
                    <a:gd name="T24" fmla="*/ 34 w 68"/>
                    <a:gd name="T25" fmla="*/ 79 h 87"/>
                    <a:gd name="T26" fmla="*/ 9 w 68"/>
                    <a:gd name="T27" fmla="*/ 59 h 87"/>
                    <a:gd name="T28" fmla="*/ 24 w 68"/>
                    <a:gd name="T29" fmla="*/ 39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 h="87">
                      <a:moveTo>
                        <a:pt x="0" y="53"/>
                      </a:moveTo>
                      <a:cubicBezTo>
                        <a:pt x="0" y="71"/>
                        <a:pt x="15" y="87"/>
                        <a:pt x="34" y="87"/>
                      </a:cubicBezTo>
                      <a:cubicBezTo>
                        <a:pt x="53" y="87"/>
                        <a:pt x="68" y="71"/>
                        <a:pt x="68" y="53"/>
                      </a:cubicBezTo>
                      <a:cubicBezTo>
                        <a:pt x="68" y="41"/>
                        <a:pt x="63" y="31"/>
                        <a:pt x="54" y="25"/>
                      </a:cubicBezTo>
                      <a:cubicBezTo>
                        <a:pt x="55" y="23"/>
                        <a:pt x="55" y="21"/>
                        <a:pt x="55" y="19"/>
                      </a:cubicBezTo>
                      <a:cubicBezTo>
                        <a:pt x="55" y="8"/>
                        <a:pt x="45" y="0"/>
                        <a:pt x="33" y="1"/>
                      </a:cubicBezTo>
                      <a:cubicBezTo>
                        <a:pt x="21" y="1"/>
                        <a:pt x="12" y="11"/>
                        <a:pt x="12" y="21"/>
                      </a:cubicBezTo>
                      <a:cubicBezTo>
                        <a:pt x="13" y="23"/>
                        <a:pt x="13" y="24"/>
                        <a:pt x="13" y="26"/>
                      </a:cubicBezTo>
                      <a:cubicBezTo>
                        <a:pt x="5" y="32"/>
                        <a:pt x="0" y="42"/>
                        <a:pt x="0" y="53"/>
                      </a:cubicBezTo>
                      <a:close/>
                      <a:moveTo>
                        <a:pt x="24" y="39"/>
                      </a:moveTo>
                      <a:cubicBezTo>
                        <a:pt x="24" y="39"/>
                        <a:pt x="27" y="50"/>
                        <a:pt x="38" y="51"/>
                      </a:cubicBezTo>
                      <a:cubicBezTo>
                        <a:pt x="53" y="51"/>
                        <a:pt x="58" y="57"/>
                        <a:pt x="57" y="66"/>
                      </a:cubicBezTo>
                      <a:cubicBezTo>
                        <a:pt x="52" y="74"/>
                        <a:pt x="44" y="79"/>
                        <a:pt x="34" y="79"/>
                      </a:cubicBezTo>
                      <a:cubicBezTo>
                        <a:pt x="22" y="79"/>
                        <a:pt x="12" y="70"/>
                        <a:pt x="9" y="59"/>
                      </a:cubicBezTo>
                      <a:cubicBezTo>
                        <a:pt x="10" y="49"/>
                        <a:pt x="16" y="42"/>
                        <a:pt x="2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167" name="Group 166">
              <a:extLst>
                <a:ext uri="{FF2B5EF4-FFF2-40B4-BE49-F238E27FC236}">
                  <a16:creationId xmlns:a16="http://schemas.microsoft.com/office/drawing/2014/main" id="{CDE33629-1F74-4273-B43B-13452989D430}"/>
                </a:ext>
              </a:extLst>
            </p:cNvPr>
            <p:cNvGrpSpPr/>
            <p:nvPr/>
          </p:nvGrpSpPr>
          <p:grpSpPr>
            <a:xfrm>
              <a:off x="3240906" y="3245025"/>
              <a:ext cx="190255" cy="462979"/>
              <a:chOff x="6254750" y="3602037"/>
              <a:chExt cx="361950" cy="1016001"/>
            </a:xfrm>
            <a:solidFill>
              <a:srgbClr val="092F57"/>
            </a:solidFill>
          </p:grpSpPr>
          <p:sp>
            <p:nvSpPr>
              <p:cNvPr id="168" name="Freeform 99">
                <a:extLst>
                  <a:ext uri="{FF2B5EF4-FFF2-40B4-BE49-F238E27FC236}">
                    <a16:creationId xmlns:a16="http://schemas.microsoft.com/office/drawing/2014/main" id="{46947A91-8D2E-4F09-8C6C-262D6D4E9DA6}"/>
                  </a:ext>
                </a:extLst>
              </p:cNvPr>
              <p:cNvSpPr>
                <a:spLocks/>
              </p:cNvSpPr>
              <p:nvPr/>
            </p:nvSpPr>
            <p:spPr bwMode="auto">
              <a:xfrm>
                <a:off x="6254750" y="4002088"/>
                <a:ext cx="361950" cy="615950"/>
              </a:xfrm>
              <a:custGeom>
                <a:avLst/>
                <a:gdLst>
                  <a:gd name="T0" fmla="*/ 90 w 90"/>
                  <a:gd name="T1" fmla="*/ 70 h 153"/>
                  <a:gd name="T2" fmla="*/ 90 w 90"/>
                  <a:gd name="T3" fmla="*/ 64 h 153"/>
                  <a:gd name="T4" fmla="*/ 89 w 90"/>
                  <a:gd name="T5" fmla="*/ 55 h 153"/>
                  <a:gd name="T6" fmla="*/ 86 w 90"/>
                  <a:gd name="T7" fmla="*/ 40 h 153"/>
                  <a:gd name="T8" fmla="*/ 84 w 90"/>
                  <a:gd name="T9" fmla="*/ 32 h 153"/>
                  <a:gd name="T10" fmla="*/ 83 w 90"/>
                  <a:gd name="T11" fmla="*/ 28 h 153"/>
                  <a:gd name="T12" fmla="*/ 82 w 90"/>
                  <a:gd name="T13" fmla="*/ 25 h 153"/>
                  <a:gd name="T14" fmla="*/ 81 w 90"/>
                  <a:gd name="T15" fmla="*/ 24 h 153"/>
                  <a:gd name="T16" fmla="*/ 79 w 90"/>
                  <a:gd name="T17" fmla="*/ 20 h 153"/>
                  <a:gd name="T18" fmla="*/ 77 w 90"/>
                  <a:gd name="T19" fmla="*/ 17 h 153"/>
                  <a:gd name="T20" fmla="*/ 54 w 90"/>
                  <a:gd name="T21" fmla="*/ 0 h 153"/>
                  <a:gd name="T22" fmla="*/ 53 w 90"/>
                  <a:gd name="T23" fmla="*/ 1 h 153"/>
                  <a:gd name="T24" fmla="*/ 52 w 90"/>
                  <a:gd name="T25" fmla="*/ 2 h 153"/>
                  <a:gd name="T26" fmla="*/ 47 w 90"/>
                  <a:gd name="T27" fmla="*/ 4 h 153"/>
                  <a:gd name="T28" fmla="*/ 45 w 90"/>
                  <a:gd name="T29" fmla="*/ 5 h 153"/>
                  <a:gd name="T30" fmla="*/ 43 w 90"/>
                  <a:gd name="T31" fmla="*/ 4 h 153"/>
                  <a:gd name="T32" fmla="*/ 39 w 90"/>
                  <a:gd name="T33" fmla="*/ 2 h 153"/>
                  <a:gd name="T34" fmla="*/ 38 w 90"/>
                  <a:gd name="T35" fmla="*/ 1 h 153"/>
                  <a:gd name="T36" fmla="*/ 37 w 90"/>
                  <a:gd name="T37" fmla="*/ 0 h 153"/>
                  <a:gd name="T38" fmla="*/ 14 w 90"/>
                  <a:gd name="T39" fmla="*/ 17 h 153"/>
                  <a:gd name="T40" fmla="*/ 12 w 90"/>
                  <a:gd name="T41" fmla="*/ 20 h 153"/>
                  <a:gd name="T42" fmla="*/ 9 w 90"/>
                  <a:gd name="T43" fmla="*/ 24 h 153"/>
                  <a:gd name="T44" fmla="*/ 9 w 90"/>
                  <a:gd name="T45" fmla="*/ 25 h 153"/>
                  <a:gd name="T46" fmla="*/ 8 w 90"/>
                  <a:gd name="T47" fmla="*/ 28 h 153"/>
                  <a:gd name="T48" fmla="*/ 6 w 90"/>
                  <a:gd name="T49" fmla="*/ 32 h 153"/>
                  <a:gd name="T50" fmla="*/ 4 w 90"/>
                  <a:gd name="T51" fmla="*/ 40 h 153"/>
                  <a:gd name="T52" fmla="*/ 1 w 90"/>
                  <a:gd name="T53" fmla="*/ 55 h 153"/>
                  <a:gd name="T54" fmla="*/ 0 w 90"/>
                  <a:gd name="T55" fmla="*/ 64 h 153"/>
                  <a:gd name="T56" fmla="*/ 0 w 90"/>
                  <a:gd name="T57" fmla="*/ 70 h 153"/>
                  <a:gd name="T58" fmla="*/ 0 w 90"/>
                  <a:gd name="T59" fmla="*/ 76 h 153"/>
                  <a:gd name="T60" fmla="*/ 1 w 90"/>
                  <a:gd name="T61" fmla="*/ 84 h 153"/>
                  <a:gd name="T62" fmla="*/ 1 w 90"/>
                  <a:gd name="T63" fmla="*/ 85 h 153"/>
                  <a:gd name="T64" fmla="*/ 6 w 90"/>
                  <a:gd name="T65" fmla="*/ 90 h 153"/>
                  <a:gd name="T66" fmla="*/ 7 w 90"/>
                  <a:gd name="T67" fmla="*/ 90 h 153"/>
                  <a:gd name="T68" fmla="*/ 13 w 90"/>
                  <a:gd name="T69" fmla="*/ 85 h 153"/>
                  <a:gd name="T70" fmla="*/ 13 w 90"/>
                  <a:gd name="T71" fmla="*/ 84 h 153"/>
                  <a:gd name="T72" fmla="*/ 13 w 90"/>
                  <a:gd name="T73" fmla="*/ 84 h 153"/>
                  <a:gd name="T74" fmla="*/ 13 w 90"/>
                  <a:gd name="T75" fmla="*/ 85 h 153"/>
                  <a:gd name="T76" fmla="*/ 41 w 90"/>
                  <a:gd name="T77" fmla="*/ 151 h 153"/>
                  <a:gd name="T78" fmla="*/ 45 w 90"/>
                  <a:gd name="T79" fmla="*/ 153 h 153"/>
                  <a:gd name="T80" fmla="*/ 50 w 90"/>
                  <a:gd name="T81" fmla="*/ 151 h 153"/>
                  <a:gd name="T82" fmla="*/ 78 w 90"/>
                  <a:gd name="T83" fmla="*/ 85 h 153"/>
                  <a:gd name="T84" fmla="*/ 78 w 90"/>
                  <a:gd name="T85" fmla="*/ 84 h 153"/>
                  <a:gd name="T86" fmla="*/ 78 w 90"/>
                  <a:gd name="T87" fmla="*/ 84 h 153"/>
                  <a:gd name="T88" fmla="*/ 78 w 90"/>
                  <a:gd name="T89" fmla="*/ 85 h 153"/>
                  <a:gd name="T90" fmla="*/ 84 w 90"/>
                  <a:gd name="T91" fmla="*/ 90 h 153"/>
                  <a:gd name="T92" fmla="*/ 84 w 90"/>
                  <a:gd name="T93" fmla="*/ 90 h 153"/>
                  <a:gd name="T94" fmla="*/ 89 w 90"/>
                  <a:gd name="T95" fmla="*/ 85 h 153"/>
                  <a:gd name="T96" fmla="*/ 90 w 90"/>
                  <a:gd name="T97" fmla="*/ 84 h 153"/>
                  <a:gd name="T98" fmla="*/ 90 w 90"/>
                  <a:gd name="T99" fmla="*/ 76 h 153"/>
                  <a:gd name="T100" fmla="*/ 90 w 90"/>
                  <a:gd name="T101" fmla="*/ 7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0" h="153">
                    <a:moveTo>
                      <a:pt x="90" y="70"/>
                    </a:moveTo>
                    <a:cubicBezTo>
                      <a:pt x="90" y="68"/>
                      <a:pt x="90" y="66"/>
                      <a:pt x="90" y="64"/>
                    </a:cubicBezTo>
                    <a:cubicBezTo>
                      <a:pt x="90" y="61"/>
                      <a:pt x="90" y="58"/>
                      <a:pt x="89" y="55"/>
                    </a:cubicBezTo>
                    <a:cubicBezTo>
                      <a:pt x="88" y="50"/>
                      <a:pt x="87" y="45"/>
                      <a:pt x="86" y="40"/>
                    </a:cubicBezTo>
                    <a:cubicBezTo>
                      <a:pt x="86" y="37"/>
                      <a:pt x="85" y="35"/>
                      <a:pt x="84" y="32"/>
                    </a:cubicBezTo>
                    <a:cubicBezTo>
                      <a:pt x="84" y="31"/>
                      <a:pt x="83" y="30"/>
                      <a:pt x="83" y="28"/>
                    </a:cubicBezTo>
                    <a:cubicBezTo>
                      <a:pt x="82" y="25"/>
                      <a:pt x="82" y="25"/>
                      <a:pt x="82" y="25"/>
                    </a:cubicBezTo>
                    <a:cubicBezTo>
                      <a:pt x="81" y="24"/>
                      <a:pt x="81" y="24"/>
                      <a:pt x="81" y="24"/>
                    </a:cubicBezTo>
                    <a:cubicBezTo>
                      <a:pt x="81" y="22"/>
                      <a:pt x="80" y="21"/>
                      <a:pt x="79" y="20"/>
                    </a:cubicBezTo>
                    <a:cubicBezTo>
                      <a:pt x="78" y="19"/>
                      <a:pt x="77" y="18"/>
                      <a:pt x="77" y="17"/>
                    </a:cubicBezTo>
                    <a:cubicBezTo>
                      <a:pt x="77" y="17"/>
                      <a:pt x="58" y="0"/>
                      <a:pt x="54" y="0"/>
                    </a:cubicBezTo>
                    <a:cubicBezTo>
                      <a:pt x="54" y="0"/>
                      <a:pt x="53" y="0"/>
                      <a:pt x="53" y="1"/>
                    </a:cubicBezTo>
                    <a:cubicBezTo>
                      <a:pt x="53" y="1"/>
                      <a:pt x="52" y="1"/>
                      <a:pt x="52" y="2"/>
                    </a:cubicBezTo>
                    <a:cubicBezTo>
                      <a:pt x="51" y="3"/>
                      <a:pt x="49" y="4"/>
                      <a:pt x="47" y="4"/>
                    </a:cubicBezTo>
                    <a:cubicBezTo>
                      <a:pt x="47" y="5"/>
                      <a:pt x="46" y="5"/>
                      <a:pt x="45" y="5"/>
                    </a:cubicBezTo>
                    <a:cubicBezTo>
                      <a:pt x="44" y="5"/>
                      <a:pt x="44" y="5"/>
                      <a:pt x="43" y="4"/>
                    </a:cubicBezTo>
                    <a:cubicBezTo>
                      <a:pt x="41" y="4"/>
                      <a:pt x="40" y="3"/>
                      <a:pt x="39" y="2"/>
                    </a:cubicBezTo>
                    <a:cubicBezTo>
                      <a:pt x="38" y="1"/>
                      <a:pt x="38" y="1"/>
                      <a:pt x="38" y="1"/>
                    </a:cubicBezTo>
                    <a:cubicBezTo>
                      <a:pt x="37" y="0"/>
                      <a:pt x="37" y="0"/>
                      <a:pt x="37" y="0"/>
                    </a:cubicBezTo>
                    <a:cubicBezTo>
                      <a:pt x="33" y="0"/>
                      <a:pt x="14" y="17"/>
                      <a:pt x="14" y="17"/>
                    </a:cubicBezTo>
                    <a:cubicBezTo>
                      <a:pt x="13" y="18"/>
                      <a:pt x="12" y="19"/>
                      <a:pt x="12" y="20"/>
                    </a:cubicBezTo>
                    <a:cubicBezTo>
                      <a:pt x="11" y="21"/>
                      <a:pt x="10" y="22"/>
                      <a:pt x="9" y="24"/>
                    </a:cubicBezTo>
                    <a:cubicBezTo>
                      <a:pt x="9" y="25"/>
                      <a:pt x="9" y="25"/>
                      <a:pt x="9" y="25"/>
                    </a:cubicBezTo>
                    <a:cubicBezTo>
                      <a:pt x="8" y="28"/>
                      <a:pt x="8" y="28"/>
                      <a:pt x="8" y="28"/>
                    </a:cubicBezTo>
                    <a:cubicBezTo>
                      <a:pt x="7" y="30"/>
                      <a:pt x="7" y="31"/>
                      <a:pt x="6" y="32"/>
                    </a:cubicBezTo>
                    <a:cubicBezTo>
                      <a:pt x="6" y="35"/>
                      <a:pt x="5" y="37"/>
                      <a:pt x="4" y="40"/>
                    </a:cubicBezTo>
                    <a:cubicBezTo>
                      <a:pt x="3" y="45"/>
                      <a:pt x="2" y="50"/>
                      <a:pt x="1" y="55"/>
                    </a:cubicBezTo>
                    <a:cubicBezTo>
                      <a:pt x="1" y="58"/>
                      <a:pt x="1" y="61"/>
                      <a:pt x="0" y="64"/>
                    </a:cubicBezTo>
                    <a:cubicBezTo>
                      <a:pt x="0" y="66"/>
                      <a:pt x="0" y="68"/>
                      <a:pt x="0" y="70"/>
                    </a:cubicBezTo>
                    <a:cubicBezTo>
                      <a:pt x="0" y="72"/>
                      <a:pt x="0" y="74"/>
                      <a:pt x="0" y="76"/>
                    </a:cubicBezTo>
                    <a:cubicBezTo>
                      <a:pt x="0" y="79"/>
                      <a:pt x="1" y="82"/>
                      <a:pt x="1" y="84"/>
                    </a:cubicBezTo>
                    <a:cubicBezTo>
                      <a:pt x="1" y="85"/>
                      <a:pt x="1" y="85"/>
                      <a:pt x="1" y="85"/>
                    </a:cubicBezTo>
                    <a:cubicBezTo>
                      <a:pt x="1" y="87"/>
                      <a:pt x="3" y="90"/>
                      <a:pt x="6" y="90"/>
                    </a:cubicBezTo>
                    <a:cubicBezTo>
                      <a:pt x="6" y="90"/>
                      <a:pt x="7" y="90"/>
                      <a:pt x="7" y="90"/>
                    </a:cubicBezTo>
                    <a:cubicBezTo>
                      <a:pt x="10" y="90"/>
                      <a:pt x="12" y="88"/>
                      <a:pt x="13" y="85"/>
                    </a:cubicBezTo>
                    <a:cubicBezTo>
                      <a:pt x="13" y="84"/>
                      <a:pt x="13" y="84"/>
                      <a:pt x="13" y="84"/>
                    </a:cubicBezTo>
                    <a:cubicBezTo>
                      <a:pt x="13" y="84"/>
                      <a:pt x="13" y="84"/>
                      <a:pt x="13" y="84"/>
                    </a:cubicBezTo>
                    <a:cubicBezTo>
                      <a:pt x="13" y="84"/>
                      <a:pt x="13" y="84"/>
                      <a:pt x="13" y="85"/>
                    </a:cubicBezTo>
                    <a:cubicBezTo>
                      <a:pt x="17" y="109"/>
                      <a:pt x="23" y="130"/>
                      <a:pt x="41" y="151"/>
                    </a:cubicBezTo>
                    <a:cubicBezTo>
                      <a:pt x="42" y="152"/>
                      <a:pt x="44" y="153"/>
                      <a:pt x="45" y="153"/>
                    </a:cubicBezTo>
                    <a:cubicBezTo>
                      <a:pt x="47" y="153"/>
                      <a:pt x="48" y="152"/>
                      <a:pt x="50" y="151"/>
                    </a:cubicBezTo>
                    <a:cubicBezTo>
                      <a:pt x="67" y="130"/>
                      <a:pt x="74" y="109"/>
                      <a:pt x="78" y="85"/>
                    </a:cubicBezTo>
                    <a:cubicBezTo>
                      <a:pt x="78" y="84"/>
                      <a:pt x="78" y="84"/>
                      <a:pt x="78" y="84"/>
                    </a:cubicBezTo>
                    <a:cubicBezTo>
                      <a:pt x="78" y="84"/>
                      <a:pt x="78" y="84"/>
                      <a:pt x="78" y="84"/>
                    </a:cubicBezTo>
                    <a:cubicBezTo>
                      <a:pt x="78" y="85"/>
                      <a:pt x="78" y="85"/>
                      <a:pt x="78" y="85"/>
                    </a:cubicBezTo>
                    <a:cubicBezTo>
                      <a:pt x="78" y="88"/>
                      <a:pt x="81" y="90"/>
                      <a:pt x="84" y="90"/>
                    </a:cubicBezTo>
                    <a:cubicBezTo>
                      <a:pt x="84" y="90"/>
                      <a:pt x="84" y="90"/>
                      <a:pt x="84" y="90"/>
                    </a:cubicBezTo>
                    <a:cubicBezTo>
                      <a:pt x="87" y="90"/>
                      <a:pt x="89" y="87"/>
                      <a:pt x="89" y="85"/>
                    </a:cubicBezTo>
                    <a:cubicBezTo>
                      <a:pt x="89" y="85"/>
                      <a:pt x="90" y="85"/>
                      <a:pt x="90" y="84"/>
                    </a:cubicBezTo>
                    <a:cubicBezTo>
                      <a:pt x="90" y="82"/>
                      <a:pt x="90" y="79"/>
                      <a:pt x="90" y="76"/>
                    </a:cubicBezTo>
                    <a:cubicBezTo>
                      <a:pt x="90" y="74"/>
                      <a:pt x="90" y="72"/>
                      <a:pt x="90"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9" name="Freeform 100">
                <a:extLst>
                  <a:ext uri="{FF2B5EF4-FFF2-40B4-BE49-F238E27FC236}">
                    <a16:creationId xmlns:a16="http://schemas.microsoft.com/office/drawing/2014/main" id="{1DA68528-8903-43CF-9337-F5FABD806E4F}"/>
                  </a:ext>
                </a:extLst>
              </p:cNvPr>
              <p:cNvSpPr>
                <a:spLocks noEditPoints="1"/>
              </p:cNvSpPr>
              <p:nvPr/>
            </p:nvSpPr>
            <p:spPr bwMode="auto">
              <a:xfrm>
                <a:off x="6299200" y="3602037"/>
                <a:ext cx="273050" cy="350838"/>
              </a:xfrm>
              <a:custGeom>
                <a:avLst/>
                <a:gdLst>
                  <a:gd name="T0" fmla="*/ 0 w 68"/>
                  <a:gd name="T1" fmla="*/ 53 h 87"/>
                  <a:gd name="T2" fmla="*/ 34 w 68"/>
                  <a:gd name="T3" fmla="*/ 87 h 87"/>
                  <a:gd name="T4" fmla="*/ 68 w 68"/>
                  <a:gd name="T5" fmla="*/ 53 h 87"/>
                  <a:gd name="T6" fmla="*/ 54 w 68"/>
                  <a:gd name="T7" fmla="*/ 25 h 87"/>
                  <a:gd name="T8" fmla="*/ 55 w 68"/>
                  <a:gd name="T9" fmla="*/ 19 h 87"/>
                  <a:gd name="T10" fmla="*/ 33 w 68"/>
                  <a:gd name="T11" fmla="*/ 1 h 87"/>
                  <a:gd name="T12" fmla="*/ 12 w 68"/>
                  <a:gd name="T13" fmla="*/ 21 h 87"/>
                  <a:gd name="T14" fmla="*/ 13 w 68"/>
                  <a:gd name="T15" fmla="*/ 26 h 87"/>
                  <a:gd name="T16" fmla="*/ 0 w 68"/>
                  <a:gd name="T17" fmla="*/ 53 h 87"/>
                  <a:gd name="T18" fmla="*/ 24 w 68"/>
                  <a:gd name="T19" fmla="*/ 39 h 87"/>
                  <a:gd name="T20" fmla="*/ 38 w 68"/>
                  <a:gd name="T21" fmla="*/ 51 h 87"/>
                  <a:gd name="T22" fmla="*/ 57 w 68"/>
                  <a:gd name="T23" fmla="*/ 66 h 87"/>
                  <a:gd name="T24" fmla="*/ 34 w 68"/>
                  <a:gd name="T25" fmla="*/ 79 h 87"/>
                  <a:gd name="T26" fmla="*/ 9 w 68"/>
                  <a:gd name="T27" fmla="*/ 59 h 87"/>
                  <a:gd name="T28" fmla="*/ 24 w 68"/>
                  <a:gd name="T29" fmla="*/ 39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 h="87">
                    <a:moveTo>
                      <a:pt x="0" y="53"/>
                    </a:moveTo>
                    <a:cubicBezTo>
                      <a:pt x="0" y="71"/>
                      <a:pt x="15" y="87"/>
                      <a:pt x="34" y="87"/>
                    </a:cubicBezTo>
                    <a:cubicBezTo>
                      <a:pt x="53" y="87"/>
                      <a:pt x="68" y="71"/>
                      <a:pt x="68" y="53"/>
                    </a:cubicBezTo>
                    <a:cubicBezTo>
                      <a:pt x="68" y="41"/>
                      <a:pt x="63" y="31"/>
                      <a:pt x="54" y="25"/>
                    </a:cubicBezTo>
                    <a:cubicBezTo>
                      <a:pt x="55" y="23"/>
                      <a:pt x="55" y="21"/>
                      <a:pt x="55" y="19"/>
                    </a:cubicBezTo>
                    <a:cubicBezTo>
                      <a:pt x="55" y="8"/>
                      <a:pt x="45" y="0"/>
                      <a:pt x="33" y="1"/>
                    </a:cubicBezTo>
                    <a:cubicBezTo>
                      <a:pt x="21" y="1"/>
                      <a:pt x="12" y="11"/>
                      <a:pt x="12" y="21"/>
                    </a:cubicBezTo>
                    <a:cubicBezTo>
                      <a:pt x="13" y="23"/>
                      <a:pt x="13" y="24"/>
                      <a:pt x="13" y="26"/>
                    </a:cubicBezTo>
                    <a:cubicBezTo>
                      <a:pt x="5" y="32"/>
                      <a:pt x="0" y="42"/>
                      <a:pt x="0" y="53"/>
                    </a:cubicBezTo>
                    <a:close/>
                    <a:moveTo>
                      <a:pt x="24" y="39"/>
                    </a:moveTo>
                    <a:cubicBezTo>
                      <a:pt x="24" y="39"/>
                      <a:pt x="27" y="50"/>
                      <a:pt x="38" y="51"/>
                    </a:cubicBezTo>
                    <a:cubicBezTo>
                      <a:pt x="53" y="51"/>
                      <a:pt x="58" y="57"/>
                      <a:pt x="57" y="66"/>
                    </a:cubicBezTo>
                    <a:cubicBezTo>
                      <a:pt x="52" y="74"/>
                      <a:pt x="44" y="79"/>
                      <a:pt x="34" y="79"/>
                    </a:cubicBezTo>
                    <a:cubicBezTo>
                      <a:pt x="22" y="79"/>
                      <a:pt x="12" y="70"/>
                      <a:pt x="9" y="59"/>
                    </a:cubicBezTo>
                    <a:cubicBezTo>
                      <a:pt x="10" y="49"/>
                      <a:pt x="16" y="42"/>
                      <a:pt x="2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17" name="Group 216">
              <a:extLst>
                <a:ext uri="{FF2B5EF4-FFF2-40B4-BE49-F238E27FC236}">
                  <a16:creationId xmlns:a16="http://schemas.microsoft.com/office/drawing/2014/main" id="{8F086BC3-C6AE-44C7-A766-EE5C58F1A144}"/>
                </a:ext>
              </a:extLst>
            </p:cNvPr>
            <p:cNvGrpSpPr/>
            <p:nvPr/>
          </p:nvGrpSpPr>
          <p:grpSpPr>
            <a:xfrm>
              <a:off x="3846402" y="2186502"/>
              <a:ext cx="392930" cy="2040119"/>
              <a:chOff x="3442173" y="2186502"/>
              <a:chExt cx="392930" cy="2040119"/>
            </a:xfrm>
          </p:grpSpPr>
          <p:sp>
            <p:nvSpPr>
              <p:cNvPr id="218" name="Freeform 93">
                <a:extLst>
                  <a:ext uri="{FF2B5EF4-FFF2-40B4-BE49-F238E27FC236}">
                    <a16:creationId xmlns:a16="http://schemas.microsoft.com/office/drawing/2014/main" id="{8836654C-D11C-44FA-91D3-1E2862F72B7E}"/>
                  </a:ext>
                </a:extLst>
              </p:cNvPr>
              <p:cNvSpPr>
                <a:spLocks/>
              </p:cNvSpPr>
              <p:nvPr/>
            </p:nvSpPr>
            <p:spPr bwMode="auto">
              <a:xfrm>
                <a:off x="3442173" y="2329897"/>
                <a:ext cx="190255" cy="319589"/>
              </a:xfrm>
              <a:custGeom>
                <a:avLst/>
                <a:gdLst>
                  <a:gd name="T0" fmla="*/ 184 w 206"/>
                  <a:gd name="T1" fmla="*/ 206 h 347"/>
                  <a:gd name="T2" fmla="*/ 201 w 206"/>
                  <a:gd name="T3" fmla="*/ 195 h 347"/>
                  <a:gd name="T4" fmla="*/ 205 w 206"/>
                  <a:gd name="T5" fmla="*/ 167 h 347"/>
                  <a:gd name="T6" fmla="*/ 205 w 206"/>
                  <a:gd name="T7" fmla="*/ 124 h 347"/>
                  <a:gd name="T8" fmla="*/ 197 w 206"/>
                  <a:gd name="T9" fmla="*/ 71 h 347"/>
                  <a:gd name="T10" fmla="*/ 194 w 206"/>
                  <a:gd name="T11" fmla="*/ 57 h 347"/>
                  <a:gd name="T12" fmla="*/ 189 w 206"/>
                  <a:gd name="T13" fmla="*/ 46 h 347"/>
                  <a:gd name="T14" fmla="*/ 163 w 206"/>
                  <a:gd name="T15" fmla="*/ 31 h 347"/>
                  <a:gd name="T16" fmla="*/ 131 w 206"/>
                  <a:gd name="T17" fmla="*/ 86 h 347"/>
                  <a:gd name="T18" fmla="*/ 112 w 206"/>
                  <a:gd name="T19" fmla="*/ 38 h 347"/>
                  <a:gd name="T20" fmla="*/ 119 w 206"/>
                  <a:gd name="T21" fmla="*/ 23 h 347"/>
                  <a:gd name="T22" fmla="*/ 129 w 206"/>
                  <a:gd name="T23" fmla="*/ 32 h 347"/>
                  <a:gd name="T24" fmla="*/ 132 w 206"/>
                  <a:gd name="T25" fmla="*/ 30 h 347"/>
                  <a:gd name="T26" fmla="*/ 126 w 206"/>
                  <a:gd name="T27" fmla="*/ 3 h 347"/>
                  <a:gd name="T28" fmla="*/ 124 w 206"/>
                  <a:gd name="T29" fmla="*/ 0 h 347"/>
                  <a:gd name="T30" fmla="*/ 119 w 206"/>
                  <a:gd name="T31" fmla="*/ 3 h 347"/>
                  <a:gd name="T32" fmla="*/ 104 w 206"/>
                  <a:gd name="T33" fmla="*/ 10 h 347"/>
                  <a:gd name="T34" fmla="*/ 88 w 206"/>
                  <a:gd name="T35" fmla="*/ 3 h 347"/>
                  <a:gd name="T36" fmla="*/ 84 w 206"/>
                  <a:gd name="T37" fmla="*/ 0 h 347"/>
                  <a:gd name="T38" fmla="*/ 81 w 206"/>
                  <a:gd name="T39" fmla="*/ 3 h 347"/>
                  <a:gd name="T40" fmla="*/ 75 w 206"/>
                  <a:gd name="T41" fmla="*/ 30 h 347"/>
                  <a:gd name="T42" fmla="*/ 78 w 206"/>
                  <a:gd name="T43" fmla="*/ 32 h 347"/>
                  <a:gd name="T44" fmla="*/ 88 w 206"/>
                  <a:gd name="T45" fmla="*/ 23 h 347"/>
                  <a:gd name="T46" fmla="*/ 96 w 206"/>
                  <a:gd name="T47" fmla="*/ 38 h 347"/>
                  <a:gd name="T48" fmla="*/ 76 w 206"/>
                  <a:gd name="T49" fmla="*/ 87 h 347"/>
                  <a:gd name="T50" fmla="*/ 49 w 206"/>
                  <a:gd name="T51" fmla="*/ 34 h 347"/>
                  <a:gd name="T52" fmla="*/ 32 w 206"/>
                  <a:gd name="T53" fmla="*/ 39 h 347"/>
                  <a:gd name="T54" fmla="*/ 21 w 206"/>
                  <a:gd name="T55" fmla="*/ 54 h 347"/>
                  <a:gd name="T56" fmla="*/ 17 w 206"/>
                  <a:gd name="T57" fmla="*/ 64 h 347"/>
                  <a:gd name="T58" fmla="*/ 10 w 206"/>
                  <a:gd name="T59" fmla="*/ 90 h 347"/>
                  <a:gd name="T60" fmla="*/ 0 w 206"/>
                  <a:gd name="T61" fmla="*/ 158 h 347"/>
                  <a:gd name="T62" fmla="*/ 2 w 206"/>
                  <a:gd name="T63" fmla="*/ 193 h 347"/>
                  <a:gd name="T64" fmla="*/ 16 w 206"/>
                  <a:gd name="T65" fmla="*/ 204 h 347"/>
                  <a:gd name="T66" fmla="*/ 29 w 206"/>
                  <a:gd name="T67" fmla="*/ 191 h 347"/>
                  <a:gd name="T68" fmla="*/ 30 w 206"/>
                  <a:gd name="T69" fmla="*/ 192 h 347"/>
                  <a:gd name="T70" fmla="*/ 93 w 206"/>
                  <a:gd name="T71" fmla="*/ 343 h 347"/>
                  <a:gd name="T72" fmla="*/ 113 w 206"/>
                  <a:gd name="T73" fmla="*/ 343 h 347"/>
                  <a:gd name="T74" fmla="*/ 176 w 206"/>
                  <a:gd name="T75" fmla="*/ 20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6" h="347">
                    <a:moveTo>
                      <a:pt x="176" y="200"/>
                    </a:moveTo>
                    <a:cubicBezTo>
                      <a:pt x="178" y="203"/>
                      <a:pt x="181" y="205"/>
                      <a:pt x="184" y="206"/>
                    </a:cubicBezTo>
                    <a:cubicBezTo>
                      <a:pt x="185" y="206"/>
                      <a:pt x="186" y="206"/>
                      <a:pt x="187" y="206"/>
                    </a:cubicBezTo>
                    <a:cubicBezTo>
                      <a:pt x="194" y="206"/>
                      <a:pt x="199" y="202"/>
                      <a:pt x="201" y="195"/>
                    </a:cubicBezTo>
                    <a:cubicBezTo>
                      <a:pt x="201" y="195"/>
                      <a:pt x="201" y="195"/>
                      <a:pt x="201" y="195"/>
                    </a:cubicBezTo>
                    <a:cubicBezTo>
                      <a:pt x="203" y="185"/>
                      <a:pt x="204" y="176"/>
                      <a:pt x="205" y="167"/>
                    </a:cubicBezTo>
                    <a:cubicBezTo>
                      <a:pt x="205" y="164"/>
                      <a:pt x="205" y="162"/>
                      <a:pt x="205" y="160"/>
                    </a:cubicBezTo>
                    <a:cubicBezTo>
                      <a:pt x="206" y="148"/>
                      <a:pt x="206" y="136"/>
                      <a:pt x="205" y="124"/>
                    </a:cubicBezTo>
                    <a:cubicBezTo>
                      <a:pt x="205" y="113"/>
                      <a:pt x="203" y="101"/>
                      <a:pt x="201" y="89"/>
                    </a:cubicBezTo>
                    <a:cubicBezTo>
                      <a:pt x="200" y="83"/>
                      <a:pt x="199" y="77"/>
                      <a:pt x="197" y="71"/>
                    </a:cubicBezTo>
                    <a:cubicBezTo>
                      <a:pt x="197" y="68"/>
                      <a:pt x="196" y="65"/>
                      <a:pt x="195" y="62"/>
                    </a:cubicBezTo>
                    <a:cubicBezTo>
                      <a:pt x="194" y="57"/>
                      <a:pt x="194" y="57"/>
                      <a:pt x="194" y="57"/>
                    </a:cubicBezTo>
                    <a:cubicBezTo>
                      <a:pt x="192" y="53"/>
                      <a:pt x="192" y="53"/>
                      <a:pt x="192" y="53"/>
                    </a:cubicBezTo>
                    <a:cubicBezTo>
                      <a:pt x="192" y="51"/>
                      <a:pt x="191" y="48"/>
                      <a:pt x="189" y="46"/>
                    </a:cubicBezTo>
                    <a:cubicBezTo>
                      <a:pt x="184" y="37"/>
                      <a:pt x="174" y="31"/>
                      <a:pt x="164" y="31"/>
                    </a:cubicBezTo>
                    <a:cubicBezTo>
                      <a:pt x="163" y="31"/>
                      <a:pt x="163" y="31"/>
                      <a:pt x="163" y="31"/>
                    </a:cubicBezTo>
                    <a:cubicBezTo>
                      <a:pt x="136" y="78"/>
                      <a:pt x="136" y="78"/>
                      <a:pt x="136" y="78"/>
                    </a:cubicBezTo>
                    <a:cubicBezTo>
                      <a:pt x="131" y="86"/>
                      <a:pt x="131" y="86"/>
                      <a:pt x="131" y="86"/>
                    </a:cubicBezTo>
                    <a:cubicBezTo>
                      <a:pt x="112" y="43"/>
                      <a:pt x="112" y="43"/>
                      <a:pt x="112" y="43"/>
                    </a:cubicBezTo>
                    <a:cubicBezTo>
                      <a:pt x="111" y="42"/>
                      <a:pt x="111" y="40"/>
                      <a:pt x="112" y="38"/>
                    </a:cubicBezTo>
                    <a:cubicBezTo>
                      <a:pt x="117" y="24"/>
                      <a:pt x="117" y="24"/>
                      <a:pt x="117" y="24"/>
                    </a:cubicBezTo>
                    <a:cubicBezTo>
                      <a:pt x="118" y="24"/>
                      <a:pt x="119" y="23"/>
                      <a:pt x="119" y="23"/>
                    </a:cubicBezTo>
                    <a:cubicBezTo>
                      <a:pt x="120" y="23"/>
                      <a:pt x="120" y="23"/>
                      <a:pt x="121" y="24"/>
                    </a:cubicBezTo>
                    <a:cubicBezTo>
                      <a:pt x="129" y="32"/>
                      <a:pt x="129" y="32"/>
                      <a:pt x="129" y="32"/>
                    </a:cubicBezTo>
                    <a:cubicBezTo>
                      <a:pt x="130" y="32"/>
                      <a:pt x="130" y="32"/>
                      <a:pt x="130" y="32"/>
                    </a:cubicBezTo>
                    <a:cubicBezTo>
                      <a:pt x="131" y="32"/>
                      <a:pt x="133" y="31"/>
                      <a:pt x="132" y="30"/>
                    </a:cubicBezTo>
                    <a:cubicBezTo>
                      <a:pt x="128" y="10"/>
                      <a:pt x="128" y="10"/>
                      <a:pt x="128" y="10"/>
                    </a:cubicBezTo>
                    <a:cubicBezTo>
                      <a:pt x="126" y="3"/>
                      <a:pt x="126" y="3"/>
                      <a:pt x="126" y="3"/>
                    </a:cubicBezTo>
                    <a:cubicBezTo>
                      <a:pt x="126" y="2"/>
                      <a:pt x="126" y="2"/>
                      <a:pt x="126" y="2"/>
                    </a:cubicBezTo>
                    <a:cubicBezTo>
                      <a:pt x="126" y="1"/>
                      <a:pt x="125" y="0"/>
                      <a:pt x="124" y="0"/>
                    </a:cubicBezTo>
                    <a:cubicBezTo>
                      <a:pt x="123" y="0"/>
                      <a:pt x="122" y="0"/>
                      <a:pt x="121" y="1"/>
                    </a:cubicBezTo>
                    <a:cubicBezTo>
                      <a:pt x="121" y="2"/>
                      <a:pt x="120" y="3"/>
                      <a:pt x="119" y="3"/>
                    </a:cubicBezTo>
                    <a:cubicBezTo>
                      <a:pt x="116" y="6"/>
                      <a:pt x="113" y="8"/>
                      <a:pt x="109" y="9"/>
                    </a:cubicBezTo>
                    <a:cubicBezTo>
                      <a:pt x="108" y="10"/>
                      <a:pt x="106" y="10"/>
                      <a:pt x="104" y="10"/>
                    </a:cubicBezTo>
                    <a:cubicBezTo>
                      <a:pt x="102" y="10"/>
                      <a:pt x="100" y="10"/>
                      <a:pt x="98" y="9"/>
                    </a:cubicBezTo>
                    <a:cubicBezTo>
                      <a:pt x="94" y="8"/>
                      <a:pt x="91" y="6"/>
                      <a:pt x="88" y="3"/>
                    </a:cubicBezTo>
                    <a:cubicBezTo>
                      <a:pt x="87" y="3"/>
                      <a:pt x="87" y="2"/>
                      <a:pt x="86" y="1"/>
                    </a:cubicBezTo>
                    <a:cubicBezTo>
                      <a:pt x="85" y="0"/>
                      <a:pt x="85" y="0"/>
                      <a:pt x="84" y="0"/>
                    </a:cubicBezTo>
                    <a:cubicBezTo>
                      <a:pt x="83" y="0"/>
                      <a:pt x="82" y="0"/>
                      <a:pt x="81" y="2"/>
                    </a:cubicBezTo>
                    <a:cubicBezTo>
                      <a:pt x="81" y="3"/>
                      <a:pt x="81" y="3"/>
                      <a:pt x="81" y="3"/>
                    </a:cubicBezTo>
                    <a:cubicBezTo>
                      <a:pt x="80" y="10"/>
                      <a:pt x="80" y="10"/>
                      <a:pt x="80" y="10"/>
                    </a:cubicBezTo>
                    <a:cubicBezTo>
                      <a:pt x="75" y="30"/>
                      <a:pt x="75" y="30"/>
                      <a:pt x="75" y="30"/>
                    </a:cubicBezTo>
                    <a:cubicBezTo>
                      <a:pt x="75" y="31"/>
                      <a:pt x="76" y="32"/>
                      <a:pt x="77" y="32"/>
                    </a:cubicBezTo>
                    <a:cubicBezTo>
                      <a:pt x="78" y="32"/>
                      <a:pt x="78" y="32"/>
                      <a:pt x="78" y="32"/>
                    </a:cubicBezTo>
                    <a:cubicBezTo>
                      <a:pt x="87" y="24"/>
                      <a:pt x="87" y="24"/>
                      <a:pt x="87" y="24"/>
                    </a:cubicBezTo>
                    <a:cubicBezTo>
                      <a:pt x="87" y="23"/>
                      <a:pt x="88" y="23"/>
                      <a:pt x="88" y="23"/>
                    </a:cubicBezTo>
                    <a:cubicBezTo>
                      <a:pt x="89" y="23"/>
                      <a:pt x="90" y="24"/>
                      <a:pt x="90" y="24"/>
                    </a:cubicBezTo>
                    <a:cubicBezTo>
                      <a:pt x="96" y="38"/>
                      <a:pt x="96" y="38"/>
                      <a:pt x="96" y="38"/>
                    </a:cubicBezTo>
                    <a:cubicBezTo>
                      <a:pt x="97" y="40"/>
                      <a:pt x="96" y="42"/>
                      <a:pt x="96" y="43"/>
                    </a:cubicBezTo>
                    <a:cubicBezTo>
                      <a:pt x="76" y="87"/>
                      <a:pt x="76" y="87"/>
                      <a:pt x="76" y="87"/>
                    </a:cubicBezTo>
                    <a:cubicBezTo>
                      <a:pt x="75" y="86"/>
                      <a:pt x="75" y="85"/>
                      <a:pt x="74" y="85"/>
                    </a:cubicBezTo>
                    <a:cubicBezTo>
                      <a:pt x="66" y="67"/>
                      <a:pt x="56" y="49"/>
                      <a:pt x="49" y="34"/>
                    </a:cubicBezTo>
                    <a:cubicBezTo>
                      <a:pt x="48" y="32"/>
                      <a:pt x="47" y="31"/>
                      <a:pt x="46" y="29"/>
                    </a:cubicBezTo>
                    <a:cubicBezTo>
                      <a:pt x="32" y="39"/>
                      <a:pt x="32" y="39"/>
                      <a:pt x="32" y="39"/>
                    </a:cubicBezTo>
                    <a:cubicBezTo>
                      <a:pt x="30" y="41"/>
                      <a:pt x="28" y="42"/>
                      <a:pt x="27" y="44"/>
                    </a:cubicBezTo>
                    <a:cubicBezTo>
                      <a:pt x="25" y="47"/>
                      <a:pt x="23" y="50"/>
                      <a:pt x="21" y="54"/>
                    </a:cubicBezTo>
                    <a:cubicBezTo>
                      <a:pt x="21" y="56"/>
                      <a:pt x="21" y="56"/>
                      <a:pt x="21" y="56"/>
                    </a:cubicBezTo>
                    <a:cubicBezTo>
                      <a:pt x="17" y="64"/>
                      <a:pt x="17" y="64"/>
                      <a:pt x="17" y="64"/>
                    </a:cubicBezTo>
                    <a:cubicBezTo>
                      <a:pt x="16" y="67"/>
                      <a:pt x="16" y="70"/>
                      <a:pt x="15" y="73"/>
                    </a:cubicBezTo>
                    <a:cubicBezTo>
                      <a:pt x="13" y="78"/>
                      <a:pt x="11" y="84"/>
                      <a:pt x="10" y="90"/>
                    </a:cubicBezTo>
                    <a:cubicBezTo>
                      <a:pt x="7" y="101"/>
                      <a:pt x="5" y="112"/>
                      <a:pt x="3" y="124"/>
                    </a:cubicBezTo>
                    <a:cubicBezTo>
                      <a:pt x="2" y="135"/>
                      <a:pt x="1" y="146"/>
                      <a:pt x="0" y="158"/>
                    </a:cubicBezTo>
                    <a:cubicBezTo>
                      <a:pt x="0" y="160"/>
                      <a:pt x="0" y="163"/>
                      <a:pt x="0" y="165"/>
                    </a:cubicBezTo>
                    <a:cubicBezTo>
                      <a:pt x="1" y="174"/>
                      <a:pt x="1" y="184"/>
                      <a:pt x="2" y="193"/>
                    </a:cubicBezTo>
                    <a:cubicBezTo>
                      <a:pt x="3" y="198"/>
                      <a:pt x="8" y="203"/>
                      <a:pt x="14" y="204"/>
                    </a:cubicBezTo>
                    <a:cubicBezTo>
                      <a:pt x="15" y="204"/>
                      <a:pt x="15" y="204"/>
                      <a:pt x="16" y="204"/>
                    </a:cubicBezTo>
                    <a:cubicBezTo>
                      <a:pt x="22" y="204"/>
                      <a:pt x="28" y="199"/>
                      <a:pt x="29" y="192"/>
                    </a:cubicBezTo>
                    <a:cubicBezTo>
                      <a:pt x="29" y="191"/>
                      <a:pt x="29" y="191"/>
                      <a:pt x="29" y="191"/>
                    </a:cubicBezTo>
                    <a:cubicBezTo>
                      <a:pt x="29" y="191"/>
                      <a:pt x="29" y="191"/>
                      <a:pt x="29" y="191"/>
                    </a:cubicBezTo>
                    <a:cubicBezTo>
                      <a:pt x="30" y="191"/>
                      <a:pt x="30" y="192"/>
                      <a:pt x="30" y="192"/>
                    </a:cubicBezTo>
                    <a:cubicBezTo>
                      <a:pt x="30" y="195"/>
                      <a:pt x="31" y="197"/>
                      <a:pt x="31" y="200"/>
                    </a:cubicBezTo>
                    <a:cubicBezTo>
                      <a:pt x="40" y="253"/>
                      <a:pt x="55" y="298"/>
                      <a:pt x="93" y="343"/>
                    </a:cubicBezTo>
                    <a:cubicBezTo>
                      <a:pt x="96" y="345"/>
                      <a:pt x="100" y="347"/>
                      <a:pt x="103" y="347"/>
                    </a:cubicBezTo>
                    <a:cubicBezTo>
                      <a:pt x="107" y="347"/>
                      <a:pt x="111" y="345"/>
                      <a:pt x="113" y="343"/>
                    </a:cubicBezTo>
                    <a:cubicBezTo>
                      <a:pt x="152" y="299"/>
                      <a:pt x="166" y="254"/>
                      <a:pt x="175" y="202"/>
                    </a:cubicBezTo>
                    <a:cubicBezTo>
                      <a:pt x="176" y="201"/>
                      <a:pt x="176" y="201"/>
                      <a:pt x="176" y="200"/>
                    </a:cubicBezTo>
                    <a:close/>
                  </a:path>
                </a:pathLst>
              </a:custGeom>
              <a:solidFill>
                <a:srgbClr val="092F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9" name="Freeform 94">
                <a:extLst>
                  <a:ext uri="{FF2B5EF4-FFF2-40B4-BE49-F238E27FC236}">
                    <a16:creationId xmlns:a16="http://schemas.microsoft.com/office/drawing/2014/main" id="{1EE8331B-9C4A-4400-9DBC-38EA32DD1498}"/>
                  </a:ext>
                </a:extLst>
              </p:cNvPr>
              <p:cNvSpPr>
                <a:spLocks/>
              </p:cNvSpPr>
              <p:nvPr/>
            </p:nvSpPr>
            <p:spPr bwMode="auto">
              <a:xfrm>
                <a:off x="3470444" y="2186502"/>
                <a:ext cx="132185" cy="131954"/>
              </a:xfrm>
              <a:custGeom>
                <a:avLst/>
                <a:gdLst>
                  <a:gd name="T0" fmla="*/ 36 w 143"/>
                  <a:gd name="T1" fmla="*/ 133 h 143"/>
                  <a:gd name="T2" fmla="*/ 72 w 143"/>
                  <a:gd name="T3" fmla="*/ 143 h 143"/>
                  <a:gd name="T4" fmla="*/ 108 w 143"/>
                  <a:gd name="T5" fmla="*/ 133 h 143"/>
                  <a:gd name="T6" fmla="*/ 143 w 143"/>
                  <a:gd name="T7" fmla="*/ 71 h 143"/>
                  <a:gd name="T8" fmla="*/ 72 w 143"/>
                  <a:gd name="T9" fmla="*/ 0 h 143"/>
                  <a:gd name="T10" fmla="*/ 0 w 143"/>
                  <a:gd name="T11" fmla="*/ 71 h 143"/>
                  <a:gd name="T12" fmla="*/ 36 w 143"/>
                  <a:gd name="T13" fmla="*/ 133 h 143"/>
                </a:gdLst>
                <a:ahLst/>
                <a:cxnLst>
                  <a:cxn ang="0">
                    <a:pos x="T0" y="T1"/>
                  </a:cxn>
                  <a:cxn ang="0">
                    <a:pos x="T2" y="T3"/>
                  </a:cxn>
                  <a:cxn ang="0">
                    <a:pos x="T4" y="T5"/>
                  </a:cxn>
                  <a:cxn ang="0">
                    <a:pos x="T6" y="T7"/>
                  </a:cxn>
                  <a:cxn ang="0">
                    <a:pos x="T8" y="T9"/>
                  </a:cxn>
                  <a:cxn ang="0">
                    <a:pos x="T10" y="T11"/>
                  </a:cxn>
                  <a:cxn ang="0">
                    <a:pos x="T12" y="T13"/>
                  </a:cxn>
                </a:cxnLst>
                <a:rect l="0" t="0" r="r" b="b"/>
                <a:pathLst>
                  <a:path w="143" h="143">
                    <a:moveTo>
                      <a:pt x="36" y="133"/>
                    </a:moveTo>
                    <a:cubicBezTo>
                      <a:pt x="47" y="139"/>
                      <a:pt x="59" y="143"/>
                      <a:pt x="72" y="143"/>
                    </a:cubicBezTo>
                    <a:cubicBezTo>
                      <a:pt x="85" y="143"/>
                      <a:pt x="97" y="139"/>
                      <a:pt x="108" y="133"/>
                    </a:cubicBezTo>
                    <a:cubicBezTo>
                      <a:pt x="129" y="120"/>
                      <a:pt x="143" y="97"/>
                      <a:pt x="143" y="71"/>
                    </a:cubicBezTo>
                    <a:cubicBezTo>
                      <a:pt x="143" y="32"/>
                      <a:pt x="111" y="0"/>
                      <a:pt x="72" y="0"/>
                    </a:cubicBezTo>
                    <a:cubicBezTo>
                      <a:pt x="32" y="0"/>
                      <a:pt x="0" y="32"/>
                      <a:pt x="0" y="71"/>
                    </a:cubicBezTo>
                    <a:cubicBezTo>
                      <a:pt x="0" y="98"/>
                      <a:pt x="15" y="121"/>
                      <a:pt x="36" y="133"/>
                    </a:cubicBezTo>
                    <a:close/>
                  </a:path>
                </a:pathLst>
              </a:custGeom>
              <a:solidFill>
                <a:srgbClr val="092F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0" name="Freeform 99">
                <a:extLst>
                  <a:ext uri="{FF2B5EF4-FFF2-40B4-BE49-F238E27FC236}">
                    <a16:creationId xmlns:a16="http://schemas.microsoft.com/office/drawing/2014/main" id="{7A481D0D-8CC0-41E5-8374-0A2DF015B814}"/>
                  </a:ext>
                </a:extLst>
              </p:cNvPr>
              <p:cNvSpPr>
                <a:spLocks/>
              </p:cNvSpPr>
              <p:nvPr/>
            </p:nvSpPr>
            <p:spPr bwMode="auto">
              <a:xfrm>
                <a:off x="3640262" y="2368805"/>
                <a:ext cx="190255" cy="280681"/>
              </a:xfrm>
              <a:custGeom>
                <a:avLst/>
                <a:gdLst>
                  <a:gd name="T0" fmla="*/ 90 w 90"/>
                  <a:gd name="T1" fmla="*/ 70 h 153"/>
                  <a:gd name="T2" fmla="*/ 90 w 90"/>
                  <a:gd name="T3" fmla="*/ 64 h 153"/>
                  <a:gd name="T4" fmla="*/ 89 w 90"/>
                  <a:gd name="T5" fmla="*/ 55 h 153"/>
                  <a:gd name="T6" fmla="*/ 86 w 90"/>
                  <a:gd name="T7" fmla="*/ 40 h 153"/>
                  <a:gd name="T8" fmla="*/ 84 w 90"/>
                  <a:gd name="T9" fmla="*/ 32 h 153"/>
                  <a:gd name="T10" fmla="*/ 83 w 90"/>
                  <a:gd name="T11" fmla="*/ 28 h 153"/>
                  <a:gd name="T12" fmla="*/ 82 w 90"/>
                  <a:gd name="T13" fmla="*/ 25 h 153"/>
                  <a:gd name="T14" fmla="*/ 81 w 90"/>
                  <a:gd name="T15" fmla="*/ 24 h 153"/>
                  <a:gd name="T16" fmla="*/ 79 w 90"/>
                  <a:gd name="T17" fmla="*/ 20 h 153"/>
                  <a:gd name="T18" fmla="*/ 77 w 90"/>
                  <a:gd name="T19" fmla="*/ 17 h 153"/>
                  <a:gd name="T20" fmla="*/ 54 w 90"/>
                  <a:gd name="T21" fmla="*/ 0 h 153"/>
                  <a:gd name="T22" fmla="*/ 53 w 90"/>
                  <a:gd name="T23" fmla="*/ 1 h 153"/>
                  <a:gd name="T24" fmla="*/ 52 w 90"/>
                  <a:gd name="T25" fmla="*/ 2 h 153"/>
                  <a:gd name="T26" fmla="*/ 47 w 90"/>
                  <a:gd name="T27" fmla="*/ 4 h 153"/>
                  <a:gd name="T28" fmla="*/ 45 w 90"/>
                  <a:gd name="T29" fmla="*/ 5 h 153"/>
                  <a:gd name="T30" fmla="*/ 43 w 90"/>
                  <a:gd name="T31" fmla="*/ 4 h 153"/>
                  <a:gd name="T32" fmla="*/ 39 w 90"/>
                  <a:gd name="T33" fmla="*/ 2 h 153"/>
                  <a:gd name="T34" fmla="*/ 38 w 90"/>
                  <a:gd name="T35" fmla="*/ 1 h 153"/>
                  <a:gd name="T36" fmla="*/ 37 w 90"/>
                  <a:gd name="T37" fmla="*/ 0 h 153"/>
                  <a:gd name="T38" fmla="*/ 14 w 90"/>
                  <a:gd name="T39" fmla="*/ 17 h 153"/>
                  <a:gd name="T40" fmla="*/ 12 w 90"/>
                  <a:gd name="T41" fmla="*/ 20 h 153"/>
                  <a:gd name="T42" fmla="*/ 9 w 90"/>
                  <a:gd name="T43" fmla="*/ 24 h 153"/>
                  <a:gd name="T44" fmla="*/ 9 w 90"/>
                  <a:gd name="T45" fmla="*/ 25 h 153"/>
                  <a:gd name="T46" fmla="*/ 8 w 90"/>
                  <a:gd name="T47" fmla="*/ 28 h 153"/>
                  <a:gd name="T48" fmla="*/ 6 w 90"/>
                  <a:gd name="T49" fmla="*/ 32 h 153"/>
                  <a:gd name="T50" fmla="*/ 4 w 90"/>
                  <a:gd name="T51" fmla="*/ 40 h 153"/>
                  <a:gd name="T52" fmla="*/ 1 w 90"/>
                  <a:gd name="T53" fmla="*/ 55 h 153"/>
                  <a:gd name="T54" fmla="*/ 0 w 90"/>
                  <a:gd name="T55" fmla="*/ 64 h 153"/>
                  <a:gd name="T56" fmla="*/ 0 w 90"/>
                  <a:gd name="T57" fmla="*/ 70 h 153"/>
                  <a:gd name="T58" fmla="*/ 0 w 90"/>
                  <a:gd name="T59" fmla="*/ 76 h 153"/>
                  <a:gd name="T60" fmla="*/ 1 w 90"/>
                  <a:gd name="T61" fmla="*/ 84 h 153"/>
                  <a:gd name="T62" fmla="*/ 1 w 90"/>
                  <a:gd name="T63" fmla="*/ 85 h 153"/>
                  <a:gd name="T64" fmla="*/ 6 w 90"/>
                  <a:gd name="T65" fmla="*/ 90 h 153"/>
                  <a:gd name="T66" fmla="*/ 7 w 90"/>
                  <a:gd name="T67" fmla="*/ 90 h 153"/>
                  <a:gd name="T68" fmla="*/ 13 w 90"/>
                  <a:gd name="T69" fmla="*/ 85 h 153"/>
                  <a:gd name="T70" fmla="*/ 13 w 90"/>
                  <a:gd name="T71" fmla="*/ 84 h 153"/>
                  <a:gd name="T72" fmla="*/ 13 w 90"/>
                  <a:gd name="T73" fmla="*/ 84 h 153"/>
                  <a:gd name="T74" fmla="*/ 13 w 90"/>
                  <a:gd name="T75" fmla="*/ 85 h 153"/>
                  <a:gd name="T76" fmla="*/ 41 w 90"/>
                  <a:gd name="T77" fmla="*/ 151 h 153"/>
                  <a:gd name="T78" fmla="*/ 45 w 90"/>
                  <a:gd name="T79" fmla="*/ 153 h 153"/>
                  <a:gd name="T80" fmla="*/ 50 w 90"/>
                  <a:gd name="T81" fmla="*/ 151 h 153"/>
                  <a:gd name="T82" fmla="*/ 78 w 90"/>
                  <a:gd name="T83" fmla="*/ 85 h 153"/>
                  <a:gd name="T84" fmla="*/ 78 w 90"/>
                  <a:gd name="T85" fmla="*/ 84 h 153"/>
                  <a:gd name="T86" fmla="*/ 78 w 90"/>
                  <a:gd name="T87" fmla="*/ 84 h 153"/>
                  <a:gd name="T88" fmla="*/ 78 w 90"/>
                  <a:gd name="T89" fmla="*/ 85 h 153"/>
                  <a:gd name="T90" fmla="*/ 84 w 90"/>
                  <a:gd name="T91" fmla="*/ 90 h 153"/>
                  <a:gd name="T92" fmla="*/ 84 w 90"/>
                  <a:gd name="T93" fmla="*/ 90 h 153"/>
                  <a:gd name="T94" fmla="*/ 89 w 90"/>
                  <a:gd name="T95" fmla="*/ 85 h 153"/>
                  <a:gd name="T96" fmla="*/ 90 w 90"/>
                  <a:gd name="T97" fmla="*/ 84 h 153"/>
                  <a:gd name="T98" fmla="*/ 90 w 90"/>
                  <a:gd name="T99" fmla="*/ 76 h 153"/>
                  <a:gd name="T100" fmla="*/ 90 w 90"/>
                  <a:gd name="T101" fmla="*/ 7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0" h="153">
                    <a:moveTo>
                      <a:pt x="90" y="70"/>
                    </a:moveTo>
                    <a:cubicBezTo>
                      <a:pt x="90" y="68"/>
                      <a:pt x="90" y="66"/>
                      <a:pt x="90" y="64"/>
                    </a:cubicBezTo>
                    <a:cubicBezTo>
                      <a:pt x="90" y="61"/>
                      <a:pt x="90" y="58"/>
                      <a:pt x="89" y="55"/>
                    </a:cubicBezTo>
                    <a:cubicBezTo>
                      <a:pt x="88" y="50"/>
                      <a:pt x="87" y="45"/>
                      <a:pt x="86" y="40"/>
                    </a:cubicBezTo>
                    <a:cubicBezTo>
                      <a:pt x="86" y="37"/>
                      <a:pt x="85" y="35"/>
                      <a:pt x="84" y="32"/>
                    </a:cubicBezTo>
                    <a:cubicBezTo>
                      <a:pt x="84" y="31"/>
                      <a:pt x="83" y="30"/>
                      <a:pt x="83" y="28"/>
                    </a:cubicBezTo>
                    <a:cubicBezTo>
                      <a:pt x="82" y="25"/>
                      <a:pt x="82" y="25"/>
                      <a:pt x="82" y="25"/>
                    </a:cubicBezTo>
                    <a:cubicBezTo>
                      <a:pt x="81" y="24"/>
                      <a:pt x="81" y="24"/>
                      <a:pt x="81" y="24"/>
                    </a:cubicBezTo>
                    <a:cubicBezTo>
                      <a:pt x="81" y="22"/>
                      <a:pt x="80" y="21"/>
                      <a:pt x="79" y="20"/>
                    </a:cubicBezTo>
                    <a:cubicBezTo>
                      <a:pt x="78" y="19"/>
                      <a:pt x="77" y="18"/>
                      <a:pt x="77" y="17"/>
                    </a:cubicBezTo>
                    <a:cubicBezTo>
                      <a:pt x="77" y="17"/>
                      <a:pt x="58" y="0"/>
                      <a:pt x="54" y="0"/>
                    </a:cubicBezTo>
                    <a:cubicBezTo>
                      <a:pt x="54" y="0"/>
                      <a:pt x="53" y="0"/>
                      <a:pt x="53" y="1"/>
                    </a:cubicBezTo>
                    <a:cubicBezTo>
                      <a:pt x="53" y="1"/>
                      <a:pt x="52" y="1"/>
                      <a:pt x="52" y="2"/>
                    </a:cubicBezTo>
                    <a:cubicBezTo>
                      <a:pt x="51" y="3"/>
                      <a:pt x="49" y="4"/>
                      <a:pt x="47" y="4"/>
                    </a:cubicBezTo>
                    <a:cubicBezTo>
                      <a:pt x="47" y="5"/>
                      <a:pt x="46" y="5"/>
                      <a:pt x="45" y="5"/>
                    </a:cubicBezTo>
                    <a:cubicBezTo>
                      <a:pt x="44" y="5"/>
                      <a:pt x="44" y="5"/>
                      <a:pt x="43" y="4"/>
                    </a:cubicBezTo>
                    <a:cubicBezTo>
                      <a:pt x="41" y="4"/>
                      <a:pt x="40" y="3"/>
                      <a:pt x="39" y="2"/>
                    </a:cubicBezTo>
                    <a:cubicBezTo>
                      <a:pt x="38" y="1"/>
                      <a:pt x="38" y="1"/>
                      <a:pt x="38" y="1"/>
                    </a:cubicBezTo>
                    <a:cubicBezTo>
                      <a:pt x="37" y="0"/>
                      <a:pt x="37" y="0"/>
                      <a:pt x="37" y="0"/>
                    </a:cubicBezTo>
                    <a:cubicBezTo>
                      <a:pt x="33" y="0"/>
                      <a:pt x="14" y="17"/>
                      <a:pt x="14" y="17"/>
                    </a:cubicBezTo>
                    <a:cubicBezTo>
                      <a:pt x="13" y="18"/>
                      <a:pt x="12" y="19"/>
                      <a:pt x="12" y="20"/>
                    </a:cubicBezTo>
                    <a:cubicBezTo>
                      <a:pt x="11" y="21"/>
                      <a:pt x="10" y="22"/>
                      <a:pt x="9" y="24"/>
                    </a:cubicBezTo>
                    <a:cubicBezTo>
                      <a:pt x="9" y="25"/>
                      <a:pt x="9" y="25"/>
                      <a:pt x="9" y="25"/>
                    </a:cubicBezTo>
                    <a:cubicBezTo>
                      <a:pt x="8" y="28"/>
                      <a:pt x="8" y="28"/>
                      <a:pt x="8" y="28"/>
                    </a:cubicBezTo>
                    <a:cubicBezTo>
                      <a:pt x="7" y="30"/>
                      <a:pt x="7" y="31"/>
                      <a:pt x="6" y="32"/>
                    </a:cubicBezTo>
                    <a:cubicBezTo>
                      <a:pt x="6" y="35"/>
                      <a:pt x="5" y="37"/>
                      <a:pt x="4" y="40"/>
                    </a:cubicBezTo>
                    <a:cubicBezTo>
                      <a:pt x="3" y="45"/>
                      <a:pt x="2" y="50"/>
                      <a:pt x="1" y="55"/>
                    </a:cubicBezTo>
                    <a:cubicBezTo>
                      <a:pt x="1" y="58"/>
                      <a:pt x="1" y="61"/>
                      <a:pt x="0" y="64"/>
                    </a:cubicBezTo>
                    <a:cubicBezTo>
                      <a:pt x="0" y="66"/>
                      <a:pt x="0" y="68"/>
                      <a:pt x="0" y="70"/>
                    </a:cubicBezTo>
                    <a:cubicBezTo>
                      <a:pt x="0" y="72"/>
                      <a:pt x="0" y="74"/>
                      <a:pt x="0" y="76"/>
                    </a:cubicBezTo>
                    <a:cubicBezTo>
                      <a:pt x="0" y="79"/>
                      <a:pt x="1" y="82"/>
                      <a:pt x="1" y="84"/>
                    </a:cubicBezTo>
                    <a:cubicBezTo>
                      <a:pt x="1" y="85"/>
                      <a:pt x="1" y="85"/>
                      <a:pt x="1" y="85"/>
                    </a:cubicBezTo>
                    <a:cubicBezTo>
                      <a:pt x="1" y="87"/>
                      <a:pt x="3" y="90"/>
                      <a:pt x="6" y="90"/>
                    </a:cubicBezTo>
                    <a:cubicBezTo>
                      <a:pt x="6" y="90"/>
                      <a:pt x="7" y="90"/>
                      <a:pt x="7" y="90"/>
                    </a:cubicBezTo>
                    <a:cubicBezTo>
                      <a:pt x="10" y="90"/>
                      <a:pt x="12" y="88"/>
                      <a:pt x="13" y="85"/>
                    </a:cubicBezTo>
                    <a:cubicBezTo>
                      <a:pt x="13" y="84"/>
                      <a:pt x="13" y="84"/>
                      <a:pt x="13" y="84"/>
                    </a:cubicBezTo>
                    <a:cubicBezTo>
                      <a:pt x="13" y="84"/>
                      <a:pt x="13" y="84"/>
                      <a:pt x="13" y="84"/>
                    </a:cubicBezTo>
                    <a:cubicBezTo>
                      <a:pt x="13" y="84"/>
                      <a:pt x="13" y="84"/>
                      <a:pt x="13" y="85"/>
                    </a:cubicBezTo>
                    <a:cubicBezTo>
                      <a:pt x="17" y="109"/>
                      <a:pt x="23" y="130"/>
                      <a:pt x="41" y="151"/>
                    </a:cubicBezTo>
                    <a:cubicBezTo>
                      <a:pt x="42" y="152"/>
                      <a:pt x="44" y="153"/>
                      <a:pt x="45" y="153"/>
                    </a:cubicBezTo>
                    <a:cubicBezTo>
                      <a:pt x="47" y="153"/>
                      <a:pt x="48" y="152"/>
                      <a:pt x="50" y="151"/>
                    </a:cubicBezTo>
                    <a:cubicBezTo>
                      <a:pt x="67" y="130"/>
                      <a:pt x="74" y="109"/>
                      <a:pt x="78" y="85"/>
                    </a:cubicBezTo>
                    <a:cubicBezTo>
                      <a:pt x="78" y="84"/>
                      <a:pt x="78" y="84"/>
                      <a:pt x="78" y="84"/>
                    </a:cubicBezTo>
                    <a:cubicBezTo>
                      <a:pt x="78" y="84"/>
                      <a:pt x="78" y="84"/>
                      <a:pt x="78" y="84"/>
                    </a:cubicBezTo>
                    <a:cubicBezTo>
                      <a:pt x="78" y="85"/>
                      <a:pt x="78" y="85"/>
                      <a:pt x="78" y="85"/>
                    </a:cubicBezTo>
                    <a:cubicBezTo>
                      <a:pt x="78" y="88"/>
                      <a:pt x="81" y="90"/>
                      <a:pt x="84" y="90"/>
                    </a:cubicBezTo>
                    <a:cubicBezTo>
                      <a:pt x="84" y="90"/>
                      <a:pt x="84" y="90"/>
                      <a:pt x="84" y="90"/>
                    </a:cubicBezTo>
                    <a:cubicBezTo>
                      <a:pt x="87" y="90"/>
                      <a:pt x="89" y="87"/>
                      <a:pt x="89" y="85"/>
                    </a:cubicBezTo>
                    <a:cubicBezTo>
                      <a:pt x="89" y="85"/>
                      <a:pt x="90" y="85"/>
                      <a:pt x="90" y="84"/>
                    </a:cubicBezTo>
                    <a:cubicBezTo>
                      <a:pt x="90" y="82"/>
                      <a:pt x="90" y="79"/>
                      <a:pt x="90" y="76"/>
                    </a:cubicBezTo>
                    <a:cubicBezTo>
                      <a:pt x="90" y="74"/>
                      <a:pt x="90" y="72"/>
                      <a:pt x="90" y="70"/>
                    </a:cubicBezTo>
                    <a:close/>
                  </a:path>
                </a:pathLst>
              </a:custGeom>
              <a:solidFill>
                <a:srgbClr val="092F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1" name="Freeform 100">
                <a:extLst>
                  <a:ext uri="{FF2B5EF4-FFF2-40B4-BE49-F238E27FC236}">
                    <a16:creationId xmlns:a16="http://schemas.microsoft.com/office/drawing/2014/main" id="{CE8D2880-D834-4A6B-B4B7-D9F0C9471283}"/>
                  </a:ext>
                </a:extLst>
              </p:cNvPr>
              <p:cNvSpPr>
                <a:spLocks noEditPoints="1"/>
              </p:cNvSpPr>
              <p:nvPr/>
            </p:nvSpPr>
            <p:spPr bwMode="auto">
              <a:xfrm>
                <a:off x="3663627" y="2186506"/>
                <a:ext cx="143526" cy="159873"/>
              </a:xfrm>
              <a:custGeom>
                <a:avLst/>
                <a:gdLst>
                  <a:gd name="T0" fmla="*/ 0 w 68"/>
                  <a:gd name="T1" fmla="*/ 53 h 87"/>
                  <a:gd name="T2" fmla="*/ 34 w 68"/>
                  <a:gd name="T3" fmla="*/ 87 h 87"/>
                  <a:gd name="T4" fmla="*/ 68 w 68"/>
                  <a:gd name="T5" fmla="*/ 53 h 87"/>
                  <a:gd name="T6" fmla="*/ 54 w 68"/>
                  <a:gd name="T7" fmla="*/ 25 h 87"/>
                  <a:gd name="T8" fmla="*/ 55 w 68"/>
                  <a:gd name="T9" fmla="*/ 19 h 87"/>
                  <a:gd name="T10" fmla="*/ 33 w 68"/>
                  <a:gd name="T11" fmla="*/ 1 h 87"/>
                  <a:gd name="T12" fmla="*/ 12 w 68"/>
                  <a:gd name="T13" fmla="*/ 21 h 87"/>
                  <a:gd name="T14" fmla="*/ 13 w 68"/>
                  <a:gd name="T15" fmla="*/ 26 h 87"/>
                  <a:gd name="T16" fmla="*/ 0 w 68"/>
                  <a:gd name="T17" fmla="*/ 53 h 87"/>
                  <a:gd name="T18" fmla="*/ 24 w 68"/>
                  <a:gd name="T19" fmla="*/ 39 h 87"/>
                  <a:gd name="T20" fmla="*/ 38 w 68"/>
                  <a:gd name="T21" fmla="*/ 51 h 87"/>
                  <a:gd name="T22" fmla="*/ 57 w 68"/>
                  <a:gd name="T23" fmla="*/ 66 h 87"/>
                  <a:gd name="T24" fmla="*/ 34 w 68"/>
                  <a:gd name="T25" fmla="*/ 79 h 87"/>
                  <a:gd name="T26" fmla="*/ 9 w 68"/>
                  <a:gd name="T27" fmla="*/ 59 h 87"/>
                  <a:gd name="T28" fmla="*/ 24 w 68"/>
                  <a:gd name="T29" fmla="*/ 39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 h="87">
                    <a:moveTo>
                      <a:pt x="0" y="53"/>
                    </a:moveTo>
                    <a:cubicBezTo>
                      <a:pt x="0" y="71"/>
                      <a:pt x="15" y="87"/>
                      <a:pt x="34" y="87"/>
                    </a:cubicBezTo>
                    <a:cubicBezTo>
                      <a:pt x="53" y="87"/>
                      <a:pt x="68" y="71"/>
                      <a:pt x="68" y="53"/>
                    </a:cubicBezTo>
                    <a:cubicBezTo>
                      <a:pt x="68" y="41"/>
                      <a:pt x="63" y="31"/>
                      <a:pt x="54" y="25"/>
                    </a:cubicBezTo>
                    <a:cubicBezTo>
                      <a:pt x="55" y="23"/>
                      <a:pt x="55" y="21"/>
                      <a:pt x="55" y="19"/>
                    </a:cubicBezTo>
                    <a:cubicBezTo>
                      <a:pt x="55" y="8"/>
                      <a:pt x="45" y="0"/>
                      <a:pt x="33" y="1"/>
                    </a:cubicBezTo>
                    <a:cubicBezTo>
                      <a:pt x="21" y="1"/>
                      <a:pt x="12" y="11"/>
                      <a:pt x="12" y="21"/>
                    </a:cubicBezTo>
                    <a:cubicBezTo>
                      <a:pt x="13" y="23"/>
                      <a:pt x="13" y="24"/>
                      <a:pt x="13" y="26"/>
                    </a:cubicBezTo>
                    <a:cubicBezTo>
                      <a:pt x="5" y="32"/>
                      <a:pt x="0" y="42"/>
                      <a:pt x="0" y="53"/>
                    </a:cubicBezTo>
                    <a:close/>
                    <a:moveTo>
                      <a:pt x="24" y="39"/>
                    </a:moveTo>
                    <a:cubicBezTo>
                      <a:pt x="24" y="39"/>
                      <a:pt x="27" y="50"/>
                      <a:pt x="38" y="51"/>
                    </a:cubicBezTo>
                    <a:cubicBezTo>
                      <a:pt x="53" y="51"/>
                      <a:pt x="58" y="57"/>
                      <a:pt x="57" y="66"/>
                    </a:cubicBezTo>
                    <a:cubicBezTo>
                      <a:pt x="52" y="74"/>
                      <a:pt x="44" y="79"/>
                      <a:pt x="34" y="79"/>
                    </a:cubicBezTo>
                    <a:cubicBezTo>
                      <a:pt x="22" y="79"/>
                      <a:pt x="12" y="70"/>
                      <a:pt x="9" y="59"/>
                    </a:cubicBezTo>
                    <a:cubicBezTo>
                      <a:pt x="10" y="49"/>
                      <a:pt x="16" y="42"/>
                      <a:pt x="24" y="39"/>
                    </a:cubicBezTo>
                    <a:close/>
                  </a:path>
                </a:pathLst>
              </a:custGeom>
              <a:solidFill>
                <a:srgbClr val="092F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222" name="Group 221">
                <a:extLst>
                  <a:ext uri="{FF2B5EF4-FFF2-40B4-BE49-F238E27FC236}">
                    <a16:creationId xmlns:a16="http://schemas.microsoft.com/office/drawing/2014/main" id="{B054031A-2050-457E-9674-E2D49ED4765B}"/>
                  </a:ext>
                </a:extLst>
              </p:cNvPr>
              <p:cNvGrpSpPr/>
              <p:nvPr/>
            </p:nvGrpSpPr>
            <p:grpSpPr>
              <a:xfrm>
                <a:off x="3446759" y="3763637"/>
                <a:ext cx="190255" cy="462984"/>
                <a:chOff x="4416425" y="3668713"/>
                <a:chExt cx="395288" cy="963613"/>
              </a:xfrm>
              <a:solidFill>
                <a:srgbClr val="092F57"/>
              </a:solidFill>
            </p:grpSpPr>
            <p:sp>
              <p:nvSpPr>
                <p:cNvPr id="238" name="Freeform 93">
                  <a:extLst>
                    <a:ext uri="{FF2B5EF4-FFF2-40B4-BE49-F238E27FC236}">
                      <a16:creationId xmlns:a16="http://schemas.microsoft.com/office/drawing/2014/main" id="{2FB85BEF-CF79-4C70-A715-25E52065F70E}"/>
                    </a:ext>
                  </a:extLst>
                </p:cNvPr>
                <p:cNvSpPr>
                  <a:spLocks/>
                </p:cNvSpPr>
                <p:nvPr/>
              </p:nvSpPr>
              <p:spPr bwMode="auto">
                <a:xfrm>
                  <a:off x="4416425" y="3967163"/>
                  <a:ext cx="395288" cy="665163"/>
                </a:xfrm>
                <a:custGeom>
                  <a:avLst/>
                  <a:gdLst>
                    <a:gd name="T0" fmla="*/ 184 w 206"/>
                    <a:gd name="T1" fmla="*/ 206 h 347"/>
                    <a:gd name="T2" fmla="*/ 201 w 206"/>
                    <a:gd name="T3" fmla="*/ 195 h 347"/>
                    <a:gd name="T4" fmla="*/ 205 w 206"/>
                    <a:gd name="T5" fmla="*/ 167 h 347"/>
                    <a:gd name="T6" fmla="*/ 205 w 206"/>
                    <a:gd name="T7" fmla="*/ 124 h 347"/>
                    <a:gd name="T8" fmla="*/ 197 w 206"/>
                    <a:gd name="T9" fmla="*/ 71 h 347"/>
                    <a:gd name="T10" fmla="*/ 194 w 206"/>
                    <a:gd name="T11" fmla="*/ 57 h 347"/>
                    <a:gd name="T12" fmla="*/ 189 w 206"/>
                    <a:gd name="T13" fmla="*/ 46 h 347"/>
                    <a:gd name="T14" fmla="*/ 163 w 206"/>
                    <a:gd name="T15" fmla="*/ 31 h 347"/>
                    <a:gd name="T16" fmla="*/ 131 w 206"/>
                    <a:gd name="T17" fmla="*/ 86 h 347"/>
                    <a:gd name="T18" fmla="*/ 112 w 206"/>
                    <a:gd name="T19" fmla="*/ 38 h 347"/>
                    <a:gd name="T20" fmla="*/ 119 w 206"/>
                    <a:gd name="T21" fmla="*/ 23 h 347"/>
                    <a:gd name="T22" fmla="*/ 129 w 206"/>
                    <a:gd name="T23" fmla="*/ 32 h 347"/>
                    <a:gd name="T24" fmla="*/ 132 w 206"/>
                    <a:gd name="T25" fmla="*/ 30 h 347"/>
                    <a:gd name="T26" fmla="*/ 126 w 206"/>
                    <a:gd name="T27" fmla="*/ 3 h 347"/>
                    <a:gd name="T28" fmla="*/ 124 w 206"/>
                    <a:gd name="T29" fmla="*/ 0 h 347"/>
                    <a:gd name="T30" fmla="*/ 119 w 206"/>
                    <a:gd name="T31" fmla="*/ 3 h 347"/>
                    <a:gd name="T32" fmla="*/ 104 w 206"/>
                    <a:gd name="T33" fmla="*/ 10 h 347"/>
                    <a:gd name="T34" fmla="*/ 88 w 206"/>
                    <a:gd name="T35" fmla="*/ 3 h 347"/>
                    <a:gd name="T36" fmla="*/ 84 w 206"/>
                    <a:gd name="T37" fmla="*/ 0 h 347"/>
                    <a:gd name="T38" fmla="*/ 81 w 206"/>
                    <a:gd name="T39" fmla="*/ 3 h 347"/>
                    <a:gd name="T40" fmla="*/ 75 w 206"/>
                    <a:gd name="T41" fmla="*/ 30 h 347"/>
                    <a:gd name="T42" fmla="*/ 78 w 206"/>
                    <a:gd name="T43" fmla="*/ 32 h 347"/>
                    <a:gd name="T44" fmla="*/ 88 w 206"/>
                    <a:gd name="T45" fmla="*/ 23 h 347"/>
                    <a:gd name="T46" fmla="*/ 96 w 206"/>
                    <a:gd name="T47" fmla="*/ 38 h 347"/>
                    <a:gd name="T48" fmla="*/ 76 w 206"/>
                    <a:gd name="T49" fmla="*/ 87 h 347"/>
                    <a:gd name="T50" fmla="*/ 49 w 206"/>
                    <a:gd name="T51" fmla="*/ 34 h 347"/>
                    <a:gd name="T52" fmla="*/ 32 w 206"/>
                    <a:gd name="T53" fmla="*/ 39 h 347"/>
                    <a:gd name="T54" fmla="*/ 21 w 206"/>
                    <a:gd name="T55" fmla="*/ 54 h 347"/>
                    <a:gd name="T56" fmla="*/ 17 w 206"/>
                    <a:gd name="T57" fmla="*/ 64 h 347"/>
                    <a:gd name="T58" fmla="*/ 10 w 206"/>
                    <a:gd name="T59" fmla="*/ 90 h 347"/>
                    <a:gd name="T60" fmla="*/ 0 w 206"/>
                    <a:gd name="T61" fmla="*/ 158 h 347"/>
                    <a:gd name="T62" fmla="*/ 2 w 206"/>
                    <a:gd name="T63" fmla="*/ 193 h 347"/>
                    <a:gd name="T64" fmla="*/ 16 w 206"/>
                    <a:gd name="T65" fmla="*/ 204 h 347"/>
                    <a:gd name="T66" fmla="*/ 29 w 206"/>
                    <a:gd name="T67" fmla="*/ 191 h 347"/>
                    <a:gd name="T68" fmla="*/ 30 w 206"/>
                    <a:gd name="T69" fmla="*/ 192 h 347"/>
                    <a:gd name="T70" fmla="*/ 93 w 206"/>
                    <a:gd name="T71" fmla="*/ 343 h 347"/>
                    <a:gd name="T72" fmla="*/ 113 w 206"/>
                    <a:gd name="T73" fmla="*/ 343 h 347"/>
                    <a:gd name="T74" fmla="*/ 176 w 206"/>
                    <a:gd name="T75" fmla="*/ 20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6" h="347">
                      <a:moveTo>
                        <a:pt x="176" y="200"/>
                      </a:moveTo>
                      <a:cubicBezTo>
                        <a:pt x="178" y="203"/>
                        <a:pt x="181" y="205"/>
                        <a:pt x="184" y="206"/>
                      </a:cubicBezTo>
                      <a:cubicBezTo>
                        <a:pt x="185" y="206"/>
                        <a:pt x="186" y="206"/>
                        <a:pt x="187" y="206"/>
                      </a:cubicBezTo>
                      <a:cubicBezTo>
                        <a:pt x="194" y="206"/>
                        <a:pt x="199" y="202"/>
                        <a:pt x="201" y="195"/>
                      </a:cubicBezTo>
                      <a:cubicBezTo>
                        <a:pt x="201" y="195"/>
                        <a:pt x="201" y="195"/>
                        <a:pt x="201" y="195"/>
                      </a:cubicBezTo>
                      <a:cubicBezTo>
                        <a:pt x="203" y="185"/>
                        <a:pt x="204" y="176"/>
                        <a:pt x="205" y="167"/>
                      </a:cubicBezTo>
                      <a:cubicBezTo>
                        <a:pt x="205" y="164"/>
                        <a:pt x="205" y="162"/>
                        <a:pt x="205" y="160"/>
                      </a:cubicBezTo>
                      <a:cubicBezTo>
                        <a:pt x="206" y="148"/>
                        <a:pt x="206" y="136"/>
                        <a:pt x="205" y="124"/>
                      </a:cubicBezTo>
                      <a:cubicBezTo>
                        <a:pt x="205" y="113"/>
                        <a:pt x="203" y="101"/>
                        <a:pt x="201" y="89"/>
                      </a:cubicBezTo>
                      <a:cubicBezTo>
                        <a:pt x="200" y="83"/>
                        <a:pt x="199" y="77"/>
                        <a:pt x="197" y="71"/>
                      </a:cubicBezTo>
                      <a:cubicBezTo>
                        <a:pt x="197" y="68"/>
                        <a:pt x="196" y="65"/>
                        <a:pt x="195" y="62"/>
                      </a:cubicBezTo>
                      <a:cubicBezTo>
                        <a:pt x="194" y="57"/>
                        <a:pt x="194" y="57"/>
                        <a:pt x="194" y="57"/>
                      </a:cubicBezTo>
                      <a:cubicBezTo>
                        <a:pt x="192" y="53"/>
                        <a:pt x="192" y="53"/>
                        <a:pt x="192" y="53"/>
                      </a:cubicBezTo>
                      <a:cubicBezTo>
                        <a:pt x="192" y="51"/>
                        <a:pt x="191" y="48"/>
                        <a:pt x="189" y="46"/>
                      </a:cubicBezTo>
                      <a:cubicBezTo>
                        <a:pt x="184" y="37"/>
                        <a:pt x="174" y="31"/>
                        <a:pt x="164" y="31"/>
                      </a:cubicBezTo>
                      <a:cubicBezTo>
                        <a:pt x="163" y="31"/>
                        <a:pt x="163" y="31"/>
                        <a:pt x="163" y="31"/>
                      </a:cubicBezTo>
                      <a:cubicBezTo>
                        <a:pt x="136" y="78"/>
                        <a:pt x="136" y="78"/>
                        <a:pt x="136" y="78"/>
                      </a:cubicBezTo>
                      <a:cubicBezTo>
                        <a:pt x="131" y="86"/>
                        <a:pt x="131" y="86"/>
                        <a:pt x="131" y="86"/>
                      </a:cubicBezTo>
                      <a:cubicBezTo>
                        <a:pt x="112" y="43"/>
                        <a:pt x="112" y="43"/>
                        <a:pt x="112" y="43"/>
                      </a:cubicBezTo>
                      <a:cubicBezTo>
                        <a:pt x="111" y="42"/>
                        <a:pt x="111" y="40"/>
                        <a:pt x="112" y="38"/>
                      </a:cubicBezTo>
                      <a:cubicBezTo>
                        <a:pt x="117" y="24"/>
                        <a:pt x="117" y="24"/>
                        <a:pt x="117" y="24"/>
                      </a:cubicBezTo>
                      <a:cubicBezTo>
                        <a:pt x="118" y="24"/>
                        <a:pt x="119" y="23"/>
                        <a:pt x="119" y="23"/>
                      </a:cubicBezTo>
                      <a:cubicBezTo>
                        <a:pt x="120" y="23"/>
                        <a:pt x="120" y="23"/>
                        <a:pt x="121" y="24"/>
                      </a:cubicBezTo>
                      <a:cubicBezTo>
                        <a:pt x="129" y="32"/>
                        <a:pt x="129" y="32"/>
                        <a:pt x="129" y="32"/>
                      </a:cubicBezTo>
                      <a:cubicBezTo>
                        <a:pt x="130" y="32"/>
                        <a:pt x="130" y="32"/>
                        <a:pt x="130" y="32"/>
                      </a:cubicBezTo>
                      <a:cubicBezTo>
                        <a:pt x="131" y="32"/>
                        <a:pt x="133" y="31"/>
                        <a:pt x="132" y="30"/>
                      </a:cubicBezTo>
                      <a:cubicBezTo>
                        <a:pt x="128" y="10"/>
                        <a:pt x="128" y="10"/>
                        <a:pt x="128" y="10"/>
                      </a:cubicBezTo>
                      <a:cubicBezTo>
                        <a:pt x="126" y="3"/>
                        <a:pt x="126" y="3"/>
                        <a:pt x="126" y="3"/>
                      </a:cubicBezTo>
                      <a:cubicBezTo>
                        <a:pt x="126" y="2"/>
                        <a:pt x="126" y="2"/>
                        <a:pt x="126" y="2"/>
                      </a:cubicBezTo>
                      <a:cubicBezTo>
                        <a:pt x="126" y="1"/>
                        <a:pt x="125" y="0"/>
                        <a:pt x="124" y="0"/>
                      </a:cubicBezTo>
                      <a:cubicBezTo>
                        <a:pt x="123" y="0"/>
                        <a:pt x="122" y="0"/>
                        <a:pt x="121" y="1"/>
                      </a:cubicBezTo>
                      <a:cubicBezTo>
                        <a:pt x="121" y="2"/>
                        <a:pt x="120" y="3"/>
                        <a:pt x="119" y="3"/>
                      </a:cubicBezTo>
                      <a:cubicBezTo>
                        <a:pt x="116" y="6"/>
                        <a:pt x="113" y="8"/>
                        <a:pt x="109" y="9"/>
                      </a:cubicBezTo>
                      <a:cubicBezTo>
                        <a:pt x="108" y="10"/>
                        <a:pt x="106" y="10"/>
                        <a:pt x="104" y="10"/>
                      </a:cubicBezTo>
                      <a:cubicBezTo>
                        <a:pt x="102" y="10"/>
                        <a:pt x="100" y="10"/>
                        <a:pt x="98" y="9"/>
                      </a:cubicBezTo>
                      <a:cubicBezTo>
                        <a:pt x="94" y="8"/>
                        <a:pt x="91" y="6"/>
                        <a:pt x="88" y="3"/>
                      </a:cubicBezTo>
                      <a:cubicBezTo>
                        <a:pt x="87" y="3"/>
                        <a:pt x="87" y="2"/>
                        <a:pt x="86" y="1"/>
                      </a:cubicBezTo>
                      <a:cubicBezTo>
                        <a:pt x="85" y="0"/>
                        <a:pt x="85" y="0"/>
                        <a:pt x="84" y="0"/>
                      </a:cubicBezTo>
                      <a:cubicBezTo>
                        <a:pt x="83" y="0"/>
                        <a:pt x="82" y="0"/>
                        <a:pt x="81" y="2"/>
                      </a:cubicBezTo>
                      <a:cubicBezTo>
                        <a:pt x="81" y="3"/>
                        <a:pt x="81" y="3"/>
                        <a:pt x="81" y="3"/>
                      </a:cubicBezTo>
                      <a:cubicBezTo>
                        <a:pt x="80" y="10"/>
                        <a:pt x="80" y="10"/>
                        <a:pt x="80" y="10"/>
                      </a:cubicBezTo>
                      <a:cubicBezTo>
                        <a:pt x="75" y="30"/>
                        <a:pt x="75" y="30"/>
                        <a:pt x="75" y="30"/>
                      </a:cubicBezTo>
                      <a:cubicBezTo>
                        <a:pt x="75" y="31"/>
                        <a:pt x="76" y="32"/>
                        <a:pt x="77" y="32"/>
                      </a:cubicBezTo>
                      <a:cubicBezTo>
                        <a:pt x="78" y="32"/>
                        <a:pt x="78" y="32"/>
                        <a:pt x="78" y="32"/>
                      </a:cubicBezTo>
                      <a:cubicBezTo>
                        <a:pt x="87" y="24"/>
                        <a:pt x="87" y="24"/>
                        <a:pt x="87" y="24"/>
                      </a:cubicBezTo>
                      <a:cubicBezTo>
                        <a:pt x="87" y="23"/>
                        <a:pt x="88" y="23"/>
                        <a:pt x="88" y="23"/>
                      </a:cubicBezTo>
                      <a:cubicBezTo>
                        <a:pt x="89" y="23"/>
                        <a:pt x="90" y="24"/>
                        <a:pt x="90" y="24"/>
                      </a:cubicBezTo>
                      <a:cubicBezTo>
                        <a:pt x="96" y="38"/>
                        <a:pt x="96" y="38"/>
                        <a:pt x="96" y="38"/>
                      </a:cubicBezTo>
                      <a:cubicBezTo>
                        <a:pt x="97" y="40"/>
                        <a:pt x="96" y="42"/>
                        <a:pt x="96" y="43"/>
                      </a:cubicBezTo>
                      <a:cubicBezTo>
                        <a:pt x="76" y="87"/>
                        <a:pt x="76" y="87"/>
                        <a:pt x="76" y="87"/>
                      </a:cubicBezTo>
                      <a:cubicBezTo>
                        <a:pt x="75" y="86"/>
                        <a:pt x="75" y="85"/>
                        <a:pt x="74" y="85"/>
                      </a:cubicBezTo>
                      <a:cubicBezTo>
                        <a:pt x="66" y="67"/>
                        <a:pt x="56" y="49"/>
                        <a:pt x="49" y="34"/>
                      </a:cubicBezTo>
                      <a:cubicBezTo>
                        <a:pt x="48" y="32"/>
                        <a:pt x="47" y="31"/>
                        <a:pt x="46" y="29"/>
                      </a:cubicBezTo>
                      <a:cubicBezTo>
                        <a:pt x="32" y="39"/>
                        <a:pt x="32" y="39"/>
                        <a:pt x="32" y="39"/>
                      </a:cubicBezTo>
                      <a:cubicBezTo>
                        <a:pt x="30" y="41"/>
                        <a:pt x="28" y="42"/>
                        <a:pt x="27" y="44"/>
                      </a:cubicBezTo>
                      <a:cubicBezTo>
                        <a:pt x="25" y="47"/>
                        <a:pt x="23" y="50"/>
                        <a:pt x="21" y="54"/>
                      </a:cubicBezTo>
                      <a:cubicBezTo>
                        <a:pt x="21" y="56"/>
                        <a:pt x="21" y="56"/>
                        <a:pt x="21" y="56"/>
                      </a:cubicBezTo>
                      <a:cubicBezTo>
                        <a:pt x="17" y="64"/>
                        <a:pt x="17" y="64"/>
                        <a:pt x="17" y="64"/>
                      </a:cubicBezTo>
                      <a:cubicBezTo>
                        <a:pt x="16" y="67"/>
                        <a:pt x="16" y="70"/>
                        <a:pt x="15" y="73"/>
                      </a:cubicBezTo>
                      <a:cubicBezTo>
                        <a:pt x="13" y="78"/>
                        <a:pt x="11" y="84"/>
                        <a:pt x="10" y="90"/>
                      </a:cubicBezTo>
                      <a:cubicBezTo>
                        <a:pt x="7" y="101"/>
                        <a:pt x="5" y="112"/>
                        <a:pt x="3" y="124"/>
                      </a:cubicBezTo>
                      <a:cubicBezTo>
                        <a:pt x="2" y="135"/>
                        <a:pt x="1" y="146"/>
                        <a:pt x="0" y="158"/>
                      </a:cubicBezTo>
                      <a:cubicBezTo>
                        <a:pt x="0" y="160"/>
                        <a:pt x="0" y="163"/>
                        <a:pt x="0" y="165"/>
                      </a:cubicBezTo>
                      <a:cubicBezTo>
                        <a:pt x="1" y="174"/>
                        <a:pt x="1" y="184"/>
                        <a:pt x="2" y="193"/>
                      </a:cubicBezTo>
                      <a:cubicBezTo>
                        <a:pt x="3" y="198"/>
                        <a:pt x="8" y="203"/>
                        <a:pt x="14" y="204"/>
                      </a:cubicBezTo>
                      <a:cubicBezTo>
                        <a:pt x="15" y="204"/>
                        <a:pt x="15" y="204"/>
                        <a:pt x="16" y="204"/>
                      </a:cubicBezTo>
                      <a:cubicBezTo>
                        <a:pt x="22" y="204"/>
                        <a:pt x="28" y="199"/>
                        <a:pt x="29" y="192"/>
                      </a:cubicBezTo>
                      <a:cubicBezTo>
                        <a:pt x="29" y="191"/>
                        <a:pt x="29" y="191"/>
                        <a:pt x="29" y="191"/>
                      </a:cubicBezTo>
                      <a:cubicBezTo>
                        <a:pt x="29" y="191"/>
                        <a:pt x="29" y="191"/>
                        <a:pt x="29" y="191"/>
                      </a:cubicBezTo>
                      <a:cubicBezTo>
                        <a:pt x="30" y="191"/>
                        <a:pt x="30" y="192"/>
                        <a:pt x="30" y="192"/>
                      </a:cubicBezTo>
                      <a:cubicBezTo>
                        <a:pt x="30" y="195"/>
                        <a:pt x="31" y="197"/>
                        <a:pt x="31" y="200"/>
                      </a:cubicBezTo>
                      <a:cubicBezTo>
                        <a:pt x="40" y="253"/>
                        <a:pt x="55" y="298"/>
                        <a:pt x="93" y="343"/>
                      </a:cubicBezTo>
                      <a:cubicBezTo>
                        <a:pt x="96" y="345"/>
                        <a:pt x="100" y="347"/>
                        <a:pt x="103" y="347"/>
                      </a:cubicBezTo>
                      <a:cubicBezTo>
                        <a:pt x="107" y="347"/>
                        <a:pt x="111" y="345"/>
                        <a:pt x="113" y="343"/>
                      </a:cubicBezTo>
                      <a:cubicBezTo>
                        <a:pt x="152" y="299"/>
                        <a:pt x="166" y="254"/>
                        <a:pt x="175" y="202"/>
                      </a:cubicBezTo>
                      <a:cubicBezTo>
                        <a:pt x="176" y="201"/>
                        <a:pt x="176" y="201"/>
                        <a:pt x="176" y="2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9" name="Freeform 94">
                  <a:extLst>
                    <a:ext uri="{FF2B5EF4-FFF2-40B4-BE49-F238E27FC236}">
                      <a16:creationId xmlns:a16="http://schemas.microsoft.com/office/drawing/2014/main" id="{815C9C9E-3BA5-49BB-9C22-8AD4BD7813CB}"/>
                    </a:ext>
                  </a:extLst>
                </p:cNvPr>
                <p:cNvSpPr>
                  <a:spLocks/>
                </p:cNvSpPr>
                <p:nvPr/>
              </p:nvSpPr>
              <p:spPr bwMode="auto">
                <a:xfrm>
                  <a:off x="4475163" y="3668713"/>
                  <a:ext cx="274638" cy="274638"/>
                </a:xfrm>
                <a:custGeom>
                  <a:avLst/>
                  <a:gdLst>
                    <a:gd name="T0" fmla="*/ 36 w 143"/>
                    <a:gd name="T1" fmla="*/ 133 h 143"/>
                    <a:gd name="T2" fmla="*/ 72 w 143"/>
                    <a:gd name="T3" fmla="*/ 143 h 143"/>
                    <a:gd name="T4" fmla="*/ 108 w 143"/>
                    <a:gd name="T5" fmla="*/ 133 h 143"/>
                    <a:gd name="T6" fmla="*/ 143 w 143"/>
                    <a:gd name="T7" fmla="*/ 71 h 143"/>
                    <a:gd name="T8" fmla="*/ 72 w 143"/>
                    <a:gd name="T9" fmla="*/ 0 h 143"/>
                    <a:gd name="T10" fmla="*/ 0 w 143"/>
                    <a:gd name="T11" fmla="*/ 71 h 143"/>
                    <a:gd name="T12" fmla="*/ 36 w 143"/>
                    <a:gd name="T13" fmla="*/ 133 h 143"/>
                  </a:gdLst>
                  <a:ahLst/>
                  <a:cxnLst>
                    <a:cxn ang="0">
                      <a:pos x="T0" y="T1"/>
                    </a:cxn>
                    <a:cxn ang="0">
                      <a:pos x="T2" y="T3"/>
                    </a:cxn>
                    <a:cxn ang="0">
                      <a:pos x="T4" y="T5"/>
                    </a:cxn>
                    <a:cxn ang="0">
                      <a:pos x="T6" y="T7"/>
                    </a:cxn>
                    <a:cxn ang="0">
                      <a:pos x="T8" y="T9"/>
                    </a:cxn>
                    <a:cxn ang="0">
                      <a:pos x="T10" y="T11"/>
                    </a:cxn>
                    <a:cxn ang="0">
                      <a:pos x="T12" y="T13"/>
                    </a:cxn>
                  </a:cxnLst>
                  <a:rect l="0" t="0" r="r" b="b"/>
                  <a:pathLst>
                    <a:path w="143" h="143">
                      <a:moveTo>
                        <a:pt x="36" y="133"/>
                      </a:moveTo>
                      <a:cubicBezTo>
                        <a:pt x="47" y="139"/>
                        <a:pt x="59" y="143"/>
                        <a:pt x="72" y="143"/>
                      </a:cubicBezTo>
                      <a:cubicBezTo>
                        <a:pt x="85" y="143"/>
                        <a:pt x="97" y="139"/>
                        <a:pt x="108" y="133"/>
                      </a:cubicBezTo>
                      <a:cubicBezTo>
                        <a:pt x="129" y="120"/>
                        <a:pt x="143" y="97"/>
                        <a:pt x="143" y="71"/>
                      </a:cubicBezTo>
                      <a:cubicBezTo>
                        <a:pt x="143" y="32"/>
                        <a:pt x="111" y="0"/>
                        <a:pt x="72" y="0"/>
                      </a:cubicBezTo>
                      <a:cubicBezTo>
                        <a:pt x="32" y="0"/>
                        <a:pt x="0" y="32"/>
                        <a:pt x="0" y="71"/>
                      </a:cubicBezTo>
                      <a:cubicBezTo>
                        <a:pt x="0" y="98"/>
                        <a:pt x="15" y="121"/>
                        <a:pt x="36" y="1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23" name="Group 222">
                <a:extLst>
                  <a:ext uri="{FF2B5EF4-FFF2-40B4-BE49-F238E27FC236}">
                    <a16:creationId xmlns:a16="http://schemas.microsoft.com/office/drawing/2014/main" id="{459C35DE-D339-4E95-B6B9-381AB77DFD96}"/>
                  </a:ext>
                </a:extLst>
              </p:cNvPr>
              <p:cNvGrpSpPr/>
              <p:nvPr/>
            </p:nvGrpSpPr>
            <p:grpSpPr>
              <a:xfrm>
                <a:off x="3644848" y="3763637"/>
                <a:ext cx="190255" cy="462979"/>
                <a:chOff x="6254750" y="3602037"/>
                <a:chExt cx="361950" cy="1016001"/>
              </a:xfrm>
              <a:solidFill>
                <a:srgbClr val="092F57"/>
              </a:solidFill>
            </p:grpSpPr>
            <p:sp>
              <p:nvSpPr>
                <p:cNvPr id="236" name="Freeform 99">
                  <a:extLst>
                    <a:ext uri="{FF2B5EF4-FFF2-40B4-BE49-F238E27FC236}">
                      <a16:creationId xmlns:a16="http://schemas.microsoft.com/office/drawing/2014/main" id="{C2356178-5E55-408A-922D-F0AAEC1F79A4}"/>
                    </a:ext>
                  </a:extLst>
                </p:cNvPr>
                <p:cNvSpPr>
                  <a:spLocks/>
                </p:cNvSpPr>
                <p:nvPr/>
              </p:nvSpPr>
              <p:spPr bwMode="auto">
                <a:xfrm>
                  <a:off x="6254750" y="4002088"/>
                  <a:ext cx="361950" cy="615950"/>
                </a:xfrm>
                <a:custGeom>
                  <a:avLst/>
                  <a:gdLst>
                    <a:gd name="T0" fmla="*/ 90 w 90"/>
                    <a:gd name="T1" fmla="*/ 70 h 153"/>
                    <a:gd name="T2" fmla="*/ 90 w 90"/>
                    <a:gd name="T3" fmla="*/ 64 h 153"/>
                    <a:gd name="T4" fmla="*/ 89 w 90"/>
                    <a:gd name="T5" fmla="*/ 55 h 153"/>
                    <a:gd name="T6" fmla="*/ 86 w 90"/>
                    <a:gd name="T7" fmla="*/ 40 h 153"/>
                    <a:gd name="T8" fmla="*/ 84 w 90"/>
                    <a:gd name="T9" fmla="*/ 32 h 153"/>
                    <a:gd name="T10" fmla="*/ 83 w 90"/>
                    <a:gd name="T11" fmla="*/ 28 h 153"/>
                    <a:gd name="T12" fmla="*/ 82 w 90"/>
                    <a:gd name="T13" fmla="*/ 25 h 153"/>
                    <a:gd name="T14" fmla="*/ 81 w 90"/>
                    <a:gd name="T15" fmla="*/ 24 h 153"/>
                    <a:gd name="T16" fmla="*/ 79 w 90"/>
                    <a:gd name="T17" fmla="*/ 20 h 153"/>
                    <a:gd name="T18" fmla="*/ 77 w 90"/>
                    <a:gd name="T19" fmla="*/ 17 h 153"/>
                    <a:gd name="T20" fmla="*/ 54 w 90"/>
                    <a:gd name="T21" fmla="*/ 0 h 153"/>
                    <a:gd name="T22" fmla="*/ 53 w 90"/>
                    <a:gd name="T23" fmla="*/ 1 h 153"/>
                    <a:gd name="T24" fmla="*/ 52 w 90"/>
                    <a:gd name="T25" fmla="*/ 2 h 153"/>
                    <a:gd name="T26" fmla="*/ 47 w 90"/>
                    <a:gd name="T27" fmla="*/ 4 h 153"/>
                    <a:gd name="T28" fmla="*/ 45 w 90"/>
                    <a:gd name="T29" fmla="*/ 5 h 153"/>
                    <a:gd name="T30" fmla="*/ 43 w 90"/>
                    <a:gd name="T31" fmla="*/ 4 h 153"/>
                    <a:gd name="T32" fmla="*/ 39 w 90"/>
                    <a:gd name="T33" fmla="*/ 2 h 153"/>
                    <a:gd name="T34" fmla="*/ 38 w 90"/>
                    <a:gd name="T35" fmla="*/ 1 h 153"/>
                    <a:gd name="T36" fmla="*/ 37 w 90"/>
                    <a:gd name="T37" fmla="*/ 0 h 153"/>
                    <a:gd name="T38" fmla="*/ 14 w 90"/>
                    <a:gd name="T39" fmla="*/ 17 h 153"/>
                    <a:gd name="T40" fmla="*/ 12 w 90"/>
                    <a:gd name="T41" fmla="*/ 20 h 153"/>
                    <a:gd name="T42" fmla="*/ 9 w 90"/>
                    <a:gd name="T43" fmla="*/ 24 h 153"/>
                    <a:gd name="T44" fmla="*/ 9 w 90"/>
                    <a:gd name="T45" fmla="*/ 25 h 153"/>
                    <a:gd name="T46" fmla="*/ 8 w 90"/>
                    <a:gd name="T47" fmla="*/ 28 h 153"/>
                    <a:gd name="T48" fmla="*/ 6 w 90"/>
                    <a:gd name="T49" fmla="*/ 32 h 153"/>
                    <a:gd name="T50" fmla="*/ 4 w 90"/>
                    <a:gd name="T51" fmla="*/ 40 h 153"/>
                    <a:gd name="T52" fmla="*/ 1 w 90"/>
                    <a:gd name="T53" fmla="*/ 55 h 153"/>
                    <a:gd name="T54" fmla="*/ 0 w 90"/>
                    <a:gd name="T55" fmla="*/ 64 h 153"/>
                    <a:gd name="T56" fmla="*/ 0 w 90"/>
                    <a:gd name="T57" fmla="*/ 70 h 153"/>
                    <a:gd name="T58" fmla="*/ 0 w 90"/>
                    <a:gd name="T59" fmla="*/ 76 h 153"/>
                    <a:gd name="T60" fmla="*/ 1 w 90"/>
                    <a:gd name="T61" fmla="*/ 84 h 153"/>
                    <a:gd name="T62" fmla="*/ 1 w 90"/>
                    <a:gd name="T63" fmla="*/ 85 h 153"/>
                    <a:gd name="T64" fmla="*/ 6 w 90"/>
                    <a:gd name="T65" fmla="*/ 90 h 153"/>
                    <a:gd name="T66" fmla="*/ 7 w 90"/>
                    <a:gd name="T67" fmla="*/ 90 h 153"/>
                    <a:gd name="T68" fmla="*/ 13 w 90"/>
                    <a:gd name="T69" fmla="*/ 85 h 153"/>
                    <a:gd name="T70" fmla="*/ 13 w 90"/>
                    <a:gd name="T71" fmla="*/ 84 h 153"/>
                    <a:gd name="T72" fmla="*/ 13 w 90"/>
                    <a:gd name="T73" fmla="*/ 84 h 153"/>
                    <a:gd name="T74" fmla="*/ 13 w 90"/>
                    <a:gd name="T75" fmla="*/ 85 h 153"/>
                    <a:gd name="T76" fmla="*/ 41 w 90"/>
                    <a:gd name="T77" fmla="*/ 151 h 153"/>
                    <a:gd name="T78" fmla="*/ 45 w 90"/>
                    <a:gd name="T79" fmla="*/ 153 h 153"/>
                    <a:gd name="T80" fmla="*/ 50 w 90"/>
                    <a:gd name="T81" fmla="*/ 151 h 153"/>
                    <a:gd name="T82" fmla="*/ 78 w 90"/>
                    <a:gd name="T83" fmla="*/ 85 h 153"/>
                    <a:gd name="T84" fmla="*/ 78 w 90"/>
                    <a:gd name="T85" fmla="*/ 84 h 153"/>
                    <a:gd name="T86" fmla="*/ 78 w 90"/>
                    <a:gd name="T87" fmla="*/ 84 h 153"/>
                    <a:gd name="T88" fmla="*/ 78 w 90"/>
                    <a:gd name="T89" fmla="*/ 85 h 153"/>
                    <a:gd name="T90" fmla="*/ 84 w 90"/>
                    <a:gd name="T91" fmla="*/ 90 h 153"/>
                    <a:gd name="T92" fmla="*/ 84 w 90"/>
                    <a:gd name="T93" fmla="*/ 90 h 153"/>
                    <a:gd name="T94" fmla="*/ 89 w 90"/>
                    <a:gd name="T95" fmla="*/ 85 h 153"/>
                    <a:gd name="T96" fmla="*/ 90 w 90"/>
                    <a:gd name="T97" fmla="*/ 84 h 153"/>
                    <a:gd name="T98" fmla="*/ 90 w 90"/>
                    <a:gd name="T99" fmla="*/ 76 h 153"/>
                    <a:gd name="T100" fmla="*/ 90 w 90"/>
                    <a:gd name="T101" fmla="*/ 7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0" h="153">
                      <a:moveTo>
                        <a:pt x="90" y="70"/>
                      </a:moveTo>
                      <a:cubicBezTo>
                        <a:pt x="90" y="68"/>
                        <a:pt x="90" y="66"/>
                        <a:pt x="90" y="64"/>
                      </a:cubicBezTo>
                      <a:cubicBezTo>
                        <a:pt x="90" y="61"/>
                        <a:pt x="90" y="58"/>
                        <a:pt x="89" y="55"/>
                      </a:cubicBezTo>
                      <a:cubicBezTo>
                        <a:pt x="88" y="50"/>
                        <a:pt x="87" y="45"/>
                        <a:pt x="86" y="40"/>
                      </a:cubicBezTo>
                      <a:cubicBezTo>
                        <a:pt x="86" y="37"/>
                        <a:pt x="85" y="35"/>
                        <a:pt x="84" y="32"/>
                      </a:cubicBezTo>
                      <a:cubicBezTo>
                        <a:pt x="84" y="31"/>
                        <a:pt x="83" y="30"/>
                        <a:pt x="83" y="28"/>
                      </a:cubicBezTo>
                      <a:cubicBezTo>
                        <a:pt x="82" y="25"/>
                        <a:pt x="82" y="25"/>
                        <a:pt x="82" y="25"/>
                      </a:cubicBezTo>
                      <a:cubicBezTo>
                        <a:pt x="81" y="24"/>
                        <a:pt x="81" y="24"/>
                        <a:pt x="81" y="24"/>
                      </a:cubicBezTo>
                      <a:cubicBezTo>
                        <a:pt x="81" y="22"/>
                        <a:pt x="80" y="21"/>
                        <a:pt x="79" y="20"/>
                      </a:cubicBezTo>
                      <a:cubicBezTo>
                        <a:pt x="78" y="19"/>
                        <a:pt x="77" y="18"/>
                        <a:pt x="77" y="17"/>
                      </a:cubicBezTo>
                      <a:cubicBezTo>
                        <a:pt x="77" y="17"/>
                        <a:pt x="58" y="0"/>
                        <a:pt x="54" y="0"/>
                      </a:cubicBezTo>
                      <a:cubicBezTo>
                        <a:pt x="54" y="0"/>
                        <a:pt x="53" y="0"/>
                        <a:pt x="53" y="1"/>
                      </a:cubicBezTo>
                      <a:cubicBezTo>
                        <a:pt x="53" y="1"/>
                        <a:pt x="52" y="1"/>
                        <a:pt x="52" y="2"/>
                      </a:cubicBezTo>
                      <a:cubicBezTo>
                        <a:pt x="51" y="3"/>
                        <a:pt x="49" y="4"/>
                        <a:pt x="47" y="4"/>
                      </a:cubicBezTo>
                      <a:cubicBezTo>
                        <a:pt x="47" y="5"/>
                        <a:pt x="46" y="5"/>
                        <a:pt x="45" y="5"/>
                      </a:cubicBezTo>
                      <a:cubicBezTo>
                        <a:pt x="44" y="5"/>
                        <a:pt x="44" y="5"/>
                        <a:pt x="43" y="4"/>
                      </a:cubicBezTo>
                      <a:cubicBezTo>
                        <a:pt x="41" y="4"/>
                        <a:pt x="40" y="3"/>
                        <a:pt x="39" y="2"/>
                      </a:cubicBezTo>
                      <a:cubicBezTo>
                        <a:pt x="38" y="1"/>
                        <a:pt x="38" y="1"/>
                        <a:pt x="38" y="1"/>
                      </a:cubicBezTo>
                      <a:cubicBezTo>
                        <a:pt x="37" y="0"/>
                        <a:pt x="37" y="0"/>
                        <a:pt x="37" y="0"/>
                      </a:cubicBezTo>
                      <a:cubicBezTo>
                        <a:pt x="33" y="0"/>
                        <a:pt x="14" y="17"/>
                        <a:pt x="14" y="17"/>
                      </a:cubicBezTo>
                      <a:cubicBezTo>
                        <a:pt x="13" y="18"/>
                        <a:pt x="12" y="19"/>
                        <a:pt x="12" y="20"/>
                      </a:cubicBezTo>
                      <a:cubicBezTo>
                        <a:pt x="11" y="21"/>
                        <a:pt x="10" y="22"/>
                        <a:pt x="9" y="24"/>
                      </a:cubicBezTo>
                      <a:cubicBezTo>
                        <a:pt x="9" y="25"/>
                        <a:pt x="9" y="25"/>
                        <a:pt x="9" y="25"/>
                      </a:cubicBezTo>
                      <a:cubicBezTo>
                        <a:pt x="8" y="28"/>
                        <a:pt x="8" y="28"/>
                        <a:pt x="8" y="28"/>
                      </a:cubicBezTo>
                      <a:cubicBezTo>
                        <a:pt x="7" y="30"/>
                        <a:pt x="7" y="31"/>
                        <a:pt x="6" y="32"/>
                      </a:cubicBezTo>
                      <a:cubicBezTo>
                        <a:pt x="6" y="35"/>
                        <a:pt x="5" y="37"/>
                        <a:pt x="4" y="40"/>
                      </a:cubicBezTo>
                      <a:cubicBezTo>
                        <a:pt x="3" y="45"/>
                        <a:pt x="2" y="50"/>
                        <a:pt x="1" y="55"/>
                      </a:cubicBezTo>
                      <a:cubicBezTo>
                        <a:pt x="1" y="58"/>
                        <a:pt x="1" y="61"/>
                        <a:pt x="0" y="64"/>
                      </a:cubicBezTo>
                      <a:cubicBezTo>
                        <a:pt x="0" y="66"/>
                        <a:pt x="0" y="68"/>
                        <a:pt x="0" y="70"/>
                      </a:cubicBezTo>
                      <a:cubicBezTo>
                        <a:pt x="0" y="72"/>
                        <a:pt x="0" y="74"/>
                        <a:pt x="0" y="76"/>
                      </a:cubicBezTo>
                      <a:cubicBezTo>
                        <a:pt x="0" y="79"/>
                        <a:pt x="1" y="82"/>
                        <a:pt x="1" y="84"/>
                      </a:cubicBezTo>
                      <a:cubicBezTo>
                        <a:pt x="1" y="85"/>
                        <a:pt x="1" y="85"/>
                        <a:pt x="1" y="85"/>
                      </a:cubicBezTo>
                      <a:cubicBezTo>
                        <a:pt x="1" y="87"/>
                        <a:pt x="3" y="90"/>
                        <a:pt x="6" y="90"/>
                      </a:cubicBezTo>
                      <a:cubicBezTo>
                        <a:pt x="6" y="90"/>
                        <a:pt x="7" y="90"/>
                        <a:pt x="7" y="90"/>
                      </a:cubicBezTo>
                      <a:cubicBezTo>
                        <a:pt x="10" y="90"/>
                        <a:pt x="12" y="88"/>
                        <a:pt x="13" y="85"/>
                      </a:cubicBezTo>
                      <a:cubicBezTo>
                        <a:pt x="13" y="84"/>
                        <a:pt x="13" y="84"/>
                        <a:pt x="13" y="84"/>
                      </a:cubicBezTo>
                      <a:cubicBezTo>
                        <a:pt x="13" y="84"/>
                        <a:pt x="13" y="84"/>
                        <a:pt x="13" y="84"/>
                      </a:cubicBezTo>
                      <a:cubicBezTo>
                        <a:pt x="13" y="84"/>
                        <a:pt x="13" y="84"/>
                        <a:pt x="13" y="85"/>
                      </a:cubicBezTo>
                      <a:cubicBezTo>
                        <a:pt x="17" y="109"/>
                        <a:pt x="23" y="130"/>
                        <a:pt x="41" y="151"/>
                      </a:cubicBezTo>
                      <a:cubicBezTo>
                        <a:pt x="42" y="152"/>
                        <a:pt x="44" y="153"/>
                        <a:pt x="45" y="153"/>
                      </a:cubicBezTo>
                      <a:cubicBezTo>
                        <a:pt x="47" y="153"/>
                        <a:pt x="48" y="152"/>
                        <a:pt x="50" y="151"/>
                      </a:cubicBezTo>
                      <a:cubicBezTo>
                        <a:pt x="67" y="130"/>
                        <a:pt x="74" y="109"/>
                        <a:pt x="78" y="85"/>
                      </a:cubicBezTo>
                      <a:cubicBezTo>
                        <a:pt x="78" y="84"/>
                        <a:pt x="78" y="84"/>
                        <a:pt x="78" y="84"/>
                      </a:cubicBezTo>
                      <a:cubicBezTo>
                        <a:pt x="78" y="84"/>
                        <a:pt x="78" y="84"/>
                        <a:pt x="78" y="84"/>
                      </a:cubicBezTo>
                      <a:cubicBezTo>
                        <a:pt x="78" y="85"/>
                        <a:pt x="78" y="85"/>
                        <a:pt x="78" y="85"/>
                      </a:cubicBezTo>
                      <a:cubicBezTo>
                        <a:pt x="78" y="88"/>
                        <a:pt x="81" y="90"/>
                        <a:pt x="84" y="90"/>
                      </a:cubicBezTo>
                      <a:cubicBezTo>
                        <a:pt x="84" y="90"/>
                        <a:pt x="84" y="90"/>
                        <a:pt x="84" y="90"/>
                      </a:cubicBezTo>
                      <a:cubicBezTo>
                        <a:pt x="87" y="90"/>
                        <a:pt x="89" y="87"/>
                        <a:pt x="89" y="85"/>
                      </a:cubicBezTo>
                      <a:cubicBezTo>
                        <a:pt x="89" y="85"/>
                        <a:pt x="90" y="85"/>
                        <a:pt x="90" y="84"/>
                      </a:cubicBezTo>
                      <a:cubicBezTo>
                        <a:pt x="90" y="82"/>
                        <a:pt x="90" y="79"/>
                        <a:pt x="90" y="76"/>
                      </a:cubicBezTo>
                      <a:cubicBezTo>
                        <a:pt x="90" y="74"/>
                        <a:pt x="90" y="72"/>
                        <a:pt x="90"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7" name="Freeform 100">
                  <a:extLst>
                    <a:ext uri="{FF2B5EF4-FFF2-40B4-BE49-F238E27FC236}">
                      <a16:creationId xmlns:a16="http://schemas.microsoft.com/office/drawing/2014/main" id="{4D4CFB4F-02FA-4C29-97B1-89521CC97E9C}"/>
                    </a:ext>
                  </a:extLst>
                </p:cNvPr>
                <p:cNvSpPr>
                  <a:spLocks noEditPoints="1"/>
                </p:cNvSpPr>
                <p:nvPr/>
              </p:nvSpPr>
              <p:spPr bwMode="auto">
                <a:xfrm>
                  <a:off x="6299200" y="3602037"/>
                  <a:ext cx="273050" cy="350838"/>
                </a:xfrm>
                <a:custGeom>
                  <a:avLst/>
                  <a:gdLst>
                    <a:gd name="T0" fmla="*/ 0 w 68"/>
                    <a:gd name="T1" fmla="*/ 53 h 87"/>
                    <a:gd name="T2" fmla="*/ 34 w 68"/>
                    <a:gd name="T3" fmla="*/ 87 h 87"/>
                    <a:gd name="T4" fmla="*/ 68 w 68"/>
                    <a:gd name="T5" fmla="*/ 53 h 87"/>
                    <a:gd name="T6" fmla="*/ 54 w 68"/>
                    <a:gd name="T7" fmla="*/ 25 h 87"/>
                    <a:gd name="T8" fmla="*/ 55 w 68"/>
                    <a:gd name="T9" fmla="*/ 19 h 87"/>
                    <a:gd name="T10" fmla="*/ 33 w 68"/>
                    <a:gd name="T11" fmla="*/ 1 h 87"/>
                    <a:gd name="T12" fmla="*/ 12 w 68"/>
                    <a:gd name="T13" fmla="*/ 21 h 87"/>
                    <a:gd name="T14" fmla="*/ 13 w 68"/>
                    <a:gd name="T15" fmla="*/ 26 h 87"/>
                    <a:gd name="T16" fmla="*/ 0 w 68"/>
                    <a:gd name="T17" fmla="*/ 53 h 87"/>
                    <a:gd name="T18" fmla="*/ 24 w 68"/>
                    <a:gd name="T19" fmla="*/ 39 h 87"/>
                    <a:gd name="T20" fmla="*/ 38 w 68"/>
                    <a:gd name="T21" fmla="*/ 51 h 87"/>
                    <a:gd name="T22" fmla="*/ 57 w 68"/>
                    <a:gd name="T23" fmla="*/ 66 h 87"/>
                    <a:gd name="T24" fmla="*/ 34 w 68"/>
                    <a:gd name="T25" fmla="*/ 79 h 87"/>
                    <a:gd name="T26" fmla="*/ 9 w 68"/>
                    <a:gd name="T27" fmla="*/ 59 h 87"/>
                    <a:gd name="T28" fmla="*/ 24 w 68"/>
                    <a:gd name="T29" fmla="*/ 39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 h="87">
                      <a:moveTo>
                        <a:pt x="0" y="53"/>
                      </a:moveTo>
                      <a:cubicBezTo>
                        <a:pt x="0" y="71"/>
                        <a:pt x="15" y="87"/>
                        <a:pt x="34" y="87"/>
                      </a:cubicBezTo>
                      <a:cubicBezTo>
                        <a:pt x="53" y="87"/>
                        <a:pt x="68" y="71"/>
                        <a:pt x="68" y="53"/>
                      </a:cubicBezTo>
                      <a:cubicBezTo>
                        <a:pt x="68" y="41"/>
                        <a:pt x="63" y="31"/>
                        <a:pt x="54" y="25"/>
                      </a:cubicBezTo>
                      <a:cubicBezTo>
                        <a:pt x="55" y="23"/>
                        <a:pt x="55" y="21"/>
                        <a:pt x="55" y="19"/>
                      </a:cubicBezTo>
                      <a:cubicBezTo>
                        <a:pt x="55" y="8"/>
                        <a:pt x="45" y="0"/>
                        <a:pt x="33" y="1"/>
                      </a:cubicBezTo>
                      <a:cubicBezTo>
                        <a:pt x="21" y="1"/>
                        <a:pt x="12" y="11"/>
                        <a:pt x="12" y="21"/>
                      </a:cubicBezTo>
                      <a:cubicBezTo>
                        <a:pt x="13" y="23"/>
                        <a:pt x="13" y="24"/>
                        <a:pt x="13" y="26"/>
                      </a:cubicBezTo>
                      <a:cubicBezTo>
                        <a:pt x="5" y="32"/>
                        <a:pt x="0" y="42"/>
                        <a:pt x="0" y="53"/>
                      </a:cubicBezTo>
                      <a:close/>
                      <a:moveTo>
                        <a:pt x="24" y="39"/>
                      </a:moveTo>
                      <a:cubicBezTo>
                        <a:pt x="24" y="39"/>
                        <a:pt x="27" y="50"/>
                        <a:pt x="38" y="51"/>
                      </a:cubicBezTo>
                      <a:cubicBezTo>
                        <a:pt x="53" y="51"/>
                        <a:pt x="58" y="57"/>
                        <a:pt x="57" y="66"/>
                      </a:cubicBezTo>
                      <a:cubicBezTo>
                        <a:pt x="52" y="74"/>
                        <a:pt x="44" y="79"/>
                        <a:pt x="34" y="79"/>
                      </a:cubicBezTo>
                      <a:cubicBezTo>
                        <a:pt x="22" y="79"/>
                        <a:pt x="12" y="70"/>
                        <a:pt x="9" y="59"/>
                      </a:cubicBezTo>
                      <a:cubicBezTo>
                        <a:pt x="10" y="49"/>
                        <a:pt x="16" y="42"/>
                        <a:pt x="2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24" name="Group 223">
                <a:extLst>
                  <a:ext uri="{FF2B5EF4-FFF2-40B4-BE49-F238E27FC236}">
                    <a16:creationId xmlns:a16="http://schemas.microsoft.com/office/drawing/2014/main" id="{18D75814-D050-4BCF-A53F-32FCBB7E13E7}"/>
                  </a:ext>
                </a:extLst>
              </p:cNvPr>
              <p:cNvGrpSpPr/>
              <p:nvPr/>
            </p:nvGrpSpPr>
            <p:grpSpPr>
              <a:xfrm>
                <a:off x="3443559" y="2705114"/>
                <a:ext cx="190255" cy="462984"/>
                <a:chOff x="4416425" y="3668713"/>
                <a:chExt cx="395288" cy="963613"/>
              </a:xfrm>
              <a:solidFill>
                <a:srgbClr val="092F57"/>
              </a:solidFill>
            </p:grpSpPr>
            <p:sp>
              <p:nvSpPr>
                <p:cNvPr id="234" name="Freeform 93">
                  <a:extLst>
                    <a:ext uri="{FF2B5EF4-FFF2-40B4-BE49-F238E27FC236}">
                      <a16:creationId xmlns:a16="http://schemas.microsoft.com/office/drawing/2014/main" id="{919A42B0-FEA4-450E-A04D-7BF80AB2347A}"/>
                    </a:ext>
                  </a:extLst>
                </p:cNvPr>
                <p:cNvSpPr>
                  <a:spLocks/>
                </p:cNvSpPr>
                <p:nvPr/>
              </p:nvSpPr>
              <p:spPr bwMode="auto">
                <a:xfrm>
                  <a:off x="4416425" y="3967163"/>
                  <a:ext cx="395288" cy="665163"/>
                </a:xfrm>
                <a:custGeom>
                  <a:avLst/>
                  <a:gdLst>
                    <a:gd name="T0" fmla="*/ 184 w 206"/>
                    <a:gd name="T1" fmla="*/ 206 h 347"/>
                    <a:gd name="T2" fmla="*/ 201 w 206"/>
                    <a:gd name="T3" fmla="*/ 195 h 347"/>
                    <a:gd name="T4" fmla="*/ 205 w 206"/>
                    <a:gd name="T5" fmla="*/ 167 h 347"/>
                    <a:gd name="T6" fmla="*/ 205 w 206"/>
                    <a:gd name="T7" fmla="*/ 124 h 347"/>
                    <a:gd name="T8" fmla="*/ 197 w 206"/>
                    <a:gd name="T9" fmla="*/ 71 h 347"/>
                    <a:gd name="T10" fmla="*/ 194 w 206"/>
                    <a:gd name="T11" fmla="*/ 57 h 347"/>
                    <a:gd name="T12" fmla="*/ 189 w 206"/>
                    <a:gd name="T13" fmla="*/ 46 h 347"/>
                    <a:gd name="T14" fmla="*/ 163 w 206"/>
                    <a:gd name="T15" fmla="*/ 31 h 347"/>
                    <a:gd name="T16" fmla="*/ 131 w 206"/>
                    <a:gd name="T17" fmla="*/ 86 h 347"/>
                    <a:gd name="T18" fmla="*/ 112 w 206"/>
                    <a:gd name="T19" fmla="*/ 38 h 347"/>
                    <a:gd name="T20" fmla="*/ 119 w 206"/>
                    <a:gd name="T21" fmla="*/ 23 h 347"/>
                    <a:gd name="T22" fmla="*/ 129 w 206"/>
                    <a:gd name="T23" fmla="*/ 32 h 347"/>
                    <a:gd name="T24" fmla="*/ 132 w 206"/>
                    <a:gd name="T25" fmla="*/ 30 h 347"/>
                    <a:gd name="T26" fmla="*/ 126 w 206"/>
                    <a:gd name="T27" fmla="*/ 3 h 347"/>
                    <a:gd name="T28" fmla="*/ 124 w 206"/>
                    <a:gd name="T29" fmla="*/ 0 h 347"/>
                    <a:gd name="T30" fmla="*/ 119 w 206"/>
                    <a:gd name="T31" fmla="*/ 3 h 347"/>
                    <a:gd name="T32" fmla="*/ 104 w 206"/>
                    <a:gd name="T33" fmla="*/ 10 h 347"/>
                    <a:gd name="T34" fmla="*/ 88 w 206"/>
                    <a:gd name="T35" fmla="*/ 3 h 347"/>
                    <a:gd name="T36" fmla="*/ 84 w 206"/>
                    <a:gd name="T37" fmla="*/ 0 h 347"/>
                    <a:gd name="T38" fmla="*/ 81 w 206"/>
                    <a:gd name="T39" fmla="*/ 3 h 347"/>
                    <a:gd name="T40" fmla="*/ 75 w 206"/>
                    <a:gd name="T41" fmla="*/ 30 h 347"/>
                    <a:gd name="T42" fmla="*/ 78 w 206"/>
                    <a:gd name="T43" fmla="*/ 32 h 347"/>
                    <a:gd name="T44" fmla="*/ 88 w 206"/>
                    <a:gd name="T45" fmla="*/ 23 h 347"/>
                    <a:gd name="T46" fmla="*/ 96 w 206"/>
                    <a:gd name="T47" fmla="*/ 38 h 347"/>
                    <a:gd name="T48" fmla="*/ 76 w 206"/>
                    <a:gd name="T49" fmla="*/ 87 h 347"/>
                    <a:gd name="T50" fmla="*/ 49 w 206"/>
                    <a:gd name="T51" fmla="*/ 34 h 347"/>
                    <a:gd name="T52" fmla="*/ 32 w 206"/>
                    <a:gd name="T53" fmla="*/ 39 h 347"/>
                    <a:gd name="T54" fmla="*/ 21 w 206"/>
                    <a:gd name="T55" fmla="*/ 54 h 347"/>
                    <a:gd name="T56" fmla="*/ 17 w 206"/>
                    <a:gd name="T57" fmla="*/ 64 h 347"/>
                    <a:gd name="T58" fmla="*/ 10 w 206"/>
                    <a:gd name="T59" fmla="*/ 90 h 347"/>
                    <a:gd name="T60" fmla="*/ 0 w 206"/>
                    <a:gd name="T61" fmla="*/ 158 h 347"/>
                    <a:gd name="T62" fmla="*/ 2 w 206"/>
                    <a:gd name="T63" fmla="*/ 193 h 347"/>
                    <a:gd name="T64" fmla="*/ 16 w 206"/>
                    <a:gd name="T65" fmla="*/ 204 h 347"/>
                    <a:gd name="T66" fmla="*/ 29 w 206"/>
                    <a:gd name="T67" fmla="*/ 191 h 347"/>
                    <a:gd name="T68" fmla="*/ 30 w 206"/>
                    <a:gd name="T69" fmla="*/ 192 h 347"/>
                    <a:gd name="T70" fmla="*/ 93 w 206"/>
                    <a:gd name="T71" fmla="*/ 343 h 347"/>
                    <a:gd name="T72" fmla="*/ 113 w 206"/>
                    <a:gd name="T73" fmla="*/ 343 h 347"/>
                    <a:gd name="T74" fmla="*/ 176 w 206"/>
                    <a:gd name="T75" fmla="*/ 20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6" h="347">
                      <a:moveTo>
                        <a:pt x="176" y="200"/>
                      </a:moveTo>
                      <a:cubicBezTo>
                        <a:pt x="178" y="203"/>
                        <a:pt x="181" y="205"/>
                        <a:pt x="184" y="206"/>
                      </a:cubicBezTo>
                      <a:cubicBezTo>
                        <a:pt x="185" y="206"/>
                        <a:pt x="186" y="206"/>
                        <a:pt x="187" y="206"/>
                      </a:cubicBezTo>
                      <a:cubicBezTo>
                        <a:pt x="194" y="206"/>
                        <a:pt x="199" y="202"/>
                        <a:pt x="201" y="195"/>
                      </a:cubicBezTo>
                      <a:cubicBezTo>
                        <a:pt x="201" y="195"/>
                        <a:pt x="201" y="195"/>
                        <a:pt x="201" y="195"/>
                      </a:cubicBezTo>
                      <a:cubicBezTo>
                        <a:pt x="203" y="185"/>
                        <a:pt x="204" y="176"/>
                        <a:pt x="205" y="167"/>
                      </a:cubicBezTo>
                      <a:cubicBezTo>
                        <a:pt x="205" y="164"/>
                        <a:pt x="205" y="162"/>
                        <a:pt x="205" y="160"/>
                      </a:cubicBezTo>
                      <a:cubicBezTo>
                        <a:pt x="206" y="148"/>
                        <a:pt x="206" y="136"/>
                        <a:pt x="205" y="124"/>
                      </a:cubicBezTo>
                      <a:cubicBezTo>
                        <a:pt x="205" y="113"/>
                        <a:pt x="203" y="101"/>
                        <a:pt x="201" y="89"/>
                      </a:cubicBezTo>
                      <a:cubicBezTo>
                        <a:pt x="200" y="83"/>
                        <a:pt x="199" y="77"/>
                        <a:pt x="197" y="71"/>
                      </a:cubicBezTo>
                      <a:cubicBezTo>
                        <a:pt x="197" y="68"/>
                        <a:pt x="196" y="65"/>
                        <a:pt x="195" y="62"/>
                      </a:cubicBezTo>
                      <a:cubicBezTo>
                        <a:pt x="194" y="57"/>
                        <a:pt x="194" y="57"/>
                        <a:pt x="194" y="57"/>
                      </a:cubicBezTo>
                      <a:cubicBezTo>
                        <a:pt x="192" y="53"/>
                        <a:pt x="192" y="53"/>
                        <a:pt x="192" y="53"/>
                      </a:cubicBezTo>
                      <a:cubicBezTo>
                        <a:pt x="192" y="51"/>
                        <a:pt x="191" y="48"/>
                        <a:pt x="189" y="46"/>
                      </a:cubicBezTo>
                      <a:cubicBezTo>
                        <a:pt x="184" y="37"/>
                        <a:pt x="174" y="31"/>
                        <a:pt x="164" y="31"/>
                      </a:cubicBezTo>
                      <a:cubicBezTo>
                        <a:pt x="163" y="31"/>
                        <a:pt x="163" y="31"/>
                        <a:pt x="163" y="31"/>
                      </a:cubicBezTo>
                      <a:cubicBezTo>
                        <a:pt x="136" y="78"/>
                        <a:pt x="136" y="78"/>
                        <a:pt x="136" y="78"/>
                      </a:cubicBezTo>
                      <a:cubicBezTo>
                        <a:pt x="131" y="86"/>
                        <a:pt x="131" y="86"/>
                        <a:pt x="131" y="86"/>
                      </a:cubicBezTo>
                      <a:cubicBezTo>
                        <a:pt x="112" y="43"/>
                        <a:pt x="112" y="43"/>
                        <a:pt x="112" y="43"/>
                      </a:cubicBezTo>
                      <a:cubicBezTo>
                        <a:pt x="111" y="42"/>
                        <a:pt x="111" y="40"/>
                        <a:pt x="112" y="38"/>
                      </a:cubicBezTo>
                      <a:cubicBezTo>
                        <a:pt x="117" y="24"/>
                        <a:pt x="117" y="24"/>
                        <a:pt x="117" y="24"/>
                      </a:cubicBezTo>
                      <a:cubicBezTo>
                        <a:pt x="118" y="24"/>
                        <a:pt x="119" y="23"/>
                        <a:pt x="119" y="23"/>
                      </a:cubicBezTo>
                      <a:cubicBezTo>
                        <a:pt x="120" y="23"/>
                        <a:pt x="120" y="23"/>
                        <a:pt x="121" y="24"/>
                      </a:cubicBezTo>
                      <a:cubicBezTo>
                        <a:pt x="129" y="32"/>
                        <a:pt x="129" y="32"/>
                        <a:pt x="129" y="32"/>
                      </a:cubicBezTo>
                      <a:cubicBezTo>
                        <a:pt x="130" y="32"/>
                        <a:pt x="130" y="32"/>
                        <a:pt x="130" y="32"/>
                      </a:cubicBezTo>
                      <a:cubicBezTo>
                        <a:pt x="131" y="32"/>
                        <a:pt x="133" y="31"/>
                        <a:pt x="132" y="30"/>
                      </a:cubicBezTo>
                      <a:cubicBezTo>
                        <a:pt x="128" y="10"/>
                        <a:pt x="128" y="10"/>
                        <a:pt x="128" y="10"/>
                      </a:cubicBezTo>
                      <a:cubicBezTo>
                        <a:pt x="126" y="3"/>
                        <a:pt x="126" y="3"/>
                        <a:pt x="126" y="3"/>
                      </a:cubicBezTo>
                      <a:cubicBezTo>
                        <a:pt x="126" y="2"/>
                        <a:pt x="126" y="2"/>
                        <a:pt x="126" y="2"/>
                      </a:cubicBezTo>
                      <a:cubicBezTo>
                        <a:pt x="126" y="1"/>
                        <a:pt x="125" y="0"/>
                        <a:pt x="124" y="0"/>
                      </a:cubicBezTo>
                      <a:cubicBezTo>
                        <a:pt x="123" y="0"/>
                        <a:pt x="122" y="0"/>
                        <a:pt x="121" y="1"/>
                      </a:cubicBezTo>
                      <a:cubicBezTo>
                        <a:pt x="121" y="2"/>
                        <a:pt x="120" y="3"/>
                        <a:pt x="119" y="3"/>
                      </a:cubicBezTo>
                      <a:cubicBezTo>
                        <a:pt x="116" y="6"/>
                        <a:pt x="113" y="8"/>
                        <a:pt x="109" y="9"/>
                      </a:cubicBezTo>
                      <a:cubicBezTo>
                        <a:pt x="108" y="10"/>
                        <a:pt x="106" y="10"/>
                        <a:pt x="104" y="10"/>
                      </a:cubicBezTo>
                      <a:cubicBezTo>
                        <a:pt x="102" y="10"/>
                        <a:pt x="100" y="10"/>
                        <a:pt x="98" y="9"/>
                      </a:cubicBezTo>
                      <a:cubicBezTo>
                        <a:pt x="94" y="8"/>
                        <a:pt x="91" y="6"/>
                        <a:pt x="88" y="3"/>
                      </a:cubicBezTo>
                      <a:cubicBezTo>
                        <a:pt x="87" y="3"/>
                        <a:pt x="87" y="2"/>
                        <a:pt x="86" y="1"/>
                      </a:cubicBezTo>
                      <a:cubicBezTo>
                        <a:pt x="85" y="0"/>
                        <a:pt x="85" y="0"/>
                        <a:pt x="84" y="0"/>
                      </a:cubicBezTo>
                      <a:cubicBezTo>
                        <a:pt x="83" y="0"/>
                        <a:pt x="82" y="0"/>
                        <a:pt x="81" y="2"/>
                      </a:cubicBezTo>
                      <a:cubicBezTo>
                        <a:pt x="81" y="3"/>
                        <a:pt x="81" y="3"/>
                        <a:pt x="81" y="3"/>
                      </a:cubicBezTo>
                      <a:cubicBezTo>
                        <a:pt x="80" y="10"/>
                        <a:pt x="80" y="10"/>
                        <a:pt x="80" y="10"/>
                      </a:cubicBezTo>
                      <a:cubicBezTo>
                        <a:pt x="75" y="30"/>
                        <a:pt x="75" y="30"/>
                        <a:pt x="75" y="30"/>
                      </a:cubicBezTo>
                      <a:cubicBezTo>
                        <a:pt x="75" y="31"/>
                        <a:pt x="76" y="32"/>
                        <a:pt x="77" y="32"/>
                      </a:cubicBezTo>
                      <a:cubicBezTo>
                        <a:pt x="78" y="32"/>
                        <a:pt x="78" y="32"/>
                        <a:pt x="78" y="32"/>
                      </a:cubicBezTo>
                      <a:cubicBezTo>
                        <a:pt x="87" y="24"/>
                        <a:pt x="87" y="24"/>
                        <a:pt x="87" y="24"/>
                      </a:cubicBezTo>
                      <a:cubicBezTo>
                        <a:pt x="87" y="23"/>
                        <a:pt x="88" y="23"/>
                        <a:pt x="88" y="23"/>
                      </a:cubicBezTo>
                      <a:cubicBezTo>
                        <a:pt x="89" y="23"/>
                        <a:pt x="90" y="24"/>
                        <a:pt x="90" y="24"/>
                      </a:cubicBezTo>
                      <a:cubicBezTo>
                        <a:pt x="96" y="38"/>
                        <a:pt x="96" y="38"/>
                        <a:pt x="96" y="38"/>
                      </a:cubicBezTo>
                      <a:cubicBezTo>
                        <a:pt x="97" y="40"/>
                        <a:pt x="96" y="42"/>
                        <a:pt x="96" y="43"/>
                      </a:cubicBezTo>
                      <a:cubicBezTo>
                        <a:pt x="76" y="87"/>
                        <a:pt x="76" y="87"/>
                        <a:pt x="76" y="87"/>
                      </a:cubicBezTo>
                      <a:cubicBezTo>
                        <a:pt x="75" y="86"/>
                        <a:pt x="75" y="85"/>
                        <a:pt x="74" y="85"/>
                      </a:cubicBezTo>
                      <a:cubicBezTo>
                        <a:pt x="66" y="67"/>
                        <a:pt x="56" y="49"/>
                        <a:pt x="49" y="34"/>
                      </a:cubicBezTo>
                      <a:cubicBezTo>
                        <a:pt x="48" y="32"/>
                        <a:pt x="47" y="31"/>
                        <a:pt x="46" y="29"/>
                      </a:cubicBezTo>
                      <a:cubicBezTo>
                        <a:pt x="32" y="39"/>
                        <a:pt x="32" y="39"/>
                        <a:pt x="32" y="39"/>
                      </a:cubicBezTo>
                      <a:cubicBezTo>
                        <a:pt x="30" y="41"/>
                        <a:pt x="28" y="42"/>
                        <a:pt x="27" y="44"/>
                      </a:cubicBezTo>
                      <a:cubicBezTo>
                        <a:pt x="25" y="47"/>
                        <a:pt x="23" y="50"/>
                        <a:pt x="21" y="54"/>
                      </a:cubicBezTo>
                      <a:cubicBezTo>
                        <a:pt x="21" y="56"/>
                        <a:pt x="21" y="56"/>
                        <a:pt x="21" y="56"/>
                      </a:cubicBezTo>
                      <a:cubicBezTo>
                        <a:pt x="17" y="64"/>
                        <a:pt x="17" y="64"/>
                        <a:pt x="17" y="64"/>
                      </a:cubicBezTo>
                      <a:cubicBezTo>
                        <a:pt x="16" y="67"/>
                        <a:pt x="16" y="70"/>
                        <a:pt x="15" y="73"/>
                      </a:cubicBezTo>
                      <a:cubicBezTo>
                        <a:pt x="13" y="78"/>
                        <a:pt x="11" y="84"/>
                        <a:pt x="10" y="90"/>
                      </a:cubicBezTo>
                      <a:cubicBezTo>
                        <a:pt x="7" y="101"/>
                        <a:pt x="5" y="112"/>
                        <a:pt x="3" y="124"/>
                      </a:cubicBezTo>
                      <a:cubicBezTo>
                        <a:pt x="2" y="135"/>
                        <a:pt x="1" y="146"/>
                        <a:pt x="0" y="158"/>
                      </a:cubicBezTo>
                      <a:cubicBezTo>
                        <a:pt x="0" y="160"/>
                        <a:pt x="0" y="163"/>
                        <a:pt x="0" y="165"/>
                      </a:cubicBezTo>
                      <a:cubicBezTo>
                        <a:pt x="1" y="174"/>
                        <a:pt x="1" y="184"/>
                        <a:pt x="2" y="193"/>
                      </a:cubicBezTo>
                      <a:cubicBezTo>
                        <a:pt x="3" y="198"/>
                        <a:pt x="8" y="203"/>
                        <a:pt x="14" y="204"/>
                      </a:cubicBezTo>
                      <a:cubicBezTo>
                        <a:pt x="15" y="204"/>
                        <a:pt x="15" y="204"/>
                        <a:pt x="16" y="204"/>
                      </a:cubicBezTo>
                      <a:cubicBezTo>
                        <a:pt x="22" y="204"/>
                        <a:pt x="28" y="199"/>
                        <a:pt x="29" y="192"/>
                      </a:cubicBezTo>
                      <a:cubicBezTo>
                        <a:pt x="29" y="191"/>
                        <a:pt x="29" y="191"/>
                        <a:pt x="29" y="191"/>
                      </a:cubicBezTo>
                      <a:cubicBezTo>
                        <a:pt x="29" y="191"/>
                        <a:pt x="29" y="191"/>
                        <a:pt x="29" y="191"/>
                      </a:cubicBezTo>
                      <a:cubicBezTo>
                        <a:pt x="30" y="191"/>
                        <a:pt x="30" y="192"/>
                        <a:pt x="30" y="192"/>
                      </a:cubicBezTo>
                      <a:cubicBezTo>
                        <a:pt x="30" y="195"/>
                        <a:pt x="31" y="197"/>
                        <a:pt x="31" y="200"/>
                      </a:cubicBezTo>
                      <a:cubicBezTo>
                        <a:pt x="40" y="253"/>
                        <a:pt x="55" y="298"/>
                        <a:pt x="93" y="343"/>
                      </a:cubicBezTo>
                      <a:cubicBezTo>
                        <a:pt x="96" y="345"/>
                        <a:pt x="100" y="347"/>
                        <a:pt x="103" y="347"/>
                      </a:cubicBezTo>
                      <a:cubicBezTo>
                        <a:pt x="107" y="347"/>
                        <a:pt x="111" y="345"/>
                        <a:pt x="113" y="343"/>
                      </a:cubicBezTo>
                      <a:cubicBezTo>
                        <a:pt x="152" y="299"/>
                        <a:pt x="166" y="254"/>
                        <a:pt x="175" y="202"/>
                      </a:cubicBezTo>
                      <a:cubicBezTo>
                        <a:pt x="176" y="201"/>
                        <a:pt x="176" y="201"/>
                        <a:pt x="176" y="2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5" name="Freeform 94">
                  <a:extLst>
                    <a:ext uri="{FF2B5EF4-FFF2-40B4-BE49-F238E27FC236}">
                      <a16:creationId xmlns:a16="http://schemas.microsoft.com/office/drawing/2014/main" id="{B19546ED-97A8-4336-ADE0-0AC6432436E1}"/>
                    </a:ext>
                  </a:extLst>
                </p:cNvPr>
                <p:cNvSpPr>
                  <a:spLocks/>
                </p:cNvSpPr>
                <p:nvPr/>
              </p:nvSpPr>
              <p:spPr bwMode="auto">
                <a:xfrm>
                  <a:off x="4475163" y="3668713"/>
                  <a:ext cx="274638" cy="274638"/>
                </a:xfrm>
                <a:custGeom>
                  <a:avLst/>
                  <a:gdLst>
                    <a:gd name="T0" fmla="*/ 36 w 143"/>
                    <a:gd name="T1" fmla="*/ 133 h 143"/>
                    <a:gd name="T2" fmla="*/ 72 w 143"/>
                    <a:gd name="T3" fmla="*/ 143 h 143"/>
                    <a:gd name="T4" fmla="*/ 108 w 143"/>
                    <a:gd name="T5" fmla="*/ 133 h 143"/>
                    <a:gd name="T6" fmla="*/ 143 w 143"/>
                    <a:gd name="T7" fmla="*/ 71 h 143"/>
                    <a:gd name="T8" fmla="*/ 72 w 143"/>
                    <a:gd name="T9" fmla="*/ 0 h 143"/>
                    <a:gd name="T10" fmla="*/ 0 w 143"/>
                    <a:gd name="T11" fmla="*/ 71 h 143"/>
                    <a:gd name="T12" fmla="*/ 36 w 143"/>
                    <a:gd name="T13" fmla="*/ 133 h 143"/>
                  </a:gdLst>
                  <a:ahLst/>
                  <a:cxnLst>
                    <a:cxn ang="0">
                      <a:pos x="T0" y="T1"/>
                    </a:cxn>
                    <a:cxn ang="0">
                      <a:pos x="T2" y="T3"/>
                    </a:cxn>
                    <a:cxn ang="0">
                      <a:pos x="T4" y="T5"/>
                    </a:cxn>
                    <a:cxn ang="0">
                      <a:pos x="T6" y="T7"/>
                    </a:cxn>
                    <a:cxn ang="0">
                      <a:pos x="T8" y="T9"/>
                    </a:cxn>
                    <a:cxn ang="0">
                      <a:pos x="T10" y="T11"/>
                    </a:cxn>
                    <a:cxn ang="0">
                      <a:pos x="T12" y="T13"/>
                    </a:cxn>
                  </a:cxnLst>
                  <a:rect l="0" t="0" r="r" b="b"/>
                  <a:pathLst>
                    <a:path w="143" h="143">
                      <a:moveTo>
                        <a:pt x="36" y="133"/>
                      </a:moveTo>
                      <a:cubicBezTo>
                        <a:pt x="47" y="139"/>
                        <a:pt x="59" y="143"/>
                        <a:pt x="72" y="143"/>
                      </a:cubicBezTo>
                      <a:cubicBezTo>
                        <a:pt x="85" y="143"/>
                        <a:pt x="97" y="139"/>
                        <a:pt x="108" y="133"/>
                      </a:cubicBezTo>
                      <a:cubicBezTo>
                        <a:pt x="129" y="120"/>
                        <a:pt x="143" y="97"/>
                        <a:pt x="143" y="71"/>
                      </a:cubicBezTo>
                      <a:cubicBezTo>
                        <a:pt x="143" y="32"/>
                        <a:pt x="111" y="0"/>
                        <a:pt x="72" y="0"/>
                      </a:cubicBezTo>
                      <a:cubicBezTo>
                        <a:pt x="32" y="0"/>
                        <a:pt x="0" y="32"/>
                        <a:pt x="0" y="71"/>
                      </a:cubicBezTo>
                      <a:cubicBezTo>
                        <a:pt x="0" y="98"/>
                        <a:pt x="15" y="121"/>
                        <a:pt x="36" y="1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25" name="Group 224">
                <a:extLst>
                  <a:ext uri="{FF2B5EF4-FFF2-40B4-BE49-F238E27FC236}">
                    <a16:creationId xmlns:a16="http://schemas.microsoft.com/office/drawing/2014/main" id="{EF49355C-F140-4E99-A6B9-681956AC1F3E}"/>
                  </a:ext>
                </a:extLst>
              </p:cNvPr>
              <p:cNvGrpSpPr/>
              <p:nvPr/>
            </p:nvGrpSpPr>
            <p:grpSpPr>
              <a:xfrm>
                <a:off x="3641648" y="2705114"/>
                <a:ext cx="190255" cy="462979"/>
                <a:chOff x="6254750" y="3602037"/>
                <a:chExt cx="361950" cy="1016001"/>
              </a:xfrm>
              <a:solidFill>
                <a:srgbClr val="092F57"/>
              </a:solidFill>
            </p:grpSpPr>
            <p:sp>
              <p:nvSpPr>
                <p:cNvPr id="232" name="Freeform 99">
                  <a:extLst>
                    <a:ext uri="{FF2B5EF4-FFF2-40B4-BE49-F238E27FC236}">
                      <a16:creationId xmlns:a16="http://schemas.microsoft.com/office/drawing/2014/main" id="{6C44D47B-8564-4FE5-B947-8ADEE1DD7608}"/>
                    </a:ext>
                  </a:extLst>
                </p:cNvPr>
                <p:cNvSpPr>
                  <a:spLocks/>
                </p:cNvSpPr>
                <p:nvPr/>
              </p:nvSpPr>
              <p:spPr bwMode="auto">
                <a:xfrm>
                  <a:off x="6254750" y="4002088"/>
                  <a:ext cx="361950" cy="615950"/>
                </a:xfrm>
                <a:custGeom>
                  <a:avLst/>
                  <a:gdLst>
                    <a:gd name="T0" fmla="*/ 90 w 90"/>
                    <a:gd name="T1" fmla="*/ 70 h 153"/>
                    <a:gd name="T2" fmla="*/ 90 w 90"/>
                    <a:gd name="T3" fmla="*/ 64 h 153"/>
                    <a:gd name="T4" fmla="*/ 89 w 90"/>
                    <a:gd name="T5" fmla="*/ 55 h 153"/>
                    <a:gd name="T6" fmla="*/ 86 w 90"/>
                    <a:gd name="T7" fmla="*/ 40 h 153"/>
                    <a:gd name="T8" fmla="*/ 84 w 90"/>
                    <a:gd name="T9" fmla="*/ 32 h 153"/>
                    <a:gd name="T10" fmla="*/ 83 w 90"/>
                    <a:gd name="T11" fmla="*/ 28 h 153"/>
                    <a:gd name="T12" fmla="*/ 82 w 90"/>
                    <a:gd name="T13" fmla="*/ 25 h 153"/>
                    <a:gd name="T14" fmla="*/ 81 w 90"/>
                    <a:gd name="T15" fmla="*/ 24 h 153"/>
                    <a:gd name="T16" fmla="*/ 79 w 90"/>
                    <a:gd name="T17" fmla="*/ 20 h 153"/>
                    <a:gd name="T18" fmla="*/ 77 w 90"/>
                    <a:gd name="T19" fmla="*/ 17 h 153"/>
                    <a:gd name="T20" fmla="*/ 54 w 90"/>
                    <a:gd name="T21" fmla="*/ 0 h 153"/>
                    <a:gd name="T22" fmla="*/ 53 w 90"/>
                    <a:gd name="T23" fmla="*/ 1 h 153"/>
                    <a:gd name="T24" fmla="*/ 52 w 90"/>
                    <a:gd name="T25" fmla="*/ 2 h 153"/>
                    <a:gd name="T26" fmla="*/ 47 w 90"/>
                    <a:gd name="T27" fmla="*/ 4 h 153"/>
                    <a:gd name="T28" fmla="*/ 45 w 90"/>
                    <a:gd name="T29" fmla="*/ 5 h 153"/>
                    <a:gd name="T30" fmla="*/ 43 w 90"/>
                    <a:gd name="T31" fmla="*/ 4 h 153"/>
                    <a:gd name="T32" fmla="*/ 39 w 90"/>
                    <a:gd name="T33" fmla="*/ 2 h 153"/>
                    <a:gd name="T34" fmla="*/ 38 w 90"/>
                    <a:gd name="T35" fmla="*/ 1 h 153"/>
                    <a:gd name="T36" fmla="*/ 37 w 90"/>
                    <a:gd name="T37" fmla="*/ 0 h 153"/>
                    <a:gd name="T38" fmla="*/ 14 w 90"/>
                    <a:gd name="T39" fmla="*/ 17 h 153"/>
                    <a:gd name="T40" fmla="*/ 12 w 90"/>
                    <a:gd name="T41" fmla="*/ 20 h 153"/>
                    <a:gd name="T42" fmla="*/ 9 w 90"/>
                    <a:gd name="T43" fmla="*/ 24 h 153"/>
                    <a:gd name="T44" fmla="*/ 9 w 90"/>
                    <a:gd name="T45" fmla="*/ 25 h 153"/>
                    <a:gd name="T46" fmla="*/ 8 w 90"/>
                    <a:gd name="T47" fmla="*/ 28 h 153"/>
                    <a:gd name="T48" fmla="*/ 6 w 90"/>
                    <a:gd name="T49" fmla="*/ 32 h 153"/>
                    <a:gd name="T50" fmla="*/ 4 w 90"/>
                    <a:gd name="T51" fmla="*/ 40 h 153"/>
                    <a:gd name="T52" fmla="*/ 1 w 90"/>
                    <a:gd name="T53" fmla="*/ 55 h 153"/>
                    <a:gd name="T54" fmla="*/ 0 w 90"/>
                    <a:gd name="T55" fmla="*/ 64 h 153"/>
                    <a:gd name="T56" fmla="*/ 0 w 90"/>
                    <a:gd name="T57" fmla="*/ 70 h 153"/>
                    <a:gd name="T58" fmla="*/ 0 w 90"/>
                    <a:gd name="T59" fmla="*/ 76 h 153"/>
                    <a:gd name="T60" fmla="*/ 1 w 90"/>
                    <a:gd name="T61" fmla="*/ 84 h 153"/>
                    <a:gd name="T62" fmla="*/ 1 w 90"/>
                    <a:gd name="T63" fmla="*/ 85 h 153"/>
                    <a:gd name="T64" fmla="*/ 6 w 90"/>
                    <a:gd name="T65" fmla="*/ 90 h 153"/>
                    <a:gd name="T66" fmla="*/ 7 w 90"/>
                    <a:gd name="T67" fmla="*/ 90 h 153"/>
                    <a:gd name="T68" fmla="*/ 13 w 90"/>
                    <a:gd name="T69" fmla="*/ 85 h 153"/>
                    <a:gd name="T70" fmla="*/ 13 w 90"/>
                    <a:gd name="T71" fmla="*/ 84 h 153"/>
                    <a:gd name="T72" fmla="*/ 13 w 90"/>
                    <a:gd name="T73" fmla="*/ 84 h 153"/>
                    <a:gd name="T74" fmla="*/ 13 w 90"/>
                    <a:gd name="T75" fmla="*/ 85 h 153"/>
                    <a:gd name="T76" fmla="*/ 41 w 90"/>
                    <a:gd name="T77" fmla="*/ 151 h 153"/>
                    <a:gd name="T78" fmla="*/ 45 w 90"/>
                    <a:gd name="T79" fmla="*/ 153 h 153"/>
                    <a:gd name="T80" fmla="*/ 50 w 90"/>
                    <a:gd name="T81" fmla="*/ 151 h 153"/>
                    <a:gd name="T82" fmla="*/ 78 w 90"/>
                    <a:gd name="T83" fmla="*/ 85 h 153"/>
                    <a:gd name="T84" fmla="*/ 78 w 90"/>
                    <a:gd name="T85" fmla="*/ 84 h 153"/>
                    <a:gd name="T86" fmla="*/ 78 w 90"/>
                    <a:gd name="T87" fmla="*/ 84 h 153"/>
                    <a:gd name="T88" fmla="*/ 78 w 90"/>
                    <a:gd name="T89" fmla="*/ 85 h 153"/>
                    <a:gd name="T90" fmla="*/ 84 w 90"/>
                    <a:gd name="T91" fmla="*/ 90 h 153"/>
                    <a:gd name="T92" fmla="*/ 84 w 90"/>
                    <a:gd name="T93" fmla="*/ 90 h 153"/>
                    <a:gd name="T94" fmla="*/ 89 w 90"/>
                    <a:gd name="T95" fmla="*/ 85 h 153"/>
                    <a:gd name="T96" fmla="*/ 90 w 90"/>
                    <a:gd name="T97" fmla="*/ 84 h 153"/>
                    <a:gd name="T98" fmla="*/ 90 w 90"/>
                    <a:gd name="T99" fmla="*/ 76 h 153"/>
                    <a:gd name="T100" fmla="*/ 90 w 90"/>
                    <a:gd name="T101" fmla="*/ 7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0" h="153">
                      <a:moveTo>
                        <a:pt x="90" y="70"/>
                      </a:moveTo>
                      <a:cubicBezTo>
                        <a:pt x="90" y="68"/>
                        <a:pt x="90" y="66"/>
                        <a:pt x="90" y="64"/>
                      </a:cubicBezTo>
                      <a:cubicBezTo>
                        <a:pt x="90" y="61"/>
                        <a:pt x="90" y="58"/>
                        <a:pt x="89" y="55"/>
                      </a:cubicBezTo>
                      <a:cubicBezTo>
                        <a:pt x="88" y="50"/>
                        <a:pt x="87" y="45"/>
                        <a:pt x="86" y="40"/>
                      </a:cubicBezTo>
                      <a:cubicBezTo>
                        <a:pt x="86" y="37"/>
                        <a:pt x="85" y="35"/>
                        <a:pt x="84" y="32"/>
                      </a:cubicBezTo>
                      <a:cubicBezTo>
                        <a:pt x="84" y="31"/>
                        <a:pt x="83" y="30"/>
                        <a:pt x="83" y="28"/>
                      </a:cubicBezTo>
                      <a:cubicBezTo>
                        <a:pt x="82" y="25"/>
                        <a:pt x="82" y="25"/>
                        <a:pt x="82" y="25"/>
                      </a:cubicBezTo>
                      <a:cubicBezTo>
                        <a:pt x="81" y="24"/>
                        <a:pt x="81" y="24"/>
                        <a:pt x="81" y="24"/>
                      </a:cubicBezTo>
                      <a:cubicBezTo>
                        <a:pt x="81" y="22"/>
                        <a:pt x="80" y="21"/>
                        <a:pt x="79" y="20"/>
                      </a:cubicBezTo>
                      <a:cubicBezTo>
                        <a:pt x="78" y="19"/>
                        <a:pt x="77" y="18"/>
                        <a:pt x="77" y="17"/>
                      </a:cubicBezTo>
                      <a:cubicBezTo>
                        <a:pt x="77" y="17"/>
                        <a:pt x="58" y="0"/>
                        <a:pt x="54" y="0"/>
                      </a:cubicBezTo>
                      <a:cubicBezTo>
                        <a:pt x="54" y="0"/>
                        <a:pt x="53" y="0"/>
                        <a:pt x="53" y="1"/>
                      </a:cubicBezTo>
                      <a:cubicBezTo>
                        <a:pt x="53" y="1"/>
                        <a:pt x="52" y="1"/>
                        <a:pt x="52" y="2"/>
                      </a:cubicBezTo>
                      <a:cubicBezTo>
                        <a:pt x="51" y="3"/>
                        <a:pt x="49" y="4"/>
                        <a:pt x="47" y="4"/>
                      </a:cubicBezTo>
                      <a:cubicBezTo>
                        <a:pt x="47" y="5"/>
                        <a:pt x="46" y="5"/>
                        <a:pt x="45" y="5"/>
                      </a:cubicBezTo>
                      <a:cubicBezTo>
                        <a:pt x="44" y="5"/>
                        <a:pt x="44" y="5"/>
                        <a:pt x="43" y="4"/>
                      </a:cubicBezTo>
                      <a:cubicBezTo>
                        <a:pt x="41" y="4"/>
                        <a:pt x="40" y="3"/>
                        <a:pt x="39" y="2"/>
                      </a:cubicBezTo>
                      <a:cubicBezTo>
                        <a:pt x="38" y="1"/>
                        <a:pt x="38" y="1"/>
                        <a:pt x="38" y="1"/>
                      </a:cubicBezTo>
                      <a:cubicBezTo>
                        <a:pt x="37" y="0"/>
                        <a:pt x="37" y="0"/>
                        <a:pt x="37" y="0"/>
                      </a:cubicBezTo>
                      <a:cubicBezTo>
                        <a:pt x="33" y="0"/>
                        <a:pt x="14" y="17"/>
                        <a:pt x="14" y="17"/>
                      </a:cubicBezTo>
                      <a:cubicBezTo>
                        <a:pt x="13" y="18"/>
                        <a:pt x="12" y="19"/>
                        <a:pt x="12" y="20"/>
                      </a:cubicBezTo>
                      <a:cubicBezTo>
                        <a:pt x="11" y="21"/>
                        <a:pt x="10" y="22"/>
                        <a:pt x="9" y="24"/>
                      </a:cubicBezTo>
                      <a:cubicBezTo>
                        <a:pt x="9" y="25"/>
                        <a:pt x="9" y="25"/>
                        <a:pt x="9" y="25"/>
                      </a:cubicBezTo>
                      <a:cubicBezTo>
                        <a:pt x="8" y="28"/>
                        <a:pt x="8" y="28"/>
                        <a:pt x="8" y="28"/>
                      </a:cubicBezTo>
                      <a:cubicBezTo>
                        <a:pt x="7" y="30"/>
                        <a:pt x="7" y="31"/>
                        <a:pt x="6" y="32"/>
                      </a:cubicBezTo>
                      <a:cubicBezTo>
                        <a:pt x="6" y="35"/>
                        <a:pt x="5" y="37"/>
                        <a:pt x="4" y="40"/>
                      </a:cubicBezTo>
                      <a:cubicBezTo>
                        <a:pt x="3" y="45"/>
                        <a:pt x="2" y="50"/>
                        <a:pt x="1" y="55"/>
                      </a:cubicBezTo>
                      <a:cubicBezTo>
                        <a:pt x="1" y="58"/>
                        <a:pt x="1" y="61"/>
                        <a:pt x="0" y="64"/>
                      </a:cubicBezTo>
                      <a:cubicBezTo>
                        <a:pt x="0" y="66"/>
                        <a:pt x="0" y="68"/>
                        <a:pt x="0" y="70"/>
                      </a:cubicBezTo>
                      <a:cubicBezTo>
                        <a:pt x="0" y="72"/>
                        <a:pt x="0" y="74"/>
                        <a:pt x="0" y="76"/>
                      </a:cubicBezTo>
                      <a:cubicBezTo>
                        <a:pt x="0" y="79"/>
                        <a:pt x="1" y="82"/>
                        <a:pt x="1" y="84"/>
                      </a:cubicBezTo>
                      <a:cubicBezTo>
                        <a:pt x="1" y="85"/>
                        <a:pt x="1" y="85"/>
                        <a:pt x="1" y="85"/>
                      </a:cubicBezTo>
                      <a:cubicBezTo>
                        <a:pt x="1" y="87"/>
                        <a:pt x="3" y="90"/>
                        <a:pt x="6" y="90"/>
                      </a:cubicBezTo>
                      <a:cubicBezTo>
                        <a:pt x="6" y="90"/>
                        <a:pt x="7" y="90"/>
                        <a:pt x="7" y="90"/>
                      </a:cubicBezTo>
                      <a:cubicBezTo>
                        <a:pt x="10" y="90"/>
                        <a:pt x="12" y="88"/>
                        <a:pt x="13" y="85"/>
                      </a:cubicBezTo>
                      <a:cubicBezTo>
                        <a:pt x="13" y="84"/>
                        <a:pt x="13" y="84"/>
                        <a:pt x="13" y="84"/>
                      </a:cubicBezTo>
                      <a:cubicBezTo>
                        <a:pt x="13" y="84"/>
                        <a:pt x="13" y="84"/>
                        <a:pt x="13" y="84"/>
                      </a:cubicBezTo>
                      <a:cubicBezTo>
                        <a:pt x="13" y="84"/>
                        <a:pt x="13" y="84"/>
                        <a:pt x="13" y="85"/>
                      </a:cubicBezTo>
                      <a:cubicBezTo>
                        <a:pt x="17" y="109"/>
                        <a:pt x="23" y="130"/>
                        <a:pt x="41" y="151"/>
                      </a:cubicBezTo>
                      <a:cubicBezTo>
                        <a:pt x="42" y="152"/>
                        <a:pt x="44" y="153"/>
                        <a:pt x="45" y="153"/>
                      </a:cubicBezTo>
                      <a:cubicBezTo>
                        <a:pt x="47" y="153"/>
                        <a:pt x="48" y="152"/>
                        <a:pt x="50" y="151"/>
                      </a:cubicBezTo>
                      <a:cubicBezTo>
                        <a:pt x="67" y="130"/>
                        <a:pt x="74" y="109"/>
                        <a:pt x="78" y="85"/>
                      </a:cubicBezTo>
                      <a:cubicBezTo>
                        <a:pt x="78" y="84"/>
                        <a:pt x="78" y="84"/>
                        <a:pt x="78" y="84"/>
                      </a:cubicBezTo>
                      <a:cubicBezTo>
                        <a:pt x="78" y="84"/>
                        <a:pt x="78" y="84"/>
                        <a:pt x="78" y="84"/>
                      </a:cubicBezTo>
                      <a:cubicBezTo>
                        <a:pt x="78" y="85"/>
                        <a:pt x="78" y="85"/>
                        <a:pt x="78" y="85"/>
                      </a:cubicBezTo>
                      <a:cubicBezTo>
                        <a:pt x="78" y="88"/>
                        <a:pt x="81" y="90"/>
                        <a:pt x="84" y="90"/>
                      </a:cubicBezTo>
                      <a:cubicBezTo>
                        <a:pt x="84" y="90"/>
                        <a:pt x="84" y="90"/>
                        <a:pt x="84" y="90"/>
                      </a:cubicBezTo>
                      <a:cubicBezTo>
                        <a:pt x="87" y="90"/>
                        <a:pt x="89" y="87"/>
                        <a:pt x="89" y="85"/>
                      </a:cubicBezTo>
                      <a:cubicBezTo>
                        <a:pt x="89" y="85"/>
                        <a:pt x="90" y="85"/>
                        <a:pt x="90" y="84"/>
                      </a:cubicBezTo>
                      <a:cubicBezTo>
                        <a:pt x="90" y="82"/>
                        <a:pt x="90" y="79"/>
                        <a:pt x="90" y="76"/>
                      </a:cubicBezTo>
                      <a:cubicBezTo>
                        <a:pt x="90" y="74"/>
                        <a:pt x="90" y="72"/>
                        <a:pt x="90"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3" name="Freeform 100">
                  <a:extLst>
                    <a:ext uri="{FF2B5EF4-FFF2-40B4-BE49-F238E27FC236}">
                      <a16:creationId xmlns:a16="http://schemas.microsoft.com/office/drawing/2014/main" id="{8BABB64B-D683-416F-8947-FFA57C1624A5}"/>
                    </a:ext>
                  </a:extLst>
                </p:cNvPr>
                <p:cNvSpPr>
                  <a:spLocks noEditPoints="1"/>
                </p:cNvSpPr>
                <p:nvPr/>
              </p:nvSpPr>
              <p:spPr bwMode="auto">
                <a:xfrm>
                  <a:off x="6299200" y="3602037"/>
                  <a:ext cx="273050" cy="350838"/>
                </a:xfrm>
                <a:custGeom>
                  <a:avLst/>
                  <a:gdLst>
                    <a:gd name="T0" fmla="*/ 0 w 68"/>
                    <a:gd name="T1" fmla="*/ 53 h 87"/>
                    <a:gd name="T2" fmla="*/ 34 w 68"/>
                    <a:gd name="T3" fmla="*/ 87 h 87"/>
                    <a:gd name="T4" fmla="*/ 68 w 68"/>
                    <a:gd name="T5" fmla="*/ 53 h 87"/>
                    <a:gd name="T6" fmla="*/ 54 w 68"/>
                    <a:gd name="T7" fmla="*/ 25 h 87"/>
                    <a:gd name="T8" fmla="*/ 55 w 68"/>
                    <a:gd name="T9" fmla="*/ 19 h 87"/>
                    <a:gd name="T10" fmla="*/ 33 w 68"/>
                    <a:gd name="T11" fmla="*/ 1 h 87"/>
                    <a:gd name="T12" fmla="*/ 12 w 68"/>
                    <a:gd name="T13" fmla="*/ 21 h 87"/>
                    <a:gd name="T14" fmla="*/ 13 w 68"/>
                    <a:gd name="T15" fmla="*/ 26 h 87"/>
                    <a:gd name="T16" fmla="*/ 0 w 68"/>
                    <a:gd name="T17" fmla="*/ 53 h 87"/>
                    <a:gd name="T18" fmla="*/ 24 w 68"/>
                    <a:gd name="T19" fmla="*/ 39 h 87"/>
                    <a:gd name="T20" fmla="*/ 38 w 68"/>
                    <a:gd name="T21" fmla="*/ 51 h 87"/>
                    <a:gd name="T22" fmla="*/ 57 w 68"/>
                    <a:gd name="T23" fmla="*/ 66 h 87"/>
                    <a:gd name="T24" fmla="*/ 34 w 68"/>
                    <a:gd name="T25" fmla="*/ 79 h 87"/>
                    <a:gd name="T26" fmla="*/ 9 w 68"/>
                    <a:gd name="T27" fmla="*/ 59 h 87"/>
                    <a:gd name="T28" fmla="*/ 24 w 68"/>
                    <a:gd name="T29" fmla="*/ 39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 h="87">
                      <a:moveTo>
                        <a:pt x="0" y="53"/>
                      </a:moveTo>
                      <a:cubicBezTo>
                        <a:pt x="0" y="71"/>
                        <a:pt x="15" y="87"/>
                        <a:pt x="34" y="87"/>
                      </a:cubicBezTo>
                      <a:cubicBezTo>
                        <a:pt x="53" y="87"/>
                        <a:pt x="68" y="71"/>
                        <a:pt x="68" y="53"/>
                      </a:cubicBezTo>
                      <a:cubicBezTo>
                        <a:pt x="68" y="41"/>
                        <a:pt x="63" y="31"/>
                        <a:pt x="54" y="25"/>
                      </a:cubicBezTo>
                      <a:cubicBezTo>
                        <a:pt x="55" y="23"/>
                        <a:pt x="55" y="21"/>
                        <a:pt x="55" y="19"/>
                      </a:cubicBezTo>
                      <a:cubicBezTo>
                        <a:pt x="55" y="8"/>
                        <a:pt x="45" y="0"/>
                        <a:pt x="33" y="1"/>
                      </a:cubicBezTo>
                      <a:cubicBezTo>
                        <a:pt x="21" y="1"/>
                        <a:pt x="12" y="11"/>
                        <a:pt x="12" y="21"/>
                      </a:cubicBezTo>
                      <a:cubicBezTo>
                        <a:pt x="13" y="23"/>
                        <a:pt x="13" y="24"/>
                        <a:pt x="13" y="26"/>
                      </a:cubicBezTo>
                      <a:cubicBezTo>
                        <a:pt x="5" y="32"/>
                        <a:pt x="0" y="42"/>
                        <a:pt x="0" y="53"/>
                      </a:cubicBezTo>
                      <a:close/>
                      <a:moveTo>
                        <a:pt x="24" y="39"/>
                      </a:moveTo>
                      <a:cubicBezTo>
                        <a:pt x="24" y="39"/>
                        <a:pt x="27" y="50"/>
                        <a:pt x="38" y="51"/>
                      </a:cubicBezTo>
                      <a:cubicBezTo>
                        <a:pt x="53" y="51"/>
                        <a:pt x="58" y="57"/>
                        <a:pt x="57" y="66"/>
                      </a:cubicBezTo>
                      <a:cubicBezTo>
                        <a:pt x="52" y="74"/>
                        <a:pt x="44" y="79"/>
                        <a:pt x="34" y="79"/>
                      </a:cubicBezTo>
                      <a:cubicBezTo>
                        <a:pt x="22" y="79"/>
                        <a:pt x="12" y="70"/>
                        <a:pt x="9" y="59"/>
                      </a:cubicBezTo>
                      <a:cubicBezTo>
                        <a:pt x="10" y="49"/>
                        <a:pt x="16" y="42"/>
                        <a:pt x="2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26" name="Group 225">
                <a:extLst>
                  <a:ext uri="{FF2B5EF4-FFF2-40B4-BE49-F238E27FC236}">
                    <a16:creationId xmlns:a16="http://schemas.microsoft.com/office/drawing/2014/main" id="{F5CD4D93-AD78-43CA-8AFD-F4694AC4401B}"/>
                  </a:ext>
                </a:extLst>
              </p:cNvPr>
              <p:cNvGrpSpPr/>
              <p:nvPr/>
            </p:nvGrpSpPr>
            <p:grpSpPr>
              <a:xfrm>
                <a:off x="3444517" y="3237452"/>
                <a:ext cx="190255" cy="462984"/>
                <a:chOff x="4416425" y="3668713"/>
                <a:chExt cx="395288" cy="963613"/>
              </a:xfrm>
              <a:solidFill>
                <a:srgbClr val="092F57"/>
              </a:solidFill>
            </p:grpSpPr>
            <p:sp>
              <p:nvSpPr>
                <p:cNvPr id="230" name="Freeform 93">
                  <a:extLst>
                    <a:ext uri="{FF2B5EF4-FFF2-40B4-BE49-F238E27FC236}">
                      <a16:creationId xmlns:a16="http://schemas.microsoft.com/office/drawing/2014/main" id="{FE75E180-846C-435E-9173-45F53138CA35}"/>
                    </a:ext>
                  </a:extLst>
                </p:cNvPr>
                <p:cNvSpPr>
                  <a:spLocks/>
                </p:cNvSpPr>
                <p:nvPr/>
              </p:nvSpPr>
              <p:spPr bwMode="auto">
                <a:xfrm>
                  <a:off x="4416425" y="3967163"/>
                  <a:ext cx="395288" cy="665163"/>
                </a:xfrm>
                <a:custGeom>
                  <a:avLst/>
                  <a:gdLst>
                    <a:gd name="T0" fmla="*/ 184 w 206"/>
                    <a:gd name="T1" fmla="*/ 206 h 347"/>
                    <a:gd name="T2" fmla="*/ 201 w 206"/>
                    <a:gd name="T3" fmla="*/ 195 h 347"/>
                    <a:gd name="T4" fmla="*/ 205 w 206"/>
                    <a:gd name="T5" fmla="*/ 167 h 347"/>
                    <a:gd name="T6" fmla="*/ 205 w 206"/>
                    <a:gd name="T7" fmla="*/ 124 h 347"/>
                    <a:gd name="T8" fmla="*/ 197 w 206"/>
                    <a:gd name="T9" fmla="*/ 71 h 347"/>
                    <a:gd name="T10" fmla="*/ 194 w 206"/>
                    <a:gd name="T11" fmla="*/ 57 h 347"/>
                    <a:gd name="T12" fmla="*/ 189 w 206"/>
                    <a:gd name="T13" fmla="*/ 46 h 347"/>
                    <a:gd name="T14" fmla="*/ 163 w 206"/>
                    <a:gd name="T15" fmla="*/ 31 h 347"/>
                    <a:gd name="T16" fmla="*/ 131 w 206"/>
                    <a:gd name="T17" fmla="*/ 86 h 347"/>
                    <a:gd name="T18" fmla="*/ 112 w 206"/>
                    <a:gd name="T19" fmla="*/ 38 h 347"/>
                    <a:gd name="T20" fmla="*/ 119 w 206"/>
                    <a:gd name="T21" fmla="*/ 23 h 347"/>
                    <a:gd name="T22" fmla="*/ 129 w 206"/>
                    <a:gd name="T23" fmla="*/ 32 h 347"/>
                    <a:gd name="T24" fmla="*/ 132 w 206"/>
                    <a:gd name="T25" fmla="*/ 30 h 347"/>
                    <a:gd name="T26" fmla="*/ 126 w 206"/>
                    <a:gd name="T27" fmla="*/ 3 h 347"/>
                    <a:gd name="T28" fmla="*/ 124 w 206"/>
                    <a:gd name="T29" fmla="*/ 0 h 347"/>
                    <a:gd name="T30" fmla="*/ 119 w 206"/>
                    <a:gd name="T31" fmla="*/ 3 h 347"/>
                    <a:gd name="T32" fmla="*/ 104 w 206"/>
                    <a:gd name="T33" fmla="*/ 10 h 347"/>
                    <a:gd name="T34" fmla="*/ 88 w 206"/>
                    <a:gd name="T35" fmla="*/ 3 h 347"/>
                    <a:gd name="T36" fmla="*/ 84 w 206"/>
                    <a:gd name="T37" fmla="*/ 0 h 347"/>
                    <a:gd name="T38" fmla="*/ 81 w 206"/>
                    <a:gd name="T39" fmla="*/ 3 h 347"/>
                    <a:gd name="T40" fmla="*/ 75 w 206"/>
                    <a:gd name="T41" fmla="*/ 30 h 347"/>
                    <a:gd name="T42" fmla="*/ 78 w 206"/>
                    <a:gd name="T43" fmla="*/ 32 h 347"/>
                    <a:gd name="T44" fmla="*/ 88 w 206"/>
                    <a:gd name="T45" fmla="*/ 23 h 347"/>
                    <a:gd name="T46" fmla="*/ 96 w 206"/>
                    <a:gd name="T47" fmla="*/ 38 h 347"/>
                    <a:gd name="T48" fmla="*/ 76 w 206"/>
                    <a:gd name="T49" fmla="*/ 87 h 347"/>
                    <a:gd name="T50" fmla="*/ 49 w 206"/>
                    <a:gd name="T51" fmla="*/ 34 h 347"/>
                    <a:gd name="T52" fmla="*/ 32 w 206"/>
                    <a:gd name="T53" fmla="*/ 39 h 347"/>
                    <a:gd name="T54" fmla="*/ 21 w 206"/>
                    <a:gd name="T55" fmla="*/ 54 h 347"/>
                    <a:gd name="T56" fmla="*/ 17 w 206"/>
                    <a:gd name="T57" fmla="*/ 64 h 347"/>
                    <a:gd name="T58" fmla="*/ 10 w 206"/>
                    <a:gd name="T59" fmla="*/ 90 h 347"/>
                    <a:gd name="T60" fmla="*/ 0 w 206"/>
                    <a:gd name="T61" fmla="*/ 158 h 347"/>
                    <a:gd name="T62" fmla="*/ 2 w 206"/>
                    <a:gd name="T63" fmla="*/ 193 h 347"/>
                    <a:gd name="T64" fmla="*/ 16 w 206"/>
                    <a:gd name="T65" fmla="*/ 204 h 347"/>
                    <a:gd name="T66" fmla="*/ 29 w 206"/>
                    <a:gd name="T67" fmla="*/ 191 h 347"/>
                    <a:gd name="T68" fmla="*/ 30 w 206"/>
                    <a:gd name="T69" fmla="*/ 192 h 347"/>
                    <a:gd name="T70" fmla="*/ 93 w 206"/>
                    <a:gd name="T71" fmla="*/ 343 h 347"/>
                    <a:gd name="T72" fmla="*/ 113 w 206"/>
                    <a:gd name="T73" fmla="*/ 343 h 347"/>
                    <a:gd name="T74" fmla="*/ 176 w 206"/>
                    <a:gd name="T75" fmla="*/ 20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6" h="347">
                      <a:moveTo>
                        <a:pt x="176" y="200"/>
                      </a:moveTo>
                      <a:cubicBezTo>
                        <a:pt x="178" y="203"/>
                        <a:pt x="181" y="205"/>
                        <a:pt x="184" y="206"/>
                      </a:cubicBezTo>
                      <a:cubicBezTo>
                        <a:pt x="185" y="206"/>
                        <a:pt x="186" y="206"/>
                        <a:pt x="187" y="206"/>
                      </a:cubicBezTo>
                      <a:cubicBezTo>
                        <a:pt x="194" y="206"/>
                        <a:pt x="199" y="202"/>
                        <a:pt x="201" y="195"/>
                      </a:cubicBezTo>
                      <a:cubicBezTo>
                        <a:pt x="201" y="195"/>
                        <a:pt x="201" y="195"/>
                        <a:pt x="201" y="195"/>
                      </a:cubicBezTo>
                      <a:cubicBezTo>
                        <a:pt x="203" y="185"/>
                        <a:pt x="204" y="176"/>
                        <a:pt x="205" y="167"/>
                      </a:cubicBezTo>
                      <a:cubicBezTo>
                        <a:pt x="205" y="164"/>
                        <a:pt x="205" y="162"/>
                        <a:pt x="205" y="160"/>
                      </a:cubicBezTo>
                      <a:cubicBezTo>
                        <a:pt x="206" y="148"/>
                        <a:pt x="206" y="136"/>
                        <a:pt x="205" y="124"/>
                      </a:cubicBezTo>
                      <a:cubicBezTo>
                        <a:pt x="205" y="113"/>
                        <a:pt x="203" y="101"/>
                        <a:pt x="201" y="89"/>
                      </a:cubicBezTo>
                      <a:cubicBezTo>
                        <a:pt x="200" y="83"/>
                        <a:pt x="199" y="77"/>
                        <a:pt x="197" y="71"/>
                      </a:cubicBezTo>
                      <a:cubicBezTo>
                        <a:pt x="197" y="68"/>
                        <a:pt x="196" y="65"/>
                        <a:pt x="195" y="62"/>
                      </a:cubicBezTo>
                      <a:cubicBezTo>
                        <a:pt x="194" y="57"/>
                        <a:pt x="194" y="57"/>
                        <a:pt x="194" y="57"/>
                      </a:cubicBezTo>
                      <a:cubicBezTo>
                        <a:pt x="192" y="53"/>
                        <a:pt x="192" y="53"/>
                        <a:pt x="192" y="53"/>
                      </a:cubicBezTo>
                      <a:cubicBezTo>
                        <a:pt x="192" y="51"/>
                        <a:pt x="191" y="48"/>
                        <a:pt x="189" y="46"/>
                      </a:cubicBezTo>
                      <a:cubicBezTo>
                        <a:pt x="184" y="37"/>
                        <a:pt x="174" y="31"/>
                        <a:pt x="164" y="31"/>
                      </a:cubicBezTo>
                      <a:cubicBezTo>
                        <a:pt x="163" y="31"/>
                        <a:pt x="163" y="31"/>
                        <a:pt x="163" y="31"/>
                      </a:cubicBezTo>
                      <a:cubicBezTo>
                        <a:pt x="136" y="78"/>
                        <a:pt x="136" y="78"/>
                        <a:pt x="136" y="78"/>
                      </a:cubicBezTo>
                      <a:cubicBezTo>
                        <a:pt x="131" y="86"/>
                        <a:pt x="131" y="86"/>
                        <a:pt x="131" y="86"/>
                      </a:cubicBezTo>
                      <a:cubicBezTo>
                        <a:pt x="112" y="43"/>
                        <a:pt x="112" y="43"/>
                        <a:pt x="112" y="43"/>
                      </a:cubicBezTo>
                      <a:cubicBezTo>
                        <a:pt x="111" y="42"/>
                        <a:pt x="111" y="40"/>
                        <a:pt x="112" y="38"/>
                      </a:cubicBezTo>
                      <a:cubicBezTo>
                        <a:pt x="117" y="24"/>
                        <a:pt x="117" y="24"/>
                        <a:pt x="117" y="24"/>
                      </a:cubicBezTo>
                      <a:cubicBezTo>
                        <a:pt x="118" y="24"/>
                        <a:pt x="119" y="23"/>
                        <a:pt x="119" y="23"/>
                      </a:cubicBezTo>
                      <a:cubicBezTo>
                        <a:pt x="120" y="23"/>
                        <a:pt x="120" y="23"/>
                        <a:pt x="121" y="24"/>
                      </a:cubicBezTo>
                      <a:cubicBezTo>
                        <a:pt x="129" y="32"/>
                        <a:pt x="129" y="32"/>
                        <a:pt x="129" y="32"/>
                      </a:cubicBezTo>
                      <a:cubicBezTo>
                        <a:pt x="130" y="32"/>
                        <a:pt x="130" y="32"/>
                        <a:pt x="130" y="32"/>
                      </a:cubicBezTo>
                      <a:cubicBezTo>
                        <a:pt x="131" y="32"/>
                        <a:pt x="133" y="31"/>
                        <a:pt x="132" y="30"/>
                      </a:cubicBezTo>
                      <a:cubicBezTo>
                        <a:pt x="128" y="10"/>
                        <a:pt x="128" y="10"/>
                        <a:pt x="128" y="10"/>
                      </a:cubicBezTo>
                      <a:cubicBezTo>
                        <a:pt x="126" y="3"/>
                        <a:pt x="126" y="3"/>
                        <a:pt x="126" y="3"/>
                      </a:cubicBezTo>
                      <a:cubicBezTo>
                        <a:pt x="126" y="2"/>
                        <a:pt x="126" y="2"/>
                        <a:pt x="126" y="2"/>
                      </a:cubicBezTo>
                      <a:cubicBezTo>
                        <a:pt x="126" y="1"/>
                        <a:pt x="125" y="0"/>
                        <a:pt x="124" y="0"/>
                      </a:cubicBezTo>
                      <a:cubicBezTo>
                        <a:pt x="123" y="0"/>
                        <a:pt x="122" y="0"/>
                        <a:pt x="121" y="1"/>
                      </a:cubicBezTo>
                      <a:cubicBezTo>
                        <a:pt x="121" y="2"/>
                        <a:pt x="120" y="3"/>
                        <a:pt x="119" y="3"/>
                      </a:cubicBezTo>
                      <a:cubicBezTo>
                        <a:pt x="116" y="6"/>
                        <a:pt x="113" y="8"/>
                        <a:pt x="109" y="9"/>
                      </a:cubicBezTo>
                      <a:cubicBezTo>
                        <a:pt x="108" y="10"/>
                        <a:pt x="106" y="10"/>
                        <a:pt x="104" y="10"/>
                      </a:cubicBezTo>
                      <a:cubicBezTo>
                        <a:pt x="102" y="10"/>
                        <a:pt x="100" y="10"/>
                        <a:pt x="98" y="9"/>
                      </a:cubicBezTo>
                      <a:cubicBezTo>
                        <a:pt x="94" y="8"/>
                        <a:pt x="91" y="6"/>
                        <a:pt x="88" y="3"/>
                      </a:cubicBezTo>
                      <a:cubicBezTo>
                        <a:pt x="87" y="3"/>
                        <a:pt x="87" y="2"/>
                        <a:pt x="86" y="1"/>
                      </a:cubicBezTo>
                      <a:cubicBezTo>
                        <a:pt x="85" y="0"/>
                        <a:pt x="85" y="0"/>
                        <a:pt x="84" y="0"/>
                      </a:cubicBezTo>
                      <a:cubicBezTo>
                        <a:pt x="83" y="0"/>
                        <a:pt x="82" y="0"/>
                        <a:pt x="81" y="2"/>
                      </a:cubicBezTo>
                      <a:cubicBezTo>
                        <a:pt x="81" y="3"/>
                        <a:pt x="81" y="3"/>
                        <a:pt x="81" y="3"/>
                      </a:cubicBezTo>
                      <a:cubicBezTo>
                        <a:pt x="80" y="10"/>
                        <a:pt x="80" y="10"/>
                        <a:pt x="80" y="10"/>
                      </a:cubicBezTo>
                      <a:cubicBezTo>
                        <a:pt x="75" y="30"/>
                        <a:pt x="75" y="30"/>
                        <a:pt x="75" y="30"/>
                      </a:cubicBezTo>
                      <a:cubicBezTo>
                        <a:pt x="75" y="31"/>
                        <a:pt x="76" y="32"/>
                        <a:pt x="77" y="32"/>
                      </a:cubicBezTo>
                      <a:cubicBezTo>
                        <a:pt x="78" y="32"/>
                        <a:pt x="78" y="32"/>
                        <a:pt x="78" y="32"/>
                      </a:cubicBezTo>
                      <a:cubicBezTo>
                        <a:pt x="87" y="24"/>
                        <a:pt x="87" y="24"/>
                        <a:pt x="87" y="24"/>
                      </a:cubicBezTo>
                      <a:cubicBezTo>
                        <a:pt x="87" y="23"/>
                        <a:pt x="88" y="23"/>
                        <a:pt x="88" y="23"/>
                      </a:cubicBezTo>
                      <a:cubicBezTo>
                        <a:pt x="89" y="23"/>
                        <a:pt x="90" y="24"/>
                        <a:pt x="90" y="24"/>
                      </a:cubicBezTo>
                      <a:cubicBezTo>
                        <a:pt x="96" y="38"/>
                        <a:pt x="96" y="38"/>
                        <a:pt x="96" y="38"/>
                      </a:cubicBezTo>
                      <a:cubicBezTo>
                        <a:pt x="97" y="40"/>
                        <a:pt x="96" y="42"/>
                        <a:pt x="96" y="43"/>
                      </a:cubicBezTo>
                      <a:cubicBezTo>
                        <a:pt x="76" y="87"/>
                        <a:pt x="76" y="87"/>
                        <a:pt x="76" y="87"/>
                      </a:cubicBezTo>
                      <a:cubicBezTo>
                        <a:pt x="75" y="86"/>
                        <a:pt x="75" y="85"/>
                        <a:pt x="74" y="85"/>
                      </a:cubicBezTo>
                      <a:cubicBezTo>
                        <a:pt x="66" y="67"/>
                        <a:pt x="56" y="49"/>
                        <a:pt x="49" y="34"/>
                      </a:cubicBezTo>
                      <a:cubicBezTo>
                        <a:pt x="48" y="32"/>
                        <a:pt x="47" y="31"/>
                        <a:pt x="46" y="29"/>
                      </a:cubicBezTo>
                      <a:cubicBezTo>
                        <a:pt x="32" y="39"/>
                        <a:pt x="32" y="39"/>
                        <a:pt x="32" y="39"/>
                      </a:cubicBezTo>
                      <a:cubicBezTo>
                        <a:pt x="30" y="41"/>
                        <a:pt x="28" y="42"/>
                        <a:pt x="27" y="44"/>
                      </a:cubicBezTo>
                      <a:cubicBezTo>
                        <a:pt x="25" y="47"/>
                        <a:pt x="23" y="50"/>
                        <a:pt x="21" y="54"/>
                      </a:cubicBezTo>
                      <a:cubicBezTo>
                        <a:pt x="21" y="56"/>
                        <a:pt x="21" y="56"/>
                        <a:pt x="21" y="56"/>
                      </a:cubicBezTo>
                      <a:cubicBezTo>
                        <a:pt x="17" y="64"/>
                        <a:pt x="17" y="64"/>
                        <a:pt x="17" y="64"/>
                      </a:cubicBezTo>
                      <a:cubicBezTo>
                        <a:pt x="16" y="67"/>
                        <a:pt x="16" y="70"/>
                        <a:pt x="15" y="73"/>
                      </a:cubicBezTo>
                      <a:cubicBezTo>
                        <a:pt x="13" y="78"/>
                        <a:pt x="11" y="84"/>
                        <a:pt x="10" y="90"/>
                      </a:cubicBezTo>
                      <a:cubicBezTo>
                        <a:pt x="7" y="101"/>
                        <a:pt x="5" y="112"/>
                        <a:pt x="3" y="124"/>
                      </a:cubicBezTo>
                      <a:cubicBezTo>
                        <a:pt x="2" y="135"/>
                        <a:pt x="1" y="146"/>
                        <a:pt x="0" y="158"/>
                      </a:cubicBezTo>
                      <a:cubicBezTo>
                        <a:pt x="0" y="160"/>
                        <a:pt x="0" y="163"/>
                        <a:pt x="0" y="165"/>
                      </a:cubicBezTo>
                      <a:cubicBezTo>
                        <a:pt x="1" y="174"/>
                        <a:pt x="1" y="184"/>
                        <a:pt x="2" y="193"/>
                      </a:cubicBezTo>
                      <a:cubicBezTo>
                        <a:pt x="3" y="198"/>
                        <a:pt x="8" y="203"/>
                        <a:pt x="14" y="204"/>
                      </a:cubicBezTo>
                      <a:cubicBezTo>
                        <a:pt x="15" y="204"/>
                        <a:pt x="15" y="204"/>
                        <a:pt x="16" y="204"/>
                      </a:cubicBezTo>
                      <a:cubicBezTo>
                        <a:pt x="22" y="204"/>
                        <a:pt x="28" y="199"/>
                        <a:pt x="29" y="192"/>
                      </a:cubicBezTo>
                      <a:cubicBezTo>
                        <a:pt x="29" y="191"/>
                        <a:pt x="29" y="191"/>
                        <a:pt x="29" y="191"/>
                      </a:cubicBezTo>
                      <a:cubicBezTo>
                        <a:pt x="29" y="191"/>
                        <a:pt x="29" y="191"/>
                        <a:pt x="29" y="191"/>
                      </a:cubicBezTo>
                      <a:cubicBezTo>
                        <a:pt x="30" y="191"/>
                        <a:pt x="30" y="192"/>
                        <a:pt x="30" y="192"/>
                      </a:cubicBezTo>
                      <a:cubicBezTo>
                        <a:pt x="30" y="195"/>
                        <a:pt x="31" y="197"/>
                        <a:pt x="31" y="200"/>
                      </a:cubicBezTo>
                      <a:cubicBezTo>
                        <a:pt x="40" y="253"/>
                        <a:pt x="55" y="298"/>
                        <a:pt x="93" y="343"/>
                      </a:cubicBezTo>
                      <a:cubicBezTo>
                        <a:pt x="96" y="345"/>
                        <a:pt x="100" y="347"/>
                        <a:pt x="103" y="347"/>
                      </a:cubicBezTo>
                      <a:cubicBezTo>
                        <a:pt x="107" y="347"/>
                        <a:pt x="111" y="345"/>
                        <a:pt x="113" y="343"/>
                      </a:cubicBezTo>
                      <a:cubicBezTo>
                        <a:pt x="152" y="299"/>
                        <a:pt x="166" y="254"/>
                        <a:pt x="175" y="202"/>
                      </a:cubicBezTo>
                      <a:cubicBezTo>
                        <a:pt x="176" y="201"/>
                        <a:pt x="176" y="201"/>
                        <a:pt x="176" y="2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1" name="Freeform 94">
                  <a:extLst>
                    <a:ext uri="{FF2B5EF4-FFF2-40B4-BE49-F238E27FC236}">
                      <a16:creationId xmlns:a16="http://schemas.microsoft.com/office/drawing/2014/main" id="{84534538-7183-4998-8576-0FD8AC5E965F}"/>
                    </a:ext>
                  </a:extLst>
                </p:cNvPr>
                <p:cNvSpPr>
                  <a:spLocks/>
                </p:cNvSpPr>
                <p:nvPr/>
              </p:nvSpPr>
              <p:spPr bwMode="auto">
                <a:xfrm>
                  <a:off x="4475163" y="3668713"/>
                  <a:ext cx="274638" cy="274638"/>
                </a:xfrm>
                <a:custGeom>
                  <a:avLst/>
                  <a:gdLst>
                    <a:gd name="T0" fmla="*/ 36 w 143"/>
                    <a:gd name="T1" fmla="*/ 133 h 143"/>
                    <a:gd name="T2" fmla="*/ 72 w 143"/>
                    <a:gd name="T3" fmla="*/ 143 h 143"/>
                    <a:gd name="T4" fmla="*/ 108 w 143"/>
                    <a:gd name="T5" fmla="*/ 133 h 143"/>
                    <a:gd name="T6" fmla="*/ 143 w 143"/>
                    <a:gd name="T7" fmla="*/ 71 h 143"/>
                    <a:gd name="T8" fmla="*/ 72 w 143"/>
                    <a:gd name="T9" fmla="*/ 0 h 143"/>
                    <a:gd name="T10" fmla="*/ 0 w 143"/>
                    <a:gd name="T11" fmla="*/ 71 h 143"/>
                    <a:gd name="T12" fmla="*/ 36 w 143"/>
                    <a:gd name="T13" fmla="*/ 133 h 143"/>
                  </a:gdLst>
                  <a:ahLst/>
                  <a:cxnLst>
                    <a:cxn ang="0">
                      <a:pos x="T0" y="T1"/>
                    </a:cxn>
                    <a:cxn ang="0">
                      <a:pos x="T2" y="T3"/>
                    </a:cxn>
                    <a:cxn ang="0">
                      <a:pos x="T4" y="T5"/>
                    </a:cxn>
                    <a:cxn ang="0">
                      <a:pos x="T6" y="T7"/>
                    </a:cxn>
                    <a:cxn ang="0">
                      <a:pos x="T8" y="T9"/>
                    </a:cxn>
                    <a:cxn ang="0">
                      <a:pos x="T10" y="T11"/>
                    </a:cxn>
                    <a:cxn ang="0">
                      <a:pos x="T12" y="T13"/>
                    </a:cxn>
                  </a:cxnLst>
                  <a:rect l="0" t="0" r="r" b="b"/>
                  <a:pathLst>
                    <a:path w="143" h="143">
                      <a:moveTo>
                        <a:pt x="36" y="133"/>
                      </a:moveTo>
                      <a:cubicBezTo>
                        <a:pt x="47" y="139"/>
                        <a:pt x="59" y="143"/>
                        <a:pt x="72" y="143"/>
                      </a:cubicBezTo>
                      <a:cubicBezTo>
                        <a:pt x="85" y="143"/>
                        <a:pt x="97" y="139"/>
                        <a:pt x="108" y="133"/>
                      </a:cubicBezTo>
                      <a:cubicBezTo>
                        <a:pt x="129" y="120"/>
                        <a:pt x="143" y="97"/>
                        <a:pt x="143" y="71"/>
                      </a:cubicBezTo>
                      <a:cubicBezTo>
                        <a:pt x="143" y="32"/>
                        <a:pt x="111" y="0"/>
                        <a:pt x="72" y="0"/>
                      </a:cubicBezTo>
                      <a:cubicBezTo>
                        <a:pt x="32" y="0"/>
                        <a:pt x="0" y="32"/>
                        <a:pt x="0" y="71"/>
                      </a:cubicBezTo>
                      <a:cubicBezTo>
                        <a:pt x="0" y="98"/>
                        <a:pt x="15" y="121"/>
                        <a:pt x="36" y="1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27" name="Group 226">
                <a:extLst>
                  <a:ext uri="{FF2B5EF4-FFF2-40B4-BE49-F238E27FC236}">
                    <a16:creationId xmlns:a16="http://schemas.microsoft.com/office/drawing/2014/main" id="{70511509-1525-4992-91AA-4D4AD6E83013}"/>
                  </a:ext>
                </a:extLst>
              </p:cNvPr>
              <p:cNvGrpSpPr/>
              <p:nvPr/>
            </p:nvGrpSpPr>
            <p:grpSpPr>
              <a:xfrm>
                <a:off x="3642606" y="3237452"/>
                <a:ext cx="190255" cy="462979"/>
                <a:chOff x="6254750" y="3602037"/>
                <a:chExt cx="361950" cy="1016001"/>
              </a:xfrm>
              <a:solidFill>
                <a:srgbClr val="092F57"/>
              </a:solidFill>
            </p:grpSpPr>
            <p:sp>
              <p:nvSpPr>
                <p:cNvPr id="228" name="Freeform 99">
                  <a:extLst>
                    <a:ext uri="{FF2B5EF4-FFF2-40B4-BE49-F238E27FC236}">
                      <a16:creationId xmlns:a16="http://schemas.microsoft.com/office/drawing/2014/main" id="{2F675A09-6113-48ED-8762-A17F48CFCC00}"/>
                    </a:ext>
                  </a:extLst>
                </p:cNvPr>
                <p:cNvSpPr>
                  <a:spLocks/>
                </p:cNvSpPr>
                <p:nvPr/>
              </p:nvSpPr>
              <p:spPr bwMode="auto">
                <a:xfrm>
                  <a:off x="6254750" y="4002088"/>
                  <a:ext cx="361950" cy="615950"/>
                </a:xfrm>
                <a:custGeom>
                  <a:avLst/>
                  <a:gdLst>
                    <a:gd name="T0" fmla="*/ 90 w 90"/>
                    <a:gd name="T1" fmla="*/ 70 h 153"/>
                    <a:gd name="T2" fmla="*/ 90 w 90"/>
                    <a:gd name="T3" fmla="*/ 64 h 153"/>
                    <a:gd name="T4" fmla="*/ 89 w 90"/>
                    <a:gd name="T5" fmla="*/ 55 h 153"/>
                    <a:gd name="T6" fmla="*/ 86 w 90"/>
                    <a:gd name="T7" fmla="*/ 40 h 153"/>
                    <a:gd name="T8" fmla="*/ 84 w 90"/>
                    <a:gd name="T9" fmla="*/ 32 h 153"/>
                    <a:gd name="T10" fmla="*/ 83 w 90"/>
                    <a:gd name="T11" fmla="*/ 28 h 153"/>
                    <a:gd name="T12" fmla="*/ 82 w 90"/>
                    <a:gd name="T13" fmla="*/ 25 h 153"/>
                    <a:gd name="T14" fmla="*/ 81 w 90"/>
                    <a:gd name="T15" fmla="*/ 24 h 153"/>
                    <a:gd name="T16" fmla="*/ 79 w 90"/>
                    <a:gd name="T17" fmla="*/ 20 h 153"/>
                    <a:gd name="T18" fmla="*/ 77 w 90"/>
                    <a:gd name="T19" fmla="*/ 17 h 153"/>
                    <a:gd name="T20" fmla="*/ 54 w 90"/>
                    <a:gd name="T21" fmla="*/ 0 h 153"/>
                    <a:gd name="T22" fmla="*/ 53 w 90"/>
                    <a:gd name="T23" fmla="*/ 1 h 153"/>
                    <a:gd name="T24" fmla="*/ 52 w 90"/>
                    <a:gd name="T25" fmla="*/ 2 h 153"/>
                    <a:gd name="T26" fmla="*/ 47 w 90"/>
                    <a:gd name="T27" fmla="*/ 4 h 153"/>
                    <a:gd name="T28" fmla="*/ 45 w 90"/>
                    <a:gd name="T29" fmla="*/ 5 h 153"/>
                    <a:gd name="T30" fmla="*/ 43 w 90"/>
                    <a:gd name="T31" fmla="*/ 4 h 153"/>
                    <a:gd name="T32" fmla="*/ 39 w 90"/>
                    <a:gd name="T33" fmla="*/ 2 h 153"/>
                    <a:gd name="T34" fmla="*/ 38 w 90"/>
                    <a:gd name="T35" fmla="*/ 1 h 153"/>
                    <a:gd name="T36" fmla="*/ 37 w 90"/>
                    <a:gd name="T37" fmla="*/ 0 h 153"/>
                    <a:gd name="T38" fmla="*/ 14 w 90"/>
                    <a:gd name="T39" fmla="*/ 17 h 153"/>
                    <a:gd name="T40" fmla="*/ 12 w 90"/>
                    <a:gd name="T41" fmla="*/ 20 h 153"/>
                    <a:gd name="T42" fmla="*/ 9 w 90"/>
                    <a:gd name="T43" fmla="*/ 24 h 153"/>
                    <a:gd name="T44" fmla="*/ 9 w 90"/>
                    <a:gd name="T45" fmla="*/ 25 h 153"/>
                    <a:gd name="T46" fmla="*/ 8 w 90"/>
                    <a:gd name="T47" fmla="*/ 28 h 153"/>
                    <a:gd name="T48" fmla="*/ 6 w 90"/>
                    <a:gd name="T49" fmla="*/ 32 h 153"/>
                    <a:gd name="T50" fmla="*/ 4 w 90"/>
                    <a:gd name="T51" fmla="*/ 40 h 153"/>
                    <a:gd name="T52" fmla="*/ 1 w 90"/>
                    <a:gd name="T53" fmla="*/ 55 h 153"/>
                    <a:gd name="T54" fmla="*/ 0 w 90"/>
                    <a:gd name="T55" fmla="*/ 64 h 153"/>
                    <a:gd name="T56" fmla="*/ 0 w 90"/>
                    <a:gd name="T57" fmla="*/ 70 h 153"/>
                    <a:gd name="T58" fmla="*/ 0 w 90"/>
                    <a:gd name="T59" fmla="*/ 76 h 153"/>
                    <a:gd name="T60" fmla="*/ 1 w 90"/>
                    <a:gd name="T61" fmla="*/ 84 h 153"/>
                    <a:gd name="T62" fmla="*/ 1 w 90"/>
                    <a:gd name="T63" fmla="*/ 85 h 153"/>
                    <a:gd name="T64" fmla="*/ 6 w 90"/>
                    <a:gd name="T65" fmla="*/ 90 h 153"/>
                    <a:gd name="T66" fmla="*/ 7 w 90"/>
                    <a:gd name="T67" fmla="*/ 90 h 153"/>
                    <a:gd name="T68" fmla="*/ 13 w 90"/>
                    <a:gd name="T69" fmla="*/ 85 h 153"/>
                    <a:gd name="T70" fmla="*/ 13 w 90"/>
                    <a:gd name="T71" fmla="*/ 84 h 153"/>
                    <a:gd name="T72" fmla="*/ 13 w 90"/>
                    <a:gd name="T73" fmla="*/ 84 h 153"/>
                    <a:gd name="T74" fmla="*/ 13 w 90"/>
                    <a:gd name="T75" fmla="*/ 85 h 153"/>
                    <a:gd name="T76" fmla="*/ 41 w 90"/>
                    <a:gd name="T77" fmla="*/ 151 h 153"/>
                    <a:gd name="T78" fmla="*/ 45 w 90"/>
                    <a:gd name="T79" fmla="*/ 153 h 153"/>
                    <a:gd name="T80" fmla="*/ 50 w 90"/>
                    <a:gd name="T81" fmla="*/ 151 h 153"/>
                    <a:gd name="T82" fmla="*/ 78 w 90"/>
                    <a:gd name="T83" fmla="*/ 85 h 153"/>
                    <a:gd name="T84" fmla="*/ 78 w 90"/>
                    <a:gd name="T85" fmla="*/ 84 h 153"/>
                    <a:gd name="T86" fmla="*/ 78 w 90"/>
                    <a:gd name="T87" fmla="*/ 84 h 153"/>
                    <a:gd name="T88" fmla="*/ 78 w 90"/>
                    <a:gd name="T89" fmla="*/ 85 h 153"/>
                    <a:gd name="T90" fmla="*/ 84 w 90"/>
                    <a:gd name="T91" fmla="*/ 90 h 153"/>
                    <a:gd name="T92" fmla="*/ 84 w 90"/>
                    <a:gd name="T93" fmla="*/ 90 h 153"/>
                    <a:gd name="T94" fmla="*/ 89 w 90"/>
                    <a:gd name="T95" fmla="*/ 85 h 153"/>
                    <a:gd name="T96" fmla="*/ 90 w 90"/>
                    <a:gd name="T97" fmla="*/ 84 h 153"/>
                    <a:gd name="T98" fmla="*/ 90 w 90"/>
                    <a:gd name="T99" fmla="*/ 76 h 153"/>
                    <a:gd name="T100" fmla="*/ 90 w 90"/>
                    <a:gd name="T101" fmla="*/ 7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0" h="153">
                      <a:moveTo>
                        <a:pt x="90" y="70"/>
                      </a:moveTo>
                      <a:cubicBezTo>
                        <a:pt x="90" y="68"/>
                        <a:pt x="90" y="66"/>
                        <a:pt x="90" y="64"/>
                      </a:cubicBezTo>
                      <a:cubicBezTo>
                        <a:pt x="90" y="61"/>
                        <a:pt x="90" y="58"/>
                        <a:pt x="89" y="55"/>
                      </a:cubicBezTo>
                      <a:cubicBezTo>
                        <a:pt x="88" y="50"/>
                        <a:pt x="87" y="45"/>
                        <a:pt x="86" y="40"/>
                      </a:cubicBezTo>
                      <a:cubicBezTo>
                        <a:pt x="86" y="37"/>
                        <a:pt x="85" y="35"/>
                        <a:pt x="84" y="32"/>
                      </a:cubicBezTo>
                      <a:cubicBezTo>
                        <a:pt x="84" y="31"/>
                        <a:pt x="83" y="30"/>
                        <a:pt x="83" y="28"/>
                      </a:cubicBezTo>
                      <a:cubicBezTo>
                        <a:pt x="82" y="25"/>
                        <a:pt x="82" y="25"/>
                        <a:pt x="82" y="25"/>
                      </a:cubicBezTo>
                      <a:cubicBezTo>
                        <a:pt x="81" y="24"/>
                        <a:pt x="81" y="24"/>
                        <a:pt x="81" y="24"/>
                      </a:cubicBezTo>
                      <a:cubicBezTo>
                        <a:pt x="81" y="22"/>
                        <a:pt x="80" y="21"/>
                        <a:pt x="79" y="20"/>
                      </a:cubicBezTo>
                      <a:cubicBezTo>
                        <a:pt x="78" y="19"/>
                        <a:pt x="77" y="18"/>
                        <a:pt x="77" y="17"/>
                      </a:cubicBezTo>
                      <a:cubicBezTo>
                        <a:pt x="77" y="17"/>
                        <a:pt x="58" y="0"/>
                        <a:pt x="54" y="0"/>
                      </a:cubicBezTo>
                      <a:cubicBezTo>
                        <a:pt x="54" y="0"/>
                        <a:pt x="53" y="0"/>
                        <a:pt x="53" y="1"/>
                      </a:cubicBezTo>
                      <a:cubicBezTo>
                        <a:pt x="53" y="1"/>
                        <a:pt x="52" y="1"/>
                        <a:pt x="52" y="2"/>
                      </a:cubicBezTo>
                      <a:cubicBezTo>
                        <a:pt x="51" y="3"/>
                        <a:pt x="49" y="4"/>
                        <a:pt x="47" y="4"/>
                      </a:cubicBezTo>
                      <a:cubicBezTo>
                        <a:pt x="47" y="5"/>
                        <a:pt x="46" y="5"/>
                        <a:pt x="45" y="5"/>
                      </a:cubicBezTo>
                      <a:cubicBezTo>
                        <a:pt x="44" y="5"/>
                        <a:pt x="44" y="5"/>
                        <a:pt x="43" y="4"/>
                      </a:cubicBezTo>
                      <a:cubicBezTo>
                        <a:pt x="41" y="4"/>
                        <a:pt x="40" y="3"/>
                        <a:pt x="39" y="2"/>
                      </a:cubicBezTo>
                      <a:cubicBezTo>
                        <a:pt x="38" y="1"/>
                        <a:pt x="38" y="1"/>
                        <a:pt x="38" y="1"/>
                      </a:cubicBezTo>
                      <a:cubicBezTo>
                        <a:pt x="37" y="0"/>
                        <a:pt x="37" y="0"/>
                        <a:pt x="37" y="0"/>
                      </a:cubicBezTo>
                      <a:cubicBezTo>
                        <a:pt x="33" y="0"/>
                        <a:pt x="14" y="17"/>
                        <a:pt x="14" y="17"/>
                      </a:cubicBezTo>
                      <a:cubicBezTo>
                        <a:pt x="13" y="18"/>
                        <a:pt x="12" y="19"/>
                        <a:pt x="12" y="20"/>
                      </a:cubicBezTo>
                      <a:cubicBezTo>
                        <a:pt x="11" y="21"/>
                        <a:pt x="10" y="22"/>
                        <a:pt x="9" y="24"/>
                      </a:cubicBezTo>
                      <a:cubicBezTo>
                        <a:pt x="9" y="25"/>
                        <a:pt x="9" y="25"/>
                        <a:pt x="9" y="25"/>
                      </a:cubicBezTo>
                      <a:cubicBezTo>
                        <a:pt x="8" y="28"/>
                        <a:pt x="8" y="28"/>
                        <a:pt x="8" y="28"/>
                      </a:cubicBezTo>
                      <a:cubicBezTo>
                        <a:pt x="7" y="30"/>
                        <a:pt x="7" y="31"/>
                        <a:pt x="6" y="32"/>
                      </a:cubicBezTo>
                      <a:cubicBezTo>
                        <a:pt x="6" y="35"/>
                        <a:pt x="5" y="37"/>
                        <a:pt x="4" y="40"/>
                      </a:cubicBezTo>
                      <a:cubicBezTo>
                        <a:pt x="3" y="45"/>
                        <a:pt x="2" y="50"/>
                        <a:pt x="1" y="55"/>
                      </a:cubicBezTo>
                      <a:cubicBezTo>
                        <a:pt x="1" y="58"/>
                        <a:pt x="1" y="61"/>
                        <a:pt x="0" y="64"/>
                      </a:cubicBezTo>
                      <a:cubicBezTo>
                        <a:pt x="0" y="66"/>
                        <a:pt x="0" y="68"/>
                        <a:pt x="0" y="70"/>
                      </a:cubicBezTo>
                      <a:cubicBezTo>
                        <a:pt x="0" y="72"/>
                        <a:pt x="0" y="74"/>
                        <a:pt x="0" y="76"/>
                      </a:cubicBezTo>
                      <a:cubicBezTo>
                        <a:pt x="0" y="79"/>
                        <a:pt x="1" y="82"/>
                        <a:pt x="1" y="84"/>
                      </a:cubicBezTo>
                      <a:cubicBezTo>
                        <a:pt x="1" y="85"/>
                        <a:pt x="1" y="85"/>
                        <a:pt x="1" y="85"/>
                      </a:cubicBezTo>
                      <a:cubicBezTo>
                        <a:pt x="1" y="87"/>
                        <a:pt x="3" y="90"/>
                        <a:pt x="6" y="90"/>
                      </a:cubicBezTo>
                      <a:cubicBezTo>
                        <a:pt x="6" y="90"/>
                        <a:pt x="7" y="90"/>
                        <a:pt x="7" y="90"/>
                      </a:cubicBezTo>
                      <a:cubicBezTo>
                        <a:pt x="10" y="90"/>
                        <a:pt x="12" y="88"/>
                        <a:pt x="13" y="85"/>
                      </a:cubicBezTo>
                      <a:cubicBezTo>
                        <a:pt x="13" y="84"/>
                        <a:pt x="13" y="84"/>
                        <a:pt x="13" y="84"/>
                      </a:cubicBezTo>
                      <a:cubicBezTo>
                        <a:pt x="13" y="84"/>
                        <a:pt x="13" y="84"/>
                        <a:pt x="13" y="84"/>
                      </a:cubicBezTo>
                      <a:cubicBezTo>
                        <a:pt x="13" y="84"/>
                        <a:pt x="13" y="84"/>
                        <a:pt x="13" y="85"/>
                      </a:cubicBezTo>
                      <a:cubicBezTo>
                        <a:pt x="17" y="109"/>
                        <a:pt x="23" y="130"/>
                        <a:pt x="41" y="151"/>
                      </a:cubicBezTo>
                      <a:cubicBezTo>
                        <a:pt x="42" y="152"/>
                        <a:pt x="44" y="153"/>
                        <a:pt x="45" y="153"/>
                      </a:cubicBezTo>
                      <a:cubicBezTo>
                        <a:pt x="47" y="153"/>
                        <a:pt x="48" y="152"/>
                        <a:pt x="50" y="151"/>
                      </a:cubicBezTo>
                      <a:cubicBezTo>
                        <a:pt x="67" y="130"/>
                        <a:pt x="74" y="109"/>
                        <a:pt x="78" y="85"/>
                      </a:cubicBezTo>
                      <a:cubicBezTo>
                        <a:pt x="78" y="84"/>
                        <a:pt x="78" y="84"/>
                        <a:pt x="78" y="84"/>
                      </a:cubicBezTo>
                      <a:cubicBezTo>
                        <a:pt x="78" y="84"/>
                        <a:pt x="78" y="84"/>
                        <a:pt x="78" y="84"/>
                      </a:cubicBezTo>
                      <a:cubicBezTo>
                        <a:pt x="78" y="85"/>
                        <a:pt x="78" y="85"/>
                        <a:pt x="78" y="85"/>
                      </a:cubicBezTo>
                      <a:cubicBezTo>
                        <a:pt x="78" y="88"/>
                        <a:pt x="81" y="90"/>
                        <a:pt x="84" y="90"/>
                      </a:cubicBezTo>
                      <a:cubicBezTo>
                        <a:pt x="84" y="90"/>
                        <a:pt x="84" y="90"/>
                        <a:pt x="84" y="90"/>
                      </a:cubicBezTo>
                      <a:cubicBezTo>
                        <a:pt x="87" y="90"/>
                        <a:pt x="89" y="87"/>
                        <a:pt x="89" y="85"/>
                      </a:cubicBezTo>
                      <a:cubicBezTo>
                        <a:pt x="89" y="85"/>
                        <a:pt x="90" y="85"/>
                        <a:pt x="90" y="84"/>
                      </a:cubicBezTo>
                      <a:cubicBezTo>
                        <a:pt x="90" y="82"/>
                        <a:pt x="90" y="79"/>
                        <a:pt x="90" y="76"/>
                      </a:cubicBezTo>
                      <a:cubicBezTo>
                        <a:pt x="90" y="74"/>
                        <a:pt x="90" y="72"/>
                        <a:pt x="90"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9" name="Freeform 100">
                  <a:extLst>
                    <a:ext uri="{FF2B5EF4-FFF2-40B4-BE49-F238E27FC236}">
                      <a16:creationId xmlns:a16="http://schemas.microsoft.com/office/drawing/2014/main" id="{BF3AD21F-E5A0-4BA1-9651-A2D718EB9700}"/>
                    </a:ext>
                  </a:extLst>
                </p:cNvPr>
                <p:cNvSpPr>
                  <a:spLocks noEditPoints="1"/>
                </p:cNvSpPr>
                <p:nvPr/>
              </p:nvSpPr>
              <p:spPr bwMode="auto">
                <a:xfrm>
                  <a:off x="6299200" y="3602037"/>
                  <a:ext cx="273050" cy="350838"/>
                </a:xfrm>
                <a:custGeom>
                  <a:avLst/>
                  <a:gdLst>
                    <a:gd name="T0" fmla="*/ 0 w 68"/>
                    <a:gd name="T1" fmla="*/ 53 h 87"/>
                    <a:gd name="T2" fmla="*/ 34 w 68"/>
                    <a:gd name="T3" fmla="*/ 87 h 87"/>
                    <a:gd name="T4" fmla="*/ 68 w 68"/>
                    <a:gd name="T5" fmla="*/ 53 h 87"/>
                    <a:gd name="T6" fmla="*/ 54 w 68"/>
                    <a:gd name="T7" fmla="*/ 25 h 87"/>
                    <a:gd name="T8" fmla="*/ 55 w 68"/>
                    <a:gd name="T9" fmla="*/ 19 h 87"/>
                    <a:gd name="T10" fmla="*/ 33 w 68"/>
                    <a:gd name="T11" fmla="*/ 1 h 87"/>
                    <a:gd name="T12" fmla="*/ 12 w 68"/>
                    <a:gd name="T13" fmla="*/ 21 h 87"/>
                    <a:gd name="T14" fmla="*/ 13 w 68"/>
                    <a:gd name="T15" fmla="*/ 26 h 87"/>
                    <a:gd name="T16" fmla="*/ 0 w 68"/>
                    <a:gd name="T17" fmla="*/ 53 h 87"/>
                    <a:gd name="T18" fmla="*/ 24 w 68"/>
                    <a:gd name="T19" fmla="*/ 39 h 87"/>
                    <a:gd name="T20" fmla="*/ 38 w 68"/>
                    <a:gd name="T21" fmla="*/ 51 h 87"/>
                    <a:gd name="T22" fmla="*/ 57 w 68"/>
                    <a:gd name="T23" fmla="*/ 66 h 87"/>
                    <a:gd name="T24" fmla="*/ 34 w 68"/>
                    <a:gd name="T25" fmla="*/ 79 h 87"/>
                    <a:gd name="T26" fmla="*/ 9 w 68"/>
                    <a:gd name="T27" fmla="*/ 59 h 87"/>
                    <a:gd name="T28" fmla="*/ 24 w 68"/>
                    <a:gd name="T29" fmla="*/ 39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 h="87">
                      <a:moveTo>
                        <a:pt x="0" y="53"/>
                      </a:moveTo>
                      <a:cubicBezTo>
                        <a:pt x="0" y="71"/>
                        <a:pt x="15" y="87"/>
                        <a:pt x="34" y="87"/>
                      </a:cubicBezTo>
                      <a:cubicBezTo>
                        <a:pt x="53" y="87"/>
                        <a:pt x="68" y="71"/>
                        <a:pt x="68" y="53"/>
                      </a:cubicBezTo>
                      <a:cubicBezTo>
                        <a:pt x="68" y="41"/>
                        <a:pt x="63" y="31"/>
                        <a:pt x="54" y="25"/>
                      </a:cubicBezTo>
                      <a:cubicBezTo>
                        <a:pt x="55" y="23"/>
                        <a:pt x="55" y="21"/>
                        <a:pt x="55" y="19"/>
                      </a:cubicBezTo>
                      <a:cubicBezTo>
                        <a:pt x="55" y="8"/>
                        <a:pt x="45" y="0"/>
                        <a:pt x="33" y="1"/>
                      </a:cubicBezTo>
                      <a:cubicBezTo>
                        <a:pt x="21" y="1"/>
                        <a:pt x="12" y="11"/>
                        <a:pt x="12" y="21"/>
                      </a:cubicBezTo>
                      <a:cubicBezTo>
                        <a:pt x="13" y="23"/>
                        <a:pt x="13" y="24"/>
                        <a:pt x="13" y="26"/>
                      </a:cubicBezTo>
                      <a:cubicBezTo>
                        <a:pt x="5" y="32"/>
                        <a:pt x="0" y="42"/>
                        <a:pt x="0" y="53"/>
                      </a:cubicBezTo>
                      <a:close/>
                      <a:moveTo>
                        <a:pt x="24" y="39"/>
                      </a:moveTo>
                      <a:cubicBezTo>
                        <a:pt x="24" y="39"/>
                        <a:pt x="27" y="50"/>
                        <a:pt x="38" y="51"/>
                      </a:cubicBezTo>
                      <a:cubicBezTo>
                        <a:pt x="53" y="51"/>
                        <a:pt x="58" y="57"/>
                        <a:pt x="57" y="66"/>
                      </a:cubicBezTo>
                      <a:cubicBezTo>
                        <a:pt x="52" y="74"/>
                        <a:pt x="44" y="79"/>
                        <a:pt x="34" y="79"/>
                      </a:cubicBezTo>
                      <a:cubicBezTo>
                        <a:pt x="22" y="79"/>
                        <a:pt x="12" y="70"/>
                        <a:pt x="9" y="59"/>
                      </a:cubicBezTo>
                      <a:cubicBezTo>
                        <a:pt x="10" y="49"/>
                        <a:pt x="16" y="42"/>
                        <a:pt x="2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grpSp>
      <p:sp>
        <p:nvSpPr>
          <p:cNvPr id="241" name="TextBox 240">
            <a:extLst>
              <a:ext uri="{FF2B5EF4-FFF2-40B4-BE49-F238E27FC236}">
                <a16:creationId xmlns:a16="http://schemas.microsoft.com/office/drawing/2014/main" id="{573DA2DB-484C-48A7-AB3A-A112290EA9C9}"/>
              </a:ext>
            </a:extLst>
          </p:cNvPr>
          <p:cNvSpPr txBox="1"/>
          <p:nvPr/>
        </p:nvSpPr>
        <p:spPr>
          <a:xfrm>
            <a:off x="1104537" y="1562815"/>
            <a:ext cx="2404780" cy="369289"/>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194</a:t>
            </a:r>
            <a:r>
              <a:rPr lang="en-US" dirty="0">
                <a:latin typeface="Arial" panose="020B0604020202020204" pitchFamily="34" charset="0"/>
                <a:cs typeface="Arial" panose="020B0604020202020204" pitchFamily="34" charset="0"/>
              </a:rPr>
              <a:t> State Employees</a:t>
            </a:r>
          </a:p>
        </p:txBody>
      </p:sp>
      <p:grpSp>
        <p:nvGrpSpPr>
          <p:cNvPr id="298" name="Group 297">
            <a:extLst>
              <a:ext uri="{FF2B5EF4-FFF2-40B4-BE49-F238E27FC236}">
                <a16:creationId xmlns:a16="http://schemas.microsoft.com/office/drawing/2014/main" id="{75DB7C35-4BEE-4436-BB79-9791230B7ED1}"/>
              </a:ext>
            </a:extLst>
          </p:cNvPr>
          <p:cNvGrpSpPr/>
          <p:nvPr/>
        </p:nvGrpSpPr>
        <p:grpSpPr>
          <a:xfrm>
            <a:off x="4467057" y="2037182"/>
            <a:ext cx="2139382" cy="2033111"/>
            <a:chOff x="4427261" y="1780910"/>
            <a:chExt cx="2139382" cy="2118172"/>
          </a:xfrm>
        </p:grpSpPr>
        <p:grpSp>
          <p:nvGrpSpPr>
            <p:cNvPr id="265" name="Group 264">
              <a:extLst>
                <a:ext uri="{FF2B5EF4-FFF2-40B4-BE49-F238E27FC236}">
                  <a16:creationId xmlns:a16="http://schemas.microsoft.com/office/drawing/2014/main" id="{AA5C5C81-74DE-4145-88E7-2013155EB47D}"/>
                </a:ext>
              </a:extLst>
            </p:cNvPr>
            <p:cNvGrpSpPr/>
            <p:nvPr/>
          </p:nvGrpSpPr>
          <p:grpSpPr>
            <a:xfrm>
              <a:off x="4427261" y="1780910"/>
              <a:ext cx="2139382" cy="509583"/>
              <a:chOff x="4427261" y="1780910"/>
              <a:chExt cx="2139382" cy="509583"/>
            </a:xfrm>
          </p:grpSpPr>
          <p:sp>
            <p:nvSpPr>
              <p:cNvPr id="242" name="Freeform 129">
                <a:extLst>
                  <a:ext uri="{FF2B5EF4-FFF2-40B4-BE49-F238E27FC236}">
                    <a16:creationId xmlns:a16="http://schemas.microsoft.com/office/drawing/2014/main" id="{7AFF38E0-B39F-45DB-BD22-4A85A3A92DDF}"/>
                  </a:ext>
                </a:extLst>
              </p:cNvPr>
              <p:cNvSpPr>
                <a:spLocks noEditPoints="1"/>
              </p:cNvSpPr>
              <p:nvPr/>
            </p:nvSpPr>
            <p:spPr bwMode="auto">
              <a:xfrm>
                <a:off x="4427261" y="1784831"/>
                <a:ext cx="385371" cy="504731"/>
              </a:xfrm>
              <a:custGeom>
                <a:avLst/>
                <a:gdLst>
                  <a:gd name="T0" fmla="*/ 0 w 497"/>
                  <a:gd name="T1" fmla="*/ 232 h 597"/>
                  <a:gd name="T2" fmla="*/ 19 w 497"/>
                  <a:gd name="T3" fmla="*/ 232 h 597"/>
                  <a:gd name="T4" fmla="*/ 19 w 497"/>
                  <a:gd name="T5" fmla="*/ 520 h 597"/>
                  <a:gd name="T6" fmla="*/ 0 w 497"/>
                  <a:gd name="T7" fmla="*/ 520 h 597"/>
                  <a:gd name="T8" fmla="*/ 0 w 497"/>
                  <a:gd name="T9" fmla="*/ 555 h 597"/>
                  <a:gd name="T10" fmla="*/ 497 w 497"/>
                  <a:gd name="T11" fmla="*/ 555 h 597"/>
                  <a:gd name="T12" fmla="*/ 497 w 497"/>
                  <a:gd name="T13" fmla="*/ 520 h 597"/>
                  <a:gd name="T14" fmla="*/ 479 w 497"/>
                  <a:gd name="T15" fmla="*/ 520 h 597"/>
                  <a:gd name="T16" fmla="*/ 479 w 497"/>
                  <a:gd name="T17" fmla="*/ 232 h 597"/>
                  <a:gd name="T18" fmla="*/ 497 w 497"/>
                  <a:gd name="T19" fmla="*/ 232 h 597"/>
                  <a:gd name="T20" fmla="*/ 497 w 497"/>
                  <a:gd name="T21" fmla="*/ 199 h 597"/>
                  <a:gd name="T22" fmla="*/ 0 w 497"/>
                  <a:gd name="T23" fmla="*/ 199 h 597"/>
                  <a:gd name="T24" fmla="*/ 0 w 497"/>
                  <a:gd name="T25" fmla="*/ 232 h 597"/>
                  <a:gd name="T26" fmla="*/ 85 w 497"/>
                  <a:gd name="T27" fmla="*/ 232 h 597"/>
                  <a:gd name="T28" fmla="*/ 149 w 497"/>
                  <a:gd name="T29" fmla="*/ 232 h 597"/>
                  <a:gd name="T30" fmla="*/ 149 w 497"/>
                  <a:gd name="T31" fmla="*/ 520 h 597"/>
                  <a:gd name="T32" fmla="*/ 85 w 497"/>
                  <a:gd name="T33" fmla="*/ 520 h 597"/>
                  <a:gd name="T34" fmla="*/ 85 w 497"/>
                  <a:gd name="T35" fmla="*/ 232 h 597"/>
                  <a:gd name="T36" fmla="*/ 217 w 497"/>
                  <a:gd name="T37" fmla="*/ 232 h 597"/>
                  <a:gd name="T38" fmla="*/ 281 w 497"/>
                  <a:gd name="T39" fmla="*/ 232 h 597"/>
                  <a:gd name="T40" fmla="*/ 281 w 497"/>
                  <a:gd name="T41" fmla="*/ 520 h 597"/>
                  <a:gd name="T42" fmla="*/ 217 w 497"/>
                  <a:gd name="T43" fmla="*/ 520 h 597"/>
                  <a:gd name="T44" fmla="*/ 217 w 497"/>
                  <a:gd name="T45" fmla="*/ 232 h 597"/>
                  <a:gd name="T46" fmla="*/ 411 w 497"/>
                  <a:gd name="T47" fmla="*/ 520 h 597"/>
                  <a:gd name="T48" fmla="*/ 347 w 497"/>
                  <a:gd name="T49" fmla="*/ 520 h 597"/>
                  <a:gd name="T50" fmla="*/ 347 w 497"/>
                  <a:gd name="T51" fmla="*/ 232 h 597"/>
                  <a:gd name="T52" fmla="*/ 411 w 497"/>
                  <a:gd name="T53" fmla="*/ 232 h 597"/>
                  <a:gd name="T54" fmla="*/ 411 w 497"/>
                  <a:gd name="T55" fmla="*/ 520 h 597"/>
                  <a:gd name="T56" fmla="*/ 248 w 497"/>
                  <a:gd name="T57" fmla="*/ 0 h 597"/>
                  <a:gd name="T58" fmla="*/ 0 w 497"/>
                  <a:gd name="T59" fmla="*/ 155 h 597"/>
                  <a:gd name="T60" fmla="*/ 0 w 497"/>
                  <a:gd name="T61" fmla="*/ 190 h 597"/>
                  <a:gd name="T62" fmla="*/ 497 w 497"/>
                  <a:gd name="T63" fmla="*/ 190 h 597"/>
                  <a:gd name="T64" fmla="*/ 497 w 497"/>
                  <a:gd name="T65" fmla="*/ 155 h 597"/>
                  <a:gd name="T66" fmla="*/ 248 w 497"/>
                  <a:gd name="T67" fmla="*/ 0 h 597"/>
                  <a:gd name="T68" fmla="*/ 53 w 497"/>
                  <a:gd name="T69" fmla="*/ 155 h 597"/>
                  <a:gd name="T70" fmla="*/ 248 w 497"/>
                  <a:gd name="T71" fmla="*/ 33 h 597"/>
                  <a:gd name="T72" fmla="*/ 444 w 497"/>
                  <a:gd name="T73" fmla="*/ 155 h 597"/>
                  <a:gd name="T74" fmla="*/ 53 w 497"/>
                  <a:gd name="T75" fmla="*/ 155 h 597"/>
                  <a:gd name="T76" fmla="*/ 0 w 497"/>
                  <a:gd name="T77" fmla="*/ 564 h 597"/>
                  <a:gd name="T78" fmla="*/ 497 w 497"/>
                  <a:gd name="T79" fmla="*/ 564 h 597"/>
                  <a:gd name="T80" fmla="*/ 497 w 497"/>
                  <a:gd name="T81" fmla="*/ 597 h 597"/>
                  <a:gd name="T82" fmla="*/ 0 w 497"/>
                  <a:gd name="T83" fmla="*/ 597 h 597"/>
                  <a:gd name="T84" fmla="*/ 0 w 497"/>
                  <a:gd name="T85" fmla="*/ 564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97" h="597">
                    <a:moveTo>
                      <a:pt x="0" y="232"/>
                    </a:moveTo>
                    <a:lnTo>
                      <a:pt x="19" y="232"/>
                    </a:lnTo>
                    <a:lnTo>
                      <a:pt x="19" y="520"/>
                    </a:lnTo>
                    <a:lnTo>
                      <a:pt x="0" y="520"/>
                    </a:lnTo>
                    <a:lnTo>
                      <a:pt x="0" y="555"/>
                    </a:lnTo>
                    <a:lnTo>
                      <a:pt x="497" y="555"/>
                    </a:lnTo>
                    <a:lnTo>
                      <a:pt x="497" y="520"/>
                    </a:lnTo>
                    <a:lnTo>
                      <a:pt x="479" y="520"/>
                    </a:lnTo>
                    <a:lnTo>
                      <a:pt x="479" y="232"/>
                    </a:lnTo>
                    <a:lnTo>
                      <a:pt x="497" y="232"/>
                    </a:lnTo>
                    <a:lnTo>
                      <a:pt x="497" y="199"/>
                    </a:lnTo>
                    <a:lnTo>
                      <a:pt x="0" y="199"/>
                    </a:lnTo>
                    <a:lnTo>
                      <a:pt x="0" y="232"/>
                    </a:lnTo>
                    <a:close/>
                    <a:moveTo>
                      <a:pt x="85" y="232"/>
                    </a:moveTo>
                    <a:lnTo>
                      <a:pt x="149" y="232"/>
                    </a:lnTo>
                    <a:lnTo>
                      <a:pt x="149" y="520"/>
                    </a:lnTo>
                    <a:lnTo>
                      <a:pt x="85" y="520"/>
                    </a:lnTo>
                    <a:lnTo>
                      <a:pt x="85" y="232"/>
                    </a:lnTo>
                    <a:close/>
                    <a:moveTo>
                      <a:pt x="217" y="232"/>
                    </a:moveTo>
                    <a:lnTo>
                      <a:pt x="281" y="232"/>
                    </a:lnTo>
                    <a:lnTo>
                      <a:pt x="281" y="520"/>
                    </a:lnTo>
                    <a:lnTo>
                      <a:pt x="217" y="520"/>
                    </a:lnTo>
                    <a:lnTo>
                      <a:pt x="217" y="232"/>
                    </a:lnTo>
                    <a:close/>
                    <a:moveTo>
                      <a:pt x="411" y="520"/>
                    </a:moveTo>
                    <a:lnTo>
                      <a:pt x="347" y="520"/>
                    </a:lnTo>
                    <a:lnTo>
                      <a:pt x="347" y="232"/>
                    </a:lnTo>
                    <a:lnTo>
                      <a:pt x="411" y="232"/>
                    </a:lnTo>
                    <a:lnTo>
                      <a:pt x="411" y="520"/>
                    </a:lnTo>
                    <a:close/>
                    <a:moveTo>
                      <a:pt x="248" y="0"/>
                    </a:moveTo>
                    <a:lnTo>
                      <a:pt x="0" y="155"/>
                    </a:lnTo>
                    <a:lnTo>
                      <a:pt x="0" y="190"/>
                    </a:lnTo>
                    <a:lnTo>
                      <a:pt x="497" y="190"/>
                    </a:lnTo>
                    <a:lnTo>
                      <a:pt x="497" y="155"/>
                    </a:lnTo>
                    <a:lnTo>
                      <a:pt x="248" y="0"/>
                    </a:lnTo>
                    <a:close/>
                    <a:moveTo>
                      <a:pt x="53" y="155"/>
                    </a:moveTo>
                    <a:lnTo>
                      <a:pt x="248" y="33"/>
                    </a:lnTo>
                    <a:lnTo>
                      <a:pt x="444" y="155"/>
                    </a:lnTo>
                    <a:lnTo>
                      <a:pt x="53" y="155"/>
                    </a:lnTo>
                    <a:close/>
                    <a:moveTo>
                      <a:pt x="0" y="564"/>
                    </a:moveTo>
                    <a:lnTo>
                      <a:pt x="497" y="564"/>
                    </a:lnTo>
                    <a:lnTo>
                      <a:pt x="497" y="597"/>
                    </a:lnTo>
                    <a:lnTo>
                      <a:pt x="0" y="597"/>
                    </a:lnTo>
                    <a:lnTo>
                      <a:pt x="0" y="564"/>
                    </a:lnTo>
                    <a:close/>
                  </a:path>
                </a:pathLst>
              </a:custGeom>
              <a:solidFill>
                <a:srgbClr val="FFC000"/>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261" name="Freeform 129">
                <a:extLst>
                  <a:ext uri="{FF2B5EF4-FFF2-40B4-BE49-F238E27FC236}">
                    <a16:creationId xmlns:a16="http://schemas.microsoft.com/office/drawing/2014/main" id="{CC1CF4D1-007F-4CFF-9A16-BE6F06FA6A45}"/>
                  </a:ext>
                </a:extLst>
              </p:cNvPr>
              <p:cNvSpPr>
                <a:spLocks noEditPoints="1"/>
              </p:cNvSpPr>
              <p:nvPr/>
            </p:nvSpPr>
            <p:spPr bwMode="auto">
              <a:xfrm>
                <a:off x="4856545" y="1780912"/>
                <a:ext cx="385371" cy="504731"/>
              </a:xfrm>
              <a:custGeom>
                <a:avLst/>
                <a:gdLst>
                  <a:gd name="T0" fmla="*/ 0 w 497"/>
                  <a:gd name="T1" fmla="*/ 232 h 597"/>
                  <a:gd name="T2" fmla="*/ 19 w 497"/>
                  <a:gd name="T3" fmla="*/ 232 h 597"/>
                  <a:gd name="T4" fmla="*/ 19 w 497"/>
                  <a:gd name="T5" fmla="*/ 520 h 597"/>
                  <a:gd name="T6" fmla="*/ 0 w 497"/>
                  <a:gd name="T7" fmla="*/ 520 h 597"/>
                  <a:gd name="T8" fmla="*/ 0 w 497"/>
                  <a:gd name="T9" fmla="*/ 555 h 597"/>
                  <a:gd name="T10" fmla="*/ 497 w 497"/>
                  <a:gd name="T11" fmla="*/ 555 h 597"/>
                  <a:gd name="T12" fmla="*/ 497 w 497"/>
                  <a:gd name="T13" fmla="*/ 520 h 597"/>
                  <a:gd name="T14" fmla="*/ 479 w 497"/>
                  <a:gd name="T15" fmla="*/ 520 h 597"/>
                  <a:gd name="T16" fmla="*/ 479 w 497"/>
                  <a:gd name="T17" fmla="*/ 232 h 597"/>
                  <a:gd name="T18" fmla="*/ 497 w 497"/>
                  <a:gd name="T19" fmla="*/ 232 h 597"/>
                  <a:gd name="T20" fmla="*/ 497 w 497"/>
                  <a:gd name="T21" fmla="*/ 199 h 597"/>
                  <a:gd name="T22" fmla="*/ 0 w 497"/>
                  <a:gd name="T23" fmla="*/ 199 h 597"/>
                  <a:gd name="T24" fmla="*/ 0 w 497"/>
                  <a:gd name="T25" fmla="*/ 232 h 597"/>
                  <a:gd name="T26" fmla="*/ 85 w 497"/>
                  <a:gd name="T27" fmla="*/ 232 h 597"/>
                  <a:gd name="T28" fmla="*/ 149 w 497"/>
                  <a:gd name="T29" fmla="*/ 232 h 597"/>
                  <a:gd name="T30" fmla="*/ 149 w 497"/>
                  <a:gd name="T31" fmla="*/ 520 h 597"/>
                  <a:gd name="T32" fmla="*/ 85 w 497"/>
                  <a:gd name="T33" fmla="*/ 520 h 597"/>
                  <a:gd name="T34" fmla="*/ 85 w 497"/>
                  <a:gd name="T35" fmla="*/ 232 h 597"/>
                  <a:gd name="T36" fmla="*/ 217 w 497"/>
                  <a:gd name="T37" fmla="*/ 232 h 597"/>
                  <a:gd name="T38" fmla="*/ 281 w 497"/>
                  <a:gd name="T39" fmla="*/ 232 h 597"/>
                  <a:gd name="T40" fmla="*/ 281 w 497"/>
                  <a:gd name="T41" fmla="*/ 520 h 597"/>
                  <a:gd name="T42" fmla="*/ 217 w 497"/>
                  <a:gd name="T43" fmla="*/ 520 h 597"/>
                  <a:gd name="T44" fmla="*/ 217 w 497"/>
                  <a:gd name="T45" fmla="*/ 232 h 597"/>
                  <a:gd name="T46" fmla="*/ 411 w 497"/>
                  <a:gd name="T47" fmla="*/ 520 h 597"/>
                  <a:gd name="T48" fmla="*/ 347 w 497"/>
                  <a:gd name="T49" fmla="*/ 520 h 597"/>
                  <a:gd name="T50" fmla="*/ 347 w 497"/>
                  <a:gd name="T51" fmla="*/ 232 h 597"/>
                  <a:gd name="T52" fmla="*/ 411 w 497"/>
                  <a:gd name="T53" fmla="*/ 232 h 597"/>
                  <a:gd name="T54" fmla="*/ 411 w 497"/>
                  <a:gd name="T55" fmla="*/ 520 h 597"/>
                  <a:gd name="T56" fmla="*/ 248 w 497"/>
                  <a:gd name="T57" fmla="*/ 0 h 597"/>
                  <a:gd name="T58" fmla="*/ 0 w 497"/>
                  <a:gd name="T59" fmla="*/ 155 h 597"/>
                  <a:gd name="T60" fmla="*/ 0 w 497"/>
                  <a:gd name="T61" fmla="*/ 190 h 597"/>
                  <a:gd name="T62" fmla="*/ 497 w 497"/>
                  <a:gd name="T63" fmla="*/ 190 h 597"/>
                  <a:gd name="T64" fmla="*/ 497 w 497"/>
                  <a:gd name="T65" fmla="*/ 155 h 597"/>
                  <a:gd name="T66" fmla="*/ 248 w 497"/>
                  <a:gd name="T67" fmla="*/ 0 h 597"/>
                  <a:gd name="T68" fmla="*/ 53 w 497"/>
                  <a:gd name="T69" fmla="*/ 155 h 597"/>
                  <a:gd name="T70" fmla="*/ 248 w 497"/>
                  <a:gd name="T71" fmla="*/ 33 h 597"/>
                  <a:gd name="T72" fmla="*/ 444 w 497"/>
                  <a:gd name="T73" fmla="*/ 155 h 597"/>
                  <a:gd name="T74" fmla="*/ 53 w 497"/>
                  <a:gd name="T75" fmla="*/ 155 h 597"/>
                  <a:gd name="T76" fmla="*/ 0 w 497"/>
                  <a:gd name="T77" fmla="*/ 564 h 597"/>
                  <a:gd name="T78" fmla="*/ 497 w 497"/>
                  <a:gd name="T79" fmla="*/ 564 h 597"/>
                  <a:gd name="T80" fmla="*/ 497 w 497"/>
                  <a:gd name="T81" fmla="*/ 597 h 597"/>
                  <a:gd name="T82" fmla="*/ 0 w 497"/>
                  <a:gd name="T83" fmla="*/ 597 h 597"/>
                  <a:gd name="T84" fmla="*/ 0 w 497"/>
                  <a:gd name="T85" fmla="*/ 564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97" h="597">
                    <a:moveTo>
                      <a:pt x="0" y="232"/>
                    </a:moveTo>
                    <a:lnTo>
                      <a:pt x="19" y="232"/>
                    </a:lnTo>
                    <a:lnTo>
                      <a:pt x="19" y="520"/>
                    </a:lnTo>
                    <a:lnTo>
                      <a:pt x="0" y="520"/>
                    </a:lnTo>
                    <a:lnTo>
                      <a:pt x="0" y="555"/>
                    </a:lnTo>
                    <a:lnTo>
                      <a:pt x="497" y="555"/>
                    </a:lnTo>
                    <a:lnTo>
                      <a:pt x="497" y="520"/>
                    </a:lnTo>
                    <a:lnTo>
                      <a:pt x="479" y="520"/>
                    </a:lnTo>
                    <a:lnTo>
                      <a:pt x="479" y="232"/>
                    </a:lnTo>
                    <a:lnTo>
                      <a:pt x="497" y="232"/>
                    </a:lnTo>
                    <a:lnTo>
                      <a:pt x="497" y="199"/>
                    </a:lnTo>
                    <a:lnTo>
                      <a:pt x="0" y="199"/>
                    </a:lnTo>
                    <a:lnTo>
                      <a:pt x="0" y="232"/>
                    </a:lnTo>
                    <a:close/>
                    <a:moveTo>
                      <a:pt x="85" y="232"/>
                    </a:moveTo>
                    <a:lnTo>
                      <a:pt x="149" y="232"/>
                    </a:lnTo>
                    <a:lnTo>
                      <a:pt x="149" y="520"/>
                    </a:lnTo>
                    <a:lnTo>
                      <a:pt x="85" y="520"/>
                    </a:lnTo>
                    <a:lnTo>
                      <a:pt x="85" y="232"/>
                    </a:lnTo>
                    <a:close/>
                    <a:moveTo>
                      <a:pt x="217" y="232"/>
                    </a:moveTo>
                    <a:lnTo>
                      <a:pt x="281" y="232"/>
                    </a:lnTo>
                    <a:lnTo>
                      <a:pt x="281" y="520"/>
                    </a:lnTo>
                    <a:lnTo>
                      <a:pt x="217" y="520"/>
                    </a:lnTo>
                    <a:lnTo>
                      <a:pt x="217" y="232"/>
                    </a:lnTo>
                    <a:close/>
                    <a:moveTo>
                      <a:pt x="411" y="520"/>
                    </a:moveTo>
                    <a:lnTo>
                      <a:pt x="347" y="520"/>
                    </a:lnTo>
                    <a:lnTo>
                      <a:pt x="347" y="232"/>
                    </a:lnTo>
                    <a:lnTo>
                      <a:pt x="411" y="232"/>
                    </a:lnTo>
                    <a:lnTo>
                      <a:pt x="411" y="520"/>
                    </a:lnTo>
                    <a:close/>
                    <a:moveTo>
                      <a:pt x="248" y="0"/>
                    </a:moveTo>
                    <a:lnTo>
                      <a:pt x="0" y="155"/>
                    </a:lnTo>
                    <a:lnTo>
                      <a:pt x="0" y="190"/>
                    </a:lnTo>
                    <a:lnTo>
                      <a:pt x="497" y="190"/>
                    </a:lnTo>
                    <a:lnTo>
                      <a:pt x="497" y="155"/>
                    </a:lnTo>
                    <a:lnTo>
                      <a:pt x="248" y="0"/>
                    </a:lnTo>
                    <a:close/>
                    <a:moveTo>
                      <a:pt x="53" y="155"/>
                    </a:moveTo>
                    <a:lnTo>
                      <a:pt x="248" y="33"/>
                    </a:lnTo>
                    <a:lnTo>
                      <a:pt x="444" y="155"/>
                    </a:lnTo>
                    <a:lnTo>
                      <a:pt x="53" y="155"/>
                    </a:lnTo>
                    <a:close/>
                    <a:moveTo>
                      <a:pt x="0" y="564"/>
                    </a:moveTo>
                    <a:lnTo>
                      <a:pt x="497" y="564"/>
                    </a:lnTo>
                    <a:lnTo>
                      <a:pt x="497" y="597"/>
                    </a:lnTo>
                    <a:lnTo>
                      <a:pt x="0" y="597"/>
                    </a:lnTo>
                    <a:lnTo>
                      <a:pt x="0" y="564"/>
                    </a:lnTo>
                    <a:close/>
                  </a:path>
                </a:pathLst>
              </a:custGeom>
              <a:solidFill>
                <a:srgbClr val="FFC000"/>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262" name="Freeform 129">
                <a:extLst>
                  <a:ext uri="{FF2B5EF4-FFF2-40B4-BE49-F238E27FC236}">
                    <a16:creationId xmlns:a16="http://schemas.microsoft.com/office/drawing/2014/main" id="{016E0739-8E32-4922-A179-194F1507502F}"/>
                  </a:ext>
                </a:extLst>
              </p:cNvPr>
              <p:cNvSpPr>
                <a:spLocks noEditPoints="1"/>
              </p:cNvSpPr>
              <p:nvPr/>
            </p:nvSpPr>
            <p:spPr bwMode="auto">
              <a:xfrm>
                <a:off x="6181272" y="1780910"/>
                <a:ext cx="385371" cy="504731"/>
              </a:xfrm>
              <a:custGeom>
                <a:avLst/>
                <a:gdLst>
                  <a:gd name="T0" fmla="*/ 0 w 497"/>
                  <a:gd name="T1" fmla="*/ 232 h 597"/>
                  <a:gd name="T2" fmla="*/ 19 w 497"/>
                  <a:gd name="T3" fmla="*/ 232 h 597"/>
                  <a:gd name="T4" fmla="*/ 19 w 497"/>
                  <a:gd name="T5" fmla="*/ 520 h 597"/>
                  <a:gd name="T6" fmla="*/ 0 w 497"/>
                  <a:gd name="T7" fmla="*/ 520 h 597"/>
                  <a:gd name="T8" fmla="*/ 0 w 497"/>
                  <a:gd name="T9" fmla="*/ 555 h 597"/>
                  <a:gd name="T10" fmla="*/ 497 w 497"/>
                  <a:gd name="T11" fmla="*/ 555 h 597"/>
                  <a:gd name="T12" fmla="*/ 497 w 497"/>
                  <a:gd name="T13" fmla="*/ 520 h 597"/>
                  <a:gd name="T14" fmla="*/ 479 w 497"/>
                  <a:gd name="T15" fmla="*/ 520 h 597"/>
                  <a:gd name="T16" fmla="*/ 479 w 497"/>
                  <a:gd name="T17" fmla="*/ 232 h 597"/>
                  <a:gd name="T18" fmla="*/ 497 w 497"/>
                  <a:gd name="T19" fmla="*/ 232 h 597"/>
                  <a:gd name="T20" fmla="*/ 497 w 497"/>
                  <a:gd name="T21" fmla="*/ 199 h 597"/>
                  <a:gd name="T22" fmla="*/ 0 w 497"/>
                  <a:gd name="T23" fmla="*/ 199 h 597"/>
                  <a:gd name="T24" fmla="*/ 0 w 497"/>
                  <a:gd name="T25" fmla="*/ 232 h 597"/>
                  <a:gd name="T26" fmla="*/ 85 w 497"/>
                  <a:gd name="T27" fmla="*/ 232 h 597"/>
                  <a:gd name="T28" fmla="*/ 149 w 497"/>
                  <a:gd name="T29" fmla="*/ 232 h 597"/>
                  <a:gd name="T30" fmla="*/ 149 w 497"/>
                  <a:gd name="T31" fmla="*/ 520 h 597"/>
                  <a:gd name="T32" fmla="*/ 85 w 497"/>
                  <a:gd name="T33" fmla="*/ 520 h 597"/>
                  <a:gd name="T34" fmla="*/ 85 w 497"/>
                  <a:gd name="T35" fmla="*/ 232 h 597"/>
                  <a:gd name="T36" fmla="*/ 217 w 497"/>
                  <a:gd name="T37" fmla="*/ 232 h 597"/>
                  <a:gd name="T38" fmla="*/ 281 w 497"/>
                  <a:gd name="T39" fmla="*/ 232 h 597"/>
                  <a:gd name="T40" fmla="*/ 281 w 497"/>
                  <a:gd name="T41" fmla="*/ 520 h 597"/>
                  <a:gd name="T42" fmla="*/ 217 w 497"/>
                  <a:gd name="T43" fmla="*/ 520 h 597"/>
                  <a:gd name="T44" fmla="*/ 217 w 497"/>
                  <a:gd name="T45" fmla="*/ 232 h 597"/>
                  <a:gd name="T46" fmla="*/ 411 w 497"/>
                  <a:gd name="T47" fmla="*/ 520 h 597"/>
                  <a:gd name="T48" fmla="*/ 347 w 497"/>
                  <a:gd name="T49" fmla="*/ 520 h 597"/>
                  <a:gd name="T50" fmla="*/ 347 w 497"/>
                  <a:gd name="T51" fmla="*/ 232 h 597"/>
                  <a:gd name="T52" fmla="*/ 411 w 497"/>
                  <a:gd name="T53" fmla="*/ 232 h 597"/>
                  <a:gd name="T54" fmla="*/ 411 w 497"/>
                  <a:gd name="T55" fmla="*/ 520 h 597"/>
                  <a:gd name="T56" fmla="*/ 248 w 497"/>
                  <a:gd name="T57" fmla="*/ 0 h 597"/>
                  <a:gd name="T58" fmla="*/ 0 w 497"/>
                  <a:gd name="T59" fmla="*/ 155 h 597"/>
                  <a:gd name="T60" fmla="*/ 0 w 497"/>
                  <a:gd name="T61" fmla="*/ 190 h 597"/>
                  <a:gd name="T62" fmla="*/ 497 w 497"/>
                  <a:gd name="T63" fmla="*/ 190 h 597"/>
                  <a:gd name="T64" fmla="*/ 497 w 497"/>
                  <a:gd name="T65" fmla="*/ 155 h 597"/>
                  <a:gd name="T66" fmla="*/ 248 w 497"/>
                  <a:gd name="T67" fmla="*/ 0 h 597"/>
                  <a:gd name="T68" fmla="*/ 53 w 497"/>
                  <a:gd name="T69" fmla="*/ 155 h 597"/>
                  <a:gd name="T70" fmla="*/ 248 w 497"/>
                  <a:gd name="T71" fmla="*/ 33 h 597"/>
                  <a:gd name="T72" fmla="*/ 444 w 497"/>
                  <a:gd name="T73" fmla="*/ 155 h 597"/>
                  <a:gd name="T74" fmla="*/ 53 w 497"/>
                  <a:gd name="T75" fmla="*/ 155 h 597"/>
                  <a:gd name="T76" fmla="*/ 0 w 497"/>
                  <a:gd name="T77" fmla="*/ 564 h 597"/>
                  <a:gd name="T78" fmla="*/ 497 w 497"/>
                  <a:gd name="T79" fmla="*/ 564 h 597"/>
                  <a:gd name="T80" fmla="*/ 497 w 497"/>
                  <a:gd name="T81" fmla="*/ 597 h 597"/>
                  <a:gd name="T82" fmla="*/ 0 w 497"/>
                  <a:gd name="T83" fmla="*/ 597 h 597"/>
                  <a:gd name="T84" fmla="*/ 0 w 497"/>
                  <a:gd name="T85" fmla="*/ 564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97" h="597">
                    <a:moveTo>
                      <a:pt x="0" y="232"/>
                    </a:moveTo>
                    <a:lnTo>
                      <a:pt x="19" y="232"/>
                    </a:lnTo>
                    <a:lnTo>
                      <a:pt x="19" y="520"/>
                    </a:lnTo>
                    <a:lnTo>
                      <a:pt x="0" y="520"/>
                    </a:lnTo>
                    <a:lnTo>
                      <a:pt x="0" y="555"/>
                    </a:lnTo>
                    <a:lnTo>
                      <a:pt x="497" y="555"/>
                    </a:lnTo>
                    <a:lnTo>
                      <a:pt x="497" y="520"/>
                    </a:lnTo>
                    <a:lnTo>
                      <a:pt x="479" y="520"/>
                    </a:lnTo>
                    <a:lnTo>
                      <a:pt x="479" y="232"/>
                    </a:lnTo>
                    <a:lnTo>
                      <a:pt x="497" y="232"/>
                    </a:lnTo>
                    <a:lnTo>
                      <a:pt x="497" y="199"/>
                    </a:lnTo>
                    <a:lnTo>
                      <a:pt x="0" y="199"/>
                    </a:lnTo>
                    <a:lnTo>
                      <a:pt x="0" y="232"/>
                    </a:lnTo>
                    <a:close/>
                    <a:moveTo>
                      <a:pt x="85" y="232"/>
                    </a:moveTo>
                    <a:lnTo>
                      <a:pt x="149" y="232"/>
                    </a:lnTo>
                    <a:lnTo>
                      <a:pt x="149" y="520"/>
                    </a:lnTo>
                    <a:lnTo>
                      <a:pt x="85" y="520"/>
                    </a:lnTo>
                    <a:lnTo>
                      <a:pt x="85" y="232"/>
                    </a:lnTo>
                    <a:close/>
                    <a:moveTo>
                      <a:pt x="217" y="232"/>
                    </a:moveTo>
                    <a:lnTo>
                      <a:pt x="281" y="232"/>
                    </a:lnTo>
                    <a:lnTo>
                      <a:pt x="281" y="520"/>
                    </a:lnTo>
                    <a:lnTo>
                      <a:pt x="217" y="520"/>
                    </a:lnTo>
                    <a:lnTo>
                      <a:pt x="217" y="232"/>
                    </a:lnTo>
                    <a:close/>
                    <a:moveTo>
                      <a:pt x="411" y="520"/>
                    </a:moveTo>
                    <a:lnTo>
                      <a:pt x="347" y="520"/>
                    </a:lnTo>
                    <a:lnTo>
                      <a:pt x="347" y="232"/>
                    </a:lnTo>
                    <a:lnTo>
                      <a:pt x="411" y="232"/>
                    </a:lnTo>
                    <a:lnTo>
                      <a:pt x="411" y="520"/>
                    </a:lnTo>
                    <a:close/>
                    <a:moveTo>
                      <a:pt x="248" y="0"/>
                    </a:moveTo>
                    <a:lnTo>
                      <a:pt x="0" y="155"/>
                    </a:lnTo>
                    <a:lnTo>
                      <a:pt x="0" y="190"/>
                    </a:lnTo>
                    <a:lnTo>
                      <a:pt x="497" y="190"/>
                    </a:lnTo>
                    <a:lnTo>
                      <a:pt x="497" y="155"/>
                    </a:lnTo>
                    <a:lnTo>
                      <a:pt x="248" y="0"/>
                    </a:lnTo>
                    <a:close/>
                    <a:moveTo>
                      <a:pt x="53" y="155"/>
                    </a:moveTo>
                    <a:lnTo>
                      <a:pt x="248" y="33"/>
                    </a:lnTo>
                    <a:lnTo>
                      <a:pt x="444" y="155"/>
                    </a:lnTo>
                    <a:lnTo>
                      <a:pt x="53" y="155"/>
                    </a:lnTo>
                    <a:close/>
                    <a:moveTo>
                      <a:pt x="0" y="564"/>
                    </a:moveTo>
                    <a:lnTo>
                      <a:pt x="497" y="564"/>
                    </a:lnTo>
                    <a:lnTo>
                      <a:pt x="497" y="597"/>
                    </a:lnTo>
                    <a:lnTo>
                      <a:pt x="0" y="597"/>
                    </a:lnTo>
                    <a:lnTo>
                      <a:pt x="0" y="564"/>
                    </a:lnTo>
                    <a:close/>
                  </a:path>
                </a:pathLst>
              </a:custGeom>
              <a:solidFill>
                <a:srgbClr val="FFC000"/>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263" name="Freeform 129">
                <a:extLst>
                  <a:ext uri="{FF2B5EF4-FFF2-40B4-BE49-F238E27FC236}">
                    <a16:creationId xmlns:a16="http://schemas.microsoft.com/office/drawing/2014/main" id="{D3AA2DDC-52C6-4CC3-A5B3-877FB3EAD00A}"/>
                  </a:ext>
                </a:extLst>
              </p:cNvPr>
              <p:cNvSpPr>
                <a:spLocks noEditPoints="1"/>
              </p:cNvSpPr>
              <p:nvPr/>
            </p:nvSpPr>
            <p:spPr bwMode="auto">
              <a:xfrm>
                <a:off x="5753651" y="1785762"/>
                <a:ext cx="385371" cy="504731"/>
              </a:xfrm>
              <a:custGeom>
                <a:avLst/>
                <a:gdLst>
                  <a:gd name="T0" fmla="*/ 0 w 497"/>
                  <a:gd name="T1" fmla="*/ 232 h 597"/>
                  <a:gd name="T2" fmla="*/ 19 w 497"/>
                  <a:gd name="T3" fmla="*/ 232 h 597"/>
                  <a:gd name="T4" fmla="*/ 19 w 497"/>
                  <a:gd name="T5" fmla="*/ 520 h 597"/>
                  <a:gd name="T6" fmla="*/ 0 w 497"/>
                  <a:gd name="T7" fmla="*/ 520 h 597"/>
                  <a:gd name="T8" fmla="*/ 0 w 497"/>
                  <a:gd name="T9" fmla="*/ 555 h 597"/>
                  <a:gd name="T10" fmla="*/ 497 w 497"/>
                  <a:gd name="T11" fmla="*/ 555 h 597"/>
                  <a:gd name="T12" fmla="*/ 497 w 497"/>
                  <a:gd name="T13" fmla="*/ 520 h 597"/>
                  <a:gd name="T14" fmla="*/ 479 w 497"/>
                  <a:gd name="T15" fmla="*/ 520 h 597"/>
                  <a:gd name="T16" fmla="*/ 479 w 497"/>
                  <a:gd name="T17" fmla="*/ 232 h 597"/>
                  <a:gd name="T18" fmla="*/ 497 w 497"/>
                  <a:gd name="T19" fmla="*/ 232 h 597"/>
                  <a:gd name="T20" fmla="*/ 497 w 497"/>
                  <a:gd name="T21" fmla="*/ 199 h 597"/>
                  <a:gd name="T22" fmla="*/ 0 w 497"/>
                  <a:gd name="T23" fmla="*/ 199 h 597"/>
                  <a:gd name="T24" fmla="*/ 0 w 497"/>
                  <a:gd name="T25" fmla="*/ 232 h 597"/>
                  <a:gd name="T26" fmla="*/ 85 w 497"/>
                  <a:gd name="T27" fmla="*/ 232 h 597"/>
                  <a:gd name="T28" fmla="*/ 149 w 497"/>
                  <a:gd name="T29" fmla="*/ 232 h 597"/>
                  <a:gd name="T30" fmla="*/ 149 w 497"/>
                  <a:gd name="T31" fmla="*/ 520 h 597"/>
                  <a:gd name="T32" fmla="*/ 85 w 497"/>
                  <a:gd name="T33" fmla="*/ 520 h 597"/>
                  <a:gd name="T34" fmla="*/ 85 w 497"/>
                  <a:gd name="T35" fmla="*/ 232 h 597"/>
                  <a:gd name="T36" fmla="*/ 217 w 497"/>
                  <a:gd name="T37" fmla="*/ 232 h 597"/>
                  <a:gd name="T38" fmla="*/ 281 w 497"/>
                  <a:gd name="T39" fmla="*/ 232 h 597"/>
                  <a:gd name="T40" fmla="*/ 281 w 497"/>
                  <a:gd name="T41" fmla="*/ 520 h 597"/>
                  <a:gd name="T42" fmla="*/ 217 w 497"/>
                  <a:gd name="T43" fmla="*/ 520 h 597"/>
                  <a:gd name="T44" fmla="*/ 217 w 497"/>
                  <a:gd name="T45" fmla="*/ 232 h 597"/>
                  <a:gd name="T46" fmla="*/ 411 w 497"/>
                  <a:gd name="T47" fmla="*/ 520 h 597"/>
                  <a:gd name="T48" fmla="*/ 347 w 497"/>
                  <a:gd name="T49" fmla="*/ 520 h 597"/>
                  <a:gd name="T50" fmla="*/ 347 w 497"/>
                  <a:gd name="T51" fmla="*/ 232 h 597"/>
                  <a:gd name="T52" fmla="*/ 411 w 497"/>
                  <a:gd name="T53" fmla="*/ 232 h 597"/>
                  <a:gd name="T54" fmla="*/ 411 w 497"/>
                  <a:gd name="T55" fmla="*/ 520 h 597"/>
                  <a:gd name="T56" fmla="*/ 248 w 497"/>
                  <a:gd name="T57" fmla="*/ 0 h 597"/>
                  <a:gd name="T58" fmla="*/ 0 w 497"/>
                  <a:gd name="T59" fmla="*/ 155 h 597"/>
                  <a:gd name="T60" fmla="*/ 0 w 497"/>
                  <a:gd name="T61" fmla="*/ 190 h 597"/>
                  <a:gd name="T62" fmla="*/ 497 w 497"/>
                  <a:gd name="T63" fmla="*/ 190 h 597"/>
                  <a:gd name="T64" fmla="*/ 497 w 497"/>
                  <a:gd name="T65" fmla="*/ 155 h 597"/>
                  <a:gd name="T66" fmla="*/ 248 w 497"/>
                  <a:gd name="T67" fmla="*/ 0 h 597"/>
                  <a:gd name="T68" fmla="*/ 53 w 497"/>
                  <a:gd name="T69" fmla="*/ 155 h 597"/>
                  <a:gd name="T70" fmla="*/ 248 w 497"/>
                  <a:gd name="T71" fmla="*/ 33 h 597"/>
                  <a:gd name="T72" fmla="*/ 444 w 497"/>
                  <a:gd name="T73" fmla="*/ 155 h 597"/>
                  <a:gd name="T74" fmla="*/ 53 w 497"/>
                  <a:gd name="T75" fmla="*/ 155 h 597"/>
                  <a:gd name="T76" fmla="*/ 0 w 497"/>
                  <a:gd name="T77" fmla="*/ 564 h 597"/>
                  <a:gd name="T78" fmla="*/ 497 w 497"/>
                  <a:gd name="T79" fmla="*/ 564 h 597"/>
                  <a:gd name="T80" fmla="*/ 497 w 497"/>
                  <a:gd name="T81" fmla="*/ 597 h 597"/>
                  <a:gd name="T82" fmla="*/ 0 w 497"/>
                  <a:gd name="T83" fmla="*/ 597 h 597"/>
                  <a:gd name="T84" fmla="*/ 0 w 497"/>
                  <a:gd name="T85" fmla="*/ 564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97" h="597">
                    <a:moveTo>
                      <a:pt x="0" y="232"/>
                    </a:moveTo>
                    <a:lnTo>
                      <a:pt x="19" y="232"/>
                    </a:lnTo>
                    <a:lnTo>
                      <a:pt x="19" y="520"/>
                    </a:lnTo>
                    <a:lnTo>
                      <a:pt x="0" y="520"/>
                    </a:lnTo>
                    <a:lnTo>
                      <a:pt x="0" y="555"/>
                    </a:lnTo>
                    <a:lnTo>
                      <a:pt x="497" y="555"/>
                    </a:lnTo>
                    <a:lnTo>
                      <a:pt x="497" y="520"/>
                    </a:lnTo>
                    <a:lnTo>
                      <a:pt x="479" y="520"/>
                    </a:lnTo>
                    <a:lnTo>
                      <a:pt x="479" y="232"/>
                    </a:lnTo>
                    <a:lnTo>
                      <a:pt x="497" y="232"/>
                    </a:lnTo>
                    <a:lnTo>
                      <a:pt x="497" y="199"/>
                    </a:lnTo>
                    <a:lnTo>
                      <a:pt x="0" y="199"/>
                    </a:lnTo>
                    <a:lnTo>
                      <a:pt x="0" y="232"/>
                    </a:lnTo>
                    <a:close/>
                    <a:moveTo>
                      <a:pt x="85" y="232"/>
                    </a:moveTo>
                    <a:lnTo>
                      <a:pt x="149" y="232"/>
                    </a:lnTo>
                    <a:lnTo>
                      <a:pt x="149" y="520"/>
                    </a:lnTo>
                    <a:lnTo>
                      <a:pt x="85" y="520"/>
                    </a:lnTo>
                    <a:lnTo>
                      <a:pt x="85" y="232"/>
                    </a:lnTo>
                    <a:close/>
                    <a:moveTo>
                      <a:pt x="217" y="232"/>
                    </a:moveTo>
                    <a:lnTo>
                      <a:pt x="281" y="232"/>
                    </a:lnTo>
                    <a:lnTo>
                      <a:pt x="281" y="520"/>
                    </a:lnTo>
                    <a:lnTo>
                      <a:pt x="217" y="520"/>
                    </a:lnTo>
                    <a:lnTo>
                      <a:pt x="217" y="232"/>
                    </a:lnTo>
                    <a:close/>
                    <a:moveTo>
                      <a:pt x="411" y="520"/>
                    </a:moveTo>
                    <a:lnTo>
                      <a:pt x="347" y="520"/>
                    </a:lnTo>
                    <a:lnTo>
                      <a:pt x="347" y="232"/>
                    </a:lnTo>
                    <a:lnTo>
                      <a:pt x="411" y="232"/>
                    </a:lnTo>
                    <a:lnTo>
                      <a:pt x="411" y="520"/>
                    </a:lnTo>
                    <a:close/>
                    <a:moveTo>
                      <a:pt x="248" y="0"/>
                    </a:moveTo>
                    <a:lnTo>
                      <a:pt x="0" y="155"/>
                    </a:lnTo>
                    <a:lnTo>
                      <a:pt x="0" y="190"/>
                    </a:lnTo>
                    <a:lnTo>
                      <a:pt x="497" y="190"/>
                    </a:lnTo>
                    <a:lnTo>
                      <a:pt x="497" y="155"/>
                    </a:lnTo>
                    <a:lnTo>
                      <a:pt x="248" y="0"/>
                    </a:lnTo>
                    <a:close/>
                    <a:moveTo>
                      <a:pt x="53" y="155"/>
                    </a:moveTo>
                    <a:lnTo>
                      <a:pt x="248" y="33"/>
                    </a:lnTo>
                    <a:lnTo>
                      <a:pt x="444" y="155"/>
                    </a:lnTo>
                    <a:lnTo>
                      <a:pt x="53" y="155"/>
                    </a:lnTo>
                    <a:close/>
                    <a:moveTo>
                      <a:pt x="0" y="564"/>
                    </a:moveTo>
                    <a:lnTo>
                      <a:pt x="497" y="564"/>
                    </a:lnTo>
                    <a:lnTo>
                      <a:pt x="497" y="597"/>
                    </a:lnTo>
                    <a:lnTo>
                      <a:pt x="0" y="597"/>
                    </a:lnTo>
                    <a:lnTo>
                      <a:pt x="0" y="564"/>
                    </a:lnTo>
                    <a:close/>
                  </a:path>
                </a:pathLst>
              </a:custGeom>
              <a:solidFill>
                <a:srgbClr val="FFC000"/>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264" name="Freeform 129">
                <a:extLst>
                  <a:ext uri="{FF2B5EF4-FFF2-40B4-BE49-F238E27FC236}">
                    <a16:creationId xmlns:a16="http://schemas.microsoft.com/office/drawing/2014/main" id="{0A956AE9-0E3E-46B1-8B0A-55AF9683280B}"/>
                  </a:ext>
                </a:extLst>
              </p:cNvPr>
              <p:cNvSpPr>
                <a:spLocks noEditPoints="1"/>
              </p:cNvSpPr>
              <p:nvPr/>
            </p:nvSpPr>
            <p:spPr bwMode="auto">
              <a:xfrm>
                <a:off x="5305098" y="1780911"/>
                <a:ext cx="385371" cy="504731"/>
              </a:xfrm>
              <a:custGeom>
                <a:avLst/>
                <a:gdLst>
                  <a:gd name="T0" fmla="*/ 0 w 497"/>
                  <a:gd name="T1" fmla="*/ 232 h 597"/>
                  <a:gd name="T2" fmla="*/ 19 w 497"/>
                  <a:gd name="T3" fmla="*/ 232 h 597"/>
                  <a:gd name="T4" fmla="*/ 19 w 497"/>
                  <a:gd name="T5" fmla="*/ 520 h 597"/>
                  <a:gd name="T6" fmla="*/ 0 w 497"/>
                  <a:gd name="T7" fmla="*/ 520 h 597"/>
                  <a:gd name="T8" fmla="*/ 0 w 497"/>
                  <a:gd name="T9" fmla="*/ 555 h 597"/>
                  <a:gd name="T10" fmla="*/ 497 w 497"/>
                  <a:gd name="T11" fmla="*/ 555 h 597"/>
                  <a:gd name="T12" fmla="*/ 497 w 497"/>
                  <a:gd name="T13" fmla="*/ 520 h 597"/>
                  <a:gd name="T14" fmla="*/ 479 w 497"/>
                  <a:gd name="T15" fmla="*/ 520 h 597"/>
                  <a:gd name="T16" fmla="*/ 479 w 497"/>
                  <a:gd name="T17" fmla="*/ 232 h 597"/>
                  <a:gd name="T18" fmla="*/ 497 w 497"/>
                  <a:gd name="T19" fmla="*/ 232 h 597"/>
                  <a:gd name="T20" fmla="*/ 497 w 497"/>
                  <a:gd name="T21" fmla="*/ 199 h 597"/>
                  <a:gd name="T22" fmla="*/ 0 w 497"/>
                  <a:gd name="T23" fmla="*/ 199 h 597"/>
                  <a:gd name="T24" fmla="*/ 0 w 497"/>
                  <a:gd name="T25" fmla="*/ 232 h 597"/>
                  <a:gd name="T26" fmla="*/ 85 w 497"/>
                  <a:gd name="T27" fmla="*/ 232 h 597"/>
                  <a:gd name="T28" fmla="*/ 149 w 497"/>
                  <a:gd name="T29" fmla="*/ 232 h 597"/>
                  <a:gd name="T30" fmla="*/ 149 w 497"/>
                  <a:gd name="T31" fmla="*/ 520 h 597"/>
                  <a:gd name="T32" fmla="*/ 85 w 497"/>
                  <a:gd name="T33" fmla="*/ 520 h 597"/>
                  <a:gd name="T34" fmla="*/ 85 w 497"/>
                  <a:gd name="T35" fmla="*/ 232 h 597"/>
                  <a:gd name="T36" fmla="*/ 217 w 497"/>
                  <a:gd name="T37" fmla="*/ 232 h 597"/>
                  <a:gd name="T38" fmla="*/ 281 w 497"/>
                  <a:gd name="T39" fmla="*/ 232 h 597"/>
                  <a:gd name="T40" fmla="*/ 281 w 497"/>
                  <a:gd name="T41" fmla="*/ 520 h 597"/>
                  <a:gd name="T42" fmla="*/ 217 w 497"/>
                  <a:gd name="T43" fmla="*/ 520 h 597"/>
                  <a:gd name="T44" fmla="*/ 217 w 497"/>
                  <a:gd name="T45" fmla="*/ 232 h 597"/>
                  <a:gd name="T46" fmla="*/ 411 w 497"/>
                  <a:gd name="T47" fmla="*/ 520 h 597"/>
                  <a:gd name="T48" fmla="*/ 347 w 497"/>
                  <a:gd name="T49" fmla="*/ 520 h 597"/>
                  <a:gd name="T50" fmla="*/ 347 w 497"/>
                  <a:gd name="T51" fmla="*/ 232 h 597"/>
                  <a:gd name="T52" fmla="*/ 411 w 497"/>
                  <a:gd name="T53" fmla="*/ 232 h 597"/>
                  <a:gd name="T54" fmla="*/ 411 w 497"/>
                  <a:gd name="T55" fmla="*/ 520 h 597"/>
                  <a:gd name="T56" fmla="*/ 248 w 497"/>
                  <a:gd name="T57" fmla="*/ 0 h 597"/>
                  <a:gd name="T58" fmla="*/ 0 w 497"/>
                  <a:gd name="T59" fmla="*/ 155 h 597"/>
                  <a:gd name="T60" fmla="*/ 0 w 497"/>
                  <a:gd name="T61" fmla="*/ 190 h 597"/>
                  <a:gd name="T62" fmla="*/ 497 w 497"/>
                  <a:gd name="T63" fmla="*/ 190 h 597"/>
                  <a:gd name="T64" fmla="*/ 497 w 497"/>
                  <a:gd name="T65" fmla="*/ 155 h 597"/>
                  <a:gd name="T66" fmla="*/ 248 w 497"/>
                  <a:gd name="T67" fmla="*/ 0 h 597"/>
                  <a:gd name="T68" fmla="*/ 53 w 497"/>
                  <a:gd name="T69" fmla="*/ 155 h 597"/>
                  <a:gd name="T70" fmla="*/ 248 w 497"/>
                  <a:gd name="T71" fmla="*/ 33 h 597"/>
                  <a:gd name="T72" fmla="*/ 444 w 497"/>
                  <a:gd name="T73" fmla="*/ 155 h 597"/>
                  <a:gd name="T74" fmla="*/ 53 w 497"/>
                  <a:gd name="T75" fmla="*/ 155 h 597"/>
                  <a:gd name="T76" fmla="*/ 0 w 497"/>
                  <a:gd name="T77" fmla="*/ 564 h 597"/>
                  <a:gd name="T78" fmla="*/ 497 w 497"/>
                  <a:gd name="T79" fmla="*/ 564 h 597"/>
                  <a:gd name="T80" fmla="*/ 497 w 497"/>
                  <a:gd name="T81" fmla="*/ 597 h 597"/>
                  <a:gd name="T82" fmla="*/ 0 w 497"/>
                  <a:gd name="T83" fmla="*/ 597 h 597"/>
                  <a:gd name="T84" fmla="*/ 0 w 497"/>
                  <a:gd name="T85" fmla="*/ 564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97" h="597">
                    <a:moveTo>
                      <a:pt x="0" y="232"/>
                    </a:moveTo>
                    <a:lnTo>
                      <a:pt x="19" y="232"/>
                    </a:lnTo>
                    <a:lnTo>
                      <a:pt x="19" y="520"/>
                    </a:lnTo>
                    <a:lnTo>
                      <a:pt x="0" y="520"/>
                    </a:lnTo>
                    <a:lnTo>
                      <a:pt x="0" y="555"/>
                    </a:lnTo>
                    <a:lnTo>
                      <a:pt x="497" y="555"/>
                    </a:lnTo>
                    <a:lnTo>
                      <a:pt x="497" y="520"/>
                    </a:lnTo>
                    <a:lnTo>
                      <a:pt x="479" y="520"/>
                    </a:lnTo>
                    <a:lnTo>
                      <a:pt x="479" y="232"/>
                    </a:lnTo>
                    <a:lnTo>
                      <a:pt x="497" y="232"/>
                    </a:lnTo>
                    <a:lnTo>
                      <a:pt x="497" y="199"/>
                    </a:lnTo>
                    <a:lnTo>
                      <a:pt x="0" y="199"/>
                    </a:lnTo>
                    <a:lnTo>
                      <a:pt x="0" y="232"/>
                    </a:lnTo>
                    <a:close/>
                    <a:moveTo>
                      <a:pt x="85" y="232"/>
                    </a:moveTo>
                    <a:lnTo>
                      <a:pt x="149" y="232"/>
                    </a:lnTo>
                    <a:lnTo>
                      <a:pt x="149" y="520"/>
                    </a:lnTo>
                    <a:lnTo>
                      <a:pt x="85" y="520"/>
                    </a:lnTo>
                    <a:lnTo>
                      <a:pt x="85" y="232"/>
                    </a:lnTo>
                    <a:close/>
                    <a:moveTo>
                      <a:pt x="217" y="232"/>
                    </a:moveTo>
                    <a:lnTo>
                      <a:pt x="281" y="232"/>
                    </a:lnTo>
                    <a:lnTo>
                      <a:pt x="281" y="520"/>
                    </a:lnTo>
                    <a:lnTo>
                      <a:pt x="217" y="520"/>
                    </a:lnTo>
                    <a:lnTo>
                      <a:pt x="217" y="232"/>
                    </a:lnTo>
                    <a:close/>
                    <a:moveTo>
                      <a:pt x="411" y="520"/>
                    </a:moveTo>
                    <a:lnTo>
                      <a:pt x="347" y="520"/>
                    </a:lnTo>
                    <a:lnTo>
                      <a:pt x="347" y="232"/>
                    </a:lnTo>
                    <a:lnTo>
                      <a:pt x="411" y="232"/>
                    </a:lnTo>
                    <a:lnTo>
                      <a:pt x="411" y="520"/>
                    </a:lnTo>
                    <a:close/>
                    <a:moveTo>
                      <a:pt x="248" y="0"/>
                    </a:moveTo>
                    <a:lnTo>
                      <a:pt x="0" y="155"/>
                    </a:lnTo>
                    <a:lnTo>
                      <a:pt x="0" y="190"/>
                    </a:lnTo>
                    <a:lnTo>
                      <a:pt x="497" y="190"/>
                    </a:lnTo>
                    <a:lnTo>
                      <a:pt x="497" y="155"/>
                    </a:lnTo>
                    <a:lnTo>
                      <a:pt x="248" y="0"/>
                    </a:lnTo>
                    <a:close/>
                    <a:moveTo>
                      <a:pt x="53" y="155"/>
                    </a:moveTo>
                    <a:lnTo>
                      <a:pt x="248" y="33"/>
                    </a:lnTo>
                    <a:lnTo>
                      <a:pt x="444" y="155"/>
                    </a:lnTo>
                    <a:lnTo>
                      <a:pt x="53" y="155"/>
                    </a:lnTo>
                    <a:close/>
                    <a:moveTo>
                      <a:pt x="0" y="564"/>
                    </a:moveTo>
                    <a:lnTo>
                      <a:pt x="497" y="564"/>
                    </a:lnTo>
                    <a:lnTo>
                      <a:pt x="497" y="597"/>
                    </a:lnTo>
                    <a:lnTo>
                      <a:pt x="0" y="597"/>
                    </a:lnTo>
                    <a:lnTo>
                      <a:pt x="0" y="564"/>
                    </a:lnTo>
                    <a:close/>
                  </a:path>
                </a:pathLst>
              </a:custGeom>
              <a:solidFill>
                <a:srgbClr val="FFC000"/>
              </a:solidFill>
              <a:ln>
                <a:noFill/>
              </a:ln>
              <a:extLst/>
            </p:spPr>
            <p:txBody>
              <a:bodyPr vert="horz" wrap="square" lIns="91440" tIns="45720" rIns="91440" bIns="45720" numCol="1" anchor="t" anchorCtr="0" compatLnSpc="1">
                <a:prstTxWarp prst="textNoShape">
                  <a:avLst/>
                </a:prstTxWarp>
              </a:bodyPr>
              <a:lstStyle/>
              <a:p>
                <a:endParaRPr lang="en-US" dirty="0"/>
              </a:p>
            </p:txBody>
          </p:sp>
        </p:grpSp>
        <p:grpSp>
          <p:nvGrpSpPr>
            <p:cNvPr id="266" name="Group 265">
              <a:extLst>
                <a:ext uri="{FF2B5EF4-FFF2-40B4-BE49-F238E27FC236}">
                  <a16:creationId xmlns:a16="http://schemas.microsoft.com/office/drawing/2014/main" id="{3C0A8FF4-2128-4321-B67B-DEB391A82D7E}"/>
                </a:ext>
              </a:extLst>
            </p:cNvPr>
            <p:cNvGrpSpPr/>
            <p:nvPr/>
          </p:nvGrpSpPr>
          <p:grpSpPr>
            <a:xfrm>
              <a:off x="4427261" y="2311696"/>
              <a:ext cx="2139382" cy="509583"/>
              <a:chOff x="4427261" y="1780910"/>
              <a:chExt cx="2139382" cy="509583"/>
            </a:xfrm>
          </p:grpSpPr>
          <p:sp>
            <p:nvSpPr>
              <p:cNvPr id="267" name="Freeform 129">
                <a:extLst>
                  <a:ext uri="{FF2B5EF4-FFF2-40B4-BE49-F238E27FC236}">
                    <a16:creationId xmlns:a16="http://schemas.microsoft.com/office/drawing/2014/main" id="{07EBB6E5-4C1A-4D39-AD80-754160410CE4}"/>
                  </a:ext>
                </a:extLst>
              </p:cNvPr>
              <p:cNvSpPr>
                <a:spLocks noEditPoints="1"/>
              </p:cNvSpPr>
              <p:nvPr/>
            </p:nvSpPr>
            <p:spPr bwMode="auto">
              <a:xfrm>
                <a:off x="4427261" y="1784831"/>
                <a:ext cx="385371" cy="504731"/>
              </a:xfrm>
              <a:custGeom>
                <a:avLst/>
                <a:gdLst>
                  <a:gd name="T0" fmla="*/ 0 w 497"/>
                  <a:gd name="T1" fmla="*/ 232 h 597"/>
                  <a:gd name="T2" fmla="*/ 19 w 497"/>
                  <a:gd name="T3" fmla="*/ 232 h 597"/>
                  <a:gd name="T4" fmla="*/ 19 w 497"/>
                  <a:gd name="T5" fmla="*/ 520 h 597"/>
                  <a:gd name="T6" fmla="*/ 0 w 497"/>
                  <a:gd name="T7" fmla="*/ 520 h 597"/>
                  <a:gd name="T8" fmla="*/ 0 w 497"/>
                  <a:gd name="T9" fmla="*/ 555 h 597"/>
                  <a:gd name="T10" fmla="*/ 497 w 497"/>
                  <a:gd name="T11" fmla="*/ 555 h 597"/>
                  <a:gd name="T12" fmla="*/ 497 w 497"/>
                  <a:gd name="T13" fmla="*/ 520 h 597"/>
                  <a:gd name="T14" fmla="*/ 479 w 497"/>
                  <a:gd name="T15" fmla="*/ 520 h 597"/>
                  <a:gd name="T16" fmla="*/ 479 w 497"/>
                  <a:gd name="T17" fmla="*/ 232 h 597"/>
                  <a:gd name="T18" fmla="*/ 497 w 497"/>
                  <a:gd name="T19" fmla="*/ 232 h 597"/>
                  <a:gd name="T20" fmla="*/ 497 w 497"/>
                  <a:gd name="T21" fmla="*/ 199 h 597"/>
                  <a:gd name="T22" fmla="*/ 0 w 497"/>
                  <a:gd name="T23" fmla="*/ 199 h 597"/>
                  <a:gd name="T24" fmla="*/ 0 w 497"/>
                  <a:gd name="T25" fmla="*/ 232 h 597"/>
                  <a:gd name="T26" fmla="*/ 85 w 497"/>
                  <a:gd name="T27" fmla="*/ 232 h 597"/>
                  <a:gd name="T28" fmla="*/ 149 w 497"/>
                  <a:gd name="T29" fmla="*/ 232 h 597"/>
                  <a:gd name="T30" fmla="*/ 149 w 497"/>
                  <a:gd name="T31" fmla="*/ 520 h 597"/>
                  <a:gd name="T32" fmla="*/ 85 w 497"/>
                  <a:gd name="T33" fmla="*/ 520 h 597"/>
                  <a:gd name="T34" fmla="*/ 85 w 497"/>
                  <a:gd name="T35" fmla="*/ 232 h 597"/>
                  <a:gd name="T36" fmla="*/ 217 w 497"/>
                  <a:gd name="T37" fmla="*/ 232 h 597"/>
                  <a:gd name="T38" fmla="*/ 281 w 497"/>
                  <a:gd name="T39" fmla="*/ 232 h 597"/>
                  <a:gd name="T40" fmla="*/ 281 w 497"/>
                  <a:gd name="T41" fmla="*/ 520 h 597"/>
                  <a:gd name="T42" fmla="*/ 217 w 497"/>
                  <a:gd name="T43" fmla="*/ 520 h 597"/>
                  <a:gd name="T44" fmla="*/ 217 w 497"/>
                  <a:gd name="T45" fmla="*/ 232 h 597"/>
                  <a:gd name="T46" fmla="*/ 411 w 497"/>
                  <a:gd name="T47" fmla="*/ 520 h 597"/>
                  <a:gd name="T48" fmla="*/ 347 w 497"/>
                  <a:gd name="T49" fmla="*/ 520 h 597"/>
                  <a:gd name="T50" fmla="*/ 347 w 497"/>
                  <a:gd name="T51" fmla="*/ 232 h 597"/>
                  <a:gd name="T52" fmla="*/ 411 w 497"/>
                  <a:gd name="T53" fmla="*/ 232 h 597"/>
                  <a:gd name="T54" fmla="*/ 411 w 497"/>
                  <a:gd name="T55" fmla="*/ 520 h 597"/>
                  <a:gd name="T56" fmla="*/ 248 w 497"/>
                  <a:gd name="T57" fmla="*/ 0 h 597"/>
                  <a:gd name="T58" fmla="*/ 0 w 497"/>
                  <a:gd name="T59" fmla="*/ 155 h 597"/>
                  <a:gd name="T60" fmla="*/ 0 w 497"/>
                  <a:gd name="T61" fmla="*/ 190 h 597"/>
                  <a:gd name="T62" fmla="*/ 497 w 497"/>
                  <a:gd name="T63" fmla="*/ 190 h 597"/>
                  <a:gd name="T64" fmla="*/ 497 w 497"/>
                  <a:gd name="T65" fmla="*/ 155 h 597"/>
                  <a:gd name="T66" fmla="*/ 248 w 497"/>
                  <a:gd name="T67" fmla="*/ 0 h 597"/>
                  <a:gd name="T68" fmla="*/ 53 w 497"/>
                  <a:gd name="T69" fmla="*/ 155 h 597"/>
                  <a:gd name="T70" fmla="*/ 248 w 497"/>
                  <a:gd name="T71" fmla="*/ 33 h 597"/>
                  <a:gd name="T72" fmla="*/ 444 w 497"/>
                  <a:gd name="T73" fmla="*/ 155 h 597"/>
                  <a:gd name="T74" fmla="*/ 53 w 497"/>
                  <a:gd name="T75" fmla="*/ 155 h 597"/>
                  <a:gd name="T76" fmla="*/ 0 w 497"/>
                  <a:gd name="T77" fmla="*/ 564 h 597"/>
                  <a:gd name="T78" fmla="*/ 497 w 497"/>
                  <a:gd name="T79" fmla="*/ 564 h 597"/>
                  <a:gd name="T80" fmla="*/ 497 w 497"/>
                  <a:gd name="T81" fmla="*/ 597 h 597"/>
                  <a:gd name="T82" fmla="*/ 0 w 497"/>
                  <a:gd name="T83" fmla="*/ 597 h 597"/>
                  <a:gd name="T84" fmla="*/ 0 w 497"/>
                  <a:gd name="T85" fmla="*/ 564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97" h="597">
                    <a:moveTo>
                      <a:pt x="0" y="232"/>
                    </a:moveTo>
                    <a:lnTo>
                      <a:pt x="19" y="232"/>
                    </a:lnTo>
                    <a:lnTo>
                      <a:pt x="19" y="520"/>
                    </a:lnTo>
                    <a:lnTo>
                      <a:pt x="0" y="520"/>
                    </a:lnTo>
                    <a:lnTo>
                      <a:pt x="0" y="555"/>
                    </a:lnTo>
                    <a:lnTo>
                      <a:pt x="497" y="555"/>
                    </a:lnTo>
                    <a:lnTo>
                      <a:pt x="497" y="520"/>
                    </a:lnTo>
                    <a:lnTo>
                      <a:pt x="479" y="520"/>
                    </a:lnTo>
                    <a:lnTo>
                      <a:pt x="479" y="232"/>
                    </a:lnTo>
                    <a:lnTo>
                      <a:pt x="497" y="232"/>
                    </a:lnTo>
                    <a:lnTo>
                      <a:pt x="497" y="199"/>
                    </a:lnTo>
                    <a:lnTo>
                      <a:pt x="0" y="199"/>
                    </a:lnTo>
                    <a:lnTo>
                      <a:pt x="0" y="232"/>
                    </a:lnTo>
                    <a:close/>
                    <a:moveTo>
                      <a:pt x="85" y="232"/>
                    </a:moveTo>
                    <a:lnTo>
                      <a:pt x="149" y="232"/>
                    </a:lnTo>
                    <a:lnTo>
                      <a:pt x="149" y="520"/>
                    </a:lnTo>
                    <a:lnTo>
                      <a:pt x="85" y="520"/>
                    </a:lnTo>
                    <a:lnTo>
                      <a:pt x="85" y="232"/>
                    </a:lnTo>
                    <a:close/>
                    <a:moveTo>
                      <a:pt x="217" y="232"/>
                    </a:moveTo>
                    <a:lnTo>
                      <a:pt x="281" y="232"/>
                    </a:lnTo>
                    <a:lnTo>
                      <a:pt x="281" y="520"/>
                    </a:lnTo>
                    <a:lnTo>
                      <a:pt x="217" y="520"/>
                    </a:lnTo>
                    <a:lnTo>
                      <a:pt x="217" y="232"/>
                    </a:lnTo>
                    <a:close/>
                    <a:moveTo>
                      <a:pt x="411" y="520"/>
                    </a:moveTo>
                    <a:lnTo>
                      <a:pt x="347" y="520"/>
                    </a:lnTo>
                    <a:lnTo>
                      <a:pt x="347" y="232"/>
                    </a:lnTo>
                    <a:lnTo>
                      <a:pt x="411" y="232"/>
                    </a:lnTo>
                    <a:lnTo>
                      <a:pt x="411" y="520"/>
                    </a:lnTo>
                    <a:close/>
                    <a:moveTo>
                      <a:pt x="248" y="0"/>
                    </a:moveTo>
                    <a:lnTo>
                      <a:pt x="0" y="155"/>
                    </a:lnTo>
                    <a:lnTo>
                      <a:pt x="0" y="190"/>
                    </a:lnTo>
                    <a:lnTo>
                      <a:pt x="497" y="190"/>
                    </a:lnTo>
                    <a:lnTo>
                      <a:pt x="497" y="155"/>
                    </a:lnTo>
                    <a:lnTo>
                      <a:pt x="248" y="0"/>
                    </a:lnTo>
                    <a:close/>
                    <a:moveTo>
                      <a:pt x="53" y="155"/>
                    </a:moveTo>
                    <a:lnTo>
                      <a:pt x="248" y="33"/>
                    </a:lnTo>
                    <a:lnTo>
                      <a:pt x="444" y="155"/>
                    </a:lnTo>
                    <a:lnTo>
                      <a:pt x="53" y="155"/>
                    </a:lnTo>
                    <a:close/>
                    <a:moveTo>
                      <a:pt x="0" y="564"/>
                    </a:moveTo>
                    <a:lnTo>
                      <a:pt x="497" y="564"/>
                    </a:lnTo>
                    <a:lnTo>
                      <a:pt x="497" y="597"/>
                    </a:lnTo>
                    <a:lnTo>
                      <a:pt x="0" y="597"/>
                    </a:lnTo>
                    <a:lnTo>
                      <a:pt x="0" y="564"/>
                    </a:lnTo>
                    <a:close/>
                  </a:path>
                </a:pathLst>
              </a:custGeom>
              <a:solidFill>
                <a:srgbClr val="FFC000"/>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268" name="Freeform 129">
                <a:extLst>
                  <a:ext uri="{FF2B5EF4-FFF2-40B4-BE49-F238E27FC236}">
                    <a16:creationId xmlns:a16="http://schemas.microsoft.com/office/drawing/2014/main" id="{D274CED5-F8DB-4E3E-B899-F4F38DF95C8D}"/>
                  </a:ext>
                </a:extLst>
              </p:cNvPr>
              <p:cNvSpPr>
                <a:spLocks noEditPoints="1"/>
              </p:cNvSpPr>
              <p:nvPr/>
            </p:nvSpPr>
            <p:spPr bwMode="auto">
              <a:xfrm>
                <a:off x="4856545" y="1780912"/>
                <a:ext cx="385371" cy="504731"/>
              </a:xfrm>
              <a:custGeom>
                <a:avLst/>
                <a:gdLst>
                  <a:gd name="T0" fmla="*/ 0 w 497"/>
                  <a:gd name="T1" fmla="*/ 232 h 597"/>
                  <a:gd name="T2" fmla="*/ 19 w 497"/>
                  <a:gd name="T3" fmla="*/ 232 h 597"/>
                  <a:gd name="T4" fmla="*/ 19 w 497"/>
                  <a:gd name="T5" fmla="*/ 520 h 597"/>
                  <a:gd name="T6" fmla="*/ 0 w 497"/>
                  <a:gd name="T7" fmla="*/ 520 h 597"/>
                  <a:gd name="T8" fmla="*/ 0 w 497"/>
                  <a:gd name="T9" fmla="*/ 555 h 597"/>
                  <a:gd name="T10" fmla="*/ 497 w 497"/>
                  <a:gd name="T11" fmla="*/ 555 h 597"/>
                  <a:gd name="T12" fmla="*/ 497 w 497"/>
                  <a:gd name="T13" fmla="*/ 520 h 597"/>
                  <a:gd name="T14" fmla="*/ 479 w 497"/>
                  <a:gd name="T15" fmla="*/ 520 h 597"/>
                  <a:gd name="T16" fmla="*/ 479 w 497"/>
                  <a:gd name="T17" fmla="*/ 232 h 597"/>
                  <a:gd name="T18" fmla="*/ 497 w 497"/>
                  <a:gd name="T19" fmla="*/ 232 h 597"/>
                  <a:gd name="T20" fmla="*/ 497 w 497"/>
                  <a:gd name="T21" fmla="*/ 199 h 597"/>
                  <a:gd name="T22" fmla="*/ 0 w 497"/>
                  <a:gd name="T23" fmla="*/ 199 h 597"/>
                  <a:gd name="T24" fmla="*/ 0 w 497"/>
                  <a:gd name="T25" fmla="*/ 232 h 597"/>
                  <a:gd name="T26" fmla="*/ 85 w 497"/>
                  <a:gd name="T27" fmla="*/ 232 h 597"/>
                  <a:gd name="T28" fmla="*/ 149 w 497"/>
                  <a:gd name="T29" fmla="*/ 232 h 597"/>
                  <a:gd name="T30" fmla="*/ 149 w 497"/>
                  <a:gd name="T31" fmla="*/ 520 h 597"/>
                  <a:gd name="T32" fmla="*/ 85 w 497"/>
                  <a:gd name="T33" fmla="*/ 520 h 597"/>
                  <a:gd name="T34" fmla="*/ 85 w 497"/>
                  <a:gd name="T35" fmla="*/ 232 h 597"/>
                  <a:gd name="T36" fmla="*/ 217 w 497"/>
                  <a:gd name="T37" fmla="*/ 232 h 597"/>
                  <a:gd name="T38" fmla="*/ 281 w 497"/>
                  <a:gd name="T39" fmla="*/ 232 h 597"/>
                  <a:gd name="T40" fmla="*/ 281 w 497"/>
                  <a:gd name="T41" fmla="*/ 520 h 597"/>
                  <a:gd name="T42" fmla="*/ 217 w 497"/>
                  <a:gd name="T43" fmla="*/ 520 h 597"/>
                  <a:gd name="T44" fmla="*/ 217 w 497"/>
                  <a:gd name="T45" fmla="*/ 232 h 597"/>
                  <a:gd name="T46" fmla="*/ 411 w 497"/>
                  <a:gd name="T47" fmla="*/ 520 h 597"/>
                  <a:gd name="T48" fmla="*/ 347 w 497"/>
                  <a:gd name="T49" fmla="*/ 520 h 597"/>
                  <a:gd name="T50" fmla="*/ 347 w 497"/>
                  <a:gd name="T51" fmla="*/ 232 h 597"/>
                  <a:gd name="T52" fmla="*/ 411 w 497"/>
                  <a:gd name="T53" fmla="*/ 232 h 597"/>
                  <a:gd name="T54" fmla="*/ 411 w 497"/>
                  <a:gd name="T55" fmla="*/ 520 h 597"/>
                  <a:gd name="T56" fmla="*/ 248 w 497"/>
                  <a:gd name="T57" fmla="*/ 0 h 597"/>
                  <a:gd name="T58" fmla="*/ 0 w 497"/>
                  <a:gd name="T59" fmla="*/ 155 h 597"/>
                  <a:gd name="T60" fmla="*/ 0 w 497"/>
                  <a:gd name="T61" fmla="*/ 190 h 597"/>
                  <a:gd name="T62" fmla="*/ 497 w 497"/>
                  <a:gd name="T63" fmla="*/ 190 h 597"/>
                  <a:gd name="T64" fmla="*/ 497 w 497"/>
                  <a:gd name="T65" fmla="*/ 155 h 597"/>
                  <a:gd name="T66" fmla="*/ 248 w 497"/>
                  <a:gd name="T67" fmla="*/ 0 h 597"/>
                  <a:gd name="T68" fmla="*/ 53 w 497"/>
                  <a:gd name="T69" fmla="*/ 155 h 597"/>
                  <a:gd name="T70" fmla="*/ 248 w 497"/>
                  <a:gd name="T71" fmla="*/ 33 h 597"/>
                  <a:gd name="T72" fmla="*/ 444 w 497"/>
                  <a:gd name="T73" fmla="*/ 155 h 597"/>
                  <a:gd name="T74" fmla="*/ 53 w 497"/>
                  <a:gd name="T75" fmla="*/ 155 h 597"/>
                  <a:gd name="T76" fmla="*/ 0 w 497"/>
                  <a:gd name="T77" fmla="*/ 564 h 597"/>
                  <a:gd name="T78" fmla="*/ 497 w 497"/>
                  <a:gd name="T79" fmla="*/ 564 h 597"/>
                  <a:gd name="T80" fmla="*/ 497 w 497"/>
                  <a:gd name="T81" fmla="*/ 597 h 597"/>
                  <a:gd name="T82" fmla="*/ 0 w 497"/>
                  <a:gd name="T83" fmla="*/ 597 h 597"/>
                  <a:gd name="T84" fmla="*/ 0 w 497"/>
                  <a:gd name="T85" fmla="*/ 564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97" h="597">
                    <a:moveTo>
                      <a:pt x="0" y="232"/>
                    </a:moveTo>
                    <a:lnTo>
                      <a:pt x="19" y="232"/>
                    </a:lnTo>
                    <a:lnTo>
                      <a:pt x="19" y="520"/>
                    </a:lnTo>
                    <a:lnTo>
                      <a:pt x="0" y="520"/>
                    </a:lnTo>
                    <a:lnTo>
                      <a:pt x="0" y="555"/>
                    </a:lnTo>
                    <a:lnTo>
                      <a:pt x="497" y="555"/>
                    </a:lnTo>
                    <a:lnTo>
                      <a:pt x="497" y="520"/>
                    </a:lnTo>
                    <a:lnTo>
                      <a:pt x="479" y="520"/>
                    </a:lnTo>
                    <a:lnTo>
                      <a:pt x="479" y="232"/>
                    </a:lnTo>
                    <a:lnTo>
                      <a:pt x="497" y="232"/>
                    </a:lnTo>
                    <a:lnTo>
                      <a:pt x="497" y="199"/>
                    </a:lnTo>
                    <a:lnTo>
                      <a:pt x="0" y="199"/>
                    </a:lnTo>
                    <a:lnTo>
                      <a:pt x="0" y="232"/>
                    </a:lnTo>
                    <a:close/>
                    <a:moveTo>
                      <a:pt x="85" y="232"/>
                    </a:moveTo>
                    <a:lnTo>
                      <a:pt x="149" y="232"/>
                    </a:lnTo>
                    <a:lnTo>
                      <a:pt x="149" y="520"/>
                    </a:lnTo>
                    <a:lnTo>
                      <a:pt x="85" y="520"/>
                    </a:lnTo>
                    <a:lnTo>
                      <a:pt x="85" y="232"/>
                    </a:lnTo>
                    <a:close/>
                    <a:moveTo>
                      <a:pt x="217" y="232"/>
                    </a:moveTo>
                    <a:lnTo>
                      <a:pt x="281" y="232"/>
                    </a:lnTo>
                    <a:lnTo>
                      <a:pt x="281" y="520"/>
                    </a:lnTo>
                    <a:lnTo>
                      <a:pt x="217" y="520"/>
                    </a:lnTo>
                    <a:lnTo>
                      <a:pt x="217" y="232"/>
                    </a:lnTo>
                    <a:close/>
                    <a:moveTo>
                      <a:pt x="411" y="520"/>
                    </a:moveTo>
                    <a:lnTo>
                      <a:pt x="347" y="520"/>
                    </a:lnTo>
                    <a:lnTo>
                      <a:pt x="347" y="232"/>
                    </a:lnTo>
                    <a:lnTo>
                      <a:pt x="411" y="232"/>
                    </a:lnTo>
                    <a:lnTo>
                      <a:pt x="411" y="520"/>
                    </a:lnTo>
                    <a:close/>
                    <a:moveTo>
                      <a:pt x="248" y="0"/>
                    </a:moveTo>
                    <a:lnTo>
                      <a:pt x="0" y="155"/>
                    </a:lnTo>
                    <a:lnTo>
                      <a:pt x="0" y="190"/>
                    </a:lnTo>
                    <a:lnTo>
                      <a:pt x="497" y="190"/>
                    </a:lnTo>
                    <a:lnTo>
                      <a:pt x="497" y="155"/>
                    </a:lnTo>
                    <a:lnTo>
                      <a:pt x="248" y="0"/>
                    </a:lnTo>
                    <a:close/>
                    <a:moveTo>
                      <a:pt x="53" y="155"/>
                    </a:moveTo>
                    <a:lnTo>
                      <a:pt x="248" y="33"/>
                    </a:lnTo>
                    <a:lnTo>
                      <a:pt x="444" y="155"/>
                    </a:lnTo>
                    <a:lnTo>
                      <a:pt x="53" y="155"/>
                    </a:lnTo>
                    <a:close/>
                    <a:moveTo>
                      <a:pt x="0" y="564"/>
                    </a:moveTo>
                    <a:lnTo>
                      <a:pt x="497" y="564"/>
                    </a:lnTo>
                    <a:lnTo>
                      <a:pt x="497" y="597"/>
                    </a:lnTo>
                    <a:lnTo>
                      <a:pt x="0" y="597"/>
                    </a:lnTo>
                    <a:lnTo>
                      <a:pt x="0" y="564"/>
                    </a:lnTo>
                    <a:close/>
                  </a:path>
                </a:pathLst>
              </a:custGeom>
              <a:solidFill>
                <a:srgbClr val="FFC000"/>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269" name="Freeform 129">
                <a:extLst>
                  <a:ext uri="{FF2B5EF4-FFF2-40B4-BE49-F238E27FC236}">
                    <a16:creationId xmlns:a16="http://schemas.microsoft.com/office/drawing/2014/main" id="{B97952D8-6516-45FF-80A3-0E5415C59859}"/>
                  </a:ext>
                </a:extLst>
              </p:cNvPr>
              <p:cNvSpPr>
                <a:spLocks noEditPoints="1"/>
              </p:cNvSpPr>
              <p:nvPr/>
            </p:nvSpPr>
            <p:spPr bwMode="auto">
              <a:xfrm>
                <a:off x="6181272" y="1780910"/>
                <a:ext cx="385371" cy="504731"/>
              </a:xfrm>
              <a:custGeom>
                <a:avLst/>
                <a:gdLst>
                  <a:gd name="T0" fmla="*/ 0 w 497"/>
                  <a:gd name="T1" fmla="*/ 232 h 597"/>
                  <a:gd name="T2" fmla="*/ 19 w 497"/>
                  <a:gd name="T3" fmla="*/ 232 h 597"/>
                  <a:gd name="T4" fmla="*/ 19 w 497"/>
                  <a:gd name="T5" fmla="*/ 520 h 597"/>
                  <a:gd name="T6" fmla="*/ 0 w 497"/>
                  <a:gd name="T7" fmla="*/ 520 h 597"/>
                  <a:gd name="T8" fmla="*/ 0 w 497"/>
                  <a:gd name="T9" fmla="*/ 555 h 597"/>
                  <a:gd name="T10" fmla="*/ 497 w 497"/>
                  <a:gd name="T11" fmla="*/ 555 h 597"/>
                  <a:gd name="T12" fmla="*/ 497 w 497"/>
                  <a:gd name="T13" fmla="*/ 520 h 597"/>
                  <a:gd name="T14" fmla="*/ 479 w 497"/>
                  <a:gd name="T15" fmla="*/ 520 h 597"/>
                  <a:gd name="T16" fmla="*/ 479 w 497"/>
                  <a:gd name="T17" fmla="*/ 232 h 597"/>
                  <a:gd name="T18" fmla="*/ 497 w 497"/>
                  <a:gd name="T19" fmla="*/ 232 h 597"/>
                  <a:gd name="T20" fmla="*/ 497 w 497"/>
                  <a:gd name="T21" fmla="*/ 199 h 597"/>
                  <a:gd name="T22" fmla="*/ 0 w 497"/>
                  <a:gd name="T23" fmla="*/ 199 h 597"/>
                  <a:gd name="T24" fmla="*/ 0 w 497"/>
                  <a:gd name="T25" fmla="*/ 232 h 597"/>
                  <a:gd name="T26" fmla="*/ 85 w 497"/>
                  <a:gd name="T27" fmla="*/ 232 h 597"/>
                  <a:gd name="T28" fmla="*/ 149 w 497"/>
                  <a:gd name="T29" fmla="*/ 232 h 597"/>
                  <a:gd name="T30" fmla="*/ 149 w 497"/>
                  <a:gd name="T31" fmla="*/ 520 h 597"/>
                  <a:gd name="T32" fmla="*/ 85 w 497"/>
                  <a:gd name="T33" fmla="*/ 520 h 597"/>
                  <a:gd name="T34" fmla="*/ 85 w 497"/>
                  <a:gd name="T35" fmla="*/ 232 h 597"/>
                  <a:gd name="T36" fmla="*/ 217 w 497"/>
                  <a:gd name="T37" fmla="*/ 232 h 597"/>
                  <a:gd name="T38" fmla="*/ 281 w 497"/>
                  <a:gd name="T39" fmla="*/ 232 h 597"/>
                  <a:gd name="T40" fmla="*/ 281 w 497"/>
                  <a:gd name="T41" fmla="*/ 520 h 597"/>
                  <a:gd name="T42" fmla="*/ 217 w 497"/>
                  <a:gd name="T43" fmla="*/ 520 h 597"/>
                  <a:gd name="T44" fmla="*/ 217 w 497"/>
                  <a:gd name="T45" fmla="*/ 232 h 597"/>
                  <a:gd name="T46" fmla="*/ 411 w 497"/>
                  <a:gd name="T47" fmla="*/ 520 h 597"/>
                  <a:gd name="T48" fmla="*/ 347 w 497"/>
                  <a:gd name="T49" fmla="*/ 520 h 597"/>
                  <a:gd name="T50" fmla="*/ 347 w 497"/>
                  <a:gd name="T51" fmla="*/ 232 h 597"/>
                  <a:gd name="T52" fmla="*/ 411 w 497"/>
                  <a:gd name="T53" fmla="*/ 232 h 597"/>
                  <a:gd name="T54" fmla="*/ 411 w 497"/>
                  <a:gd name="T55" fmla="*/ 520 h 597"/>
                  <a:gd name="T56" fmla="*/ 248 w 497"/>
                  <a:gd name="T57" fmla="*/ 0 h 597"/>
                  <a:gd name="T58" fmla="*/ 0 w 497"/>
                  <a:gd name="T59" fmla="*/ 155 h 597"/>
                  <a:gd name="T60" fmla="*/ 0 w 497"/>
                  <a:gd name="T61" fmla="*/ 190 h 597"/>
                  <a:gd name="T62" fmla="*/ 497 w 497"/>
                  <a:gd name="T63" fmla="*/ 190 h 597"/>
                  <a:gd name="T64" fmla="*/ 497 w 497"/>
                  <a:gd name="T65" fmla="*/ 155 h 597"/>
                  <a:gd name="T66" fmla="*/ 248 w 497"/>
                  <a:gd name="T67" fmla="*/ 0 h 597"/>
                  <a:gd name="T68" fmla="*/ 53 w 497"/>
                  <a:gd name="T69" fmla="*/ 155 h 597"/>
                  <a:gd name="T70" fmla="*/ 248 w 497"/>
                  <a:gd name="T71" fmla="*/ 33 h 597"/>
                  <a:gd name="T72" fmla="*/ 444 w 497"/>
                  <a:gd name="T73" fmla="*/ 155 h 597"/>
                  <a:gd name="T74" fmla="*/ 53 w 497"/>
                  <a:gd name="T75" fmla="*/ 155 h 597"/>
                  <a:gd name="T76" fmla="*/ 0 w 497"/>
                  <a:gd name="T77" fmla="*/ 564 h 597"/>
                  <a:gd name="T78" fmla="*/ 497 w 497"/>
                  <a:gd name="T79" fmla="*/ 564 h 597"/>
                  <a:gd name="T80" fmla="*/ 497 w 497"/>
                  <a:gd name="T81" fmla="*/ 597 h 597"/>
                  <a:gd name="T82" fmla="*/ 0 w 497"/>
                  <a:gd name="T83" fmla="*/ 597 h 597"/>
                  <a:gd name="T84" fmla="*/ 0 w 497"/>
                  <a:gd name="T85" fmla="*/ 564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97" h="597">
                    <a:moveTo>
                      <a:pt x="0" y="232"/>
                    </a:moveTo>
                    <a:lnTo>
                      <a:pt x="19" y="232"/>
                    </a:lnTo>
                    <a:lnTo>
                      <a:pt x="19" y="520"/>
                    </a:lnTo>
                    <a:lnTo>
                      <a:pt x="0" y="520"/>
                    </a:lnTo>
                    <a:lnTo>
                      <a:pt x="0" y="555"/>
                    </a:lnTo>
                    <a:lnTo>
                      <a:pt x="497" y="555"/>
                    </a:lnTo>
                    <a:lnTo>
                      <a:pt x="497" y="520"/>
                    </a:lnTo>
                    <a:lnTo>
                      <a:pt x="479" y="520"/>
                    </a:lnTo>
                    <a:lnTo>
                      <a:pt x="479" y="232"/>
                    </a:lnTo>
                    <a:lnTo>
                      <a:pt x="497" y="232"/>
                    </a:lnTo>
                    <a:lnTo>
                      <a:pt x="497" y="199"/>
                    </a:lnTo>
                    <a:lnTo>
                      <a:pt x="0" y="199"/>
                    </a:lnTo>
                    <a:lnTo>
                      <a:pt x="0" y="232"/>
                    </a:lnTo>
                    <a:close/>
                    <a:moveTo>
                      <a:pt x="85" y="232"/>
                    </a:moveTo>
                    <a:lnTo>
                      <a:pt x="149" y="232"/>
                    </a:lnTo>
                    <a:lnTo>
                      <a:pt x="149" y="520"/>
                    </a:lnTo>
                    <a:lnTo>
                      <a:pt x="85" y="520"/>
                    </a:lnTo>
                    <a:lnTo>
                      <a:pt x="85" y="232"/>
                    </a:lnTo>
                    <a:close/>
                    <a:moveTo>
                      <a:pt x="217" y="232"/>
                    </a:moveTo>
                    <a:lnTo>
                      <a:pt x="281" y="232"/>
                    </a:lnTo>
                    <a:lnTo>
                      <a:pt x="281" y="520"/>
                    </a:lnTo>
                    <a:lnTo>
                      <a:pt x="217" y="520"/>
                    </a:lnTo>
                    <a:lnTo>
                      <a:pt x="217" y="232"/>
                    </a:lnTo>
                    <a:close/>
                    <a:moveTo>
                      <a:pt x="411" y="520"/>
                    </a:moveTo>
                    <a:lnTo>
                      <a:pt x="347" y="520"/>
                    </a:lnTo>
                    <a:lnTo>
                      <a:pt x="347" y="232"/>
                    </a:lnTo>
                    <a:lnTo>
                      <a:pt x="411" y="232"/>
                    </a:lnTo>
                    <a:lnTo>
                      <a:pt x="411" y="520"/>
                    </a:lnTo>
                    <a:close/>
                    <a:moveTo>
                      <a:pt x="248" y="0"/>
                    </a:moveTo>
                    <a:lnTo>
                      <a:pt x="0" y="155"/>
                    </a:lnTo>
                    <a:lnTo>
                      <a:pt x="0" y="190"/>
                    </a:lnTo>
                    <a:lnTo>
                      <a:pt x="497" y="190"/>
                    </a:lnTo>
                    <a:lnTo>
                      <a:pt x="497" y="155"/>
                    </a:lnTo>
                    <a:lnTo>
                      <a:pt x="248" y="0"/>
                    </a:lnTo>
                    <a:close/>
                    <a:moveTo>
                      <a:pt x="53" y="155"/>
                    </a:moveTo>
                    <a:lnTo>
                      <a:pt x="248" y="33"/>
                    </a:lnTo>
                    <a:lnTo>
                      <a:pt x="444" y="155"/>
                    </a:lnTo>
                    <a:lnTo>
                      <a:pt x="53" y="155"/>
                    </a:lnTo>
                    <a:close/>
                    <a:moveTo>
                      <a:pt x="0" y="564"/>
                    </a:moveTo>
                    <a:lnTo>
                      <a:pt x="497" y="564"/>
                    </a:lnTo>
                    <a:lnTo>
                      <a:pt x="497" y="597"/>
                    </a:lnTo>
                    <a:lnTo>
                      <a:pt x="0" y="597"/>
                    </a:lnTo>
                    <a:lnTo>
                      <a:pt x="0" y="564"/>
                    </a:lnTo>
                    <a:close/>
                  </a:path>
                </a:pathLst>
              </a:custGeom>
              <a:solidFill>
                <a:srgbClr val="FFC000"/>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270" name="Freeform 129">
                <a:extLst>
                  <a:ext uri="{FF2B5EF4-FFF2-40B4-BE49-F238E27FC236}">
                    <a16:creationId xmlns:a16="http://schemas.microsoft.com/office/drawing/2014/main" id="{2CD0EAAF-FB18-4D20-8051-25AD9E902324}"/>
                  </a:ext>
                </a:extLst>
              </p:cNvPr>
              <p:cNvSpPr>
                <a:spLocks noEditPoints="1"/>
              </p:cNvSpPr>
              <p:nvPr/>
            </p:nvSpPr>
            <p:spPr bwMode="auto">
              <a:xfrm>
                <a:off x="5753651" y="1785762"/>
                <a:ext cx="385371" cy="504731"/>
              </a:xfrm>
              <a:custGeom>
                <a:avLst/>
                <a:gdLst>
                  <a:gd name="T0" fmla="*/ 0 w 497"/>
                  <a:gd name="T1" fmla="*/ 232 h 597"/>
                  <a:gd name="T2" fmla="*/ 19 w 497"/>
                  <a:gd name="T3" fmla="*/ 232 h 597"/>
                  <a:gd name="T4" fmla="*/ 19 w 497"/>
                  <a:gd name="T5" fmla="*/ 520 h 597"/>
                  <a:gd name="T6" fmla="*/ 0 w 497"/>
                  <a:gd name="T7" fmla="*/ 520 h 597"/>
                  <a:gd name="T8" fmla="*/ 0 w 497"/>
                  <a:gd name="T9" fmla="*/ 555 h 597"/>
                  <a:gd name="T10" fmla="*/ 497 w 497"/>
                  <a:gd name="T11" fmla="*/ 555 h 597"/>
                  <a:gd name="T12" fmla="*/ 497 w 497"/>
                  <a:gd name="T13" fmla="*/ 520 h 597"/>
                  <a:gd name="T14" fmla="*/ 479 w 497"/>
                  <a:gd name="T15" fmla="*/ 520 h 597"/>
                  <a:gd name="T16" fmla="*/ 479 w 497"/>
                  <a:gd name="T17" fmla="*/ 232 h 597"/>
                  <a:gd name="T18" fmla="*/ 497 w 497"/>
                  <a:gd name="T19" fmla="*/ 232 h 597"/>
                  <a:gd name="T20" fmla="*/ 497 w 497"/>
                  <a:gd name="T21" fmla="*/ 199 h 597"/>
                  <a:gd name="T22" fmla="*/ 0 w 497"/>
                  <a:gd name="T23" fmla="*/ 199 h 597"/>
                  <a:gd name="T24" fmla="*/ 0 w 497"/>
                  <a:gd name="T25" fmla="*/ 232 h 597"/>
                  <a:gd name="T26" fmla="*/ 85 w 497"/>
                  <a:gd name="T27" fmla="*/ 232 h 597"/>
                  <a:gd name="T28" fmla="*/ 149 w 497"/>
                  <a:gd name="T29" fmla="*/ 232 h 597"/>
                  <a:gd name="T30" fmla="*/ 149 w 497"/>
                  <a:gd name="T31" fmla="*/ 520 h 597"/>
                  <a:gd name="T32" fmla="*/ 85 w 497"/>
                  <a:gd name="T33" fmla="*/ 520 h 597"/>
                  <a:gd name="T34" fmla="*/ 85 w 497"/>
                  <a:gd name="T35" fmla="*/ 232 h 597"/>
                  <a:gd name="T36" fmla="*/ 217 w 497"/>
                  <a:gd name="T37" fmla="*/ 232 h 597"/>
                  <a:gd name="T38" fmla="*/ 281 w 497"/>
                  <a:gd name="T39" fmla="*/ 232 h 597"/>
                  <a:gd name="T40" fmla="*/ 281 w 497"/>
                  <a:gd name="T41" fmla="*/ 520 h 597"/>
                  <a:gd name="T42" fmla="*/ 217 w 497"/>
                  <a:gd name="T43" fmla="*/ 520 h 597"/>
                  <a:gd name="T44" fmla="*/ 217 w 497"/>
                  <a:gd name="T45" fmla="*/ 232 h 597"/>
                  <a:gd name="T46" fmla="*/ 411 w 497"/>
                  <a:gd name="T47" fmla="*/ 520 h 597"/>
                  <a:gd name="T48" fmla="*/ 347 w 497"/>
                  <a:gd name="T49" fmla="*/ 520 h 597"/>
                  <a:gd name="T50" fmla="*/ 347 w 497"/>
                  <a:gd name="T51" fmla="*/ 232 h 597"/>
                  <a:gd name="T52" fmla="*/ 411 w 497"/>
                  <a:gd name="T53" fmla="*/ 232 h 597"/>
                  <a:gd name="T54" fmla="*/ 411 w 497"/>
                  <a:gd name="T55" fmla="*/ 520 h 597"/>
                  <a:gd name="T56" fmla="*/ 248 w 497"/>
                  <a:gd name="T57" fmla="*/ 0 h 597"/>
                  <a:gd name="T58" fmla="*/ 0 w 497"/>
                  <a:gd name="T59" fmla="*/ 155 h 597"/>
                  <a:gd name="T60" fmla="*/ 0 w 497"/>
                  <a:gd name="T61" fmla="*/ 190 h 597"/>
                  <a:gd name="T62" fmla="*/ 497 w 497"/>
                  <a:gd name="T63" fmla="*/ 190 h 597"/>
                  <a:gd name="T64" fmla="*/ 497 w 497"/>
                  <a:gd name="T65" fmla="*/ 155 h 597"/>
                  <a:gd name="T66" fmla="*/ 248 w 497"/>
                  <a:gd name="T67" fmla="*/ 0 h 597"/>
                  <a:gd name="T68" fmla="*/ 53 w 497"/>
                  <a:gd name="T69" fmla="*/ 155 h 597"/>
                  <a:gd name="T70" fmla="*/ 248 w 497"/>
                  <a:gd name="T71" fmla="*/ 33 h 597"/>
                  <a:gd name="T72" fmla="*/ 444 w 497"/>
                  <a:gd name="T73" fmla="*/ 155 h 597"/>
                  <a:gd name="T74" fmla="*/ 53 w 497"/>
                  <a:gd name="T75" fmla="*/ 155 h 597"/>
                  <a:gd name="T76" fmla="*/ 0 w 497"/>
                  <a:gd name="T77" fmla="*/ 564 h 597"/>
                  <a:gd name="T78" fmla="*/ 497 w 497"/>
                  <a:gd name="T79" fmla="*/ 564 h 597"/>
                  <a:gd name="T80" fmla="*/ 497 w 497"/>
                  <a:gd name="T81" fmla="*/ 597 h 597"/>
                  <a:gd name="T82" fmla="*/ 0 w 497"/>
                  <a:gd name="T83" fmla="*/ 597 h 597"/>
                  <a:gd name="T84" fmla="*/ 0 w 497"/>
                  <a:gd name="T85" fmla="*/ 564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97" h="597">
                    <a:moveTo>
                      <a:pt x="0" y="232"/>
                    </a:moveTo>
                    <a:lnTo>
                      <a:pt x="19" y="232"/>
                    </a:lnTo>
                    <a:lnTo>
                      <a:pt x="19" y="520"/>
                    </a:lnTo>
                    <a:lnTo>
                      <a:pt x="0" y="520"/>
                    </a:lnTo>
                    <a:lnTo>
                      <a:pt x="0" y="555"/>
                    </a:lnTo>
                    <a:lnTo>
                      <a:pt x="497" y="555"/>
                    </a:lnTo>
                    <a:lnTo>
                      <a:pt x="497" y="520"/>
                    </a:lnTo>
                    <a:lnTo>
                      <a:pt x="479" y="520"/>
                    </a:lnTo>
                    <a:lnTo>
                      <a:pt x="479" y="232"/>
                    </a:lnTo>
                    <a:lnTo>
                      <a:pt x="497" y="232"/>
                    </a:lnTo>
                    <a:lnTo>
                      <a:pt x="497" y="199"/>
                    </a:lnTo>
                    <a:lnTo>
                      <a:pt x="0" y="199"/>
                    </a:lnTo>
                    <a:lnTo>
                      <a:pt x="0" y="232"/>
                    </a:lnTo>
                    <a:close/>
                    <a:moveTo>
                      <a:pt x="85" y="232"/>
                    </a:moveTo>
                    <a:lnTo>
                      <a:pt x="149" y="232"/>
                    </a:lnTo>
                    <a:lnTo>
                      <a:pt x="149" y="520"/>
                    </a:lnTo>
                    <a:lnTo>
                      <a:pt x="85" y="520"/>
                    </a:lnTo>
                    <a:lnTo>
                      <a:pt x="85" y="232"/>
                    </a:lnTo>
                    <a:close/>
                    <a:moveTo>
                      <a:pt x="217" y="232"/>
                    </a:moveTo>
                    <a:lnTo>
                      <a:pt x="281" y="232"/>
                    </a:lnTo>
                    <a:lnTo>
                      <a:pt x="281" y="520"/>
                    </a:lnTo>
                    <a:lnTo>
                      <a:pt x="217" y="520"/>
                    </a:lnTo>
                    <a:lnTo>
                      <a:pt x="217" y="232"/>
                    </a:lnTo>
                    <a:close/>
                    <a:moveTo>
                      <a:pt x="411" y="520"/>
                    </a:moveTo>
                    <a:lnTo>
                      <a:pt x="347" y="520"/>
                    </a:lnTo>
                    <a:lnTo>
                      <a:pt x="347" y="232"/>
                    </a:lnTo>
                    <a:lnTo>
                      <a:pt x="411" y="232"/>
                    </a:lnTo>
                    <a:lnTo>
                      <a:pt x="411" y="520"/>
                    </a:lnTo>
                    <a:close/>
                    <a:moveTo>
                      <a:pt x="248" y="0"/>
                    </a:moveTo>
                    <a:lnTo>
                      <a:pt x="0" y="155"/>
                    </a:lnTo>
                    <a:lnTo>
                      <a:pt x="0" y="190"/>
                    </a:lnTo>
                    <a:lnTo>
                      <a:pt x="497" y="190"/>
                    </a:lnTo>
                    <a:lnTo>
                      <a:pt x="497" y="155"/>
                    </a:lnTo>
                    <a:lnTo>
                      <a:pt x="248" y="0"/>
                    </a:lnTo>
                    <a:close/>
                    <a:moveTo>
                      <a:pt x="53" y="155"/>
                    </a:moveTo>
                    <a:lnTo>
                      <a:pt x="248" y="33"/>
                    </a:lnTo>
                    <a:lnTo>
                      <a:pt x="444" y="155"/>
                    </a:lnTo>
                    <a:lnTo>
                      <a:pt x="53" y="155"/>
                    </a:lnTo>
                    <a:close/>
                    <a:moveTo>
                      <a:pt x="0" y="564"/>
                    </a:moveTo>
                    <a:lnTo>
                      <a:pt x="497" y="564"/>
                    </a:lnTo>
                    <a:lnTo>
                      <a:pt x="497" y="597"/>
                    </a:lnTo>
                    <a:lnTo>
                      <a:pt x="0" y="597"/>
                    </a:lnTo>
                    <a:lnTo>
                      <a:pt x="0" y="564"/>
                    </a:lnTo>
                    <a:close/>
                  </a:path>
                </a:pathLst>
              </a:custGeom>
              <a:solidFill>
                <a:srgbClr val="FFC000"/>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271" name="Freeform 129">
                <a:extLst>
                  <a:ext uri="{FF2B5EF4-FFF2-40B4-BE49-F238E27FC236}">
                    <a16:creationId xmlns:a16="http://schemas.microsoft.com/office/drawing/2014/main" id="{9A5143C0-0FB3-416D-9B66-012A39DAB4CC}"/>
                  </a:ext>
                </a:extLst>
              </p:cNvPr>
              <p:cNvSpPr>
                <a:spLocks noEditPoints="1"/>
              </p:cNvSpPr>
              <p:nvPr/>
            </p:nvSpPr>
            <p:spPr bwMode="auto">
              <a:xfrm>
                <a:off x="5305098" y="1780911"/>
                <a:ext cx="385371" cy="504731"/>
              </a:xfrm>
              <a:custGeom>
                <a:avLst/>
                <a:gdLst>
                  <a:gd name="T0" fmla="*/ 0 w 497"/>
                  <a:gd name="T1" fmla="*/ 232 h 597"/>
                  <a:gd name="T2" fmla="*/ 19 w 497"/>
                  <a:gd name="T3" fmla="*/ 232 h 597"/>
                  <a:gd name="T4" fmla="*/ 19 w 497"/>
                  <a:gd name="T5" fmla="*/ 520 h 597"/>
                  <a:gd name="T6" fmla="*/ 0 w 497"/>
                  <a:gd name="T7" fmla="*/ 520 h 597"/>
                  <a:gd name="T8" fmla="*/ 0 w 497"/>
                  <a:gd name="T9" fmla="*/ 555 h 597"/>
                  <a:gd name="T10" fmla="*/ 497 w 497"/>
                  <a:gd name="T11" fmla="*/ 555 h 597"/>
                  <a:gd name="T12" fmla="*/ 497 w 497"/>
                  <a:gd name="T13" fmla="*/ 520 h 597"/>
                  <a:gd name="T14" fmla="*/ 479 w 497"/>
                  <a:gd name="T15" fmla="*/ 520 h 597"/>
                  <a:gd name="T16" fmla="*/ 479 w 497"/>
                  <a:gd name="T17" fmla="*/ 232 h 597"/>
                  <a:gd name="T18" fmla="*/ 497 w 497"/>
                  <a:gd name="T19" fmla="*/ 232 h 597"/>
                  <a:gd name="T20" fmla="*/ 497 w 497"/>
                  <a:gd name="T21" fmla="*/ 199 h 597"/>
                  <a:gd name="T22" fmla="*/ 0 w 497"/>
                  <a:gd name="T23" fmla="*/ 199 h 597"/>
                  <a:gd name="T24" fmla="*/ 0 w 497"/>
                  <a:gd name="T25" fmla="*/ 232 h 597"/>
                  <a:gd name="T26" fmla="*/ 85 w 497"/>
                  <a:gd name="T27" fmla="*/ 232 h 597"/>
                  <a:gd name="T28" fmla="*/ 149 w 497"/>
                  <a:gd name="T29" fmla="*/ 232 h 597"/>
                  <a:gd name="T30" fmla="*/ 149 w 497"/>
                  <a:gd name="T31" fmla="*/ 520 h 597"/>
                  <a:gd name="T32" fmla="*/ 85 w 497"/>
                  <a:gd name="T33" fmla="*/ 520 h 597"/>
                  <a:gd name="T34" fmla="*/ 85 w 497"/>
                  <a:gd name="T35" fmla="*/ 232 h 597"/>
                  <a:gd name="T36" fmla="*/ 217 w 497"/>
                  <a:gd name="T37" fmla="*/ 232 h 597"/>
                  <a:gd name="T38" fmla="*/ 281 w 497"/>
                  <a:gd name="T39" fmla="*/ 232 h 597"/>
                  <a:gd name="T40" fmla="*/ 281 w 497"/>
                  <a:gd name="T41" fmla="*/ 520 h 597"/>
                  <a:gd name="T42" fmla="*/ 217 w 497"/>
                  <a:gd name="T43" fmla="*/ 520 h 597"/>
                  <a:gd name="T44" fmla="*/ 217 w 497"/>
                  <a:gd name="T45" fmla="*/ 232 h 597"/>
                  <a:gd name="T46" fmla="*/ 411 w 497"/>
                  <a:gd name="T47" fmla="*/ 520 h 597"/>
                  <a:gd name="T48" fmla="*/ 347 w 497"/>
                  <a:gd name="T49" fmla="*/ 520 h 597"/>
                  <a:gd name="T50" fmla="*/ 347 w 497"/>
                  <a:gd name="T51" fmla="*/ 232 h 597"/>
                  <a:gd name="T52" fmla="*/ 411 w 497"/>
                  <a:gd name="T53" fmla="*/ 232 h 597"/>
                  <a:gd name="T54" fmla="*/ 411 w 497"/>
                  <a:gd name="T55" fmla="*/ 520 h 597"/>
                  <a:gd name="T56" fmla="*/ 248 w 497"/>
                  <a:gd name="T57" fmla="*/ 0 h 597"/>
                  <a:gd name="T58" fmla="*/ 0 w 497"/>
                  <a:gd name="T59" fmla="*/ 155 h 597"/>
                  <a:gd name="T60" fmla="*/ 0 w 497"/>
                  <a:gd name="T61" fmla="*/ 190 h 597"/>
                  <a:gd name="T62" fmla="*/ 497 w 497"/>
                  <a:gd name="T63" fmla="*/ 190 h 597"/>
                  <a:gd name="T64" fmla="*/ 497 w 497"/>
                  <a:gd name="T65" fmla="*/ 155 h 597"/>
                  <a:gd name="T66" fmla="*/ 248 w 497"/>
                  <a:gd name="T67" fmla="*/ 0 h 597"/>
                  <a:gd name="T68" fmla="*/ 53 w 497"/>
                  <a:gd name="T69" fmla="*/ 155 h 597"/>
                  <a:gd name="T70" fmla="*/ 248 w 497"/>
                  <a:gd name="T71" fmla="*/ 33 h 597"/>
                  <a:gd name="T72" fmla="*/ 444 w 497"/>
                  <a:gd name="T73" fmla="*/ 155 h 597"/>
                  <a:gd name="T74" fmla="*/ 53 w 497"/>
                  <a:gd name="T75" fmla="*/ 155 h 597"/>
                  <a:gd name="T76" fmla="*/ 0 w 497"/>
                  <a:gd name="T77" fmla="*/ 564 h 597"/>
                  <a:gd name="T78" fmla="*/ 497 w 497"/>
                  <a:gd name="T79" fmla="*/ 564 h 597"/>
                  <a:gd name="T80" fmla="*/ 497 w 497"/>
                  <a:gd name="T81" fmla="*/ 597 h 597"/>
                  <a:gd name="T82" fmla="*/ 0 w 497"/>
                  <a:gd name="T83" fmla="*/ 597 h 597"/>
                  <a:gd name="T84" fmla="*/ 0 w 497"/>
                  <a:gd name="T85" fmla="*/ 564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97" h="597">
                    <a:moveTo>
                      <a:pt x="0" y="232"/>
                    </a:moveTo>
                    <a:lnTo>
                      <a:pt x="19" y="232"/>
                    </a:lnTo>
                    <a:lnTo>
                      <a:pt x="19" y="520"/>
                    </a:lnTo>
                    <a:lnTo>
                      <a:pt x="0" y="520"/>
                    </a:lnTo>
                    <a:lnTo>
                      <a:pt x="0" y="555"/>
                    </a:lnTo>
                    <a:lnTo>
                      <a:pt x="497" y="555"/>
                    </a:lnTo>
                    <a:lnTo>
                      <a:pt x="497" y="520"/>
                    </a:lnTo>
                    <a:lnTo>
                      <a:pt x="479" y="520"/>
                    </a:lnTo>
                    <a:lnTo>
                      <a:pt x="479" y="232"/>
                    </a:lnTo>
                    <a:lnTo>
                      <a:pt x="497" y="232"/>
                    </a:lnTo>
                    <a:lnTo>
                      <a:pt x="497" y="199"/>
                    </a:lnTo>
                    <a:lnTo>
                      <a:pt x="0" y="199"/>
                    </a:lnTo>
                    <a:lnTo>
                      <a:pt x="0" y="232"/>
                    </a:lnTo>
                    <a:close/>
                    <a:moveTo>
                      <a:pt x="85" y="232"/>
                    </a:moveTo>
                    <a:lnTo>
                      <a:pt x="149" y="232"/>
                    </a:lnTo>
                    <a:lnTo>
                      <a:pt x="149" y="520"/>
                    </a:lnTo>
                    <a:lnTo>
                      <a:pt x="85" y="520"/>
                    </a:lnTo>
                    <a:lnTo>
                      <a:pt x="85" y="232"/>
                    </a:lnTo>
                    <a:close/>
                    <a:moveTo>
                      <a:pt x="217" y="232"/>
                    </a:moveTo>
                    <a:lnTo>
                      <a:pt x="281" y="232"/>
                    </a:lnTo>
                    <a:lnTo>
                      <a:pt x="281" y="520"/>
                    </a:lnTo>
                    <a:lnTo>
                      <a:pt x="217" y="520"/>
                    </a:lnTo>
                    <a:lnTo>
                      <a:pt x="217" y="232"/>
                    </a:lnTo>
                    <a:close/>
                    <a:moveTo>
                      <a:pt x="411" y="520"/>
                    </a:moveTo>
                    <a:lnTo>
                      <a:pt x="347" y="520"/>
                    </a:lnTo>
                    <a:lnTo>
                      <a:pt x="347" y="232"/>
                    </a:lnTo>
                    <a:lnTo>
                      <a:pt x="411" y="232"/>
                    </a:lnTo>
                    <a:lnTo>
                      <a:pt x="411" y="520"/>
                    </a:lnTo>
                    <a:close/>
                    <a:moveTo>
                      <a:pt x="248" y="0"/>
                    </a:moveTo>
                    <a:lnTo>
                      <a:pt x="0" y="155"/>
                    </a:lnTo>
                    <a:lnTo>
                      <a:pt x="0" y="190"/>
                    </a:lnTo>
                    <a:lnTo>
                      <a:pt x="497" y="190"/>
                    </a:lnTo>
                    <a:lnTo>
                      <a:pt x="497" y="155"/>
                    </a:lnTo>
                    <a:lnTo>
                      <a:pt x="248" y="0"/>
                    </a:lnTo>
                    <a:close/>
                    <a:moveTo>
                      <a:pt x="53" y="155"/>
                    </a:moveTo>
                    <a:lnTo>
                      <a:pt x="248" y="33"/>
                    </a:lnTo>
                    <a:lnTo>
                      <a:pt x="444" y="155"/>
                    </a:lnTo>
                    <a:lnTo>
                      <a:pt x="53" y="155"/>
                    </a:lnTo>
                    <a:close/>
                    <a:moveTo>
                      <a:pt x="0" y="564"/>
                    </a:moveTo>
                    <a:lnTo>
                      <a:pt x="497" y="564"/>
                    </a:lnTo>
                    <a:lnTo>
                      <a:pt x="497" y="597"/>
                    </a:lnTo>
                    <a:lnTo>
                      <a:pt x="0" y="597"/>
                    </a:lnTo>
                    <a:lnTo>
                      <a:pt x="0" y="564"/>
                    </a:lnTo>
                    <a:close/>
                  </a:path>
                </a:pathLst>
              </a:custGeom>
              <a:solidFill>
                <a:srgbClr val="FFC000"/>
              </a:solidFill>
              <a:ln>
                <a:noFill/>
              </a:ln>
              <a:extLst/>
            </p:spPr>
            <p:txBody>
              <a:bodyPr vert="horz" wrap="square" lIns="91440" tIns="45720" rIns="91440" bIns="45720" numCol="1" anchor="t" anchorCtr="0" compatLnSpc="1">
                <a:prstTxWarp prst="textNoShape">
                  <a:avLst/>
                </a:prstTxWarp>
              </a:bodyPr>
              <a:lstStyle/>
              <a:p>
                <a:endParaRPr lang="en-US" dirty="0"/>
              </a:p>
            </p:txBody>
          </p:sp>
        </p:grpSp>
        <p:grpSp>
          <p:nvGrpSpPr>
            <p:cNvPr id="272" name="Group 271">
              <a:extLst>
                <a:ext uri="{FF2B5EF4-FFF2-40B4-BE49-F238E27FC236}">
                  <a16:creationId xmlns:a16="http://schemas.microsoft.com/office/drawing/2014/main" id="{0A876C56-50A7-4A80-994A-3CF1278D7FC2}"/>
                </a:ext>
              </a:extLst>
            </p:cNvPr>
            <p:cNvGrpSpPr/>
            <p:nvPr/>
          </p:nvGrpSpPr>
          <p:grpSpPr>
            <a:xfrm>
              <a:off x="4427261" y="2847334"/>
              <a:ext cx="2139382" cy="509583"/>
              <a:chOff x="4427261" y="1780910"/>
              <a:chExt cx="2139382" cy="509583"/>
            </a:xfrm>
          </p:grpSpPr>
          <p:sp>
            <p:nvSpPr>
              <p:cNvPr id="273" name="Freeform 129">
                <a:extLst>
                  <a:ext uri="{FF2B5EF4-FFF2-40B4-BE49-F238E27FC236}">
                    <a16:creationId xmlns:a16="http://schemas.microsoft.com/office/drawing/2014/main" id="{5F026EF0-FD0A-44BD-A670-45F8E0C52B60}"/>
                  </a:ext>
                </a:extLst>
              </p:cNvPr>
              <p:cNvSpPr>
                <a:spLocks noEditPoints="1"/>
              </p:cNvSpPr>
              <p:nvPr/>
            </p:nvSpPr>
            <p:spPr bwMode="auto">
              <a:xfrm>
                <a:off x="4427261" y="1784831"/>
                <a:ext cx="385371" cy="504731"/>
              </a:xfrm>
              <a:custGeom>
                <a:avLst/>
                <a:gdLst>
                  <a:gd name="T0" fmla="*/ 0 w 497"/>
                  <a:gd name="T1" fmla="*/ 232 h 597"/>
                  <a:gd name="T2" fmla="*/ 19 w 497"/>
                  <a:gd name="T3" fmla="*/ 232 h 597"/>
                  <a:gd name="T4" fmla="*/ 19 w 497"/>
                  <a:gd name="T5" fmla="*/ 520 h 597"/>
                  <a:gd name="T6" fmla="*/ 0 w 497"/>
                  <a:gd name="T7" fmla="*/ 520 h 597"/>
                  <a:gd name="T8" fmla="*/ 0 w 497"/>
                  <a:gd name="T9" fmla="*/ 555 h 597"/>
                  <a:gd name="T10" fmla="*/ 497 w 497"/>
                  <a:gd name="T11" fmla="*/ 555 h 597"/>
                  <a:gd name="T12" fmla="*/ 497 w 497"/>
                  <a:gd name="T13" fmla="*/ 520 h 597"/>
                  <a:gd name="T14" fmla="*/ 479 w 497"/>
                  <a:gd name="T15" fmla="*/ 520 h 597"/>
                  <a:gd name="T16" fmla="*/ 479 w 497"/>
                  <a:gd name="T17" fmla="*/ 232 h 597"/>
                  <a:gd name="T18" fmla="*/ 497 w 497"/>
                  <a:gd name="T19" fmla="*/ 232 h 597"/>
                  <a:gd name="T20" fmla="*/ 497 w 497"/>
                  <a:gd name="T21" fmla="*/ 199 h 597"/>
                  <a:gd name="T22" fmla="*/ 0 w 497"/>
                  <a:gd name="T23" fmla="*/ 199 h 597"/>
                  <a:gd name="T24" fmla="*/ 0 w 497"/>
                  <a:gd name="T25" fmla="*/ 232 h 597"/>
                  <a:gd name="T26" fmla="*/ 85 w 497"/>
                  <a:gd name="T27" fmla="*/ 232 h 597"/>
                  <a:gd name="T28" fmla="*/ 149 w 497"/>
                  <a:gd name="T29" fmla="*/ 232 h 597"/>
                  <a:gd name="T30" fmla="*/ 149 w 497"/>
                  <a:gd name="T31" fmla="*/ 520 h 597"/>
                  <a:gd name="T32" fmla="*/ 85 w 497"/>
                  <a:gd name="T33" fmla="*/ 520 h 597"/>
                  <a:gd name="T34" fmla="*/ 85 w 497"/>
                  <a:gd name="T35" fmla="*/ 232 h 597"/>
                  <a:gd name="T36" fmla="*/ 217 w 497"/>
                  <a:gd name="T37" fmla="*/ 232 h 597"/>
                  <a:gd name="T38" fmla="*/ 281 w 497"/>
                  <a:gd name="T39" fmla="*/ 232 h 597"/>
                  <a:gd name="T40" fmla="*/ 281 w 497"/>
                  <a:gd name="T41" fmla="*/ 520 h 597"/>
                  <a:gd name="T42" fmla="*/ 217 w 497"/>
                  <a:gd name="T43" fmla="*/ 520 h 597"/>
                  <a:gd name="T44" fmla="*/ 217 w 497"/>
                  <a:gd name="T45" fmla="*/ 232 h 597"/>
                  <a:gd name="T46" fmla="*/ 411 w 497"/>
                  <a:gd name="T47" fmla="*/ 520 h 597"/>
                  <a:gd name="T48" fmla="*/ 347 w 497"/>
                  <a:gd name="T49" fmla="*/ 520 h 597"/>
                  <a:gd name="T50" fmla="*/ 347 w 497"/>
                  <a:gd name="T51" fmla="*/ 232 h 597"/>
                  <a:gd name="T52" fmla="*/ 411 w 497"/>
                  <a:gd name="T53" fmla="*/ 232 h 597"/>
                  <a:gd name="T54" fmla="*/ 411 w 497"/>
                  <a:gd name="T55" fmla="*/ 520 h 597"/>
                  <a:gd name="T56" fmla="*/ 248 w 497"/>
                  <a:gd name="T57" fmla="*/ 0 h 597"/>
                  <a:gd name="T58" fmla="*/ 0 w 497"/>
                  <a:gd name="T59" fmla="*/ 155 h 597"/>
                  <a:gd name="T60" fmla="*/ 0 w 497"/>
                  <a:gd name="T61" fmla="*/ 190 h 597"/>
                  <a:gd name="T62" fmla="*/ 497 w 497"/>
                  <a:gd name="T63" fmla="*/ 190 h 597"/>
                  <a:gd name="T64" fmla="*/ 497 w 497"/>
                  <a:gd name="T65" fmla="*/ 155 h 597"/>
                  <a:gd name="T66" fmla="*/ 248 w 497"/>
                  <a:gd name="T67" fmla="*/ 0 h 597"/>
                  <a:gd name="T68" fmla="*/ 53 w 497"/>
                  <a:gd name="T69" fmla="*/ 155 h 597"/>
                  <a:gd name="T70" fmla="*/ 248 w 497"/>
                  <a:gd name="T71" fmla="*/ 33 h 597"/>
                  <a:gd name="T72" fmla="*/ 444 w 497"/>
                  <a:gd name="T73" fmla="*/ 155 h 597"/>
                  <a:gd name="T74" fmla="*/ 53 w 497"/>
                  <a:gd name="T75" fmla="*/ 155 h 597"/>
                  <a:gd name="T76" fmla="*/ 0 w 497"/>
                  <a:gd name="T77" fmla="*/ 564 h 597"/>
                  <a:gd name="T78" fmla="*/ 497 w 497"/>
                  <a:gd name="T79" fmla="*/ 564 h 597"/>
                  <a:gd name="T80" fmla="*/ 497 w 497"/>
                  <a:gd name="T81" fmla="*/ 597 h 597"/>
                  <a:gd name="T82" fmla="*/ 0 w 497"/>
                  <a:gd name="T83" fmla="*/ 597 h 597"/>
                  <a:gd name="T84" fmla="*/ 0 w 497"/>
                  <a:gd name="T85" fmla="*/ 564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97" h="597">
                    <a:moveTo>
                      <a:pt x="0" y="232"/>
                    </a:moveTo>
                    <a:lnTo>
                      <a:pt x="19" y="232"/>
                    </a:lnTo>
                    <a:lnTo>
                      <a:pt x="19" y="520"/>
                    </a:lnTo>
                    <a:lnTo>
                      <a:pt x="0" y="520"/>
                    </a:lnTo>
                    <a:lnTo>
                      <a:pt x="0" y="555"/>
                    </a:lnTo>
                    <a:lnTo>
                      <a:pt x="497" y="555"/>
                    </a:lnTo>
                    <a:lnTo>
                      <a:pt x="497" y="520"/>
                    </a:lnTo>
                    <a:lnTo>
                      <a:pt x="479" y="520"/>
                    </a:lnTo>
                    <a:lnTo>
                      <a:pt x="479" y="232"/>
                    </a:lnTo>
                    <a:lnTo>
                      <a:pt x="497" y="232"/>
                    </a:lnTo>
                    <a:lnTo>
                      <a:pt x="497" y="199"/>
                    </a:lnTo>
                    <a:lnTo>
                      <a:pt x="0" y="199"/>
                    </a:lnTo>
                    <a:lnTo>
                      <a:pt x="0" y="232"/>
                    </a:lnTo>
                    <a:close/>
                    <a:moveTo>
                      <a:pt x="85" y="232"/>
                    </a:moveTo>
                    <a:lnTo>
                      <a:pt x="149" y="232"/>
                    </a:lnTo>
                    <a:lnTo>
                      <a:pt x="149" y="520"/>
                    </a:lnTo>
                    <a:lnTo>
                      <a:pt x="85" y="520"/>
                    </a:lnTo>
                    <a:lnTo>
                      <a:pt x="85" y="232"/>
                    </a:lnTo>
                    <a:close/>
                    <a:moveTo>
                      <a:pt x="217" y="232"/>
                    </a:moveTo>
                    <a:lnTo>
                      <a:pt x="281" y="232"/>
                    </a:lnTo>
                    <a:lnTo>
                      <a:pt x="281" y="520"/>
                    </a:lnTo>
                    <a:lnTo>
                      <a:pt x="217" y="520"/>
                    </a:lnTo>
                    <a:lnTo>
                      <a:pt x="217" y="232"/>
                    </a:lnTo>
                    <a:close/>
                    <a:moveTo>
                      <a:pt x="411" y="520"/>
                    </a:moveTo>
                    <a:lnTo>
                      <a:pt x="347" y="520"/>
                    </a:lnTo>
                    <a:lnTo>
                      <a:pt x="347" y="232"/>
                    </a:lnTo>
                    <a:lnTo>
                      <a:pt x="411" y="232"/>
                    </a:lnTo>
                    <a:lnTo>
                      <a:pt x="411" y="520"/>
                    </a:lnTo>
                    <a:close/>
                    <a:moveTo>
                      <a:pt x="248" y="0"/>
                    </a:moveTo>
                    <a:lnTo>
                      <a:pt x="0" y="155"/>
                    </a:lnTo>
                    <a:lnTo>
                      <a:pt x="0" y="190"/>
                    </a:lnTo>
                    <a:lnTo>
                      <a:pt x="497" y="190"/>
                    </a:lnTo>
                    <a:lnTo>
                      <a:pt x="497" y="155"/>
                    </a:lnTo>
                    <a:lnTo>
                      <a:pt x="248" y="0"/>
                    </a:lnTo>
                    <a:close/>
                    <a:moveTo>
                      <a:pt x="53" y="155"/>
                    </a:moveTo>
                    <a:lnTo>
                      <a:pt x="248" y="33"/>
                    </a:lnTo>
                    <a:lnTo>
                      <a:pt x="444" y="155"/>
                    </a:lnTo>
                    <a:lnTo>
                      <a:pt x="53" y="155"/>
                    </a:lnTo>
                    <a:close/>
                    <a:moveTo>
                      <a:pt x="0" y="564"/>
                    </a:moveTo>
                    <a:lnTo>
                      <a:pt x="497" y="564"/>
                    </a:lnTo>
                    <a:lnTo>
                      <a:pt x="497" y="597"/>
                    </a:lnTo>
                    <a:lnTo>
                      <a:pt x="0" y="597"/>
                    </a:lnTo>
                    <a:lnTo>
                      <a:pt x="0" y="564"/>
                    </a:lnTo>
                    <a:close/>
                  </a:path>
                </a:pathLst>
              </a:custGeom>
              <a:solidFill>
                <a:srgbClr val="FFC000"/>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274" name="Freeform 129">
                <a:extLst>
                  <a:ext uri="{FF2B5EF4-FFF2-40B4-BE49-F238E27FC236}">
                    <a16:creationId xmlns:a16="http://schemas.microsoft.com/office/drawing/2014/main" id="{20C14EC7-FBD1-4594-B916-57F57E2BF720}"/>
                  </a:ext>
                </a:extLst>
              </p:cNvPr>
              <p:cNvSpPr>
                <a:spLocks noEditPoints="1"/>
              </p:cNvSpPr>
              <p:nvPr/>
            </p:nvSpPr>
            <p:spPr bwMode="auto">
              <a:xfrm>
                <a:off x="4856545" y="1780912"/>
                <a:ext cx="385371" cy="504731"/>
              </a:xfrm>
              <a:custGeom>
                <a:avLst/>
                <a:gdLst>
                  <a:gd name="T0" fmla="*/ 0 w 497"/>
                  <a:gd name="T1" fmla="*/ 232 h 597"/>
                  <a:gd name="T2" fmla="*/ 19 w 497"/>
                  <a:gd name="T3" fmla="*/ 232 h 597"/>
                  <a:gd name="T4" fmla="*/ 19 w 497"/>
                  <a:gd name="T5" fmla="*/ 520 h 597"/>
                  <a:gd name="T6" fmla="*/ 0 w 497"/>
                  <a:gd name="T7" fmla="*/ 520 h 597"/>
                  <a:gd name="T8" fmla="*/ 0 w 497"/>
                  <a:gd name="T9" fmla="*/ 555 h 597"/>
                  <a:gd name="T10" fmla="*/ 497 w 497"/>
                  <a:gd name="T11" fmla="*/ 555 h 597"/>
                  <a:gd name="T12" fmla="*/ 497 w 497"/>
                  <a:gd name="T13" fmla="*/ 520 h 597"/>
                  <a:gd name="T14" fmla="*/ 479 w 497"/>
                  <a:gd name="T15" fmla="*/ 520 h 597"/>
                  <a:gd name="T16" fmla="*/ 479 w 497"/>
                  <a:gd name="T17" fmla="*/ 232 h 597"/>
                  <a:gd name="T18" fmla="*/ 497 w 497"/>
                  <a:gd name="T19" fmla="*/ 232 h 597"/>
                  <a:gd name="T20" fmla="*/ 497 w 497"/>
                  <a:gd name="T21" fmla="*/ 199 h 597"/>
                  <a:gd name="T22" fmla="*/ 0 w 497"/>
                  <a:gd name="T23" fmla="*/ 199 h 597"/>
                  <a:gd name="T24" fmla="*/ 0 w 497"/>
                  <a:gd name="T25" fmla="*/ 232 h 597"/>
                  <a:gd name="T26" fmla="*/ 85 w 497"/>
                  <a:gd name="T27" fmla="*/ 232 h 597"/>
                  <a:gd name="T28" fmla="*/ 149 w 497"/>
                  <a:gd name="T29" fmla="*/ 232 h 597"/>
                  <a:gd name="T30" fmla="*/ 149 w 497"/>
                  <a:gd name="T31" fmla="*/ 520 h 597"/>
                  <a:gd name="T32" fmla="*/ 85 w 497"/>
                  <a:gd name="T33" fmla="*/ 520 h 597"/>
                  <a:gd name="T34" fmla="*/ 85 w 497"/>
                  <a:gd name="T35" fmla="*/ 232 h 597"/>
                  <a:gd name="T36" fmla="*/ 217 w 497"/>
                  <a:gd name="T37" fmla="*/ 232 h 597"/>
                  <a:gd name="T38" fmla="*/ 281 w 497"/>
                  <a:gd name="T39" fmla="*/ 232 h 597"/>
                  <a:gd name="T40" fmla="*/ 281 w 497"/>
                  <a:gd name="T41" fmla="*/ 520 h 597"/>
                  <a:gd name="T42" fmla="*/ 217 w 497"/>
                  <a:gd name="T43" fmla="*/ 520 h 597"/>
                  <a:gd name="T44" fmla="*/ 217 w 497"/>
                  <a:gd name="T45" fmla="*/ 232 h 597"/>
                  <a:gd name="T46" fmla="*/ 411 w 497"/>
                  <a:gd name="T47" fmla="*/ 520 h 597"/>
                  <a:gd name="T48" fmla="*/ 347 w 497"/>
                  <a:gd name="T49" fmla="*/ 520 h 597"/>
                  <a:gd name="T50" fmla="*/ 347 w 497"/>
                  <a:gd name="T51" fmla="*/ 232 h 597"/>
                  <a:gd name="T52" fmla="*/ 411 w 497"/>
                  <a:gd name="T53" fmla="*/ 232 h 597"/>
                  <a:gd name="T54" fmla="*/ 411 w 497"/>
                  <a:gd name="T55" fmla="*/ 520 h 597"/>
                  <a:gd name="T56" fmla="*/ 248 w 497"/>
                  <a:gd name="T57" fmla="*/ 0 h 597"/>
                  <a:gd name="T58" fmla="*/ 0 w 497"/>
                  <a:gd name="T59" fmla="*/ 155 h 597"/>
                  <a:gd name="T60" fmla="*/ 0 w 497"/>
                  <a:gd name="T61" fmla="*/ 190 h 597"/>
                  <a:gd name="T62" fmla="*/ 497 w 497"/>
                  <a:gd name="T63" fmla="*/ 190 h 597"/>
                  <a:gd name="T64" fmla="*/ 497 w 497"/>
                  <a:gd name="T65" fmla="*/ 155 h 597"/>
                  <a:gd name="T66" fmla="*/ 248 w 497"/>
                  <a:gd name="T67" fmla="*/ 0 h 597"/>
                  <a:gd name="T68" fmla="*/ 53 w 497"/>
                  <a:gd name="T69" fmla="*/ 155 h 597"/>
                  <a:gd name="T70" fmla="*/ 248 w 497"/>
                  <a:gd name="T71" fmla="*/ 33 h 597"/>
                  <a:gd name="T72" fmla="*/ 444 w 497"/>
                  <a:gd name="T73" fmla="*/ 155 h 597"/>
                  <a:gd name="T74" fmla="*/ 53 w 497"/>
                  <a:gd name="T75" fmla="*/ 155 h 597"/>
                  <a:gd name="T76" fmla="*/ 0 w 497"/>
                  <a:gd name="T77" fmla="*/ 564 h 597"/>
                  <a:gd name="T78" fmla="*/ 497 w 497"/>
                  <a:gd name="T79" fmla="*/ 564 h 597"/>
                  <a:gd name="T80" fmla="*/ 497 w 497"/>
                  <a:gd name="T81" fmla="*/ 597 h 597"/>
                  <a:gd name="T82" fmla="*/ 0 w 497"/>
                  <a:gd name="T83" fmla="*/ 597 h 597"/>
                  <a:gd name="T84" fmla="*/ 0 w 497"/>
                  <a:gd name="T85" fmla="*/ 564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97" h="597">
                    <a:moveTo>
                      <a:pt x="0" y="232"/>
                    </a:moveTo>
                    <a:lnTo>
                      <a:pt x="19" y="232"/>
                    </a:lnTo>
                    <a:lnTo>
                      <a:pt x="19" y="520"/>
                    </a:lnTo>
                    <a:lnTo>
                      <a:pt x="0" y="520"/>
                    </a:lnTo>
                    <a:lnTo>
                      <a:pt x="0" y="555"/>
                    </a:lnTo>
                    <a:lnTo>
                      <a:pt x="497" y="555"/>
                    </a:lnTo>
                    <a:lnTo>
                      <a:pt x="497" y="520"/>
                    </a:lnTo>
                    <a:lnTo>
                      <a:pt x="479" y="520"/>
                    </a:lnTo>
                    <a:lnTo>
                      <a:pt x="479" y="232"/>
                    </a:lnTo>
                    <a:lnTo>
                      <a:pt x="497" y="232"/>
                    </a:lnTo>
                    <a:lnTo>
                      <a:pt x="497" y="199"/>
                    </a:lnTo>
                    <a:lnTo>
                      <a:pt x="0" y="199"/>
                    </a:lnTo>
                    <a:lnTo>
                      <a:pt x="0" y="232"/>
                    </a:lnTo>
                    <a:close/>
                    <a:moveTo>
                      <a:pt x="85" y="232"/>
                    </a:moveTo>
                    <a:lnTo>
                      <a:pt x="149" y="232"/>
                    </a:lnTo>
                    <a:lnTo>
                      <a:pt x="149" y="520"/>
                    </a:lnTo>
                    <a:lnTo>
                      <a:pt x="85" y="520"/>
                    </a:lnTo>
                    <a:lnTo>
                      <a:pt x="85" y="232"/>
                    </a:lnTo>
                    <a:close/>
                    <a:moveTo>
                      <a:pt x="217" y="232"/>
                    </a:moveTo>
                    <a:lnTo>
                      <a:pt x="281" y="232"/>
                    </a:lnTo>
                    <a:lnTo>
                      <a:pt x="281" y="520"/>
                    </a:lnTo>
                    <a:lnTo>
                      <a:pt x="217" y="520"/>
                    </a:lnTo>
                    <a:lnTo>
                      <a:pt x="217" y="232"/>
                    </a:lnTo>
                    <a:close/>
                    <a:moveTo>
                      <a:pt x="411" y="520"/>
                    </a:moveTo>
                    <a:lnTo>
                      <a:pt x="347" y="520"/>
                    </a:lnTo>
                    <a:lnTo>
                      <a:pt x="347" y="232"/>
                    </a:lnTo>
                    <a:lnTo>
                      <a:pt x="411" y="232"/>
                    </a:lnTo>
                    <a:lnTo>
                      <a:pt x="411" y="520"/>
                    </a:lnTo>
                    <a:close/>
                    <a:moveTo>
                      <a:pt x="248" y="0"/>
                    </a:moveTo>
                    <a:lnTo>
                      <a:pt x="0" y="155"/>
                    </a:lnTo>
                    <a:lnTo>
                      <a:pt x="0" y="190"/>
                    </a:lnTo>
                    <a:lnTo>
                      <a:pt x="497" y="190"/>
                    </a:lnTo>
                    <a:lnTo>
                      <a:pt x="497" y="155"/>
                    </a:lnTo>
                    <a:lnTo>
                      <a:pt x="248" y="0"/>
                    </a:lnTo>
                    <a:close/>
                    <a:moveTo>
                      <a:pt x="53" y="155"/>
                    </a:moveTo>
                    <a:lnTo>
                      <a:pt x="248" y="33"/>
                    </a:lnTo>
                    <a:lnTo>
                      <a:pt x="444" y="155"/>
                    </a:lnTo>
                    <a:lnTo>
                      <a:pt x="53" y="155"/>
                    </a:lnTo>
                    <a:close/>
                    <a:moveTo>
                      <a:pt x="0" y="564"/>
                    </a:moveTo>
                    <a:lnTo>
                      <a:pt x="497" y="564"/>
                    </a:lnTo>
                    <a:lnTo>
                      <a:pt x="497" y="597"/>
                    </a:lnTo>
                    <a:lnTo>
                      <a:pt x="0" y="597"/>
                    </a:lnTo>
                    <a:lnTo>
                      <a:pt x="0" y="564"/>
                    </a:lnTo>
                    <a:close/>
                  </a:path>
                </a:pathLst>
              </a:custGeom>
              <a:solidFill>
                <a:srgbClr val="FFC000"/>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275" name="Freeform 129">
                <a:extLst>
                  <a:ext uri="{FF2B5EF4-FFF2-40B4-BE49-F238E27FC236}">
                    <a16:creationId xmlns:a16="http://schemas.microsoft.com/office/drawing/2014/main" id="{869CD0B1-A4D9-4E1A-9F73-7614F06168CD}"/>
                  </a:ext>
                </a:extLst>
              </p:cNvPr>
              <p:cNvSpPr>
                <a:spLocks noEditPoints="1"/>
              </p:cNvSpPr>
              <p:nvPr/>
            </p:nvSpPr>
            <p:spPr bwMode="auto">
              <a:xfrm>
                <a:off x="6181272" y="1780910"/>
                <a:ext cx="385371" cy="504731"/>
              </a:xfrm>
              <a:custGeom>
                <a:avLst/>
                <a:gdLst>
                  <a:gd name="T0" fmla="*/ 0 w 497"/>
                  <a:gd name="T1" fmla="*/ 232 h 597"/>
                  <a:gd name="T2" fmla="*/ 19 w 497"/>
                  <a:gd name="T3" fmla="*/ 232 h 597"/>
                  <a:gd name="T4" fmla="*/ 19 w 497"/>
                  <a:gd name="T5" fmla="*/ 520 h 597"/>
                  <a:gd name="T6" fmla="*/ 0 w 497"/>
                  <a:gd name="T7" fmla="*/ 520 h 597"/>
                  <a:gd name="T8" fmla="*/ 0 w 497"/>
                  <a:gd name="T9" fmla="*/ 555 h 597"/>
                  <a:gd name="T10" fmla="*/ 497 w 497"/>
                  <a:gd name="T11" fmla="*/ 555 h 597"/>
                  <a:gd name="T12" fmla="*/ 497 w 497"/>
                  <a:gd name="T13" fmla="*/ 520 h 597"/>
                  <a:gd name="T14" fmla="*/ 479 w 497"/>
                  <a:gd name="T15" fmla="*/ 520 h 597"/>
                  <a:gd name="T16" fmla="*/ 479 w 497"/>
                  <a:gd name="T17" fmla="*/ 232 h 597"/>
                  <a:gd name="T18" fmla="*/ 497 w 497"/>
                  <a:gd name="T19" fmla="*/ 232 h 597"/>
                  <a:gd name="T20" fmla="*/ 497 w 497"/>
                  <a:gd name="T21" fmla="*/ 199 h 597"/>
                  <a:gd name="T22" fmla="*/ 0 w 497"/>
                  <a:gd name="T23" fmla="*/ 199 h 597"/>
                  <a:gd name="T24" fmla="*/ 0 w 497"/>
                  <a:gd name="T25" fmla="*/ 232 h 597"/>
                  <a:gd name="T26" fmla="*/ 85 w 497"/>
                  <a:gd name="T27" fmla="*/ 232 h 597"/>
                  <a:gd name="T28" fmla="*/ 149 w 497"/>
                  <a:gd name="T29" fmla="*/ 232 h 597"/>
                  <a:gd name="T30" fmla="*/ 149 w 497"/>
                  <a:gd name="T31" fmla="*/ 520 h 597"/>
                  <a:gd name="T32" fmla="*/ 85 w 497"/>
                  <a:gd name="T33" fmla="*/ 520 h 597"/>
                  <a:gd name="T34" fmla="*/ 85 w 497"/>
                  <a:gd name="T35" fmla="*/ 232 h 597"/>
                  <a:gd name="T36" fmla="*/ 217 w 497"/>
                  <a:gd name="T37" fmla="*/ 232 h 597"/>
                  <a:gd name="T38" fmla="*/ 281 w 497"/>
                  <a:gd name="T39" fmla="*/ 232 h 597"/>
                  <a:gd name="T40" fmla="*/ 281 w 497"/>
                  <a:gd name="T41" fmla="*/ 520 h 597"/>
                  <a:gd name="T42" fmla="*/ 217 w 497"/>
                  <a:gd name="T43" fmla="*/ 520 h 597"/>
                  <a:gd name="T44" fmla="*/ 217 w 497"/>
                  <a:gd name="T45" fmla="*/ 232 h 597"/>
                  <a:gd name="T46" fmla="*/ 411 w 497"/>
                  <a:gd name="T47" fmla="*/ 520 h 597"/>
                  <a:gd name="T48" fmla="*/ 347 w 497"/>
                  <a:gd name="T49" fmla="*/ 520 h 597"/>
                  <a:gd name="T50" fmla="*/ 347 w 497"/>
                  <a:gd name="T51" fmla="*/ 232 h 597"/>
                  <a:gd name="T52" fmla="*/ 411 w 497"/>
                  <a:gd name="T53" fmla="*/ 232 h 597"/>
                  <a:gd name="T54" fmla="*/ 411 w 497"/>
                  <a:gd name="T55" fmla="*/ 520 h 597"/>
                  <a:gd name="T56" fmla="*/ 248 w 497"/>
                  <a:gd name="T57" fmla="*/ 0 h 597"/>
                  <a:gd name="T58" fmla="*/ 0 w 497"/>
                  <a:gd name="T59" fmla="*/ 155 h 597"/>
                  <a:gd name="T60" fmla="*/ 0 w 497"/>
                  <a:gd name="T61" fmla="*/ 190 h 597"/>
                  <a:gd name="T62" fmla="*/ 497 w 497"/>
                  <a:gd name="T63" fmla="*/ 190 h 597"/>
                  <a:gd name="T64" fmla="*/ 497 w 497"/>
                  <a:gd name="T65" fmla="*/ 155 h 597"/>
                  <a:gd name="T66" fmla="*/ 248 w 497"/>
                  <a:gd name="T67" fmla="*/ 0 h 597"/>
                  <a:gd name="T68" fmla="*/ 53 w 497"/>
                  <a:gd name="T69" fmla="*/ 155 h 597"/>
                  <a:gd name="T70" fmla="*/ 248 w 497"/>
                  <a:gd name="T71" fmla="*/ 33 h 597"/>
                  <a:gd name="T72" fmla="*/ 444 w 497"/>
                  <a:gd name="T73" fmla="*/ 155 h 597"/>
                  <a:gd name="T74" fmla="*/ 53 w 497"/>
                  <a:gd name="T75" fmla="*/ 155 h 597"/>
                  <a:gd name="T76" fmla="*/ 0 w 497"/>
                  <a:gd name="T77" fmla="*/ 564 h 597"/>
                  <a:gd name="T78" fmla="*/ 497 w 497"/>
                  <a:gd name="T79" fmla="*/ 564 h 597"/>
                  <a:gd name="T80" fmla="*/ 497 w 497"/>
                  <a:gd name="T81" fmla="*/ 597 h 597"/>
                  <a:gd name="T82" fmla="*/ 0 w 497"/>
                  <a:gd name="T83" fmla="*/ 597 h 597"/>
                  <a:gd name="T84" fmla="*/ 0 w 497"/>
                  <a:gd name="T85" fmla="*/ 564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97" h="597">
                    <a:moveTo>
                      <a:pt x="0" y="232"/>
                    </a:moveTo>
                    <a:lnTo>
                      <a:pt x="19" y="232"/>
                    </a:lnTo>
                    <a:lnTo>
                      <a:pt x="19" y="520"/>
                    </a:lnTo>
                    <a:lnTo>
                      <a:pt x="0" y="520"/>
                    </a:lnTo>
                    <a:lnTo>
                      <a:pt x="0" y="555"/>
                    </a:lnTo>
                    <a:lnTo>
                      <a:pt x="497" y="555"/>
                    </a:lnTo>
                    <a:lnTo>
                      <a:pt x="497" y="520"/>
                    </a:lnTo>
                    <a:lnTo>
                      <a:pt x="479" y="520"/>
                    </a:lnTo>
                    <a:lnTo>
                      <a:pt x="479" y="232"/>
                    </a:lnTo>
                    <a:lnTo>
                      <a:pt x="497" y="232"/>
                    </a:lnTo>
                    <a:lnTo>
                      <a:pt x="497" y="199"/>
                    </a:lnTo>
                    <a:lnTo>
                      <a:pt x="0" y="199"/>
                    </a:lnTo>
                    <a:lnTo>
                      <a:pt x="0" y="232"/>
                    </a:lnTo>
                    <a:close/>
                    <a:moveTo>
                      <a:pt x="85" y="232"/>
                    </a:moveTo>
                    <a:lnTo>
                      <a:pt x="149" y="232"/>
                    </a:lnTo>
                    <a:lnTo>
                      <a:pt x="149" y="520"/>
                    </a:lnTo>
                    <a:lnTo>
                      <a:pt x="85" y="520"/>
                    </a:lnTo>
                    <a:lnTo>
                      <a:pt x="85" y="232"/>
                    </a:lnTo>
                    <a:close/>
                    <a:moveTo>
                      <a:pt x="217" y="232"/>
                    </a:moveTo>
                    <a:lnTo>
                      <a:pt x="281" y="232"/>
                    </a:lnTo>
                    <a:lnTo>
                      <a:pt x="281" y="520"/>
                    </a:lnTo>
                    <a:lnTo>
                      <a:pt x="217" y="520"/>
                    </a:lnTo>
                    <a:lnTo>
                      <a:pt x="217" y="232"/>
                    </a:lnTo>
                    <a:close/>
                    <a:moveTo>
                      <a:pt x="411" y="520"/>
                    </a:moveTo>
                    <a:lnTo>
                      <a:pt x="347" y="520"/>
                    </a:lnTo>
                    <a:lnTo>
                      <a:pt x="347" y="232"/>
                    </a:lnTo>
                    <a:lnTo>
                      <a:pt x="411" y="232"/>
                    </a:lnTo>
                    <a:lnTo>
                      <a:pt x="411" y="520"/>
                    </a:lnTo>
                    <a:close/>
                    <a:moveTo>
                      <a:pt x="248" y="0"/>
                    </a:moveTo>
                    <a:lnTo>
                      <a:pt x="0" y="155"/>
                    </a:lnTo>
                    <a:lnTo>
                      <a:pt x="0" y="190"/>
                    </a:lnTo>
                    <a:lnTo>
                      <a:pt x="497" y="190"/>
                    </a:lnTo>
                    <a:lnTo>
                      <a:pt x="497" y="155"/>
                    </a:lnTo>
                    <a:lnTo>
                      <a:pt x="248" y="0"/>
                    </a:lnTo>
                    <a:close/>
                    <a:moveTo>
                      <a:pt x="53" y="155"/>
                    </a:moveTo>
                    <a:lnTo>
                      <a:pt x="248" y="33"/>
                    </a:lnTo>
                    <a:lnTo>
                      <a:pt x="444" y="155"/>
                    </a:lnTo>
                    <a:lnTo>
                      <a:pt x="53" y="155"/>
                    </a:lnTo>
                    <a:close/>
                    <a:moveTo>
                      <a:pt x="0" y="564"/>
                    </a:moveTo>
                    <a:lnTo>
                      <a:pt x="497" y="564"/>
                    </a:lnTo>
                    <a:lnTo>
                      <a:pt x="497" y="597"/>
                    </a:lnTo>
                    <a:lnTo>
                      <a:pt x="0" y="597"/>
                    </a:lnTo>
                    <a:lnTo>
                      <a:pt x="0" y="564"/>
                    </a:lnTo>
                    <a:close/>
                  </a:path>
                </a:pathLst>
              </a:custGeom>
              <a:solidFill>
                <a:srgbClr val="FFC000"/>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276" name="Freeform 129">
                <a:extLst>
                  <a:ext uri="{FF2B5EF4-FFF2-40B4-BE49-F238E27FC236}">
                    <a16:creationId xmlns:a16="http://schemas.microsoft.com/office/drawing/2014/main" id="{9B825D35-C67E-4782-A919-198C57E526EE}"/>
                  </a:ext>
                </a:extLst>
              </p:cNvPr>
              <p:cNvSpPr>
                <a:spLocks noEditPoints="1"/>
              </p:cNvSpPr>
              <p:nvPr/>
            </p:nvSpPr>
            <p:spPr bwMode="auto">
              <a:xfrm>
                <a:off x="5753651" y="1785762"/>
                <a:ext cx="385371" cy="504731"/>
              </a:xfrm>
              <a:custGeom>
                <a:avLst/>
                <a:gdLst>
                  <a:gd name="T0" fmla="*/ 0 w 497"/>
                  <a:gd name="T1" fmla="*/ 232 h 597"/>
                  <a:gd name="T2" fmla="*/ 19 w 497"/>
                  <a:gd name="T3" fmla="*/ 232 h 597"/>
                  <a:gd name="T4" fmla="*/ 19 w 497"/>
                  <a:gd name="T5" fmla="*/ 520 h 597"/>
                  <a:gd name="T6" fmla="*/ 0 w 497"/>
                  <a:gd name="T7" fmla="*/ 520 h 597"/>
                  <a:gd name="T8" fmla="*/ 0 w 497"/>
                  <a:gd name="T9" fmla="*/ 555 h 597"/>
                  <a:gd name="T10" fmla="*/ 497 w 497"/>
                  <a:gd name="T11" fmla="*/ 555 h 597"/>
                  <a:gd name="T12" fmla="*/ 497 w 497"/>
                  <a:gd name="T13" fmla="*/ 520 h 597"/>
                  <a:gd name="T14" fmla="*/ 479 w 497"/>
                  <a:gd name="T15" fmla="*/ 520 h 597"/>
                  <a:gd name="T16" fmla="*/ 479 w 497"/>
                  <a:gd name="T17" fmla="*/ 232 h 597"/>
                  <a:gd name="T18" fmla="*/ 497 w 497"/>
                  <a:gd name="T19" fmla="*/ 232 h 597"/>
                  <a:gd name="T20" fmla="*/ 497 w 497"/>
                  <a:gd name="T21" fmla="*/ 199 h 597"/>
                  <a:gd name="T22" fmla="*/ 0 w 497"/>
                  <a:gd name="T23" fmla="*/ 199 h 597"/>
                  <a:gd name="T24" fmla="*/ 0 w 497"/>
                  <a:gd name="T25" fmla="*/ 232 h 597"/>
                  <a:gd name="T26" fmla="*/ 85 w 497"/>
                  <a:gd name="T27" fmla="*/ 232 h 597"/>
                  <a:gd name="T28" fmla="*/ 149 w 497"/>
                  <a:gd name="T29" fmla="*/ 232 h 597"/>
                  <a:gd name="T30" fmla="*/ 149 w 497"/>
                  <a:gd name="T31" fmla="*/ 520 h 597"/>
                  <a:gd name="T32" fmla="*/ 85 w 497"/>
                  <a:gd name="T33" fmla="*/ 520 h 597"/>
                  <a:gd name="T34" fmla="*/ 85 w 497"/>
                  <a:gd name="T35" fmla="*/ 232 h 597"/>
                  <a:gd name="T36" fmla="*/ 217 w 497"/>
                  <a:gd name="T37" fmla="*/ 232 h 597"/>
                  <a:gd name="T38" fmla="*/ 281 w 497"/>
                  <a:gd name="T39" fmla="*/ 232 h 597"/>
                  <a:gd name="T40" fmla="*/ 281 w 497"/>
                  <a:gd name="T41" fmla="*/ 520 h 597"/>
                  <a:gd name="T42" fmla="*/ 217 w 497"/>
                  <a:gd name="T43" fmla="*/ 520 h 597"/>
                  <a:gd name="T44" fmla="*/ 217 w 497"/>
                  <a:gd name="T45" fmla="*/ 232 h 597"/>
                  <a:gd name="T46" fmla="*/ 411 w 497"/>
                  <a:gd name="T47" fmla="*/ 520 h 597"/>
                  <a:gd name="T48" fmla="*/ 347 w 497"/>
                  <a:gd name="T49" fmla="*/ 520 h 597"/>
                  <a:gd name="T50" fmla="*/ 347 w 497"/>
                  <a:gd name="T51" fmla="*/ 232 h 597"/>
                  <a:gd name="T52" fmla="*/ 411 w 497"/>
                  <a:gd name="T53" fmla="*/ 232 h 597"/>
                  <a:gd name="T54" fmla="*/ 411 w 497"/>
                  <a:gd name="T55" fmla="*/ 520 h 597"/>
                  <a:gd name="T56" fmla="*/ 248 w 497"/>
                  <a:gd name="T57" fmla="*/ 0 h 597"/>
                  <a:gd name="T58" fmla="*/ 0 w 497"/>
                  <a:gd name="T59" fmla="*/ 155 h 597"/>
                  <a:gd name="T60" fmla="*/ 0 w 497"/>
                  <a:gd name="T61" fmla="*/ 190 h 597"/>
                  <a:gd name="T62" fmla="*/ 497 w 497"/>
                  <a:gd name="T63" fmla="*/ 190 h 597"/>
                  <a:gd name="T64" fmla="*/ 497 w 497"/>
                  <a:gd name="T65" fmla="*/ 155 h 597"/>
                  <a:gd name="T66" fmla="*/ 248 w 497"/>
                  <a:gd name="T67" fmla="*/ 0 h 597"/>
                  <a:gd name="T68" fmla="*/ 53 w 497"/>
                  <a:gd name="T69" fmla="*/ 155 h 597"/>
                  <a:gd name="T70" fmla="*/ 248 w 497"/>
                  <a:gd name="T71" fmla="*/ 33 h 597"/>
                  <a:gd name="T72" fmla="*/ 444 w 497"/>
                  <a:gd name="T73" fmla="*/ 155 h 597"/>
                  <a:gd name="T74" fmla="*/ 53 w 497"/>
                  <a:gd name="T75" fmla="*/ 155 h 597"/>
                  <a:gd name="T76" fmla="*/ 0 w 497"/>
                  <a:gd name="T77" fmla="*/ 564 h 597"/>
                  <a:gd name="T78" fmla="*/ 497 w 497"/>
                  <a:gd name="T79" fmla="*/ 564 h 597"/>
                  <a:gd name="T80" fmla="*/ 497 w 497"/>
                  <a:gd name="T81" fmla="*/ 597 h 597"/>
                  <a:gd name="T82" fmla="*/ 0 w 497"/>
                  <a:gd name="T83" fmla="*/ 597 h 597"/>
                  <a:gd name="T84" fmla="*/ 0 w 497"/>
                  <a:gd name="T85" fmla="*/ 564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97" h="597">
                    <a:moveTo>
                      <a:pt x="0" y="232"/>
                    </a:moveTo>
                    <a:lnTo>
                      <a:pt x="19" y="232"/>
                    </a:lnTo>
                    <a:lnTo>
                      <a:pt x="19" y="520"/>
                    </a:lnTo>
                    <a:lnTo>
                      <a:pt x="0" y="520"/>
                    </a:lnTo>
                    <a:lnTo>
                      <a:pt x="0" y="555"/>
                    </a:lnTo>
                    <a:lnTo>
                      <a:pt x="497" y="555"/>
                    </a:lnTo>
                    <a:lnTo>
                      <a:pt x="497" y="520"/>
                    </a:lnTo>
                    <a:lnTo>
                      <a:pt x="479" y="520"/>
                    </a:lnTo>
                    <a:lnTo>
                      <a:pt x="479" y="232"/>
                    </a:lnTo>
                    <a:lnTo>
                      <a:pt x="497" y="232"/>
                    </a:lnTo>
                    <a:lnTo>
                      <a:pt x="497" y="199"/>
                    </a:lnTo>
                    <a:lnTo>
                      <a:pt x="0" y="199"/>
                    </a:lnTo>
                    <a:lnTo>
                      <a:pt x="0" y="232"/>
                    </a:lnTo>
                    <a:close/>
                    <a:moveTo>
                      <a:pt x="85" y="232"/>
                    </a:moveTo>
                    <a:lnTo>
                      <a:pt x="149" y="232"/>
                    </a:lnTo>
                    <a:lnTo>
                      <a:pt x="149" y="520"/>
                    </a:lnTo>
                    <a:lnTo>
                      <a:pt x="85" y="520"/>
                    </a:lnTo>
                    <a:lnTo>
                      <a:pt x="85" y="232"/>
                    </a:lnTo>
                    <a:close/>
                    <a:moveTo>
                      <a:pt x="217" y="232"/>
                    </a:moveTo>
                    <a:lnTo>
                      <a:pt x="281" y="232"/>
                    </a:lnTo>
                    <a:lnTo>
                      <a:pt x="281" y="520"/>
                    </a:lnTo>
                    <a:lnTo>
                      <a:pt x="217" y="520"/>
                    </a:lnTo>
                    <a:lnTo>
                      <a:pt x="217" y="232"/>
                    </a:lnTo>
                    <a:close/>
                    <a:moveTo>
                      <a:pt x="411" y="520"/>
                    </a:moveTo>
                    <a:lnTo>
                      <a:pt x="347" y="520"/>
                    </a:lnTo>
                    <a:lnTo>
                      <a:pt x="347" y="232"/>
                    </a:lnTo>
                    <a:lnTo>
                      <a:pt x="411" y="232"/>
                    </a:lnTo>
                    <a:lnTo>
                      <a:pt x="411" y="520"/>
                    </a:lnTo>
                    <a:close/>
                    <a:moveTo>
                      <a:pt x="248" y="0"/>
                    </a:moveTo>
                    <a:lnTo>
                      <a:pt x="0" y="155"/>
                    </a:lnTo>
                    <a:lnTo>
                      <a:pt x="0" y="190"/>
                    </a:lnTo>
                    <a:lnTo>
                      <a:pt x="497" y="190"/>
                    </a:lnTo>
                    <a:lnTo>
                      <a:pt x="497" y="155"/>
                    </a:lnTo>
                    <a:lnTo>
                      <a:pt x="248" y="0"/>
                    </a:lnTo>
                    <a:close/>
                    <a:moveTo>
                      <a:pt x="53" y="155"/>
                    </a:moveTo>
                    <a:lnTo>
                      <a:pt x="248" y="33"/>
                    </a:lnTo>
                    <a:lnTo>
                      <a:pt x="444" y="155"/>
                    </a:lnTo>
                    <a:lnTo>
                      <a:pt x="53" y="155"/>
                    </a:lnTo>
                    <a:close/>
                    <a:moveTo>
                      <a:pt x="0" y="564"/>
                    </a:moveTo>
                    <a:lnTo>
                      <a:pt x="497" y="564"/>
                    </a:lnTo>
                    <a:lnTo>
                      <a:pt x="497" y="597"/>
                    </a:lnTo>
                    <a:lnTo>
                      <a:pt x="0" y="597"/>
                    </a:lnTo>
                    <a:lnTo>
                      <a:pt x="0" y="564"/>
                    </a:lnTo>
                    <a:close/>
                  </a:path>
                </a:pathLst>
              </a:custGeom>
              <a:solidFill>
                <a:srgbClr val="FFC000"/>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277" name="Freeform 129">
                <a:extLst>
                  <a:ext uri="{FF2B5EF4-FFF2-40B4-BE49-F238E27FC236}">
                    <a16:creationId xmlns:a16="http://schemas.microsoft.com/office/drawing/2014/main" id="{6A6C82D1-45D0-4C46-973A-23D6F947C2E7}"/>
                  </a:ext>
                </a:extLst>
              </p:cNvPr>
              <p:cNvSpPr>
                <a:spLocks noEditPoints="1"/>
              </p:cNvSpPr>
              <p:nvPr/>
            </p:nvSpPr>
            <p:spPr bwMode="auto">
              <a:xfrm>
                <a:off x="5305098" y="1780911"/>
                <a:ext cx="385371" cy="504731"/>
              </a:xfrm>
              <a:custGeom>
                <a:avLst/>
                <a:gdLst>
                  <a:gd name="T0" fmla="*/ 0 w 497"/>
                  <a:gd name="T1" fmla="*/ 232 h 597"/>
                  <a:gd name="T2" fmla="*/ 19 w 497"/>
                  <a:gd name="T3" fmla="*/ 232 h 597"/>
                  <a:gd name="T4" fmla="*/ 19 w 497"/>
                  <a:gd name="T5" fmla="*/ 520 h 597"/>
                  <a:gd name="T6" fmla="*/ 0 w 497"/>
                  <a:gd name="T7" fmla="*/ 520 h 597"/>
                  <a:gd name="T8" fmla="*/ 0 w 497"/>
                  <a:gd name="T9" fmla="*/ 555 h 597"/>
                  <a:gd name="T10" fmla="*/ 497 w 497"/>
                  <a:gd name="T11" fmla="*/ 555 h 597"/>
                  <a:gd name="T12" fmla="*/ 497 w 497"/>
                  <a:gd name="T13" fmla="*/ 520 h 597"/>
                  <a:gd name="T14" fmla="*/ 479 w 497"/>
                  <a:gd name="T15" fmla="*/ 520 h 597"/>
                  <a:gd name="T16" fmla="*/ 479 w 497"/>
                  <a:gd name="T17" fmla="*/ 232 h 597"/>
                  <a:gd name="T18" fmla="*/ 497 w 497"/>
                  <a:gd name="T19" fmla="*/ 232 h 597"/>
                  <a:gd name="T20" fmla="*/ 497 w 497"/>
                  <a:gd name="T21" fmla="*/ 199 h 597"/>
                  <a:gd name="T22" fmla="*/ 0 w 497"/>
                  <a:gd name="T23" fmla="*/ 199 h 597"/>
                  <a:gd name="T24" fmla="*/ 0 w 497"/>
                  <a:gd name="T25" fmla="*/ 232 h 597"/>
                  <a:gd name="T26" fmla="*/ 85 w 497"/>
                  <a:gd name="T27" fmla="*/ 232 h 597"/>
                  <a:gd name="T28" fmla="*/ 149 w 497"/>
                  <a:gd name="T29" fmla="*/ 232 h 597"/>
                  <a:gd name="T30" fmla="*/ 149 w 497"/>
                  <a:gd name="T31" fmla="*/ 520 h 597"/>
                  <a:gd name="T32" fmla="*/ 85 w 497"/>
                  <a:gd name="T33" fmla="*/ 520 h 597"/>
                  <a:gd name="T34" fmla="*/ 85 w 497"/>
                  <a:gd name="T35" fmla="*/ 232 h 597"/>
                  <a:gd name="T36" fmla="*/ 217 w 497"/>
                  <a:gd name="T37" fmla="*/ 232 h 597"/>
                  <a:gd name="T38" fmla="*/ 281 w 497"/>
                  <a:gd name="T39" fmla="*/ 232 h 597"/>
                  <a:gd name="T40" fmla="*/ 281 w 497"/>
                  <a:gd name="T41" fmla="*/ 520 h 597"/>
                  <a:gd name="T42" fmla="*/ 217 w 497"/>
                  <a:gd name="T43" fmla="*/ 520 h 597"/>
                  <a:gd name="T44" fmla="*/ 217 w 497"/>
                  <a:gd name="T45" fmla="*/ 232 h 597"/>
                  <a:gd name="T46" fmla="*/ 411 w 497"/>
                  <a:gd name="T47" fmla="*/ 520 h 597"/>
                  <a:gd name="T48" fmla="*/ 347 w 497"/>
                  <a:gd name="T49" fmla="*/ 520 h 597"/>
                  <a:gd name="T50" fmla="*/ 347 w 497"/>
                  <a:gd name="T51" fmla="*/ 232 h 597"/>
                  <a:gd name="T52" fmla="*/ 411 w 497"/>
                  <a:gd name="T53" fmla="*/ 232 h 597"/>
                  <a:gd name="T54" fmla="*/ 411 w 497"/>
                  <a:gd name="T55" fmla="*/ 520 h 597"/>
                  <a:gd name="T56" fmla="*/ 248 w 497"/>
                  <a:gd name="T57" fmla="*/ 0 h 597"/>
                  <a:gd name="T58" fmla="*/ 0 w 497"/>
                  <a:gd name="T59" fmla="*/ 155 h 597"/>
                  <a:gd name="T60" fmla="*/ 0 w 497"/>
                  <a:gd name="T61" fmla="*/ 190 h 597"/>
                  <a:gd name="T62" fmla="*/ 497 w 497"/>
                  <a:gd name="T63" fmla="*/ 190 h 597"/>
                  <a:gd name="T64" fmla="*/ 497 w 497"/>
                  <a:gd name="T65" fmla="*/ 155 h 597"/>
                  <a:gd name="T66" fmla="*/ 248 w 497"/>
                  <a:gd name="T67" fmla="*/ 0 h 597"/>
                  <a:gd name="T68" fmla="*/ 53 w 497"/>
                  <a:gd name="T69" fmla="*/ 155 h 597"/>
                  <a:gd name="T70" fmla="*/ 248 w 497"/>
                  <a:gd name="T71" fmla="*/ 33 h 597"/>
                  <a:gd name="T72" fmla="*/ 444 w 497"/>
                  <a:gd name="T73" fmla="*/ 155 h 597"/>
                  <a:gd name="T74" fmla="*/ 53 w 497"/>
                  <a:gd name="T75" fmla="*/ 155 h 597"/>
                  <a:gd name="T76" fmla="*/ 0 w 497"/>
                  <a:gd name="T77" fmla="*/ 564 h 597"/>
                  <a:gd name="T78" fmla="*/ 497 w 497"/>
                  <a:gd name="T79" fmla="*/ 564 h 597"/>
                  <a:gd name="T80" fmla="*/ 497 w 497"/>
                  <a:gd name="T81" fmla="*/ 597 h 597"/>
                  <a:gd name="T82" fmla="*/ 0 w 497"/>
                  <a:gd name="T83" fmla="*/ 597 h 597"/>
                  <a:gd name="T84" fmla="*/ 0 w 497"/>
                  <a:gd name="T85" fmla="*/ 564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97" h="597">
                    <a:moveTo>
                      <a:pt x="0" y="232"/>
                    </a:moveTo>
                    <a:lnTo>
                      <a:pt x="19" y="232"/>
                    </a:lnTo>
                    <a:lnTo>
                      <a:pt x="19" y="520"/>
                    </a:lnTo>
                    <a:lnTo>
                      <a:pt x="0" y="520"/>
                    </a:lnTo>
                    <a:lnTo>
                      <a:pt x="0" y="555"/>
                    </a:lnTo>
                    <a:lnTo>
                      <a:pt x="497" y="555"/>
                    </a:lnTo>
                    <a:lnTo>
                      <a:pt x="497" y="520"/>
                    </a:lnTo>
                    <a:lnTo>
                      <a:pt x="479" y="520"/>
                    </a:lnTo>
                    <a:lnTo>
                      <a:pt x="479" y="232"/>
                    </a:lnTo>
                    <a:lnTo>
                      <a:pt x="497" y="232"/>
                    </a:lnTo>
                    <a:lnTo>
                      <a:pt x="497" y="199"/>
                    </a:lnTo>
                    <a:lnTo>
                      <a:pt x="0" y="199"/>
                    </a:lnTo>
                    <a:lnTo>
                      <a:pt x="0" y="232"/>
                    </a:lnTo>
                    <a:close/>
                    <a:moveTo>
                      <a:pt x="85" y="232"/>
                    </a:moveTo>
                    <a:lnTo>
                      <a:pt x="149" y="232"/>
                    </a:lnTo>
                    <a:lnTo>
                      <a:pt x="149" y="520"/>
                    </a:lnTo>
                    <a:lnTo>
                      <a:pt x="85" y="520"/>
                    </a:lnTo>
                    <a:lnTo>
                      <a:pt x="85" y="232"/>
                    </a:lnTo>
                    <a:close/>
                    <a:moveTo>
                      <a:pt x="217" y="232"/>
                    </a:moveTo>
                    <a:lnTo>
                      <a:pt x="281" y="232"/>
                    </a:lnTo>
                    <a:lnTo>
                      <a:pt x="281" y="520"/>
                    </a:lnTo>
                    <a:lnTo>
                      <a:pt x="217" y="520"/>
                    </a:lnTo>
                    <a:lnTo>
                      <a:pt x="217" y="232"/>
                    </a:lnTo>
                    <a:close/>
                    <a:moveTo>
                      <a:pt x="411" y="520"/>
                    </a:moveTo>
                    <a:lnTo>
                      <a:pt x="347" y="520"/>
                    </a:lnTo>
                    <a:lnTo>
                      <a:pt x="347" y="232"/>
                    </a:lnTo>
                    <a:lnTo>
                      <a:pt x="411" y="232"/>
                    </a:lnTo>
                    <a:lnTo>
                      <a:pt x="411" y="520"/>
                    </a:lnTo>
                    <a:close/>
                    <a:moveTo>
                      <a:pt x="248" y="0"/>
                    </a:moveTo>
                    <a:lnTo>
                      <a:pt x="0" y="155"/>
                    </a:lnTo>
                    <a:lnTo>
                      <a:pt x="0" y="190"/>
                    </a:lnTo>
                    <a:lnTo>
                      <a:pt x="497" y="190"/>
                    </a:lnTo>
                    <a:lnTo>
                      <a:pt x="497" y="155"/>
                    </a:lnTo>
                    <a:lnTo>
                      <a:pt x="248" y="0"/>
                    </a:lnTo>
                    <a:close/>
                    <a:moveTo>
                      <a:pt x="53" y="155"/>
                    </a:moveTo>
                    <a:lnTo>
                      <a:pt x="248" y="33"/>
                    </a:lnTo>
                    <a:lnTo>
                      <a:pt x="444" y="155"/>
                    </a:lnTo>
                    <a:lnTo>
                      <a:pt x="53" y="155"/>
                    </a:lnTo>
                    <a:close/>
                    <a:moveTo>
                      <a:pt x="0" y="564"/>
                    </a:moveTo>
                    <a:lnTo>
                      <a:pt x="497" y="564"/>
                    </a:lnTo>
                    <a:lnTo>
                      <a:pt x="497" y="597"/>
                    </a:lnTo>
                    <a:lnTo>
                      <a:pt x="0" y="597"/>
                    </a:lnTo>
                    <a:lnTo>
                      <a:pt x="0" y="564"/>
                    </a:lnTo>
                    <a:close/>
                  </a:path>
                </a:pathLst>
              </a:custGeom>
              <a:solidFill>
                <a:srgbClr val="FFC000"/>
              </a:solidFill>
              <a:ln>
                <a:noFill/>
              </a:ln>
              <a:extLst/>
            </p:spPr>
            <p:txBody>
              <a:bodyPr vert="horz" wrap="square" lIns="91440" tIns="45720" rIns="91440" bIns="45720" numCol="1" anchor="t" anchorCtr="0" compatLnSpc="1">
                <a:prstTxWarp prst="textNoShape">
                  <a:avLst/>
                </a:prstTxWarp>
              </a:bodyPr>
              <a:lstStyle/>
              <a:p>
                <a:endParaRPr lang="en-US" dirty="0"/>
              </a:p>
            </p:txBody>
          </p:sp>
        </p:grpSp>
        <p:grpSp>
          <p:nvGrpSpPr>
            <p:cNvPr id="278" name="Group 277">
              <a:extLst>
                <a:ext uri="{FF2B5EF4-FFF2-40B4-BE49-F238E27FC236}">
                  <a16:creationId xmlns:a16="http://schemas.microsoft.com/office/drawing/2014/main" id="{C4F8A869-D15A-433E-96C4-7E9A47871F2D}"/>
                </a:ext>
              </a:extLst>
            </p:cNvPr>
            <p:cNvGrpSpPr/>
            <p:nvPr/>
          </p:nvGrpSpPr>
          <p:grpSpPr>
            <a:xfrm>
              <a:off x="4427261" y="3389499"/>
              <a:ext cx="2139382" cy="509583"/>
              <a:chOff x="4427261" y="1780910"/>
              <a:chExt cx="2139382" cy="509583"/>
            </a:xfrm>
          </p:grpSpPr>
          <p:sp>
            <p:nvSpPr>
              <p:cNvPr id="279" name="Freeform 129">
                <a:extLst>
                  <a:ext uri="{FF2B5EF4-FFF2-40B4-BE49-F238E27FC236}">
                    <a16:creationId xmlns:a16="http://schemas.microsoft.com/office/drawing/2014/main" id="{4A57CB7D-3BE1-44F5-86D1-0BCA3F23347E}"/>
                  </a:ext>
                </a:extLst>
              </p:cNvPr>
              <p:cNvSpPr>
                <a:spLocks noEditPoints="1"/>
              </p:cNvSpPr>
              <p:nvPr/>
            </p:nvSpPr>
            <p:spPr bwMode="auto">
              <a:xfrm>
                <a:off x="4427261" y="1784831"/>
                <a:ext cx="385371" cy="504731"/>
              </a:xfrm>
              <a:custGeom>
                <a:avLst/>
                <a:gdLst>
                  <a:gd name="T0" fmla="*/ 0 w 497"/>
                  <a:gd name="T1" fmla="*/ 232 h 597"/>
                  <a:gd name="T2" fmla="*/ 19 w 497"/>
                  <a:gd name="T3" fmla="*/ 232 h 597"/>
                  <a:gd name="T4" fmla="*/ 19 w 497"/>
                  <a:gd name="T5" fmla="*/ 520 h 597"/>
                  <a:gd name="T6" fmla="*/ 0 w 497"/>
                  <a:gd name="T7" fmla="*/ 520 h 597"/>
                  <a:gd name="T8" fmla="*/ 0 w 497"/>
                  <a:gd name="T9" fmla="*/ 555 h 597"/>
                  <a:gd name="T10" fmla="*/ 497 w 497"/>
                  <a:gd name="T11" fmla="*/ 555 h 597"/>
                  <a:gd name="T12" fmla="*/ 497 w 497"/>
                  <a:gd name="T13" fmla="*/ 520 h 597"/>
                  <a:gd name="T14" fmla="*/ 479 w 497"/>
                  <a:gd name="T15" fmla="*/ 520 h 597"/>
                  <a:gd name="T16" fmla="*/ 479 w 497"/>
                  <a:gd name="T17" fmla="*/ 232 h 597"/>
                  <a:gd name="T18" fmla="*/ 497 w 497"/>
                  <a:gd name="T19" fmla="*/ 232 h 597"/>
                  <a:gd name="T20" fmla="*/ 497 w 497"/>
                  <a:gd name="T21" fmla="*/ 199 h 597"/>
                  <a:gd name="T22" fmla="*/ 0 w 497"/>
                  <a:gd name="T23" fmla="*/ 199 h 597"/>
                  <a:gd name="T24" fmla="*/ 0 w 497"/>
                  <a:gd name="T25" fmla="*/ 232 h 597"/>
                  <a:gd name="T26" fmla="*/ 85 w 497"/>
                  <a:gd name="T27" fmla="*/ 232 h 597"/>
                  <a:gd name="T28" fmla="*/ 149 w 497"/>
                  <a:gd name="T29" fmla="*/ 232 h 597"/>
                  <a:gd name="T30" fmla="*/ 149 w 497"/>
                  <a:gd name="T31" fmla="*/ 520 h 597"/>
                  <a:gd name="T32" fmla="*/ 85 w 497"/>
                  <a:gd name="T33" fmla="*/ 520 h 597"/>
                  <a:gd name="T34" fmla="*/ 85 w 497"/>
                  <a:gd name="T35" fmla="*/ 232 h 597"/>
                  <a:gd name="T36" fmla="*/ 217 w 497"/>
                  <a:gd name="T37" fmla="*/ 232 h 597"/>
                  <a:gd name="T38" fmla="*/ 281 w 497"/>
                  <a:gd name="T39" fmla="*/ 232 h 597"/>
                  <a:gd name="T40" fmla="*/ 281 w 497"/>
                  <a:gd name="T41" fmla="*/ 520 h 597"/>
                  <a:gd name="T42" fmla="*/ 217 w 497"/>
                  <a:gd name="T43" fmla="*/ 520 h 597"/>
                  <a:gd name="T44" fmla="*/ 217 w 497"/>
                  <a:gd name="T45" fmla="*/ 232 h 597"/>
                  <a:gd name="T46" fmla="*/ 411 w 497"/>
                  <a:gd name="T47" fmla="*/ 520 h 597"/>
                  <a:gd name="T48" fmla="*/ 347 w 497"/>
                  <a:gd name="T49" fmla="*/ 520 h 597"/>
                  <a:gd name="T50" fmla="*/ 347 w 497"/>
                  <a:gd name="T51" fmla="*/ 232 h 597"/>
                  <a:gd name="T52" fmla="*/ 411 w 497"/>
                  <a:gd name="T53" fmla="*/ 232 h 597"/>
                  <a:gd name="T54" fmla="*/ 411 w 497"/>
                  <a:gd name="T55" fmla="*/ 520 h 597"/>
                  <a:gd name="T56" fmla="*/ 248 w 497"/>
                  <a:gd name="T57" fmla="*/ 0 h 597"/>
                  <a:gd name="T58" fmla="*/ 0 w 497"/>
                  <a:gd name="T59" fmla="*/ 155 h 597"/>
                  <a:gd name="T60" fmla="*/ 0 w 497"/>
                  <a:gd name="T61" fmla="*/ 190 h 597"/>
                  <a:gd name="T62" fmla="*/ 497 w 497"/>
                  <a:gd name="T63" fmla="*/ 190 h 597"/>
                  <a:gd name="T64" fmla="*/ 497 w 497"/>
                  <a:gd name="T65" fmla="*/ 155 h 597"/>
                  <a:gd name="T66" fmla="*/ 248 w 497"/>
                  <a:gd name="T67" fmla="*/ 0 h 597"/>
                  <a:gd name="T68" fmla="*/ 53 w 497"/>
                  <a:gd name="T69" fmla="*/ 155 h 597"/>
                  <a:gd name="T70" fmla="*/ 248 w 497"/>
                  <a:gd name="T71" fmla="*/ 33 h 597"/>
                  <a:gd name="T72" fmla="*/ 444 w 497"/>
                  <a:gd name="T73" fmla="*/ 155 h 597"/>
                  <a:gd name="T74" fmla="*/ 53 w 497"/>
                  <a:gd name="T75" fmla="*/ 155 h 597"/>
                  <a:gd name="T76" fmla="*/ 0 w 497"/>
                  <a:gd name="T77" fmla="*/ 564 h 597"/>
                  <a:gd name="T78" fmla="*/ 497 w 497"/>
                  <a:gd name="T79" fmla="*/ 564 h 597"/>
                  <a:gd name="T80" fmla="*/ 497 w 497"/>
                  <a:gd name="T81" fmla="*/ 597 h 597"/>
                  <a:gd name="T82" fmla="*/ 0 w 497"/>
                  <a:gd name="T83" fmla="*/ 597 h 597"/>
                  <a:gd name="T84" fmla="*/ 0 w 497"/>
                  <a:gd name="T85" fmla="*/ 564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97" h="597">
                    <a:moveTo>
                      <a:pt x="0" y="232"/>
                    </a:moveTo>
                    <a:lnTo>
                      <a:pt x="19" y="232"/>
                    </a:lnTo>
                    <a:lnTo>
                      <a:pt x="19" y="520"/>
                    </a:lnTo>
                    <a:lnTo>
                      <a:pt x="0" y="520"/>
                    </a:lnTo>
                    <a:lnTo>
                      <a:pt x="0" y="555"/>
                    </a:lnTo>
                    <a:lnTo>
                      <a:pt x="497" y="555"/>
                    </a:lnTo>
                    <a:lnTo>
                      <a:pt x="497" y="520"/>
                    </a:lnTo>
                    <a:lnTo>
                      <a:pt x="479" y="520"/>
                    </a:lnTo>
                    <a:lnTo>
                      <a:pt x="479" y="232"/>
                    </a:lnTo>
                    <a:lnTo>
                      <a:pt x="497" y="232"/>
                    </a:lnTo>
                    <a:lnTo>
                      <a:pt x="497" y="199"/>
                    </a:lnTo>
                    <a:lnTo>
                      <a:pt x="0" y="199"/>
                    </a:lnTo>
                    <a:lnTo>
                      <a:pt x="0" y="232"/>
                    </a:lnTo>
                    <a:close/>
                    <a:moveTo>
                      <a:pt x="85" y="232"/>
                    </a:moveTo>
                    <a:lnTo>
                      <a:pt x="149" y="232"/>
                    </a:lnTo>
                    <a:lnTo>
                      <a:pt x="149" y="520"/>
                    </a:lnTo>
                    <a:lnTo>
                      <a:pt x="85" y="520"/>
                    </a:lnTo>
                    <a:lnTo>
                      <a:pt x="85" y="232"/>
                    </a:lnTo>
                    <a:close/>
                    <a:moveTo>
                      <a:pt x="217" y="232"/>
                    </a:moveTo>
                    <a:lnTo>
                      <a:pt x="281" y="232"/>
                    </a:lnTo>
                    <a:lnTo>
                      <a:pt x="281" y="520"/>
                    </a:lnTo>
                    <a:lnTo>
                      <a:pt x="217" y="520"/>
                    </a:lnTo>
                    <a:lnTo>
                      <a:pt x="217" y="232"/>
                    </a:lnTo>
                    <a:close/>
                    <a:moveTo>
                      <a:pt x="411" y="520"/>
                    </a:moveTo>
                    <a:lnTo>
                      <a:pt x="347" y="520"/>
                    </a:lnTo>
                    <a:lnTo>
                      <a:pt x="347" y="232"/>
                    </a:lnTo>
                    <a:lnTo>
                      <a:pt x="411" y="232"/>
                    </a:lnTo>
                    <a:lnTo>
                      <a:pt x="411" y="520"/>
                    </a:lnTo>
                    <a:close/>
                    <a:moveTo>
                      <a:pt x="248" y="0"/>
                    </a:moveTo>
                    <a:lnTo>
                      <a:pt x="0" y="155"/>
                    </a:lnTo>
                    <a:lnTo>
                      <a:pt x="0" y="190"/>
                    </a:lnTo>
                    <a:lnTo>
                      <a:pt x="497" y="190"/>
                    </a:lnTo>
                    <a:lnTo>
                      <a:pt x="497" y="155"/>
                    </a:lnTo>
                    <a:lnTo>
                      <a:pt x="248" y="0"/>
                    </a:lnTo>
                    <a:close/>
                    <a:moveTo>
                      <a:pt x="53" y="155"/>
                    </a:moveTo>
                    <a:lnTo>
                      <a:pt x="248" y="33"/>
                    </a:lnTo>
                    <a:lnTo>
                      <a:pt x="444" y="155"/>
                    </a:lnTo>
                    <a:lnTo>
                      <a:pt x="53" y="155"/>
                    </a:lnTo>
                    <a:close/>
                    <a:moveTo>
                      <a:pt x="0" y="564"/>
                    </a:moveTo>
                    <a:lnTo>
                      <a:pt x="497" y="564"/>
                    </a:lnTo>
                    <a:lnTo>
                      <a:pt x="497" y="597"/>
                    </a:lnTo>
                    <a:lnTo>
                      <a:pt x="0" y="597"/>
                    </a:lnTo>
                    <a:lnTo>
                      <a:pt x="0" y="564"/>
                    </a:lnTo>
                    <a:close/>
                  </a:path>
                </a:pathLst>
              </a:custGeom>
              <a:solidFill>
                <a:srgbClr val="FFC000"/>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280" name="Freeform 129">
                <a:extLst>
                  <a:ext uri="{FF2B5EF4-FFF2-40B4-BE49-F238E27FC236}">
                    <a16:creationId xmlns:a16="http://schemas.microsoft.com/office/drawing/2014/main" id="{8F0E3F28-2AF7-4D26-A82E-14783BEEB679}"/>
                  </a:ext>
                </a:extLst>
              </p:cNvPr>
              <p:cNvSpPr>
                <a:spLocks noEditPoints="1"/>
              </p:cNvSpPr>
              <p:nvPr/>
            </p:nvSpPr>
            <p:spPr bwMode="auto">
              <a:xfrm>
                <a:off x="4856545" y="1780912"/>
                <a:ext cx="385371" cy="504731"/>
              </a:xfrm>
              <a:custGeom>
                <a:avLst/>
                <a:gdLst>
                  <a:gd name="T0" fmla="*/ 0 w 497"/>
                  <a:gd name="T1" fmla="*/ 232 h 597"/>
                  <a:gd name="T2" fmla="*/ 19 w 497"/>
                  <a:gd name="T3" fmla="*/ 232 h 597"/>
                  <a:gd name="T4" fmla="*/ 19 w 497"/>
                  <a:gd name="T5" fmla="*/ 520 h 597"/>
                  <a:gd name="T6" fmla="*/ 0 w 497"/>
                  <a:gd name="T7" fmla="*/ 520 h 597"/>
                  <a:gd name="T8" fmla="*/ 0 w 497"/>
                  <a:gd name="T9" fmla="*/ 555 h 597"/>
                  <a:gd name="T10" fmla="*/ 497 w 497"/>
                  <a:gd name="T11" fmla="*/ 555 h 597"/>
                  <a:gd name="T12" fmla="*/ 497 w 497"/>
                  <a:gd name="T13" fmla="*/ 520 h 597"/>
                  <a:gd name="T14" fmla="*/ 479 w 497"/>
                  <a:gd name="T15" fmla="*/ 520 h 597"/>
                  <a:gd name="T16" fmla="*/ 479 w 497"/>
                  <a:gd name="T17" fmla="*/ 232 h 597"/>
                  <a:gd name="T18" fmla="*/ 497 w 497"/>
                  <a:gd name="T19" fmla="*/ 232 h 597"/>
                  <a:gd name="T20" fmla="*/ 497 w 497"/>
                  <a:gd name="T21" fmla="*/ 199 h 597"/>
                  <a:gd name="T22" fmla="*/ 0 w 497"/>
                  <a:gd name="T23" fmla="*/ 199 h 597"/>
                  <a:gd name="T24" fmla="*/ 0 w 497"/>
                  <a:gd name="T25" fmla="*/ 232 h 597"/>
                  <a:gd name="T26" fmla="*/ 85 w 497"/>
                  <a:gd name="T27" fmla="*/ 232 h 597"/>
                  <a:gd name="T28" fmla="*/ 149 w 497"/>
                  <a:gd name="T29" fmla="*/ 232 h 597"/>
                  <a:gd name="T30" fmla="*/ 149 w 497"/>
                  <a:gd name="T31" fmla="*/ 520 h 597"/>
                  <a:gd name="T32" fmla="*/ 85 w 497"/>
                  <a:gd name="T33" fmla="*/ 520 h 597"/>
                  <a:gd name="T34" fmla="*/ 85 w 497"/>
                  <a:gd name="T35" fmla="*/ 232 h 597"/>
                  <a:gd name="T36" fmla="*/ 217 w 497"/>
                  <a:gd name="T37" fmla="*/ 232 h 597"/>
                  <a:gd name="T38" fmla="*/ 281 w 497"/>
                  <a:gd name="T39" fmla="*/ 232 h 597"/>
                  <a:gd name="T40" fmla="*/ 281 w 497"/>
                  <a:gd name="T41" fmla="*/ 520 h 597"/>
                  <a:gd name="T42" fmla="*/ 217 w 497"/>
                  <a:gd name="T43" fmla="*/ 520 h 597"/>
                  <a:gd name="T44" fmla="*/ 217 w 497"/>
                  <a:gd name="T45" fmla="*/ 232 h 597"/>
                  <a:gd name="T46" fmla="*/ 411 w 497"/>
                  <a:gd name="T47" fmla="*/ 520 h 597"/>
                  <a:gd name="T48" fmla="*/ 347 w 497"/>
                  <a:gd name="T49" fmla="*/ 520 h 597"/>
                  <a:gd name="T50" fmla="*/ 347 w 497"/>
                  <a:gd name="T51" fmla="*/ 232 h 597"/>
                  <a:gd name="T52" fmla="*/ 411 w 497"/>
                  <a:gd name="T53" fmla="*/ 232 h 597"/>
                  <a:gd name="T54" fmla="*/ 411 w 497"/>
                  <a:gd name="T55" fmla="*/ 520 h 597"/>
                  <a:gd name="T56" fmla="*/ 248 w 497"/>
                  <a:gd name="T57" fmla="*/ 0 h 597"/>
                  <a:gd name="T58" fmla="*/ 0 w 497"/>
                  <a:gd name="T59" fmla="*/ 155 h 597"/>
                  <a:gd name="T60" fmla="*/ 0 w 497"/>
                  <a:gd name="T61" fmla="*/ 190 h 597"/>
                  <a:gd name="T62" fmla="*/ 497 w 497"/>
                  <a:gd name="T63" fmla="*/ 190 h 597"/>
                  <a:gd name="T64" fmla="*/ 497 w 497"/>
                  <a:gd name="T65" fmla="*/ 155 h 597"/>
                  <a:gd name="T66" fmla="*/ 248 w 497"/>
                  <a:gd name="T67" fmla="*/ 0 h 597"/>
                  <a:gd name="T68" fmla="*/ 53 w 497"/>
                  <a:gd name="T69" fmla="*/ 155 h 597"/>
                  <a:gd name="T70" fmla="*/ 248 w 497"/>
                  <a:gd name="T71" fmla="*/ 33 h 597"/>
                  <a:gd name="T72" fmla="*/ 444 w 497"/>
                  <a:gd name="T73" fmla="*/ 155 h 597"/>
                  <a:gd name="T74" fmla="*/ 53 w 497"/>
                  <a:gd name="T75" fmla="*/ 155 h 597"/>
                  <a:gd name="T76" fmla="*/ 0 w 497"/>
                  <a:gd name="T77" fmla="*/ 564 h 597"/>
                  <a:gd name="T78" fmla="*/ 497 w 497"/>
                  <a:gd name="T79" fmla="*/ 564 h 597"/>
                  <a:gd name="T80" fmla="*/ 497 w 497"/>
                  <a:gd name="T81" fmla="*/ 597 h 597"/>
                  <a:gd name="T82" fmla="*/ 0 w 497"/>
                  <a:gd name="T83" fmla="*/ 597 h 597"/>
                  <a:gd name="T84" fmla="*/ 0 w 497"/>
                  <a:gd name="T85" fmla="*/ 564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97" h="597">
                    <a:moveTo>
                      <a:pt x="0" y="232"/>
                    </a:moveTo>
                    <a:lnTo>
                      <a:pt x="19" y="232"/>
                    </a:lnTo>
                    <a:lnTo>
                      <a:pt x="19" y="520"/>
                    </a:lnTo>
                    <a:lnTo>
                      <a:pt x="0" y="520"/>
                    </a:lnTo>
                    <a:lnTo>
                      <a:pt x="0" y="555"/>
                    </a:lnTo>
                    <a:lnTo>
                      <a:pt x="497" y="555"/>
                    </a:lnTo>
                    <a:lnTo>
                      <a:pt x="497" y="520"/>
                    </a:lnTo>
                    <a:lnTo>
                      <a:pt x="479" y="520"/>
                    </a:lnTo>
                    <a:lnTo>
                      <a:pt x="479" y="232"/>
                    </a:lnTo>
                    <a:lnTo>
                      <a:pt x="497" y="232"/>
                    </a:lnTo>
                    <a:lnTo>
                      <a:pt x="497" y="199"/>
                    </a:lnTo>
                    <a:lnTo>
                      <a:pt x="0" y="199"/>
                    </a:lnTo>
                    <a:lnTo>
                      <a:pt x="0" y="232"/>
                    </a:lnTo>
                    <a:close/>
                    <a:moveTo>
                      <a:pt x="85" y="232"/>
                    </a:moveTo>
                    <a:lnTo>
                      <a:pt x="149" y="232"/>
                    </a:lnTo>
                    <a:lnTo>
                      <a:pt x="149" y="520"/>
                    </a:lnTo>
                    <a:lnTo>
                      <a:pt x="85" y="520"/>
                    </a:lnTo>
                    <a:lnTo>
                      <a:pt x="85" y="232"/>
                    </a:lnTo>
                    <a:close/>
                    <a:moveTo>
                      <a:pt x="217" y="232"/>
                    </a:moveTo>
                    <a:lnTo>
                      <a:pt x="281" y="232"/>
                    </a:lnTo>
                    <a:lnTo>
                      <a:pt x="281" y="520"/>
                    </a:lnTo>
                    <a:lnTo>
                      <a:pt x="217" y="520"/>
                    </a:lnTo>
                    <a:lnTo>
                      <a:pt x="217" y="232"/>
                    </a:lnTo>
                    <a:close/>
                    <a:moveTo>
                      <a:pt x="411" y="520"/>
                    </a:moveTo>
                    <a:lnTo>
                      <a:pt x="347" y="520"/>
                    </a:lnTo>
                    <a:lnTo>
                      <a:pt x="347" y="232"/>
                    </a:lnTo>
                    <a:lnTo>
                      <a:pt x="411" y="232"/>
                    </a:lnTo>
                    <a:lnTo>
                      <a:pt x="411" y="520"/>
                    </a:lnTo>
                    <a:close/>
                    <a:moveTo>
                      <a:pt x="248" y="0"/>
                    </a:moveTo>
                    <a:lnTo>
                      <a:pt x="0" y="155"/>
                    </a:lnTo>
                    <a:lnTo>
                      <a:pt x="0" y="190"/>
                    </a:lnTo>
                    <a:lnTo>
                      <a:pt x="497" y="190"/>
                    </a:lnTo>
                    <a:lnTo>
                      <a:pt x="497" y="155"/>
                    </a:lnTo>
                    <a:lnTo>
                      <a:pt x="248" y="0"/>
                    </a:lnTo>
                    <a:close/>
                    <a:moveTo>
                      <a:pt x="53" y="155"/>
                    </a:moveTo>
                    <a:lnTo>
                      <a:pt x="248" y="33"/>
                    </a:lnTo>
                    <a:lnTo>
                      <a:pt x="444" y="155"/>
                    </a:lnTo>
                    <a:lnTo>
                      <a:pt x="53" y="155"/>
                    </a:lnTo>
                    <a:close/>
                    <a:moveTo>
                      <a:pt x="0" y="564"/>
                    </a:moveTo>
                    <a:lnTo>
                      <a:pt x="497" y="564"/>
                    </a:lnTo>
                    <a:lnTo>
                      <a:pt x="497" y="597"/>
                    </a:lnTo>
                    <a:lnTo>
                      <a:pt x="0" y="597"/>
                    </a:lnTo>
                    <a:lnTo>
                      <a:pt x="0" y="564"/>
                    </a:lnTo>
                    <a:close/>
                  </a:path>
                </a:pathLst>
              </a:custGeom>
              <a:solidFill>
                <a:srgbClr val="FFC000"/>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281" name="Freeform 129">
                <a:extLst>
                  <a:ext uri="{FF2B5EF4-FFF2-40B4-BE49-F238E27FC236}">
                    <a16:creationId xmlns:a16="http://schemas.microsoft.com/office/drawing/2014/main" id="{F49A8DA1-0A70-4645-B571-6E5F8A28B03F}"/>
                  </a:ext>
                </a:extLst>
              </p:cNvPr>
              <p:cNvSpPr>
                <a:spLocks noEditPoints="1"/>
              </p:cNvSpPr>
              <p:nvPr/>
            </p:nvSpPr>
            <p:spPr bwMode="auto">
              <a:xfrm>
                <a:off x="6181272" y="1780910"/>
                <a:ext cx="385371" cy="504731"/>
              </a:xfrm>
              <a:custGeom>
                <a:avLst/>
                <a:gdLst>
                  <a:gd name="T0" fmla="*/ 0 w 497"/>
                  <a:gd name="T1" fmla="*/ 232 h 597"/>
                  <a:gd name="T2" fmla="*/ 19 w 497"/>
                  <a:gd name="T3" fmla="*/ 232 h 597"/>
                  <a:gd name="T4" fmla="*/ 19 w 497"/>
                  <a:gd name="T5" fmla="*/ 520 h 597"/>
                  <a:gd name="T6" fmla="*/ 0 w 497"/>
                  <a:gd name="T7" fmla="*/ 520 h 597"/>
                  <a:gd name="T8" fmla="*/ 0 w 497"/>
                  <a:gd name="T9" fmla="*/ 555 h 597"/>
                  <a:gd name="T10" fmla="*/ 497 w 497"/>
                  <a:gd name="T11" fmla="*/ 555 h 597"/>
                  <a:gd name="T12" fmla="*/ 497 w 497"/>
                  <a:gd name="T13" fmla="*/ 520 h 597"/>
                  <a:gd name="T14" fmla="*/ 479 w 497"/>
                  <a:gd name="T15" fmla="*/ 520 h 597"/>
                  <a:gd name="T16" fmla="*/ 479 w 497"/>
                  <a:gd name="T17" fmla="*/ 232 h 597"/>
                  <a:gd name="T18" fmla="*/ 497 w 497"/>
                  <a:gd name="T19" fmla="*/ 232 h 597"/>
                  <a:gd name="T20" fmla="*/ 497 w 497"/>
                  <a:gd name="T21" fmla="*/ 199 h 597"/>
                  <a:gd name="T22" fmla="*/ 0 w 497"/>
                  <a:gd name="T23" fmla="*/ 199 h 597"/>
                  <a:gd name="T24" fmla="*/ 0 w 497"/>
                  <a:gd name="T25" fmla="*/ 232 h 597"/>
                  <a:gd name="T26" fmla="*/ 85 w 497"/>
                  <a:gd name="T27" fmla="*/ 232 h 597"/>
                  <a:gd name="T28" fmla="*/ 149 w 497"/>
                  <a:gd name="T29" fmla="*/ 232 h 597"/>
                  <a:gd name="T30" fmla="*/ 149 w 497"/>
                  <a:gd name="T31" fmla="*/ 520 h 597"/>
                  <a:gd name="T32" fmla="*/ 85 w 497"/>
                  <a:gd name="T33" fmla="*/ 520 h 597"/>
                  <a:gd name="T34" fmla="*/ 85 w 497"/>
                  <a:gd name="T35" fmla="*/ 232 h 597"/>
                  <a:gd name="T36" fmla="*/ 217 w 497"/>
                  <a:gd name="T37" fmla="*/ 232 h 597"/>
                  <a:gd name="T38" fmla="*/ 281 w 497"/>
                  <a:gd name="T39" fmla="*/ 232 h 597"/>
                  <a:gd name="T40" fmla="*/ 281 w 497"/>
                  <a:gd name="T41" fmla="*/ 520 h 597"/>
                  <a:gd name="T42" fmla="*/ 217 w 497"/>
                  <a:gd name="T43" fmla="*/ 520 h 597"/>
                  <a:gd name="T44" fmla="*/ 217 w 497"/>
                  <a:gd name="T45" fmla="*/ 232 h 597"/>
                  <a:gd name="T46" fmla="*/ 411 w 497"/>
                  <a:gd name="T47" fmla="*/ 520 h 597"/>
                  <a:gd name="T48" fmla="*/ 347 w 497"/>
                  <a:gd name="T49" fmla="*/ 520 h 597"/>
                  <a:gd name="T50" fmla="*/ 347 w 497"/>
                  <a:gd name="T51" fmla="*/ 232 h 597"/>
                  <a:gd name="T52" fmla="*/ 411 w 497"/>
                  <a:gd name="T53" fmla="*/ 232 h 597"/>
                  <a:gd name="T54" fmla="*/ 411 w 497"/>
                  <a:gd name="T55" fmla="*/ 520 h 597"/>
                  <a:gd name="T56" fmla="*/ 248 w 497"/>
                  <a:gd name="T57" fmla="*/ 0 h 597"/>
                  <a:gd name="T58" fmla="*/ 0 w 497"/>
                  <a:gd name="T59" fmla="*/ 155 h 597"/>
                  <a:gd name="T60" fmla="*/ 0 w 497"/>
                  <a:gd name="T61" fmla="*/ 190 h 597"/>
                  <a:gd name="T62" fmla="*/ 497 w 497"/>
                  <a:gd name="T63" fmla="*/ 190 h 597"/>
                  <a:gd name="T64" fmla="*/ 497 w 497"/>
                  <a:gd name="T65" fmla="*/ 155 h 597"/>
                  <a:gd name="T66" fmla="*/ 248 w 497"/>
                  <a:gd name="T67" fmla="*/ 0 h 597"/>
                  <a:gd name="T68" fmla="*/ 53 w 497"/>
                  <a:gd name="T69" fmla="*/ 155 h 597"/>
                  <a:gd name="T70" fmla="*/ 248 w 497"/>
                  <a:gd name="T71" fmla="*/ 33 h 597"/>
                  <a:gd name="T72" fmla="*/ 444 w 497"/>
                  <a:gd name="T73" fmla="*/ 155 h 597"/>
                  <a:gd name="T74" fmla="*/ 53 w 497"/>
                  <a:gd name="T75" fmla="*/ 155 h 597"/>
                  <a:gd name="T76" fmla="*/ 0 w 497"/>
                  <a:gd name="T77" fmla="*/ 564 h 597"/>
                  <a:gd name="T78" fmla="*/ 497 w 497"/>
                  <a:gd name="T79" fmla="*/ 564 h 597"/>
                  <a:gd name="T80" fmla="*/ 497 w 497"/>
                  <a:gd name="T81" fmla="*/ 597 h 597"/>
                  <a:gd name="T82" fmla="*/ 0 w 497"/>
                  <a:gd name="T83" fmla="*/ 597 h 597"/>
                  <a:gd name="T84" fmla="*/ 0 w 497"/>
                  <a:gd name="T85" fmla="*/ 564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97" h="597">
                    <a:moveTo>
                      <a:pt x="0" y="232"/>
                    </a:moveTo>
                    <a:lnTo>
                      <a:pt x="19" y="232"/>
                    </a:lnTo>
                    <a:lnTo>
                      <a:pt x="19" y="520"/>
                    </a:lnTo>
                    <a:lnTo>
                      <a:pt x="0" y="520"/>
                    </a:lnTo>
                    <a:lnTo>
                      <a:pt x="0" y="555"/>
                    </a:lnTo>
                    <a:lnTo>
                      <a:pt x="497" y="555"/>
                    </a:lnTo>
                    <a:lnTo>
                      <a:pt x="497" y="520"/>
                    </a:lnTo>
                    <a:lnTo>
                      <a:pt x="479" y="520"/>
                    </a:lnTo>
                    <a:lnTo>
                      <a:pt x="479" y="232"/>
                    </a:lnTo>
                    <a:lnTo>
                      <a:pt x="497" y="232"/>
                    </a:lnTo>
                    <a:lnTo>
                      <a:pt x="497" y="199"/>
                    </a:lnTo>
                    <a:lnTo>
                      <a:pt x="0" y="199"/>
                    </a:lnTo>
                    <a:lnTo>
                      <a:pt x="0" y="232"/>
                    </a:lnTo>
                    <a:close/>
                    <a:moveTo>
                      <a:pt x="85" y="232"/>
                    </a:moveTo>
                    <a:lnTo>
                      <a:pt x="149" y="232"/>
                    </a:lnTo>
                    <a:lnTo>
                      <a:pt x="149" y="520"/>
                    </a:lnTo>
                    <a:lnTo>
                      <a:pt x="85" y="520"/>
                    </a:lnTo>
                    <a:lnTo>
                      <a:pt x="85" y="232"/>
                    </a:lnTo>
                    <a:close/>
                    <a:moveTo>
                      <a:pt x="217" y="232"/>
                    </a:moveTo>
                    <a:lnTo>
                      <a:pt x="281" y="232"/>
                    </a:lnTo>
                    <a:lnTo>
                      <a:pt x="281" y="520"/>
                    </a:lnTo>
                    <a:lnTo>
                      <a:pt x="217" y="520"/>
                    </a:lnTo>
                    <a:lnTo>
                      <a:pt x="217" y="232"/>
                    </a:lnTo>
                    <a:close/>
                    <a:moveTo>
                      <a:pt x="411" y="520"/>
                    </a:moveTo>
                    <a:lnTo>
                      <a:pt x="347" y="520"/>
                    </a:lnTo>
                    <a:lnTo>
                      <a:pt x="347" y="232"/>
                    </a:lnTo>
                    <a:lnTo>
                      <a:pt x="411" y="232"/>
                    </a:lnTo>
                    <a:lnTo>
                      <a:pt x="411" y="520"/>
                    </a:lnTo>
                    <a:close/>
                    <a:moveTo>
                      <a:pt x="248" y="0"/>
                    </a:moveTo>
                    <a:lnTo>
                      <a:pt x="0" y="155"/>
                    </a:lnTo>
                    <a:lnTo>
                      <a:pt x="0" y="190"/>
                    </a:lnTo>
                    <a:lnTo>
                      <a:pt x="497" y="190"/>
                    </a:lnTo>
                    <a:lnTo>
                      <a:pt x="497" y="155"/>
                    </a:lnTo>
                    <a:lnTo>
                      <a:pt x="248" y="0"/>
                    </a:lnTo>
                    <a:close/>
                    <a:moveTo>
                      <a:pt x="53" y="155"/>
                    </a:moveTo>
                    <a:lnTo>
                      <a:pt x="248" y="33"/>
                    </a:lnTo>
                    <a:lnTo>
                      <a:pt x="444" y="155"/>
                    </a:lnTo>
                    <a:lnTo>
                      <a:pt x="53" y="155"/>
                    </a:lnTo>
                    <a:close/>
                    <a:moveTo>
                      <a:pt x="0" y="564"/>
                    </a:moveTo>
                    <a:lnTo>
                      <a:pt x="497" y="564"/>
                    </a:lnTo>
                    <a:lnTo>
                      <a:pt x="497" y="597"/>
                    </a:lnTo>
                    <a:lnTo>
                      <a:pt x="0" y="597"/>
                    </a:lnTo>
                    <a:lnTo>
                      <a:pt x="0" y="564"/>
                    </a:lnTo>
                    <a:close/>
                  </a:path>
                </a:pathLst>
              </a:custGeom>
              <a:solidFill>
                <a:srgbClr val="FFC000"/>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282" name="Freeform 129">
                <a:extLst>
                  <a:ext uri="{FF2B5EF4-FFF2-40B4-BE49-F238E27FC236}">
                    <a16:creationId xmlns:a16="http://schemas.microsoft.com/office/drawing/2014/main" id="{E93F37D2-E9CB-4BC7-969D-ADBF62199E79}"/>
                  </a:ext>
                </a:extLst>
              </p:cNvPr>
              <p:cNvSpPr>
                <a:spLocks noEditPoints="1"/>
              </p:cNvSpPr>
              <p:nvPr/>
            </p:nvSpPr>
            <p:spPr bwMode="auto">
              <a:xfrm>
                <a:off x="5753651" y="1785762"/>
                <a:ext cx="385371" cy="504731"/>
              </a:xfrm>
              <a:custGeom>
                <a:avLst/>
                <a:gdLst>
                  <a:gd name="T0" fmla="*/ 0 w 497"/>
                  <a:gd name="T1" fmla="*/ 232 h 597"/>
                  <a:gd name="T2" fmla="*/ 19 w 497"/>
                  <a:gd name="T3" fmla="*/ 232 h 597"/>
                  <a:gd name="T4" fmla="*/ 19 w 497"/>
                  <a:gd name="T5" fmla="*/ 520 h 597"/>
                  <a:gd name="T6" fmla="*/ 0 w 497"/>
                  <a:gd name="T7" fmla="*/ 520 h 597"/>
                  <a:gd name="T8" fmla="*/ 0 w 497"/>
                  <a:gd name="T9" fmla="*/ 555 h 597"/>
                  <a:gd name="T10" fmla="*/ 497 w 497"/>
                  <a:gd name="T11" fmla="*/ 555 h 597"/>
                  <a:gd name="T12" fmla="*/ 497 w 497"/>
                  <a:gd name="T13" fmla="*/ 520 h 597"/>
                  <a:gd name="T14" fmla="*/ 479 w 497"/>
                  <a:gd name="T15" fmla="*/ 520 h 597"/>
                  <a:gd name="T16" fmla="*/ 479 w 497"/>
                  <a:gd name="T17" fmla="*/ 232 h 597"/>
                  <a:gd name="T18" fmla="*/ 497 w 497"/>
                  <a:gd name="T19" fmla="*/ 232 h 597"/>
                  <a:gd name="T20" fmla="*/ 497 w 497"/>
                  <a:gd name="T21" fmla="*/ 199 h 597"/>
                  <a:gd name="T22" fmla="*/ 0 w 497"/>
                  <a:gd name="T23" fmla="*/ 199 h 597"/>
                  <a:gd name="T24" fmla="*/ 0 w 497"/>
                  <a:gd name="T25" fmla="*/ 232 h 597"/>
                  <a:gd name="T26" fmla="*/ 85 w 497"/>
                  <a:gd name="T27" fmla="*/ 232 h 597"/>
                  <a:gd name="T28" fmla="*/ 149 w 497"/>
                  <a:gd name="T29" fmla="*/ 232 h 597"/>
                  <a:gd name="T30" fmla="*/ 149 w 497"/>
                  <a:gd name="T31" fmla="*/ 520 h 597"/>
                  <a:gd name="T32" fmla="*/ 85 w 497"/>
                  <a:gd name="T33" fmla="*/ 520 h 597"/>
                  <a:gd name="T34" fmla="*/ 85 w 497"/>
                  <a:gd name="T35" fmla="*/ 232 h 597"/>
                  <a:gd name="T36" fmla="*/ 217 w 497"/>
                  <a:gd name="T37" fmla="*/ 232 h 597"/>
                  <a:gd name="T38" fmla="*/ 281 w 497"/>
                  <a:gd name="T39" fmla="*/ 232 h 597"/>
                  <a:gd name="T40" fmla="*/ 281 w 497"/>
                  <a:gd name="T41" fmla="*/ 520 h 597"/>
                  <a:gd name="T42" fmla="*/ 217 w 497"/>
                  <a:gd name="T43" fmla="*/ 520 h 597"/>
                  <a:gd name="T44" fmla="*/ 217 w 497"/>
                  <a:gd name="T45" fmla="*/ 232 h 597"/>
                  <a:gd name="T46" fmla="*/ 411 w 497"/>
                  <a:gd name="T47" fmla="*/ 520 h 597"/>
                  <a:gd name="T48" fmla="*/ 347 w 497"/>
                  <a:gd name="T49" fmla="*/ 520 h 597"/>
                  <a:gd name="T50" fmla="*/ 347 w 497"/>
                  <a:gd name="T51" fmla="*/ 232 h 597"/>
                  <a:gd name="T52" fmla="*/ 411 w 497"/>
                  <a:gd name="T53" fmla="*/ 232 h 597"/>
                  <a:gd name="T54" fmla="*/ 411 w 497"/>
                  <a:gd name="T55" fmla="*/ 520 h 597"/>
                  <a:gd name="T56" fmla="*/ 248 w 497"/>
                  <a:gd name="T57" fmla="*/ 0 h 597"/>
                  <a:gd name="T58" fmla="*/ 0 w 497"/>
                  <a:gd name="T59" fmla="*/ 155 h 597"/>
                  <a:gd name="T60" fmla="*/ 0 w 497"/>
                  <a:gd name="T61" fmla="*/ 190 h 597"/>
                  <a:gd name="T62" fmla="*/ 497 w 497"/>
                  <a:gd name="T63" fmla="*/ 190 h 597"/>
                  <a:gd name="T64" fmla="*/ 497 w 497"/>
                  <a:gd name="T65" fmla="*/ 155 h 597"/>
                  <a:gd name="T66" fmla="*/ 248 w 497"/>
                  <a:gd name="T67" fmla="*/ 0 h 597"/>
                  <a:gd name="T68" fmla="*/ 53 w 497"/>
                  <a:gd name="T69" fmla="*/ 155 h 597"/>
                  <a:gd name="T70" fmla="*/ 248 w 497"/>
                  <a:gd name="T71" fmla="*/ 33 h 597"/>
                  <a:gd name="T72" fmla="*/ 444 w 497"/>
                  <a:gd name="T73" fmla="*/ 155 h 597"/>
                  <a:gd name="T74" fmla="*/ 53 w 497"/>
                  <a:gd name="T75" fmla="*/ 155 h 597"/>
                  <a:gd name="T76" fmla="*/ 0 w 497"/>
                  <a:gd name="T77" fmla="*/ 564 h 597"/>
                  <a:gd name="T78" fmla="*/ 497 w 497"/>
                  <a:gd name="T79" fmla="*/ 564 h 597"/>
                  <a:gd name="T80" fmla="*/ 497 w 497"/>
                  <a:gd name="T81" fmla="*/ 597 h 597"/>
                  <a:gd name="T82" fmla="*/ 0 w 497"/>
                  <a:gd name="T83" fmla="*/ 597 h 597"/>
                  <a:gd name="T84" fmla="*/ 0 w 497"/>
                  <a:gd name="T85" fmla="*/ 564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97" h="597">
                    <a:moveTo>
                      <a:pt x="0" y="232"/>
                    </a:moveTo>
                    <a:lnTo>
                      <a:pt x="19" y="232"/>
                    </a:lnTo>
                    <a:lnTo>
                      <a:pt x="19" y="520"/>
                    </a:lnTo>
                    <a:lnTo>
                      <a:pt x="0" y="520"/>
                    </a:lnTo>
                    <a:lnTo>
                      <a:pt x="0" y="555"/>
                    </a:lnTo>
                    <a:lnTo>
                      <a:pt x="497" y="555"/>
                    </a:lnTo>
                    <a:lnTo>
                      <a:pt x="497" y="520"/>
                    </a:lnTo>
                    <a:lnTo>
                      <a:pt x="479" y="520"/>
                    </a:lnTo>
                    <a:lnTo>
                      <a:pt x="479" y="232"/>
                    </a:lnTo>
                    <a:lnTo>
                      <a:pt x="497" y="232"/>
                    </a:lnTo>
                    <a:lnTo>
                      <a:pt x="497" y="199"/>
                    </a:lnTo>
                    <a:lnTo>
                      <a:pt x="0" y="199"/>
                    </a:lnTo>
                    <a:lnTo>
                      <a:pt x="0" y="232"/>
                    </a:lnTo>
                    <a:close/>
                    <a:moveTo>
                      <a:pt x="85" y="232"/>
                    </a:moveTo>
                    <a:lnTo>
                      <a:pt x="149" y="232"/>
                    </a:lnTo>
                    <a:lnTo>
                      <a:pt x="149" y="520"/>
                    </a:lnTo>
                    <a:lnTo>
                      <a:pt x="85" y="520"/>
                    </a:lnTo>
                    <a:lnTo>
                      <a:pt x="85" y="232"/>
                    </a:lnTo>
                    <a:close/>
                    <a:moveTo>
                      <a:pt x="217" y="232"/>
                    </a:moveTo>
                    <a:lnTo>
                      <a:pt x="281" y="232"/>
                    </a:lnTo>
                    <a:lnTo>
                      <a:pt x="281" y="520"/>
                    </a:lnTo>
                    <a:lnTo>
                      <a:pt x="217" y="520"/>
                    </a:lnTo>
                    <a:lnTo>
                      <a:pt x="217" y="232"/>
                    </a:lnTo>
                    <a:close/>
                    <a:moveTo>
                      <a:pt x="411" y="520"/>
                    </a:moveTo>
                    <a:lnTo>
                      <a:pt x="347" y="520"/>
                    </a:lnTo>
                    <a:lnTo>
                      <a:pt x="347" y="232"/>
                    </a:lnTo>
                    <a:lnTo>
                      <a:pt x="411" y="232"/>
                    </a:lnTo>
                    <a:lnTo>
                      <a:pt x="411" y="520"/>
                    </a:lnTo>
                    <a:close/>
                    <a:moveTo>
                      <a:pt x="248" y="0"/>
                    </a:moveTo>
                    <a:lnTo>
                      <a:pt x="0" y="155"/>
                    </a:lnTo>
                    <a:lnTo>
                      <a:pt x="0" y="190"/>
                    </a:lnTo>
                    <a:lnTo>
                      <a:pt x="497" y="190"/>
                    </a:lnTo>
                    <a:lnTo>
                      <a:pt x="497" y="155"/>
                    </a:lnTo>
                    <a:lnTo>
                      <a:pt x="248" y="0"/>
                    </a:lnTo>
                    <a:close/>
                    <a:moveTo>
                      <a:pt x="53" y="155"/>
                    </a:moveTo>
                    <a:lnTo>
                      <a:pt x="248" y="33"/>
                    </a:lnTo>
                    <a:lnTo>
                      <a:pt x="444" y="155"/>
                    </a:lnTo>
                    <a:lnTo>
                      <a:pt x="53" y="155"/>
                    </a:lnTo>
                    <a:close/>
                    <a:moveTo>
                      <a:pt x="0" y="564"/>
                    </a:moveTo>
                    <a:lnTo>
                      <a:pt x="497" y="564"/>
                    </a:lnTo>
                    <a:lnTo>
                      <a:pt x="497" y="597"/>
                    </a:lnTo>
                    <a:lnTo>
                      <a:pt x="0" y="597"/>
                    </a:lnTo>
                    <a:lnTo>
                      <a:pt x="0" y="564"/>
                    </a:lnTo>
                    <a:close/>
                  </a:path>
                </a:pathLst>
              </a:custGeom>
              <a:solidFill>
                <a:srgbClr val="FFC000"/>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283" name="Freeform 129">
                <a:extLst>
                  <a:ext uri="{FF2B5EF4-FFF2-40B4-BE49-F238E27FC236}">
                    <a16:creationId xmlns:a16="http://schemas.microsoft.com/office/drawing/2014/main" id="{F5735C06-04E6-4786-8D54-214734069249}"/>
                  </a:ext>
                </a:extLst>
              </p:cNvPr>
              <p:cNvSpPr>
                <a:spLocks noEditPoints="1"/>
              </p:cNvSpPr>
              <p:nvPr/>
            </p:nvSpPr>
            <p:spPr bwMode="auto">
              <a:xfrm>
                <a:off x="5305098" y="1780911"/>
                <a:ext cx="385371" cy="504731"/>
              </a:xfrm>
              <a:custGeom>
                <a:avLst/>
                <a:gdLst>
                  <a:gd name="T0" fmla="*/ 0 w 497"/>
                  <a:gd name="T1" fmla="*/ 232 h 597"/>
                  <a:gd name="T2" fmla="*/ 19 w 497"/>
                  <a:gd name="T3" fmla="*/ 232 h 597"/>
                  <a:gd name="T4" fmla="*/ 19 w 497"/>
                  <a:gd name="T5" fmla="*/ 520 h 597"/>
                  <a:gd name="T6" fmla="*/ 0 w 497"/>
                  <a:gd name="T7" fmla="*/ 520 h 597"/>
                  <a:gd name="T8" fmla="*/ 0 w 497"/>
                  <a:gd name="T9" fmla="*/ 555 h 597"/>
                  <a:gd name="T10" fmla="*/ 497 w 497"/>
                  <a:gd name="T11" fmla="*/ 555 h 597"/>
                  <a:gd name="T12" fmla="*/ 497 w 497"/>
                  <a:gd name="T13" fmla="*/ 520 h 597"/>
                  <a:gd name="T14" fmla="*/ 479 w 497"/>
                  <a:gd name="T15" fmla="*/ 520 h 597"/>
                  <a:gd name="T16" fmla="*/ 479 w 497"/>
                  <a:gd name="T17" fmla="*/ 232 h 597"/>
                  <a:gd name="T18" fmla="*/ 497 w 497"/>
                  <a:gd name="T19" fmla="*/ 232 h 597"/>
                  <a:gd name="T20" fmla="*/ 497 w 497"/>
                  <a:gd name="T21" fmla="*/ 199 h 597"/>
                  <a:gd name="T22" fmla="*/ 0 w 497"/>
                  <a:gd name="T23" fmla="*/ 199 h 597"/>
                  <a:gd name="T24" fmla="*/ 0 w 497"/>
                  <a:gd name="T25" fmla="*/ 232 h 597"/>
                  <a:gd name="T26" fmla="*/ 85 w 497"/>
                  <a:gd name="T27" fmla="*/ 232 h 597"/>
                  <a:gd name="T28" fmla="*/ 149 w 497"/>
                  <a:gd name="T29" fmla="*/ 232 h 597"/>
                  <a:gd name="T30" fmla="*/ 149 w 497"/>
                  <a:gd name="T31" fmla="*/ 520 h 597"/>
                  <a:gd name="T32" fmla="*/ 85 w 497"/>
                  <a:gd name="T33" fmla="*/ 520 h 597"/>
                  <a:gd name="T34" fmla="*/ 85 w 497"/>
                  <a:gd name="T35" fmla="*/ 232 h 597"/>
                  <a:gd name="T36" fmla="*/ 217 w 497"/>
                  <a:gd name="T37" fmla="*/ 232 h 597"/>
                  <a:gd name="T38" fmla="*/ 281 w 497"/>
                  <a:gd name="T39" fmla="*/ 232 h 597"/>
                  <a:gd name="T40" fmla="*/ 281 w 497"/>
                  <a:gd name="T41" fmla="*/ 520 h 597"/>
                  <a:gd name="T42" fmla="*/ 217 w 497"/>
                  <a:gd name="T43" fmla="*/ 520 h 597"/>
                  <a:gd name="T44" fmla="*/ 217 w 497"/>
                  <a:gd name="T45" fmla="*/ 232 h 597"/>
                  <a:gd name="T46" fmla="*/ 411 w 497"/>
                  <a:gd name="T47" fmla="*/ 520 h 597"/>
                  <a:gd name="T48" fmla="*/ 347 w 497"/>
                  <a:gd name="T49" fmla="*/ 520 h 597"/>
                  <a:gd name="T50" fmla="*/ 347 w 497"/>
                  <a:gd name="T51" fmla="*/ 232 h 597"/>
                  <a:gd name="T52" fmla="*/ 411 w 497"/>
                  <a:gd name="T53" fmla="*/ 232 h 597"/>
                  <a:gd name="T54" fmla="*/ 411 w 497"/>
                  <a:gd name="T55" fmla="*/ 520 h 597"/>
                  <a:gd name="T56" fmla="*/ 248 w 497"/>
                  <a:gd name="T57" fmla="*/ 0 h 597"/>
                  <a:gd name="T58" fmla="*/ 0 w 497"/>
                  <a:gd name="T59" fmla="*/ 155 h 597"/>
                  <a:gd name="T60" fmla="*/ 0 w 497"/>
                  <a:gd name="T61" fmla="*/ 190 h 597"/>
                  <a:gd name="T62" fmla="*/ 497 w 497"/>
                  <a:gd name="T63" fmla="*/ 190 h 597"/>
                  <a:gd name="T64" fmla="*/ 497 w 497"/>
                  <a:gd name="T65" fmla="*/ 155 h 597"/>
                  <a:gd name="T66" fmla="*/ 248 w 497"/>
                  <a:gd name="T67" fmla="*/ 0 h 597"/>
                  <a:gd name="T68" fmla="*/ 53 w 497"/>
                  <a:gd name="T69" fmla="*/ 155 h 597"/>
                  <a:gd name="T70" fmla="*/ 248 w 497"/>
                  <a:gd name="T71" fmla="*/ 33 h 597"/>
                  <a:gd name="T72" fmla="*/ 444 w 497"/>
                  <a:gd name="T73" fmla="*/ 155 h 597"/>
                  <a:gd name="T74" fmla="*/ 53 w 497"/>
                  <a:gd name="T75" fmla="*/ 155 h 597"/>
                  <a:gd name="T76" fmla="*/ 0 w 497"/>
                  <a:gd name="T77" fmla="*/ 564 h 597"/>
                  <a:gd name="T78" fmla="*/ 497 w 497"/>
                  <a:gd name="T79" fmla="*/ 564 h 597"/>
                  <a:gd name="T80" fmla="*/ 497 w 497"/>
                  <a:gd name="T81" fmla="*/ 597 h 597"/>
                  <a:gd name="T82" fmla="*/ 0 w 497"/>
                  <a:gd name="T83" fmla="*/ 597 h 597"/>
                  <a:gd name="T84" fmla="*/ 0 w 497"/>
                  <a:gd name="T85" fmla="*/ 564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97" h="597">
                    <a:moveTo>
                      <a:pt x="0" y="232"/>
                    </a:moveTo>
                    <a:lnTo>
                      <a:pt x="19" y="232"/>
                    </a:lnTo>
                    <a:lnTo>
                      <a:pt x="19" y="520"/>
                    </a:lnTo>
                    <a:lnTo>
                      <a:pt x="0" y="520"/>
                    </a:lnTo>
                    <a:lnTo>
                      <a:pt x="0" y="555"/>
                    </a:lnTo>
                    <a:lnTo>
                      <a:pt x="497" y="555"/>
                    </a:lnTo>
                    <a:lnTo>
                      <a:pt x="497" y="520"/>
                    </a:lnTo>
                    <a:lnTo>
                      <a:pt x="479" y="520"/>
                    </a:lnTo>
                    <a:lnTo>
                      <a:pt x="479" y="232"/>
                    </a:lnTo>
                    <a:lnTo>
                      <a:pt x="497" y="232"/>
                    </a:lnTo>
                    <a:lnTo>
                      <a:pt x="497" y="199"/>
                    </a:lnTo>
                    <a:lnTo>
                      <a:pt x="0" y="199"/>
                    </a:lnTo>
                    <a:lnTo>
                      <a:pt x="0" y="232"/>
                    </a:lnTo>
                    <a:close/>
                    <a:moveTo>
                      <a:pt x="85" y="232"/>
                    </a:moveTo>
                    <a:lnTo>
                      <a:pt x="149" y="232"/>
                    </a:lnTo>
                    <a:lnTo>
                      <a:pt x="149" y="520"/>
                    </a:lnTo>
                    <a:lnTo>
                      <a:pt x="85" y="520"/>
                    </a:lnTo>
                    <a:lnTo>
                      <a:pt x="85" y="232"/>
                    </a:lnTo>
                    <a:close/>
                    <a:moveTo>
                      <a:pt x="217" y="232"/>
                    </a:moveTo>
                    <a:lnTo>
                      <a:pt x="281" y="232"/>
                    </a:lnTo>
                    <a:lnTo>
                      <a:pt x="281" y="520"/>
                    </a:lnTo>
                    <a:lnTo>
                      <a:pt x="217" y="520"/>
                    </a:lnTo>
                    <a:lnTo>
                      <a:pt x="217" y="232"/>
                    </a:lnTo>
                    <a:close/>
                    <a:moveTo>
                      <a:pt x="411" y="520"/>
                    </a:moveTo>
                    <a:lnTo>
                      <a:pt x="347" y="520"/>
                    </a:lnTo>
                    <a:lnTo>
                      <a:pt x="347" y="232"/>
                    </a:lnTo>
                    <a:lnTo>
                      <a:pt x="411" y="232"/>
                    </a:lnTo>
                    <a:lnTo>
                      <a:pt x="411" y="520"/>
                    </a:lnTo>
                    <a:close/>
                    <a:moveTo>
                      <a:pt x="248" y="0"/>
                    </a:moveTo>
                    <a:lnTo>
                      <a:pt x="0" y="155"/>
                    </a:lnTo>
                    <a:lnTo>
                      <a:pt x="0" y="190"/>
                    </a:lnTo>
                    <a:lnTo>
                      <a:pt x="497" y="190"/>
                    </a:lnTo>
                    <a:lnTo>
                      <a:pt x="497" y="155"/>
                    </a:lnTo>
                    <a:lnTo>
                      <a:pt x="248" y="0"/>
                    </a:lnTo>
                    <a:close/>
                    <a:moveTo>
                      <a:pt x="53" y="155"/>
                    </a:moveTo>
                    <a:lnTo>
                      <a:pt x="248" y="33"/>
                    </a:lnTo>
                    <a:lnTo>
                      <a:pt x="444" y="155"/>
                    </a:lnTo>
                    <a:lnTo>
                      <a:pt x="53" y="155"/>
                    </a:lnTo>
                    <a:close/>
                    <a:moveTo>
                      <a:pt x="0" y="564"/>
                    </a:moveTo>
                    <a:lnTo>
                      <a:pt x="497" y="564"/>
                    </a:lnTo>
                    <a:lnTo>
                      <a:pt x="497" y="597"/>
                    </a:lnTo>
                    <a:lnTo>
                      <a:pt x="0" y="597"/>
                    </a:lnTo>
                    <a:lnTo>
                      <a:pt x="0" y="564"/>
                    </a:lnTo>
                    <a:close/>
                  </a:path>
                </a:pathLst>
              </a:custGeom>
              <a:solidFill>
                <a:srgbClr val="FFC000"/>
              </a:solidFill>
              <a:ln>
                <a:noFill/>
              </a:ln>
              <a:extLst/>
            </p:spPr>
            <p:txBody>
              <a:bodyPr vert="horz" wrap="square" lIns="91440" tIns="45720" rIns="91440" bIns="45720" numCol="1" anchor="t" anchorCtr="0" compatLnSpc="1">
                <a:prstTxWarp prst="textNoShape">
                  <a:avLst/>
                </a:prstTxWarp>
              </a:bodyPr>
              <a:lstStyle/>
              <a:p>
                <a:endParaRPr lang="en-US" dirty="0"/>
              </a:p>
            </p:txBody>
          </p:sp>
        </p:grpSp>
      </p:grpSp>
      <p:sp>
        <p:nvSpPr>
          <p:cNvPr id="284" name="TextBox 283">
            <a:extLst>
              <a:ext uri="{FF2B5EF4-FFF2-40B4-BE49-F238E27FC236}">
                <a16:creationId xmlns:a16="http://schemas.microsoft.com/office/drawing/2014/main" id="{D2479F15-B2B5-4E6F-9FD4-FB34B02362F9}"/>
              </a:ext>
            </a:extLst>
          </p:cNvPr>
          <p:cNvSpPr txBox="1"/>
          <p:nvPr/>
        </p:nvSpPr>
        <p:spPr>
          <a:xfrm>
            <a:off x="4527875" y="1573877"/>
            <a:ext cx="2404780" cy="369289"/>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From </a:t>
            </a:r>
            <a:r>
              <a:rPr lang="en-US" b="1" dirty="0">
                <a:latin typeface="Arial" panose="020B0604020202020204" pitchFamily="34" charset="0"/>
                <a:cs typeface="Arial" panose="020B0604020202020204" pitchFamily="34" charset="0"/>
              </a:rPr>
              <a:t>20</a:t>
            </a:r>
            <a:r>
              <a:rPr lang="en-US" dirty="0">
                <a:latin typeface="Arial" panose="020B0604020202020204" pitchFamily="34" charset="0"/>
                <a:cs typeface="Arial" panose="020B0604020202020204" pitchFamily="34" charset="0"/>
              </a:rPr>
              <a:t> Agencies</a:t>
            </a:r>
          </a:p>
        </p:txBody>
      </p:sp>
      <p:grpSp>
        <p:nvGrpSpPr>
          <p:cNvPr id="285" name="Group 284">
            <a:extLst>
              <a:ext uri="{FF2B5EF4-FFF2-40B4-BE49-F238E27FC236}">
                <a16:creationId xmlns:a16="http://schemas.microsoft.com/office/drawing/2014/main" id="{B96B7CDD-2B1F-4439-ABBB-E6DCC39A92DA}"/>
              </a:ext>
            </a:extLst>
          </p:cNvPr>
          <p:cNvGrpSpPr/>
          <p:nvPr/>
        </p:nvGrpSpPr>
        <p:grpSpPr>
          <a:xfrm>
            <a:off x="9986861" y="2330199"/>
            <a:ext cx="930275" cy="889000"/>
            <a:chOff x="5861051" y="738188"/>
            <a:chExt cx="930275" cy="889000"/>
          </a:xfrm>
          <a:solidFill>
            <a:srgbClr val="092F57"/>
          </a:solidFill>
        </p:grpSpPr>
        <p:sp>
          <p:nvSpPr>
            <p:cNvPr id="286" name="Freeform 38">
              <a:extLst>
                <a:ext uri="{FF2B5EF4-FFF2-40B4-BE49-F238E27FC236}">
                  <a16:creationId xmlns:a16="http://schemas.microsoft.com/office/drawing/2014/main" id="{FA2ECCD8-EA17-45FB-B835-AB1CC64CDF7E}"/>
                </a:ext>
              </a:extLst>
            </p:cNvPr>
            <p:cNvSpPr>
              <a:spLocks/>
            </p:cNvSpPr>
            <p:nvPr/>
          </p:nvSpPr>
          <p:spPr bwMode="auto">
            <a:xfrm>
              <a:off x="6230938" y="939800"/>
              <a:ext cx="449263" cy="20638"/>
            </a:xfrm>
            <a:custGeom>
              <a:avLst/>
              <a:gdLst>
                <a:gd name="T0" fmla="*/ 5 w 240"/>
                <a:gd name="T1" fmla="*/ 0 h 11"/>
                <a:gd name="T2" fmla="*/ 0 w 240"/>
                <a:gd name="T3" fmla="*/ 5 h 11"/>
                <a:gd name="T4" fmla="*/ 5 w 240"/>
                <a:gd name="T5" fmla="*/ 11 h 11"/>
                <a:gd name="T6" fmla="*/ 234 w 240"/>
                <a:gd name="T7" fmla="*/ 11 h 11"/>
                <a:gd name="T8" fmla="*/ 240 w 240"/>
                <a:gd name="T9" fmla="*/ 5 h 11"/>
                <a:gd name="T10" fmla="*/ 234 w 240"/>
                <a:gd name="T11" fmla="*/ 0 h 11"/>
                <a:gd name="T12" fmla="*/ 5 w 240"/>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240" h="11">
                  <a:moveTo>
                    <a:pt x="5" y="0"/>
                  </a:moveTo>
                  <a:cubicBezTo>
                    <a:pt x="2" y="0"/>
                    <a:pt x="0" y="2"/>
                    <a:pt x="0" y="5"/>
                  </a:cubicBezTo>
                  <a:cubicBezTo>
                    <a:pt x="0" y="9"/>
                    <a:pt x="2" y="11"/>
                    <a:pt x="5" y="11"/>
                  </a:cubicBezTo>
                  <a:cubicBezTo>
                    <a:pt x="234" y="11"/>
                    <a:pt x="234" y="11"/>
                    <a:pt x="234" y="11"/>
                  </a:cubicBezTo>
                  <a:cubicBezTo>
                    <a:pt x="237" y="11"/>
                    <a:pt x="240" y="9"/>
                    <a:pt x="240" y="5"/>
                  </a:cubicBezTo>
                  <a:cubicBezTo>
                    <a:pt x="240" y="2"/>
                    <a:pt x="237" y="0"/>
                    <a:pt x="234" y="0"/>
                  </a:cubicBez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7" name="Freeform 39">
              <a:extLst>
                <a:ext uri="{FF2B5EF4-FFF2-40B4-BE49-F238E27FC236}">
                  <a16:creationId xmlns:a16="http://schemas.microsoft.com/office/drawing/2014/main" id="{4BB0B132-255E-4FF9-924C-351BE0C26762}"/>
                </a:ext>
              </a:extLst>
            </p:cNvPr>
            <p:cNvSpPr>
              <a:spLocks/>
            </p:cNvSpPr>
            <p:nvPr/>
          </p:nvSpPr>
          <p:spPr bwMode="auto">
            <a:xfrm>
              <a:off x="6230938" y="996950"/>
              <a:ext cx="449263" cy="22225"/>
            </a:xfrm>
            <a:custGeom>
              <a:avLst/>
              <a:gdLst>
                <a:gd name="T0" fmla="*/ 5 w 240"/>
                <a:gd name="T1" fmla="*/ 0 h 12"/>
                <a:gd name="T2" fmla="*/ 0 w 240"/>
                <a:gd name="T3" fmla="*/ 6 h 12"/>
                <a:gd name="T4" fmla="*/ 5 w 240"/>
                <a:gd name="T5" fmla="*/ 12 h 12"/>
                <a:gd name="T6" fmla="*/ 234 w 240"/>
                <a:gd name="T7" fmla="*/ 12 h 12"/>
                <a:gd name="T8" fmla="*/ 240 w 240"/>
                <a:gd name="T9" fmla="*/ 6 h 12"/>
                <a:gd name="T10" fmla="*/ 234 w 240"/>
                <a:gd name="T11" fmla="*/ 0 h 12"/>
                <a:gd name="T12" fmla="*/ 5 w 240"/>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240" h="12">
                  <a:moveTo>
                    <a:pt x="5" y="0"/>
                  </a:moveTo>
                  <a:cubicBezTo>
                    <a:pt x="2" y="0"/>
                    <a:pt x="0" y="3"/>
                    <a:pt x="0" y="6"/>
                  </a:cubicBezTo>
                  <a:cubicBezTo>
                    <a:pt x="0" y="9"/>
                    <a:pt x="2" y="12"/>
                    <a:pt x="5" y="12"/>
                  </a:cubicBezTo>
                  <a:cubicBezTo>
                    <a:pt x="234" y="12"/>
                    <a:pt x="234" y="12"/>
                    <a:pt x="234" y="12"/>
                  </a:cubicBezTo>
                  <a:cubicBezTo>
                    <a:pt x="237" y="12"/>
                    <a:pt x="240" y="9"/>
                    <a:pt x="240" y="6"/>
                  </a:cubicBezTo>
                  <a:cubicBezTo>
                    <a:pt x="240" y="3"/>
                    <a:pt x="237" y="0"/>
                    <a:pt x="234" y="0"/>
                  </a:cubicBez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8" name="Freeform 40">
              <a:extLst>
                <a:ext uri="{FF2B5EF4-FFF2-40B4-BE49-F238E27FC236}">
                  <a16:creationId xmlns:a16="http://schemas.microsoft.com/office/drawing/2014/main" id="{18A225F7-196D-4476-81E6-E65418C3A3FB}"/>
                </a:ext>
              </a:extLst>
            </p:cNvPr>
            <p:cNvSpPr>
              <a:spLocks noEditPoints="1"/>
            </p:cNvSpPr>
            <p:nvPr/>
          </p:nvSpPr>
          <p:spPr bwMode="auto">
            <a:xfrm>
              <a:off x="6119813" y="738188"/>
              <a:ext cx="671513" cy="865188"/>
            </a:xfrm>
            <a:custGeom>
              <a:avLst/>
              <a:gdLst>
                <a:gd name="T0" fmla="*/ 299 w 358"/>
                <a:gd name="T1" fmla="*/ 175 h 461"/>
                <a:gd name="T2" fmla="*/ 293 w 358"/>
                <a:gd name="T3" fmla="*/ 169 h 461"/>
                <a:gd name="T4" fmla="*/ 64 w 358"/>
                <a:gd name="T5" fmla="*/ 169 h 461"/>
                <a:gd name="T6" fmla="*/ 61 w 358"/>
                <a:gd name="T7" fmla="*/ 170 h 461"/>
                <a:gd name="T8" fmla="*/ 85 w 358"/>
                <a:gd name="T9" fmla="*/ 181 h 461"/>
                <a:gd name="T10" fmla="*/ 293 w 358"/>
                <a:gd name="T11" fmla="*/ 181 h 461"/>
                <a:gd name="T12" fmla="*/ 299 w 358"/>
                <a:gd name="T13" fmla="*/ 175 h 461"/>
                <a:gd name="T14" fmla="*/ 317 w 358"/>
                <a:gd name="T15" fmla="*/ 0 h 461"/>
                <a:gd name="T16" fmla="*/ 40 w 358"/>
                <a:gd name="T17" fmla="*/ 0 h 461"/>
                <a:gd name="T18" fmla="*/ 0 w 358"/>
                <a:gd name="T19" fmla="*/ 40 h 461"/>
                <a:gd name="T20" fmla="*/ 0 w 358"/>
                <a:gd name="T21" fmla="*/ 163 h 461"/>
                <a:gd name="T22" fmla="*/ 10 w 358"/>
                <a:gd name="T23" fmla="*/ 162 h 461"/>
                <a:gd name="T24" fmla="*/ 19 w 358"/>
                <a:gd name="T25" fmla="*/ 163 h 461"/>
                <a:gd name="T26" fmla="*/ 19 w 358"/>
                <a:gd name="T27" fmla="*/ 40 h 461"/>
                <a:gd name="T28" fmla="*/ 40 w 358"/>
                <a:gd name="T29" fmla="*/ 19 h 461"/>
                <a:gd name="T30" fmla="*/ 317 w 358"/>
                <a:gd name="T31" fmla="*/ 19 h 461"/>
                <a:gd name="T32" fmla="*/ 338 w 358"/>
                <a:gd name="T33" fmla="*/ 40 h 461"/>
                <a:gd name="T34" fmla="*/ 338 w 358"/>
                <a:gd name="T35" fmla="*/ 421 h 461"/>
                <a:gd name="T36" fmla="*/ 317 w 358"/>
                <a:gd name="T37" fmla="*/ 442 h 461"/>
                <a:gd name="T38" fmla="*/ 127 w 358"/>
                <a:gd name="T39" fmla="*/ 442 h 461"/>
                <a:gd name="T40" fmla="*/ 104 w 358"/>
                <a:gd name="T41" fmla="*/ 461 h 461"/>
                <a:gd name="T42" fmla="*/ 317 w 358"/>
                <a:gd name="T43" fmla="*/ 461 h 461"/>
                <a:gd name="T44" fmla="*/ 358 w 358"/>
                <a:gd name="T45" fmla="*/ 421 h 461"/>
                <a:gd name="T46" fmla="*/ 358 w 358"/>
                <a:gd name="T47" fmla="*/ 40 h 461"/>
                <a:gd name="T48" fmla="*/ 317 w 358"/>
                <a:gd name="T49" fmla="*/ 0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8" h="461">
                  <a:moveTo>
                    <a:pt x="299" y="175"/>
                  </a:moveTo>
                  <a:cubicBezTo>
                    <a:pt x="299" y="172"/>
                    <a:pt x="296" y="169"/>
                    <a:pt x="293" y="169"/>
                  </a:cubicBezTo>
                  <a:cubicBezTo>
                    <a:pt x="64" y="169"/>
                    <a:pt x="64" y="169"/>
                    <a:pt x="64" y="169"/>
                  </a:cubicBezTo>
                  <a:cubicBezTo>
                    <a:pt x="63" y="169"/>
                    <a:pt x="62" y="170"/>
                    <a:pt x="61" y="170"/>
                  </a:cubicBezTo>
                  <a:cubicBezTo>
                    <a:pt x="69" y="173"/>
                    <a:pt x="78" y="177"/>
                    <a:pt x="85" y="181"/>
                  </a:cubicBezTo>
                  <a:cubicBezTo>
                    <a:pt x="293" y="181"/>
                    <a:pt x="293" y="181"/>
                    <a:pt x="293" y="181"/>
                  </a:cubicBezTo>
                  <a:cubicBezTo>
                    <a:pt x="296" y="181"/>
                    <a:pt x="299" y="178"/>
                    <a:pt x="299" y="175"/>
                  </a:cubicBezTo>
                  <a:close/>
                  <a:moveTo>
                    <a:pt x="317" y="0"/>
                  </a:moveTo>
                  <a:cubicBezTo>
                    <a:pt x="40" y="0"/>
                    <a:pt x="40" y="0"/>
                    <a:pt x="40" y="0"/>
                  </a:cubicBezTo>
                  <a:cubicBezTo>
                    <a:pt x="18" y="0"/>
                    <a:pt x="0" y="18"/>
                    <a:pt x="0" y="40"/>
                  </a:cubicBezTo>
                  <a:cubicBezTo>
                    <a:pt x="0" y="163"/>
                    <a:pt x="0" y="163"/>
                    <a:pt x="0" y="163"/>
                  </a:cubicBezTo>
                  <a:cubicBezTo>
                    <a:pt x="3" y="162"/>
                    <a:pt x="6" y="162"/>
                    <a:pt x="10" y="162"/>
                  </a:cubicBezTo>
                  <a:cubicBezTo>
                    <a:pt x="13" y="162"/>
                    <a:pt x="16" y="162"/>
                    <a:pt x="19" y="163"/>
                  </a:cubicBezTo>
                  <a:cubicBezTo>
                    <a:pt x="19" y="40"/>
                    <a:pt x="19" y="40"/>
                    <a:pt x="19" y="40"/>
                  </a:cubicBezTo>
                  <a:cubicBezTo>
                    <a:pt x="19" y="29"/>
                    <a:pt x="29" y="19"/>
                    <a:pt x="40" y="19"/>
                  </a:cubicBezTo>
                  <a:cubicBezTo>
                    <a:pt x="317" y="19"/>
                    <a:pt x="317" y="19"/>
                    <a:pt x="317" y="19"/>
                  </a:cubicBezTo>
                  <a:cubicBezTo>
                    <a:pt x="329" y="19"/>
                    <a:pt x="338" y="29"/>
                    <a:pt x="338" y="40"/>
                  </a:cubicBezTo>
                  <a:cubicBezTo>
                    <a:pt x="338" y="421"/>
                    <a:pt x="338" y="421"/>
                    <a:pt x="338" y="421"/>
                  </a:cubicBezTo>
                  <a:cubicBezTo>
                    <a:pt x="338" y="433"/>
                    <a:pt x="329" y="442"/>
                    <a:pt x="317" y="442"/>
                  </a:cubicBezTo>
                  <a:cubicBezTo>
                    <a:pt x="127" y="442"/>
                    <a:pt x="127" y="442"/>
                    <a:pt x="127" y="442"/>
                  </a:cubicBezTo>
                  <a:cubicBezTo>
                    <a:pt x="120" y="449"/>
                    <a:pt x="112" y="456"/>
                    <a:pt x="104" y="461"/>
                  </a:cubicBezTo>
                  <a:cubicBezTo>
                    <a:pt x="317" y="461"/>
                    <a:pt x="317" y="461"/>
                    <a:pt x="317" y="461"/>
                  </a:cubicBezTo>
                  <a:cubicBezTo>
                    <a:pt x="339" y="461"/>
                    <a:pt x="358" y="443"/>
                    <a:pt x="358" y="421"/>
                  </a:cubicBezTo>
                  <a:cubicBezTo>
                    <a:pt x="358" y="40"/>
                    <a:pt x="358" y="40"/>
                    <a:pt x="358" y="40"/>
                  </a:cubicBezTo>
                  <a:cubicBezTo>
                    <a:pt x="358" y="18"/>
                    <a:pt x="339" y="0"/>
                    <a:pt x="31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9" name="Freeform 41">
              <a:extLst>
                <a:ext uri="{FF2B5EF4-FFF2-40B4-BE49-F238E27FC236}">
                  <a16:creationId xmlns:a16="http://schemas.microsoft.com/office/drawing/2014/main" id="{D13E3C40-53B6-4AE7-9899-A983F097C039}"/>
                </a:ext>
              </a:extLst>
            </p:cNvPr>
            <p:cNvSpPr>
              <a:spLocks noEditPoints="1"/>
            </p:cNvSpPr>
            <p:nvPr/>
          </p:nvSpPr>
          <p:spPr bwMode="auto">
            <a:xfrm>
              <a:off x="5861051" y="1073150"/>
              <a:ext cx="552450" cy="554038"/>
            </a:xfrm>
            <a:custGeom>
              <a:avLst/>
              <a:gdLst>
                <a:gd name="T0" fmla="*/ 295 w 295"/>
                <a:gd name="T1" fmla="*/ 146 h 295"/>
                <a:gd name="T2" fmla="*/ 245 w 295"/>
                <a:gd name="T3" fmla="*/ 37 h 295"/>
                <a:gd name="T4" fmla="*/ 16 w 295"/>
                <a:gd name="T5" fmla="*/ 82 h 295"/>
                <a:gd name="T6" fmla="*/ 17 w 295"/>
                <a:gd name="T7" fmla="*/ 216 h 295"/>
                <a:gd name="T8" fmla="*/ 247 w 295"/>
                <a:gd name="T9" fmla="*/ 256 h 295"/>
                <a:gd name="T10" fmla="*/ 240 w 295"/>
                <a:gd name="T11" fmla="*/ 214 h 295"/>
                <a:gd name="T12" fmla="*/ 14 w 295"/>
                <a:gd name="T13" fmla="*/ 131 h 295"/>
                <a:gd name="T14" fmla="*/ 14 w 295"/>
                <a:gd name="T15" fmla="*/ 167 h 295"/>
                <a:gd name="T16" fmla="*/ 94 w 295"/>
                <a:gd name="T17" fmla="*/ 130 h 295"/>
                <a:gd name="T18" fmla="*/ 58 w 295"/>
                <a:gd name="T19" fmla="*/ 148 h 295"/>
                <a:gd name="T20" fmla="*/ 251 w 295"/>
                <a:gd name="T21" fmla="*/ 147 h 295"/>
                <a:gd name="T22" fmla="*/ 107 w 295"/>
                <a:gd name="T23" fmla="*/ 148 h 295"/>
                <a:gd name="T24" fmla="*/ 107 w 295"/>
                <a:gd name="T25" fmla="*/ 166 h 295"/>
                <a:gd name="T26" fmla="*/ 154 w 295"/>
                <a:gd name="T27" fmla="*/ 166 h 295"/>
                <a:gd name="T28" fmla="*/ 154 w 295"/>
                <a:gd name="T29" fmla="*/ 123 h 295"/>
                <a:gd name="T30" fmla="*/ 154 w 295"/>
                <a:gd name="T31" fmla="*/ 123 h 295"/>
                <a:gd name="T32" fmla="*/ 182 w 295"/>
                <a:gd name="T33" fmla="*/ 80 h 295"/>
                <a:gd name="T34" fmla="*/ 170 w 295"/>
                <a:gd name="T35" fmla="*/ 38 h 295"/>
                <a:gd name="T36" fmla="*/ 124 w 295"/>
                <a:gd name="T37" fmla="*/ 38 h 295"/>
                <a:gd name="T38" fmla="*/ 112 w 295"/>
                <a:gd name="T39" fmla="*/ 81 h 295"/>
                <a:gd name="T40" fmla="*/ 141 w 295"/>
                <a:gd name="T41" fmla="*/ 123 h 295"/>
                <a:gd name="T42" fmla="*/ 142 w 295"/>
                <a:gd name="T43" fmla="*/ 172 h 295"/>
                <a:gd name="T44" fmla="*/ 142 w 295"/>
                <a:gd name="T45" fmla="*/ 172 h 295"/>
                <a:gd name="T46" fmla="*/ 113 w 295"/>
                <a:gd name="T47" fmla="*/ 215 h 295"/>
                <a:gd name="T48" fmla="*/ 126 w 295"/>
                <a:gd name="T49" fmla="*/ 257 h 295"/>
                <a:gd name="T50" fmla="*/ 171 w 295"/>
                <a:gd name="T51" fmla="*/ 257 h 295"/>
                <a:gd name="T52" fmla="*/ 184 w 295"/>
                <a:gd name="T53" fmla="*/ 214 h 295"/>
                <a:gd name="T54" fmla="*/ 154 w 295"/>
                <a:gd name="T55" fmla="*/ 172 h 295"/>
                <a:gd name="T56" fmla="*/ 201 w 295"/>
                <a:gd name="T57" fmla="*/ 172 h 295"/>
                <a:gd name="T58" fmla="*/ 201 w 295"/>
                <a:gd name="T59" fmla="*/ 172 h 295"/>
                <a:gd name="T60" fmla="*/ 236 w 295"/>
                <a:gd name="T61" fmla="*/ 122 h 295"/>
                <a:gd name="T62" fmla="*/ 204 w 295"/>
                <a:gd name="T63" fmla="*/ 44 h 295"/>
                <a:gd name="T64" fmla="*/ 174 w 295"/>
                <a:gd name="T65" fmla="*/ 20 h 295"/>
                <a:gd name="T66" fmla="*/ 110 w 295"/>
                <a:gd name="T67" fmla="*/ 38 h 295"/>
                <a:gd name="T68" fmla="*/ 99 w 295"/>
                <a:gd name="T69" fmla="*/ 81 h 295"/>
                <a:gd name="T70" fmla="*/ 98 w 295"/>
                <a:gd name="T71" fmla="*/ 87 h 295"/>
                <a:gd name="T72" fmla="*/ 98 w 295"/>
                <a:gd name="T73" fmla="*/ 87 h 295"/>
                <a:gd name="T74" fmla="*/ 59 w 295"/>
                <a:gd name="T75" fmla="*/ 173 h 295"/>
                <a:gd name="T76" fmla="*/ 91 w 295"/>
                <a:gd name="T77" fmla="*/ 251 h 295"/>
                <a:gd name="T78" fmla="*/ 121 w 295"/>
                <a:gd name="T79" fmla="*/ 275 h 295"/>
                <a:gd name="T80" fmla="*/ 185 w 295"/>
                <a:gd name="T81" fmla="*/ 257 h 295"/>
                <a:gd name="T82" fmla="*/ 196 w 295"/>
                <a:gd name="T83" fmla="*/ 214 h 295"/>
                <a:gd name="T84" fmla="*/ 242 w 295"/>
                <a:gd name="T85" fmla="*/ 207 h 295"/>
                <a:gd name="T86" fmla="*/ 242 w 295"/>
                <a:gd name="T87" fmla="*/ 207 h 295"/>
                <a:gd name="T88" fmla="*/ 267 w 295"/>
                <a:gd name="T89" fmla="*/ 86 h 295"/>
                <a:gd name="T90" fmla="*/ 220 w 295"/>
                <a:gd name="T91" fmla="*/ 44 h 295"/>
                <a:gd name="T92" fmla="*/ 203 w 295"/>
                <a:gd name="T93" fmla="*/ 25 h 295"/>
                <a:gd name="T94" fmla="*/ 78 w 295"/>
                <a:gd name="T95" fmla="*/ 39 h 295"/>
                <a:gd name="T96" fmla="*/ 74 w 295"/>
                <a:gd name="T97" fmla="*/ 45 h 295"/>
                <a:gd name="T98" fmla="*/ 53 w 295"/>
                <a:gd name="T99" fmla="*/ 88 h 295"/>
                <a:gd name="T100" fmla="*/ 53 w 295"/>
                <a:gd name="T101" fmla="*/ 88 h 295"/>
                <a:gd name="T102" fmla="*/ 28 w 295"/>
                <a:gd name="T103" fmla="*/ 209 h 295"/>
                <a:gd name="T104" fmla="*/ 76 w 295"/>
                <a:gd name="T105" fmla="*/ 251 h 295"/>
                <a:gd name="T106" fmla="*/ 92 w 295"/>
                <a:gd name="T107" fmla="*/ 270 h 295"/>
                <a:gd name="T108" fmla="*/ 217 w 295"/>
                <a:gd name="T109" fmla="*/ 25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95" h="295">
                  <a:moveTo>
                    <a:pt x="254" y="250"/>
                  </a:moveTo>
                  <a:cubicBezTo>
                    <a:pt x="264" y="239"/>
                    <a:pt x="273" y="227"/>
                    <a:pt x="280" y="213"/>
                  </a:cubicBezTo>
                  <a:cubicBezTo>
                    <a:pt x="283" y="207"/>
                    <a:pt x="283" y="207"/>
                    <a:pt x="283" y="207"/>
                  </a:cubicBezTo>
                  <a:cubicBezTo>
                    <a:pt x="291" y="188"/>
                    <a:pt x="295" y="168"/>
                    <a:pt x="295" y="146"/>
                  </a:cubicBezTo>
                  <a:cubicBezTo>
                    <a:pt x="295" y="125"/>
                    <a:pt x="290" y="104"/>
                    <a:pt x="281" y="86"/>
                  </a:cubicBezTo>
                  <a:cubicBezTo>
                    <a:pt x="278" y="79"/>
                    <a:pt x="278" y="79"/>
                    <a:pt x="278" y="79"/>
                  </a:cubicBezTo>
                  <a:cubicBezTo>
                    <a:pt x="271" y="66"/>
                    <a:pt x="263" y="54"/>
                    <a:pt x="252" y="44"/>
                  </a:cubicBezTo>
                  <a:cubicBezTo>
                    <a:pt x="245" y="37"/>
                    <a:pt x="245" y="37"/>
                    <a:pt x="245" y="37"/>
                  </a:cubicBezTo>
                  <a:cubicBezTo>
                    <a:pt x="219" y="14"/>
                    <a:pt x="184" y="0"/>
                    <a:pt x="146" y="0"/>
                  </a:cubicBezTo>
                  <a:cubicBezTo>
                    <a:pt x="108" y="1"/>
                    <a:pt x="74" y="15"/>
                    <a:pt x="48" y="39"/>
                  </a:cubicBezTo>
                  <a:cubicBezTo>
                    <a:pt x="42" y="45"/>
                    <a:pt x="42" y="45"/>
                    <a:pt x="42" y="45"/>
                  </a:cubicBezTo>
                  <a:cubicBezTo>
                    <a:pt x="31" y="56"/>
                    <a:pt x="23" y="68"/>
                    <a:pt x="16" y="82"/>
                  </a:cubicBezTo>
                  <a:cubicBezTo>
                    <a:pt x="13" y="88"/>
                    <a:pt x="13" y="88"/>
                    <a:pt x="13" y="88"/>
                  </a:cubicBezTo>
                  <a:cubicBezTo>
                    <a:pt x="5" y="107"/>
                    <a:pt x="0" y="127"/>
                    <a:pt x="0" y="149"/>
                  </a:cubicBezTo>
                  <a:cubicBezTo>
                    <a:pt x="0" y="170"/>
                    <a:pt x="5" y="191"/>
                    <a:pt x="14" y="209"/>
                  </a:cubicBezTo>
                  <a:cubicBezTo>
                    <a:pt x="17" y="216"/>
                    <a:pt x="17" y="216"/>
                    <a:pt x="17" y="216"/>
                  </a:cubicBezTo>
                  <a:cubicBezTo>
                    <a:pt x="24" y="229"/>
                    <a:pt x="33" y="241"/>
                    <a:pt x="43" y="252"/>
                  </a:cubicBezTo>
                  <a:cubicBezTo>
                    <a:pt x="50" y="258"/>
                    <a:pt x="50" y="258"/>
                    <a:pt x="50" y="258"/>
                  </a:cubicBezTo>
                  <a:cubicBezTo>
                    <a:pt x="76" y="281"/>
                    <a:pt x="111" y="295"/>
                    <a:pt x="149" y="295"/>
                  </a:cubicBezTo>
                  <a:cubicBezTo>
                    <a:pt x="187" y="295"/>
                    <a:pt x="221" y="280"/>
                    <a:pt x="247" y="256"/>
                  </a:cubicBezTo>
                  <a:lnTo>
                    <a:pt x="254" y="250"/>
                  </a:lnTo>
                  <a:close/>
                  <a:moveTo>
                    <a:pt x="235" y="250"/>
                  </a:moveTo>
                  <a:cubicBezTo>
                    <a:pt x="222" y="250"/>
                    <a:pt x="222" y="250"/>
                    <a:pt x="222" y="250"/>
                  </a:cubicBezTo>
                  <a:cubicBezTo>
                    <a:pt x="229" y="239"/>
                    <a:pt x="235" y="227"/>
                    <a:pt x="240" y="214"/>
                  </a:cubicBezTo>
                  <a:cubicBezTo>
                    <a:pt x="265" y="213"/>
                    <a:pt x="265" y="213"/>
                    <a:pt x="265" y="213"/>
                  </a:cubicBezTo>
                  <a:cubicBezTo>
                    <a:pt x="257" y="227"/>
                    <a:pt x="247" y="240"/>
                    <a:pt x="235" y="250"/>
                  </a:cubicBezTo>
                  <a:close/>
                  <a:moveTo>
                    <a:pt x="13" y="149"/>
                  </a:moveTo>
                  <a:cubicBezTo>
                    <a:pt x="13" y="143"/>
                    <a:pt x="13" y="137"/>
                    <a:pt x="14" y="131"/>
                  </a:cubicBezTo>
                  <a:cubicBezTo>
                    <a:pt x="45" y="130"/>
                    <a:pt x="45" y="130"/>
                    <a:pt x="45" y="130"/>
                  </a:cubicBezTo>
                  <a:cubicBezTo>
                    <a:pt x="45" y="136"/>
                    <a:pt x="45" y="142"/>
                    <a:pt x="45" y="149"/>
                  </a:cubicBezTo>
                  <a:cubicBezTo>
                    <a:pt x="45" y="155"/>
                    <a:pt x="45" y="161"/>
                    <a:pt x="46" y="167"/>
                  </a:cubicBezTo>
                  <a:cubicBezTo>
                    <a:pt x="14" y="167"/>
                    <a:pt x="14" y="167"/>
                    <a:pt x="14" y="167"/>
                  </a:cubicBezTo>
                  <a:cubicBezTo>
                    <a:pt x="14" y="161"/>
                    <a:pt x="13" y="155"/>
                    <a:pt x="13" y="149"/>
                  </a:cubicBezTo>
                  <a:close/>
                  <a:moveTo>
                    <a:pt x="58" y="148"/>
                  </a:moveTo>
                  <a:cubicBezTo>
                    <a:pt x="57" y="142"/>
                    <a:pt x="58" y="136"/>
                    <a:pt x="58" y="130"/>
                  </a:cubicBezTo>
                  <a:cubicBezTo>
                    <a:pt x="94" y="130"/>
                    <a:pt x="94" y="130"/>
                    <a:pt x="94" y="130"/>
                  </a:cubicBezTo>
                  <a:cubicBezTo>
                    <a:pt x="94" y="136"/>
                    <a:pt x="94" y="142"/>
                    <a:pt x="94" y="148"/>
                  </a:cubicBezTo>
                  <a:cubicBezTo>
                    <a:pt x="94" y="154"/>
                    <a:pt x="94" y="160"/>
                    <a:pt x="94" y="166"/>
                  </a:cubicBezTo>
                  <a:cubicBezTo>
                    <a:pt x="59" y="166"/>
                    <a:pt x="59" y="166"/>
                    <a:pt x="59" y="166"/>
                  </a:cubicBezTo>
                  <a:cubicBezTo>
                    <a:pt x="58" y="161"/>
                    <a:pt x="58" y="155"/>
                    <a:pt x="58" y="148"/>
                  </a:cubicBezTo>
                  <a:close/>
                  <a:moveTo>
                    <a:pt x="282" y="146"/>
                  </a:moveTo>
                  <a:cubicBezTo>
                    <a:pt x="282" y="153"/>
                    <a:pt x="282" y="159"/>
                    <a:pt x="281" y="164"/>
                  </a:cubicBezTo>
                  <a:cubicBezTo>
                    <a:pt x="250" y="165"/>
                    <a:pt x="250" y="165"/>
                    <a:pt x="250" y="165"/>
                  </a:cubicBezTo>
                  <a:cubicBezTo>
                    <a:pt x="250" y="159"/>
                    <a:pt x="251" y="153"/>
                    <a:pt x="251" y="147"/>
                  </a:cubicBezTo>
                  <a:cubicBezTo>
                    <a:pt x="251" y="141"/>
                    <a:pt x="250" y="135"/>
                    <a:pt x="250" y="129"/>
                  </a:cubicBezTo>
                  <a:cubicBezTo>
                    <a:pt x="281" y="128"/>
                    <a:pt x="281" y="128"/>
                    <a:pt x="281" y="128"/>
                  </a:cubicBezTo>
                  <a:cubicBezTo>
                    <a:pt x="282" y="134"/>
                    <a:pt x="282" y="140"/>
                    <a:pt x="282" y="146"/>
                  </a:cubicBezTo>
                  <a:close/>
                  <a:moveTo>
                    <a:pt x="107" y="148"/>
                  </a:moveTo>
                  <a:cubicBezTo>
                    <a:pt x="107" y="142"/>
                    <a:pt x="107" y="136"/>
                    <a:pt x="107" y="130"/>
                  </a:cubicBezTo>
                  <a:cubicBezTo>
                    <a:pt x="141" y="130"/>
                    <a:pt x="141" y="130"/>
                    <a:pt x="141" y="130"/>
                  </a:cubicBezTo>
                  <a:cubicBezTo>
                    <a:pt x="141" y="166"/>
                    <a:pt x="141" y="166"/>
                    <a:pt x="141" y="166"/>
                  </a:cubicBezTo>
                  <a:cubicBezTo>
                    <a:pt x="107" y="166"/>
                    <a:pt x="107" y="166"/>
                    <a:pt x="107" y="166"/>
                  </a:cubicBezTo>
                  <a:cubicBezTo>
                    <a:pt x="107" y="160"/>
                    <a:pt x="107" y="154"/>
                    <a:pt x="107" y="148"/>
                  </a:cubicBezTo>
                  <a:close/>
                  <a:moveTo>
                    <a:pt x="189" y="147"/>
                  </a:moveTo>
                  <a:cubicBezTo>
                    <a:pt x="189" y="153"/>
                    <a:pt x="189" y="159"/>
                    <a:pt x="189" y="165"/>
                  </a:cubicBezTo>
                  <a:cubicBezTo>
                    <a:pt x="154" y="166"/>
                    <a:pt x="154" y="166"/>
                    <a:pt x="154" y="166"/>
                  </a:cubicBezTo>
                  <a:cubicBezTo>
                    <a:pt x="154" y="129"/>
                    <a:pt x="154" y="129"/>
                    <a:pt x="154" y="129"/>
                  </a:cubicBezTo>
                  <a:cubicBezTo>
                    <a:pt x="188" y="129"/>
                    <a:pt x="188" y="129"/>
                    <a:pt x="188" y="129"/>
                  </a:cubicBezTo>
                  <a:cubicBezTo>
                    <a:pt x="189" y="135"/>
                    <a:pt x="189" y="141"/>
                    <a:pt x="189" y="147"/>
                  </a:cubicBezTo>
                  <a:close/>
                  <a:moveTo>
                    <a:pt x="154" y="123"/>
                  </a:moveTo>
                  <a:cubicBezTo>
                    <a:pt x="154" y="87"/>
                    <a:pt x="154" y="87"/>
                    <a:pt x="154" y="87"/>
                  </a:cubicBezTo>
                  <a:cubicBezTo>
                    <a:pt x="184" y="87"/>
                    <a:pt x="184" y="87"/>
                    <a:pt x="184" y="87"/>
                  </a:cubicBezTo>
                  <a:cubicBezTo>
                    <a:pt x="185" y="98"/>
                    <a:pt x="187" y="110"/>
                    <a:pt x="188" y="123"/>
                  </a:cubicBezTo>
                  <a:lnTo>
                    <a:pt x="154" y="123"/>
                  </a:lnTo>
                  <a:close/>
                  <a:moveTo>
                    <a:pt x="153" y="81"/>
                  </a:moveTo>
                  <a:cubicBezTo>
                    <a:pt x="153" y="44"/>
                    <a:pt x="153" y="44"/>
                    <a:pt x="153" y="44"/>
                  </a:cubicBezTo>
                  <a:cubicBezTo>
                    <a:pt x="172" y="44"/>
                    <a:pt x="172" y="44"/>
                    <a:pt x="172" y="44"/>
                  </a:cubicBezTo>
                  <a:cubicBezTo>
                    <a:pt x="176" y="54"/>
                    <a:pt x="180" y="66"/>
                    <a:pt x="182" y="80"/>
                  </a:cubicBezTo>
                  <a:lnTo>
                    <a:pt x="153" y="81"/>
                  </a:lnTo>
                  <a:close/>
                  <a:moveTo>
                    <a:pt x="153" y="38"/>
                  </a:moveTo>
                  <a:cubicBezTo>
                    <a:pt x="153" y="16"/>
                    <a:pt x="153" y="16"/>
                    <a:pt x="153" y="16"/>
                  </a:cubicBezTo>
                  <a:cubicBezTo>
                    <a:pt x="159" y="19"/>
                    <a:pt x="164" y="27"/>
                    <a:pt x="170" y="38"/>
                  </a:cubicBezTo>
                  <a:lnTo>
                    <a:pt x="153" y="38"/>
                  </a:lnTo>
                  <a:close/>
                  <a:moveTo>
                    <a:pt x="140" y="16"/>
                  </a:moveTo>
                  <a:cubicBezTo>
                    <a:pt x="140" y="38"/>
                    <a:pt x="140" y="38"/>
                    <a:pt x="140" y="38"/>
                  </a:cubicBezTo>
                  <a:cubicBezTo>
                    <a:pt x="124" y="38"/>
                    <a:pt x="124" y="38"/>
                    <a:pt x="124" y="38"/>
                  </a:cubicBezTo>
                  <a:cubicBezTo>
                    <a:pt x="129" y="27"/>
                    <a:pt x="134" y="19"/>
                    <a:pt x="140" y="16"/>
                  </a:cubicBezTo>
                  <a:close/>
                  <a:moveTo>
                    <a:pt x="140" y="45"/>
                  </a:moveTo>
                  <a:cubicBezTo>
                    <a:pt x="141" y="81"/>
                    <a:pt x="141" y="81"/>
                    <a:pt x="141" y="81"/>
                  </a:cubicBezTo>
                  <a:cubicBezTo>
                    <a:pt x="112" y="81"/>
                    <a:pt x="112" y="81"/>
                    <a:pt x="112" y="81"/>
                  </a:cubicBezTo>
                  <a:cubicBezTo>
                    <a:pt x="114" y="67"/>
                    <a:pt x="118" y="55"/>
                    <a:pt x="121" y="45"/>
                  </a:cubicBezTo>
                  <a:lnTo>
                    <a:pt x="140" y="45"/>
                  </a:lnTo>
                  <a:close/>
                  <a:moveTo>
                    <a:pt x="141" y="87"/>
                  </a:moveTo>
                  <a:cubicBezTo>
                    <a:pt x="141" y="123"/>
                    <a:pt x="141" y="123"/>
                    <a:pt x="141" y="123"/>
                  </a:cubicBezTo>
                  <a:cubicBezTo>
                    <a:pt x="107" y="124"/>
                    <a:pt x="107" y="124"/>
                    <a:pt x="107" y="124"/>
                  </a:cubicBezTo>
                  <a:cubicBezTo>
                    <a:pt x="108" y="111"/>
                    <a:pt x="109" y="98"/>
                    <a:pt x="111" y="87"/>
                  </a:cubicBezTo>
                  <a:lnTo>
                    <a:pt x="141" y="87"/>
                  </a:lnTo>
                  <a:close/>
                  <a:moveTo>
                    <a:pt x="142" y="172"/>
                  </a:moveTo>
                  <a:cubicBezTo>
                    <a:pt x="142" y="208"/>
                    <a:pt x="142" y="208"/>
                    <a:pt x="142" y="208"/>
                  </a:cubicBezTo>
                  <a:cubicBezTo>
                    <a:pt x="112" y="208"/>
                    <a:pt x="112" y="208"/>
                    <a:pt x="112" y="208"/>
                  </a:cubicBezTo>
                  <a:cubicBezTo>
                    <a:pt x="110" y="197"/>
                    <a:pt x="108" y="185"/>
                    <a:pt x="108" y="172"/>
                  </a:cubicBezTo>
                  <a:lnTo>
                    <a:pt x="142" y="172"/>
                  </a:lnTo>
                  <a:close/>
                  <a:moveTo>
                    <a:pt x="142" y="215"/>
                  </a:moveTo>
                  <a:cubicBezTo>
                    <a:pt x="142" y="251"/>
                    <a:pt x="142" y="251"/>
                    <a:pt x="142" y="251"/>
                  </a:cubicBezTo>
                  <a:cubicBezTo>
                    <a:pt x="123" y="251"/>
                    <a:pt x="123" y="251"/>
                    <a:pt x="123" y="251"/>
                  </a:cubicBezTo>
                  <a:cubicBezTo>
                    <a:pt x="119" y="241"/>
                    <a:pt x="116" y="229"/>
                    <a:pt x="113" y="215"/>
                  </a:cubicBezTo>
                  <a:lnTo>
                    <a:pt x="142" y="215"/>
                  </a:lnTo>
                  <a:close/>
                  <a:moveTo>
                    <a:pt x="142" y="257"/>
                  </a:moveTo>
                  <a:cubicBezTo>
                    <a:pt x="142" y="279"/>
                    <a:pt x="142" y="279"/>
                    <a:pt x="142" y="279"/>
                  </a:cubicBezTo>
                  <a:cubicBezTo>
                    <a:pt x="137" y="276"/>
                    <a:pt x="131" y="268"/>
                    <a:pt x="126" y="257"/>
                  </a:cubicBezTo>
                  <a:lnTo>
                    <a:pt x="142" y="257"/>
                  </a:lnTo>
                  <a:close/>
                  <a:moveTo>
                    <a:pt x="155" y="279"/>
                  </a:moveTo>
                  <a:cubicBezTo>
                    <a:pt x="155" y="257"/>
                    <a:pt x="155" y="257"/>
                    <a:pt x="155" y="257"/>
                  </a:cubicBezTo>
                  <a:cubicBezTo>
                    <a:pt x="171" y="257"/>
                    <a:pt x="171" y="257"/>
                    <a:pt x="171" y="257"/>
                  </a:cubicBezTo>
                  <a:cubicBezTo>
                    <a:pt x="167" y="268"/>
                    <a:pt x="161" y="276"/>
                    <a:pt x="155" y="279"/>
                  </a:cubicBezTo>
                  <a:close/>
                  <a:moveTo>
                    <a:pt x="155" y="251"/>
                  </a:moveTo>
                  <a:cubicBezTo>
                    <a:pt x="155" y="214"/>
                    <a:pt x="155" y="214"/>
                    <a:pt x="155" y="214"/>
                  </a:cubicBezTo>
                  <a:cubicBezTo>
                    <a:pt x="184" y="214"/>
                    <a:pt x="184" y="214"/>
                    <a:pt x="184" y="214"/>
                  </a:cubicBezTo>
                  <a:cubicBezTo>
                    <a:pt x="181" y="228"/>
                    <a:pt x="178" y="240"/>
                    <a:pt x="174" y="250"/>
                  </a:cubicBezTo>
                  <a:lnTo>
                    <a:pt x="155" y="251"/>
                  </a:lnTo>
                  <a:close/>
                  <a:moveTo>
                    <a:pt x="155" y="208"/>
                  </a:moveTo>
                  <a:cubicBezTo>
                    <a:pt x="154" y="172"/>
                    <a:pt x="154" y="172"/>
                    <a:pt x="154" y="172"/>
                  </a:cubicBezTo>
                  <a:cubicBezTo>
                    <a:pt x="188" y="172"/>
                    <a:pt x="188" y="172"/>
                    <a:pt x="188" y="172"/>
                  </a:cubicBezTo>
                  <a:cubicBezTo>
                    <a:pt x="188" y="185"/>
                    <a:pt x="186" y="197"/>
                    <a:pt x="185" y="208"/>
                  </a:cubicBezTo>
                  <a:lnTo>
                    <a:pt x="155" y="208"/>
                  </a:lnTo>
                  <a:close/>
                  <a:moveTo>
                    <a:pt x="201" y="172"/>
                  </a:moveTo>
                  <a:cubicBezTo>
                    <a:pt x="237" y="171"/>
                    <a:pt x="237" y="171"/>
                    <a:pt x="237" y="171"/>
                  </a:cubicBezTo>
                  <a:cubicBezTo>
                    <a:pt x="235" y="184"/>
                    <a:pt x="232" y="196"/>
                    <a:pt x="229" y="207"/>
                  </a:cubicBezTo>
                  <a:cubicBezTo>
                    <a:pt x="197" y="208"/>
                    <a:pt x="197" y="208"/>
                    <a:pt x="197" y="208"/>
                  </a:cubicBezTo>
                  <a:cubicBezTo>
                    <a:pt x="199" y="196"/>
                    <a:pt x="200" y="184"/>
                    <a:pt x="201" y="172"/>
                  </a:cubicBezTo>
                  <a:close/>
                  <a:moveTo>
                    <a:pt x="201" y="123"/>
                  </a:moveTo>
                  <a:cubicBezTo>
                    <a:pt x="200" y="110"/>
                    <a:pt x="198" y="98"/>
                    <a:pt x="196" y="87"/>
                  </a:cubicBezTo>
                  <a:cubicBezTo>
                    <a:pt x="227" y="86"/>
                    <a:pt x="227" y="86"/>
                    <a:pt x="227" y="86"/>
                  </a:cubicBezTo>
                  <a:cubicBezTo>
                    <a:pt x="231" y="98"/>
                    <a:pt x="234" y="110"/>
                    <a:pt x="236" y="122"/>
                  </a:cubicBezTo>
                  <a:lnTo>
                    <a:pt x="201" y="123"/>
                  </a:lnTo>
                  <a:close/>
                  <a:moveTo>
                    <a:pt x="195" y="80"/>
                  </a:moveTo>
                  <a:cubicBezTo>
                    <a:pt x="193" y="67"/>
                    <a:pt x="190" y="55"/>
                    <a:pt x="186" y="44"/>
                  </a:cubicBezTo>
                  <a:cubicBezTo>
                    <a:pt x="204" y="44"/>
                    <a:pt x="204" y="44"/>
                    <a:pt x="204" y="44"/>
                  </a:cubicBezTo>
                  <a:cubicBezTo>
                    <a:pt x="212" y="54"/>
                    <a:pt x="220" y="66"/>
                    <a:pt x="225" y="80"/>
                  </a:cubicBezTo>
                  <a:lnTo>
                    <a:pt x="195" y="80"/>
                  </a:lnTo>
                  <a:close/>
                  <a:moveTo>
                    <a:pt x="183" y="38"/>
                  </a:moveTo>
                  <a:cubicBezTo>
                    <a:pt x="181" y="31"/>
                    <a:pt x="178" y="25"/>
                    <a:pt x="174" y="20"/>
                  </a:cubicBezTo>
                  <a:cubicBezTo>
                    <a:pt x="183" y="24"/>
                    <a:pt x="191" y="30"/>
                    <a:pt x="198" y="38"/>
                  </a:cubicBezTo>
                  <a:lnTo>
                    <a:pt x="183" y="38"/>
                  </a:lnTo>
                  <a:close/>
                  <a:moveTo>
                    <a:pt x="119" y="21"/>
                  </a:moveTo>
                  <a:cubicBezTo>
                    <a:pt x="116" y="26"/>
                    <a:pt x="113" y="32"/>
                    <a:pt x="110" y="38"/>
                  </a:cubicBezTo>
                  <a:cubicBezTo>
                    <a:pt x="95" y="39"/>
                    <a:pt x="95" y="39"/>
                    <a:pt x="95" y="39"/>
                  </a:cubicBezTo>
                  <a:cubicBezTo>
                    <a:pt x="102" y="31"/>
                    <a:pt x="110" y="25"/>
                    <a:pt x="119" y="21"/>
                  </a:cubicBezTo>
                  <a:close/>
                  <a:moveTo>
                    <a:pt x="108" y="45"/>
                  </a:moveTo>
                  <a:cubicBezTo>
                    <a:pt x="104" y="56"/>
                    <a:pt x="101" y="68"/>
                    <a:pt x="99" y="81"/>
                  </a:cubicBezTo>
                  <a:cubicBezTo>
                    <a:pt x="69" y="81"/>
                    <a:pt x="69" y="81"/>
                    <a:pt x="69" y="81"/>
                  </a:cubicBezTo>
                  <a:cubicBezTo>
                    <a:pt x="74" y="68"/>
                    <a:pt x="81" y="55"/>
                    <a:pt x="89" y="45"/>
                  </a:cubicBezTo>
                  <a:lnTo>
                    <a:pt x="108" y="45"/>
                  </a:lnTo>
                  <a:close/>
                  <a:moveTo>
                    <a:pt x="98" y="87"/>
                  </a:moveTo>
                  <a:cubicBezTo>
                    <a:pt x="96" y="99"/>
                    <a:pt x="95" y="111"/>
                    <a:pt x="94" y="124"/>
                  </a:cubicBezTo>
                  <a:cubicBezTo>
                    <a:pt x="59" y="124"/>
                    <a:pt x="59" y="124"/>
                    <a:pt x="59" y="124"/>
                  </a:cubicBezTo>
                  <a:cubicBezTo>
                    <a:pt x="60" y="111"/>
                    <a:pt x="63" y="99"/>
                    <a:pt x="67" y="88"/>
                  </a:cubicBezTo>
                  <a:lnTo>
                    <a:pt x="98" y="87"/>
                  </a:lnTo>
                  <a:close/>
                  <a:moveTo>
                    <a:pt x="95" y="173"/>
                  </a:moveTo>
                  <a:cubicBezTo>
                    <a:pt x="96" y="185"/>
                    <a:pt x="97" y="197"/>
                    <a:pt x="99" y="209"/>
                  </a:cubicBezTo>
                  <a:cubicBezTo>
                    <a:pt x="68" y="209"/>
                    <a:pt x="68" y="209"/>
                    <a:pt x="68" y="209"/>
                  </a:cubicBezTo>
                  <a:cubicBezTo>
                    <a:pt x="64" y="198"/>
                    <a:pt x="61" y="186"/>
                    <a:pt x="59" y="173"/>
                  </a:cubicBezTo>
                  <a:lnTo>
                    <a:pt x="95" y="173"/>
                  </a:lnTo>
                  <a:close/>
                  <a:moveTo>
                    <a:pt x="100" y="215"/>
                  </a:moveTo>
                  <a:cubicBezTo>
                    <a:pt x="103" y="228"/>
                    <a:pt x="106" y="240"/>
                    <a:pt x="110" y="251"/>
                  </a:cubicBezTo>
                  <a:cubicBezTo>
                    <a:pt x="91" y="251"/>
                    <a:pt x="91" y="251"/>
                    <a:pt x="91" y="251"/>
                  </a:cubicBezTo>
                  <a:cubicBezTo>
                    <a:pt x="83" y="241"/>
                    <a:pt x="76" y="229"/>
                    <a:pt x="70" y="215"/>
                  </a:cubicBezTo>
                  <a:lnTo>
                    <a:pt x="100" y="215"/>
                  </a:lnTo>
                  <a:close/>
                  <a:moveTo>
                    <a:pt x="112" y="257"/>
                  </a:moveTo>
                  <a:cubicBezTo>
                    <a:pt x="115" y="264"/>
                    <a:pt x="118" y="270"/>
                    <a:pt x="121" y="275"/>
                  </a:cubicBezTo>
                  <a:cubicBezTo>
                    <a:pt x="112" y="271"/>
                    <a:pt x="104" y="265"/>
                    <a:pt x="97" y="257"/>
                  </a:cubicBezTo>
                  <a:lnTo>
                    <a:pt x="112" y="257"/>
                  </a:lnTo>
                  <a:close/>
                  <a:moveTo>
                    <a:pt x="177" y="275"/>
                  </a:moveTo>
                  <a:cubicBezTo>
                    <a:pt x="180" y="269"/>
                    <a:pt x="183" y="263"/>
                    <a:pt x="185" y="257"/>
                  </a:cubicBezTo>
                  <a:cubicBezTo>
                    <a:pt x="200" y="257"/>
                    <a:pt x="200" y="257"/>
                    <a:pt x="200" y="257"/>
                  </a:cubicBezTo>
                  <a:cubicBezTo>
                    <a:pt x="193" y="264"/>
                    <a:pt x="185" y="270"/>
                    <a:pt x="177" y="275"/>
                  </a:cubicBezTo>
                  <a:close/>
                  <a:moveTo>
                    <a:pt x="188" y="250"/>
                  </a:moveTo>
                  <a:cubicBezTo>
                    <a:pt x="191" y="239"/>
                    <a:pt x="194" y="227"/>
                    <a:pt x="196" y="214"/>
                  </a:cubicBezTo>
                  <a:cubicBezTo>
                    <a:pt x="226" y="214"/>
                    <a:pt x="226" y="214"/>
                    <a:pt x="226" y="214"/>
                  </a:cubicBezTo>
                  <a:cubicBezTo>
                    <a:pt x="221" y="228"/>
                    <a:pt x="214" y="240"/>
                    <a:pt x="206" y="250"/>
                  </a:cubicBezTo>
                  <a:lnTo>
                    <a:pt x="188" y="250"/>
                  </a:lnTo>
                  <a:close/>
                  <a:moveTo>
                    <a:pt x="242" y="207"/>
                  </a:moveTo>
                  <a:cubicBezTo>
                    <a:pt x="245" y="196"/>
                    <a:pt x="248" y="184"/>
                    <a:pt x="249" y="171"/>
                  </a:cubicBezTo>
                  <a:cubicBezTo>
                    <a:pt x="280" y="171"/>
                    <a:pt x="280" y="171"/>
                    <a:pt x="280" y="171"/>
                  </a:cubicBezTo>
                  <a:cubicBezTo>
                    <a:pt x="278" y="184"/>
                    <a:pt x="274" y="196"/>
                    <a:pt x="268" y="207"/>
                  </a:cubicBezTo>
                  <a:lnTo>
                    <a:pt x="242" y="207"/>
                  </a:lnTo>
                  <a:close/>
                  <a:moveTo>
                    <a:pt x="280" y="122"/>
                  </a:moveTo>
                  <a:cubicBezTo>
                    <a:pt x="249" y="122"/>
                    <a:pt x="249" y="122"/>
                    <a:pt x="249" y="122"/>
                  </a:cubicBezTo>
                  <a:cubicBezTo>
                    <a:pt x="247" y="110"/>
                    <a:pt x="245" y="98"/>
                    <a:pt x="241" y="86"/>
                  </a:cubicBezTo>
                  <a:cubicBezTo>
                    <a:pt x="267" y="86"/>
                    <a:pt x="267" y="86"/>
                    <a:pt x="267" y="86"/>
                  </a:cubicBezTo>
                  <a:cubicBezTo>
                    <a:pt x="273" y="97"/>
                    <a:pt x="277" y="109"/>
                    <a:pt x="280" y="122"/>
                  </a:cubicBezTo>
                  <a:close/>
                  <a:moveTo>
                    <a:pt x="264" y="80"/>
                  </a:moveTo>
                  <a:cubicBezTo>
                    <a:pt x="239" y="80"/>
                    <a:pt x="239" y="80"/>
                    <a:pt x="239" y="80"/>
                  </a:cubicBezTo>
                  <a:cubicBezTo>
                    <a:pt x="234" y="67"/>
                    <a:pt x="227" y="54"/>
                    <a:pt x="220" y="44"/>
                  </a:cubicBezTo>
                  <a:cubicBezTo>
                    <a:pt x="233" y="44"/>
                    <a:pt x="233" y="44"/>
                    <a:pt x="233" y="44"/>
                  </a:cubicBezTo>
                  <a:cubicBezTo>
                    <a:pt x="245" y="54"/>
                    <a:pt x="256" y="66"/>
                    <a:pt x="264" y="80"/>
                  </a:cubicBezTo>
                  <a:close/>
                  <a:moveTo>
                    <a:pt x="215" y="38"/>
                  </a:moveTo>
                  <a:cubicBezTo>
                    <a:pt x="211" y="33"/>
                    <a:pt x="208" y="29"/>
                    <a:pt x="203" y="25"/>
                  </a:cubicBezTo>
                  <a:cubicBezTo>
                    <a:pt x="211" y="29"/>
                    <a:pt x="218" y="33"/>
                    <a:pt x="225" y="37"/>
                  </a:cubicBezTo>
                  <a:lnTo>
                    <a:pt x="215" y="38"/>
                  </a:lnTo>
                  <a:close/>
                  <a:moveTo>
                    <a:pt x="90" y="26"/>
                  </a:moveTo>
                  <a:cubicBezTo>
                    <a:pt x="86" y="30"/>
                    <a:pt x="82" y="34"/>
                    <a:pt x="78" y="39"/>
                  </a:cubicBezTo>
                  <a:cubicBezTo>
                    <a:pt x="68" y="39"/>
                    <a:pt x="68" y="39"/>
                    <a:pt x="68" y="39"/>
                  </a:cubicBezTo>
                  <a:cubicBezTo>
                    <a:pt x="75" y="34"/>
                    <a:pt x="82" y="30"/>
                    <a:pt x="90" y="26"/>
                  </a:cubicBezTo>
                  <a:close/>
                  <a:moveTo>
                    <a:pt x="60" y="45"/>
                  </a:moveTo>
                  <a:cubicBezTo>
                    <a:pt x="74" y="45"/>
                    <a:pt x="74" y="45"/>
                    <a:pt x="74" y="45"/>
                  </a:cubicBezTo>
                  <a:cubicBezTo>
                    <a:pt x="66" y="56"/>
                    <a:pt x="60" y="68"/>
                    <a:pt x="56" y="81"/>
                  </a:cubicBezTo>
                  <a:cubicBezTo>
                    <a:pt x="30" y="82"/>
                    <a:pt x="30" y="82"/>
                    <a:pt x="30" y="82"/>
                  </a:cubicBezTo>
                  <a:cubicBezTo>
                    <a:pt x="38" y="68"/>
                    <a:pt x="48" y="56"/>
                    <a:pt x="60" y="45"/>
                  </a:cubicBezTo>
                  <a:close/>
                  <a:moveTo>
                    <a:pt x="53" y="88"/>
                  </a:moveTo>
                  <a:cubicBezTo>
                    <a:pt x="50" y="99"/>
                    <a:pt x="47" y="111"/>
                    <a:pt x="46" y="124"/>
                  </a:cubicBezTo>
                  <a:cubicBezTo>
                    <a:pt x="15" y="124"/>
                    <a:pt x="15" y="124"/>
                    <a:pt x="15" y="124"/>
                  </a:cubicBezTo>
                  <a:cubicBezTo>
                    <a:pt x="17" y="112"/>
                    <a:pt x="21" y="99"/>
                    <a:pt x="27" y="88"/>
                  </a:cubicBezTo>
                  <a:lnTo>
                    <a:pt x="53" y="88"/>
                  </a:lnTo>
                  <a:close/>
                  <a:moveTo>
                    <a:pt x="16" y="173"/>
                  </a:moveTo>
                  <a:cubicBezTo>
                    <a:pt x="46" y="173"/>
                    <a:pt x="46" y="173"/>
                    <a:pt x="46" y="173"/>
                  </a:cubicBezTo>
                  <a:cubicBezTo>
                    <a:pt x="48" y="186"/>
                    <a:pt x="51" y="198"/>
                    <a:pt x="55" y="209"/>
                  </a:cubicBezTo>
                  <a:cubicBezTo>
                    <a:pt x="28" y="209"/>
                    <a:pt x="28" y="209"/>
                    <a:pt x="28" y="209"/>
                  </a:cubicBezTo>
                  <a:cubicBezTo>
                    <a:pt x="22" y="198"/>
                    <a:pt x="18" y="186"/>
                    <a:pt x="16" y="173"/>
                  </a:cubicBezTo>
                  <a:close/>
                  <a:moveTo>
                    <a:pt x="32" y="216"/>
                  </a:moveTo>
                  <a:cubicBezTo>
                    <a:pt x="57" y="215"/>
                    <a:pt x="57" y="215"/>
                    <a:pt x="57" y="215"/>
                  </a:cubicBezTo>
                  <a:cubicBezTo>
                    <a:pt x="62" y="229"/>
                    <a:pt x="68" y="241"/>
                    <a:pt x="76" y="251"/>
                  </a:cubicBezTo>
                  <a:cubicBezTo>
                    <a:pt x="62" y="251"/>
                    <a:pt x="62" y="251"/>
                    <a:pt x="62" y="251"/>
                  </a:cubicBezTo>
                  <a:cubicBezTo>
                    <a:pt x="50" y="241"/>
                    <a:pt x="40" y="229"/>
                    <a:pt x="32" y="216"/>
                  </a:cubicBezTo>
                  <a:close/>
                  <a:moveTo>
                    <a:pt x="80" y="258"/>
                  </a:moveTo>
                  <a:cubicBezTo>
                    <a:pt x="84" y="262"/>
                    <a:pt x="88" y="266"/>
                    <a:pt x="92" y="270"/>
                  </a:cubicBezTo>
                  <a:cubicBezTo>
                    <a:pt x="84" y="267"/>
                    <a:pt x="77" y="262"/>
                    <a:pt x="70" y="258"/>
                  </a:cubicBezTo>
                  <a:lnTo>
                    <a:pt x="80" y="258"/>
                  </a:lnTo>
                  <a:close/>
                  <a:moveTo>
                    <a:pt x="206" y="269"/>
                  </a:moveTo>
                  <a:cubicBezTo>
                    <a:pt x="210" y="265"/>
                    <a:pt x="213" y="261"/>
                    <a:pt x="217" y="256"/>
                  </a:cubicBezTo>
                  <a:cubicBezTo>
                    <a:pt x="227" y="256"/>
                    <a:pt x="227" y="256"/>
                    <a:pt x="227" y="256"/>
                  </a:cubicBezTo>
                  <a:cubicBezTo>
                    <a:pt x="220" y="261"/>
                    <a:pt x="213" y="266"/>
                    <a:pt x="206" y="2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90" name="Group 289">
            <a:extLst>
              <a:ext uri="{FF2B5EF4-FFF2-40B4-BE49-F238E27FC236}">
                <a16:creationId xmlns:a16="http://schemas.microsoft.com/office/drawing/2014/main" id="{7280CE20-432C-461E-92D7-18D18590E090}"/>
              </a:ext>
            </a:extLst>
          </p:cNvPr>
          <p:cNvGrpSpPr/>
          <p:nvPr/>
        </p:nvGrpSpPr>
        <p:grpSpPr>
          <a:xfrm>
            <a:off x="7228337" y="2219127"/>
            <a:ext cx="1548956" cy="1265688"/>
            <a:chOff x="3997325" y="3675063"/>
            <a:chExt cx="1171575" cy="882651"/>
          </a:xfrm>
          <a:solidFill>
            <a:srgbClr val="092F57"/>
          </a:solidFill>
        </p:grpSpPr>
        <p:sp>
          <p:nvSpPr>
            <p:cNvPr id="291" name="Freeform 89">
              <a:extLst>
                <a:ext uri="{FF2B5EF4-FFF2-40B4-BE49-F238E27FC236}">
                  <a16:creationId xmlns:a16="http://schemas.microsoft.com/office/drawing/2014/main" id="{B4EF5788-B5E1-4926-8853-396F03C62C88}"/>
                </a:ext>
              </a:extLst>
            </p:cNvPr>
            <p:cNvSpPr>
              <a:spLocks noEditPoints="1"/>
            </p:cNvSpPr>
            <p:nvPr/>
          </p:nvSpPr>
          <p:spPr bwMode="auto">
            <a:xfrm>
              <a:off x="4344988" y="3675063"/>
              <a:ext cx="476250" cy="271463"/>
            </a:xfrm>
            <a:custGeom>
              <a:avLst/>
              <a:gdLst>
                <a:gd name="T0" fmla="*/ 91 w 183"/>
                <a:gd name="T1" fmla="*/ 0 h 104"/>
                <a:gd name="T2" fmla="*/ 0 w 183"/>
                <a:gd name="T3" fmla="*/ 52 h 104"/>
                <a:gd name="T4" fmla="*/ 91 w 183"/>
                <a:gd name="T5" fmla="*/ 104 h 104"/>
                <a:gd name="T6" fmla="*/ 183 w 183"/>
                <a:gd name="T7" fmla="*/ 52 h 104"/>
                <a:gd name="T8" fmla="*/ 91 w 183"/>
                <a:gd name="T9" fmla="*/ 0 h 104"/>
                <a:gd name="T10" fmla="*/ 99 w 183"/>
                <a:gd name="T11" fmla="*/ 84 h 104"/>
                <a:gd name="T12" fmla="*/ 81 w 183"/>
                <a:gd name="T13" fmla="*/ 84 h 104"/>
                <a:gd name="T14" fmla="*/ 81 w 183"/>
                <a:gd name="T15" fmla="*/ 69 h 104"/>
                <a:gd name="T16" fmla="*/ 99 w 183"/>
                <a:gd name="T17" fmla="*/ 69 h 104"/>
                <a:gd name="T18" fmla="*/ 99 w 183"/>
                <a:gd name="T19" fmla="*/ 84 h 104"/>
                <a:gd name="T20" fmla="*/ 105 w 183"/>
                <a:gd name="T21" fmla="*/ 53 h 104"/>
                <a:gd name="T22" fmla="*/ 99 w 183"/>
                <a:gd name="T23" fmla="*/ 59 h 104"/>
                <a:gd name="T24" fmla="*/ 98 w 183"/>
                <a:gd name="T25" fmla="*/ 64 h 104"/>
                <a:gd name="T26" fmla="*/ 82 w 183"/>
                <a:gd name="T27" fmla="*/ 64 h 104"/>
                <a:gd name="T28" fmla="*/ 82 w 183"/>
                <a:gd name="T29" fmla="*/ 63 h 104"/>
                <a:gd name="T30" fmla="*/ 83 w 183"/>
                <a:gd name="T31" fmla="*/ 56 h 104"/>
                <a:gd name="T32" fmla="*/ 86 w 183"/>
                <a:gd name="T33" fmla="*/ 51 h 104"/>
                <a:gd name="T34" fmla="*/ 94 w 183"/>
                <a:gd name="T35" fmla="*/ 44 h 104"/>
                <a:gd name="T36" fmla="*/ 98 w 183"/>
                <a:gd name="T37" fmla="*/ 38 h 104"/>
                <a:gd name="T38" fmla="*/ 96 w 183"/>
                <a:gd name="T39" fmla="*/ 35 h 104"/>
                <a:gd name="T40" fmla="*/ 92 w 183"/>
                <a:gd name="T41" fmla="*/ 33 h 104"/>
                <a:gd name="T42" fmla="*/ 87 w 183"/>
                <a:gd name="T43" fmla="*/ 35 h 104"/>
                <a:gd name="T44" fmla="*/ 84 w 183"/>
                <a:gd name="T45" fmla="*/ 42 h 104"/>
                <a:gd name="T46" fmla="*/ 68 w 183"/>
                <a:gd name="T47" fmla="*/ 40 h 104"/>
                <a:gd name="T48" fmla="*/ 74 w 183"/>
                <a:gd name="T49" fmla="*/ 26 h 104"/>
                <a:gd name="T50" fmla="*/ 92 w 183"/>
                <a:gd name="T51" fmla="*/ 20 h 104"/>
                <a:gd name="T52" fmla="*/ 107 w 183"/>
                <a:gd name="T53" fmla="*/ 24 h 104"/>
                <a:gd name="T54" fmla="*/ 115 w 183"/>
                <a:gd name="T55" fmla="*/ 38 h 104"/>
                <a:gd name="T56" fmla="*/ 113 w 183"/>
                <a:gd name="T57" fmla="*/ 45 h 104"/>
                <a:gd name="T58" fmla="*/ 105 w 183"/>
                <a:gd name="T59" fmla="*/ 5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3" h="104">
                  <a:moveTo>
                    <a:pt x="91" y="0"/>
                  </a:moveTo>
                  <a:cubicBezTo>
                    <a:pt x="0" y="52"/>
                    <a:pt x="0" y="52"/>
                    <a:pt x="0" y="52"/>
                  </a:cubicBezTo>
                  <a:cubicBezTo>
                    <a:pt x="91" y="104"/>
                    <a:pt x="91" y="104"/>
                    <a:pt x="91" y="104"/>
                  </a:cubicBezTo>
                  <a:cubicBezTo>
                    <a:pt x="183" y="52"/>
                    <a:pt x="183" y="52"/>
                    <a:pt x="183" y="52"/>
                  </a:cubicBezTo>
                  <a:lnTo>
                    <a:pt x="91" y="0"/>
                  </a:lnTo>
                  <a:close/>
                  <a:moveTo>
                    <a:pt x="99" y="84"/>
                  </a:moveTo>
                  <a:cubicBezTo>
                    <a:pt x="81" y="84"/>
                    <a:pt x="81" y="84"/>
                    <a:pt x="81" y="84"/>
                  </a:cubicBezTo>
                  <a:cubicBezTo>
                    <a:pt x="81" y="69"/>
                    <a:pt x="81" y="69"/>
                    <a:pt x="81" y="69"/>
                  </a:cubicBezTo>
                  <a:cubicBezTo>
                    <a:pt x="99" y="69"/>
                    <a:pt x="99" y="69"/>
                    <a:pt x="99" y="69"/>
                  </a:cubicBezTo>
                  <a:lnTo>
                    <a:pt x="99" y="84"/>
                  </a:lnTo>
                  <a:close/>
                  <a:moveTo>
                    <a:pt x="105" y="53"/>
                  </a:moveTo>
                  <a:cubicBezTo>
                    <a:pt x="102" y="56"/>
                    <a:pt x="100" y="57"/>
                    <a:pt x="99" y="59"/>
                  </a:cubicBezTo>
                  <a:cubicBezTo>
                    <a:pt x="99" y="60"/>
                    <a:pt x="98" y="62"/>
                    <a:pt x="98" y="64"/>
                  </a:cubicBezTo>
                  <a:cubicBezTo>
                    <a:pt x="82" y="64"/>
                    <a:pt x="82" y="64"/>
                    <a:pt x="82" y="64"/>
                  </a:cubicBezTo>
                  <a:cubicBezTo>
                    <a:pt x="82" y="63"/>
                    <a:pt x="82" y="63"/>
                    <a:pt x="82" y="63"/>
                  </a:cubicBezTo>
                  <a:cubicBezTo>
                    <a:pt x="82" y="60"/>
                    <a:pt x="82" y="58"/>
                    <a:pt x="83" y="56"/>
                  </a:cubicBezTo>
                  <a:cubicBezTo>
                    <a:pt x="83" y="54"/>
                    <a:pt x="84" y="53"/>
                    <a:pt x="86" y="51"/>
                  </a:cubicBezTo>
                  <a:cubicBezTo>
                    <a:pt x="87" y="50"/>
                    <a:pt x="90" y="47"/>
                    <a:pt x="94" y="44"/>
                  </a:cubicBezTo>
                  <a:cubicBezTo>
                    <a:pt x="96" y="42"/>
                    <a:pt x="98" y="40"/>
                    <a:pt x="98" y="38"/>
                  </a:cubicBezTo>
                  <a:cubicBezTo>
                    <a:pt x="98" y="37"/>
                    <a:pt x="97" y="36"/>
                    <a:pt x="96" y="35"/>
                  </a:cubicBezTo>
                  <a:cubicBezTo>
                    <a:pt x="95" y="34"/>
                    <a:pt x="94" y="33"/>
                    <a:pt x="92" y="33"/>
                  </a:cubicBezTo>
                  <a:cubicBezTo>
                    <a:pt x="90" y="33"/>
                    <a:pt x="88" y="34"/>
                    <a:pt x="87" y="35"/>
                  </a:cubicBezTo>
                  <a:cubicBezTo>
                    <a:pt x="85" y="37"/>
                    <a:pt x="85" y="39"/>
                    <a:pt x="84" y="42"/>
                  </a:cubicBezTo>
                  <a:cubicBezTo>
                    <a:pt x="68" y="40"/>
                    <a:pt x="68" y="40"/>
                    <a:pt x="68" y="40"/>
                  </a:cubicBezTo>
                  <a:cubicBezTo>
                    <a:pt x="68" y="34"/>
                    <a:pt x="70" y="29"/>
                    <a:pt x="74" y="26"/>
                  </a:cubicBezTo>
                  <a:cubicBezTo>
                    <a:pt x="78" y="22"/>
                    <a:pt x="84" y="20"/>
                    <a:pt x="92" y="20"/>
                  </a:cubicBezTo>
                  <a:cubicBezTo>
                    <a:pt x="98" y="20"/>
                    <a:pt x="103" y="21"/>
                    <a:pt x="107" y="24"/>
                  </a:cubicBezTo>
                  <a:cubicBezTo>
                    <a:pt x="112" y="27"/>
                    <a:pt x="115" y="32"/>
                    <a:pt x="115" y="38"/>
                  </a:cubicBezTo>
                  <a:cubicBezTo>
                    <a:pt x="115" y="40"/>
                    <a:pt x="114" y="43"/>
                    <a:pt x="113" y="45"/>
                  </a:cubicBezTo>
                  <a:cubicBezTo>
                    <a:pt x="112" y="47"/>
                    <a:pt x="109" y="50"/>
                    <a:pt x="105"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2" name="Freeform 90">
              <a:extLst>
                <a:ext uri="{FF2B5EF4-FFF2-40B4-BE49-F238E27FC236}">
                  <a16:creationId xmlns:a16="http://schemas.microsoft.com/office/drawing/2014/main" id="{DCB412AE-72CC-40BA-A912-30321630C1BC}"/>
                </a:ext>
              </a:extLst>
            </p:cNvPr>
            <p:cNvSpPr>
              <a:spLocks/>
            </p:cNvSpPr>
            <p:nvPr/>
          </p:nvSpPr>
          <p:spPr bwMode="auto">
            <a:xfrm>
              <a:off x="4157663" y="3797301"/>
              <a:ext cx="174625" cy="149225"/>
            </a:xfrm>
            <a:custGeom>
              <a:avLst/>
              <a:gdLst>
                <a:gd name="T0" fmla="*/ 110 w 110"/>
                <a:gd name="T1" fmla="*/ 23 h 94"/>
                <a:gd name="T2" fmla="*/ 36 w 110"/>
                <a:gd name="T3" fmla="*/ 23 h 94"/>
                <a:gd name="T4" fmla="*/ 36 w 110"/>
                <a:gd name="T5" fmla="*/ 71 h 94"/>
                <a:gd name="T6" fmla="*/ 48 w 110"/>
                <a:gd name="T7" fmla="*/ 71 h 94"/>
                <a:gd name="T8" fmla="*/ 23 w 110"/>
                <a:gd name="T9" fmla="*/ 94 h 94"/>
                <a:gd name="T10" fmla="*/ 0 w 110"/>
                <a:gd name="T11" fmla="*/ 71 h 94"/>
                <a:gd name="T12" fmla="*/ 12 w 110"/>
                <a:gd name="T13" fmla="*/ 71 h 94"/>
                <a:gd name="T14" fmla="*/ 12 w 110"/>
                <a:gd name="T15" fmla="*/ 0 h 94"/>
                <a:gd name="T16" fmla="*/ 110 w 110"/>
                <a:gd name="T17" fmla="*/ 0 h 94"/>
                <a:gd name="T18" fmla="*/ 110 w 110"/>
                <a:gd name="T19" fmla="*/ 23 h 94"/>
                <a:gd name="T20" fmla="*/ 110 w 110"/>
                <a:gd name="T21" fmla="*/ 2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0" h="94">
                  <a:moveTo>
                    <a:pt x="110" y="23"/>
                  </a:moveTo>
                  <a:lnTo>
                    <a:pt x="36" y="23"/>
                  </a:lnTo>
                  <a:lnTo>
                    <a:pt x="36" y="71"/>
                  </a:lnTo>
                  <a:lnTo>
                    <a:pt x="48" y="71"/>
                  </a:lnTo>
                  <a:lnTo>
                    <a:pt x="23" y="94"/>
                  </a:lnTo>
                  <a:lnTo>
                    <a:pt x="0" y="71"/>
                  </a:lnTo>
                  <a:lnTo>
                    <a:pt x="12" y="71"/>
                  </a:lnTo>
                  <a:lnTo>
                    <a:pt x="12" y="0"/>
                  </a:lnTo>
                  <a:lnTo>
                    <a:pt x="110" y="0"/>
                  </a:lnTo>
                  <a:lnTo>
                    <a:pt x="110" y="23"/>
                  </a:lnTo>
                  <a:lnTo>
                    <a:pt x="110"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3" name="Freeform 91">
              <a:extLst>
                <a:ext uri="{FF2B5EF4-FFF2-40B4-BE49-F238E27FC236}">
                  <a16:creationId xmlns:a16="http://schemas.microsoft.com/office/drawing/2014/main" id="{80225A76-F6E6-4AB7-BB22-C23459B00931}"/>
                </a:ext>
              </a:extLst>
            </p:cNvPr>
            <p:cNvSpPr>
              <a:spLocks/>
            </p:cNvSpPr>
            <p:nvPr/>
          </p:nvSpPr>
          <p:spPr bwMode="auto">
            <a:xfrm>
              <a:off x="4835525" y="3797301"/>
              <a:ext cx="174625" cy="149225"/>
            </a:xfrm>
            <a:custGeom>
              <a:avLst/>
              <a:gdLst>
                <a:gd name="T0" fmla="*/ 0 w 110"/>
                <a:gd name="T1" fmla="*/ 23 h 94"/>
                <a:gd name="T2" fmla="*/ 73 w 110"/>
                <a:gd name="T3" fmla="*/ 23 h 94"/>
                <a:gd name="T4" fmla="*/ 73 w 110"/>
                <a:gd name="T5" fmla="*/ 71 h 94"/>
                <a:gd name="T6" fmla="*/ 62 w 110"/>
                <a:gd name="T7" fmla="*/ 71 h 94"/>
                <a:gd name="T8" fmla="*/ 85 w 110"/>
                <a:gd name="T9" fmla="*/ 94 h 94"/>
                <a:gd name="T10" fmla="*/ 110 w 110"/>
                <a:gd name="T11" fmla="*/ 71 h 94"/>
                <a:gd name="T12" fmla="*/ 96 w 110"/>
                <a:gd name="T13" fmla="*/ 71 h 94"/>
                <a:gd name="T14" fmla="*/ 96 w 110"/>
                <a:gd name="T15" fmla="*/ 0 h 94"/>
                <a:gd name="T16" fmla="*/ 0 w 110"/>
                <a:gd name="T17" fmla="*/ 0 h 94"/>
                <a:gd name="T18" fmla="*/ 0 w 110"/>
                <a:gd name="T19" fmla="*/ 23 h 94"/>
                <a:gd name="T20" fmla="*/ 0 w 110"/>
                <a:gd name="T21" fmla="*/ 2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0" h="94">
                  <a:moveTo>
                    <a:pt x="0" y="23"/>
                  </a:moveTo>
                  <a:lnTo>
                    <a:pt x="73" y="23"/>
                  </a:lnTo>
                  <a:lnTo>
                    <a:pt x="73" y="71"/>
                  </a:lnTo>
                  <a:lnTo>
                    <a:pt x="62" y="71"/>
                  </a:lnTo>
                  <a:lnTo>
                    <a:pt x="85" y="94"/>
                  </a:lnTo>
                  <a:lnTo>
                    <a:pt x="110" y="71"/>
                  </a:lnTo>
                  <a:lnTo>
                    <a:pt x="96" y="71"/>
                  </a:lnTo>
                  <a:lnTo>
                    <a:pt x="96" y="0"/>
                  </a:lnTo>
                  <a:lnTo>
                    <a:pt x="0" y="0"/>
                  </a:lnTo>
                  <a:lnTo>
                    <a:pt x="0" y="23"/>
                  </a:lnTo>
                  <a:lnTo>
                    <a:pt x="0"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4" name="Freeform 92">
              <a:extLst>
                <a:ext uri="{FF2B5EF4-FFF2-40B4-BE49-F238E27FC236}">
                  <a16:creationId xmlns:a16="http://schemas.microsoft.com/office/drawing/2014/main" id="{B9940E94-1C4D-4A66-8E33-FFDC8460580B}"/>
                </a:ext>
              </a:extLst>
            </p:cNvPr>
            <p:cNvSpPr>
              <a:spLocks noEditPoints="1"/>
            </p:cNvSpPr>
            <p:nvPr/>
          </p:nvSpPr>
          <p:spPr bwMode="auto">
            <a:xfrm>
              <a:off x="3997325" y="3963988"/>
              <a:ext cx="395288" cy="227013"/>
            </a:xfrm>
            <a:custGeom>
              <a:avLst/>
              <a:gdLst>
                <a:gd name="T0" fmla="*/ 0 w 249"/>
                <a:gd name="T1" fmla="*/ 0 h 143"/>
                <a:gd name="T2" fmla="*/ 0 w 249"/>
                <a:gd name="T3" fmla="*/ 143 h 143"/>
                <a:gd name="T4" fmla="*/ 249 w 249"/>
                <a:gd name="T5" fmla="*/ 143 h 143"/>
                <a:gd name="T6" fmla="*/ 249 w 249"/>
                <a:gd name="T7" fmla="*/ 0 h 143"/>
                <a:gd name="T8" fmla="*/ 0 w 249"/>
                <a:gd name="T9" fmla="*/ 0 h 143"/>
                <a:gd name="T10" fmla="*/ 142 w 249"/>
                <a:gd name="T11" fmla="*/ 120 h 143"/>
                <a:gd name="T12" fmla="*/ 124 w 249"/>
                <a:gd name="T13" fmla="*/ 89 h 143"/>
                <a:gd name="T14" fmla="*/ 106 w 249"/>
                <a:gd name="T15" fmla="*/ 120 h 143"/>
                <a:gd name="T16" fmla="*/ 72 w 249"/>
                <a:gd name="T17" fmla="*/ 120 h 143"/>
                <a:gd name="T18" fmla="*/ 105 w 249"/>
                <a:gd name="T19" fmla="*/ 69 h 143"/>
                <a:gd name="T20" fmla="*/ 75 w 249"/>
                <a:gd name="T21" fmla="*/ 23 h 143"/>
                <a:gd name="T22" fmla="*/ 108 w 249"/>
                <a:gd name="T23" fmla="*/ 23 h 143"/>
                <a:gd name="T24" fmla="*/ 124 w 249"/>
                <a:gd name="T25" fmla="*/ 53 h 143"/>
                <a:gd name="T26" fmla="*/ 141 w 249"/>
                <a:gd name="T27" fmla="*/ 23 h 143"/>
                <a:gd name="T28" fmla="*/ 173 w 249"/>
                <a:gd name="T29" fmla="*/ 23 h 143"/>
                <a:gd name="T30" fmla="*/ 144 w 249"/>
                <a:gd name="T31" fmla="*/ 71 h 143"/>
                <a:gd name="T32" fmla="*/ 177 w 249"/>
                <a:gd name="T33" fmla="*/ 120 h 143"/>
                <a:gd name="T34" fmla="*/ 142 w 249"/>
                <a:gd name="T35" fmla="*/ 12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9" h="143">
                  <a:moveTo>
                    <a:pt x="0" y="0"/>
                  </a:moveTo>
                  <a:lnTo>
                    <a:pt x="0" y="143"/>
                  </a:lnTo>
                  <a:lnTo>
                    <a:pt x="249" y="143"/>
                  </a:lnTo>
                  <a:lnTo>
                    <a:pt x="249" y="0"/>
                  </a:lnTo>
                  <a:lnTo>
                    <a:pt x="0" y="0"/>
                  </a:lnTo>
                  <a:close/>
                  <a:moveTo>
                    <a:pt x="142" y="120"/>
                  </a:moveTo>
                  <a:lnTo>
                    <a:pt x="124" y="89"/>
                  </a:lnTo>
                  <a:lnTo>
                    <a:pt x="106" y="120"/>
                  </a:lnTo>
                  <a:lnTo>
                    <a:pt x="72" y="120"/>
                  </a:lnTo>
                  <a:lnTo>
                    <a:pt x="105" y="69"/>
                  </a:lnTo>
                  <a:lnTo>
                    <a:pt x="75" y="23"/>
                  </a:lnTo>
                  <a:lnTo>
                    <a:pt x="108" y="23"/>
                  </a:lnTo>
                  <a:lnTo>
                    <a:pt x="124" y="53"/>
                  </a:lnTo>
                  <a:lnTo>
                    <a:pt x="141" y="23"/>
                  </a:lnTo>
                  <a:lnTo>
                    <a:pt x="173" y="23"/>
                  </a:lnTo>
                  <a:lnTo>
                    <a:pt x="144" y="71"/>
                  </a:lnTo>
                  <a:lnTo>
                    <a:pt x="177" y="120"/>
                  </a:lnTo>
                  <a:lnTo>
                    <a:pt x="142" y="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5" name="Freeform 93">
              <a:extLst>
                <a:ext uri="{FF2B5EF4-FFF2-40B4-BE49-F238E27FC236}">
                  <a16:creationId xmlns:a16="http://schemas.microsoft.com/office/drawing/2014/main" id="{B73013AC-02A6-49D0-8E13-A3463FB431BE}"/>
                </a:ext>
              </a:extLst>
            </p:cNvPr>
            <p:cNvSpPr>
              <a:spLocks/>
            </p:cNvSpPr>
            <p:nvPr/>
          </p:nvSpPr>
          <p:spPr bwMode="auto">
            <a:xfrm>
              <a:off x="4930775" y="4206876"/>
              <a:ext cx="76200" cy="111125"/>
            </a:xfrm>
            <a:custGeom>
              <a:avLst/>
              <a:gdLst>
                <a:gd name="T0" fmla="*/ 13 w 48"/>
                <a:gd name="T1" fmla="*/ 0 h 70"/>
                <a:gd name="T2" fmla="*/ 13 w 48"/>
                <a:gd name="T3" fmla="*/ 46 h 70"/>
                <a:gd name="T4" fmla="*/ 0 w 48"/>
                <a:gd name="T5" fmla="*/ 46 h 70"/>
                <a:gd name="T6" fmla="*/ 25 w 48"/>
                <a:gd name="T7" fmla="*/ 70 h 70"/>
                <a:gd name="T8" fmla="*/ 48 w 48"/>
                <a:gd name="T9" fmla="*/ 46 h 70"/>
                <a:gd name="T10" fmla="*/ 36 w 48"/>
                <a:gd name="T11" fmla="*/ 46 h 70"/>
                <a:gd name="T12" fmla="*/ 36 w 48"/>
                <a:gd name="T13" fmla="*/ 0 h 70"/>
                <a:gd name="T14" fmla="*/ 13 w 48"/>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70">
                  <a:moveTo>
                    <a:pt x="13" y="0"/>
                  </a:moveTo>
                  <a:lnTo>
                    <a:pt x="13" y="46"/>
                  </a:lnTo>
                  <a:lnTo>
                    <a:pt x="0" y="46"/>
                  </a:lnTo>
                  <a:lnTo>
                    <a:pt x="25" y="70"/>
                  </a:lnTo>
                  <a:lnTo>
                    <a:pt x="48" y="46"/>
                  </a:lnTo>
                  <a:lnTo>
                    <a:pt x="36" y="46"/>
                  </a:lnTo>
                  <a:lnTo>
                    <a:pt x="36" y="0"/>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6" name="Freeform 94">
              <a:extLst>
                <a:ext uri="{FF2B5EF4-FFF2-40B4-BE49-F238E27FC236}">
                  <a16:creationId xmlns:a16="http://schemas.microsoft.com/office/drawing/2014/main" id="{A0BCB4B1-CE4C-495C-AD90-16A02148D777}"/>
                </a:ext>
              </a:extLst>
            </p:cNvPr>
            <p:cNvSpPr>
              <a:spLocks noEditPoints="1"/>
            </p:cNvSpPr>
            <p:nvPr/>
          </p:nvSpPr>
          <p:spPr bwMode="auto">
            <a:xfrm>
              <a:off x="4772025" y="3963988"/>
              <a:ext cx="396875" cy="227013"/>
            </a:xfrm>
            <a:custGeom>
              <a:avLst/>
              <a:gdLst>
                <a:gd name="T0" fmla="*/ 0 w 152"/>
                <a:gd name="T1" fmla="*/ 0 h 87"/>
                <a:gd name="T2" fmla="*/ 0 w 152"/>
                <a:gd name="T3" fmla="*/ 87 h 87"/>
                <a:gd name="T4" fmla="*/ 152 w 152"/>
                <a:gd name="T5" fmla="*/ 87 h 87"/>
                <a:gd name="T6" fmla="*/ 152 w 152"/>
                <a:gd name="T7" fmla="*/ 0 h 87"/>
                <a:gd name="T8" fmla="*/ 0 w 152"/>
                <a:gd name="T9" fmla="*/ 0 h 87"/>
                <a:gd name="T10" fmla="*/ 105 w 152"/>
                <a:gd name="T11" fmla="*/ 14 h 87"/>
                <a:gd name="T12" fmla="*/ 76 w 152"/>
                <a:gd name="T13" fmla="*/ 73 h 87"/>
                <a:gd name="T14" fmla="*/ 64 w 152"/>
                <a:gd name="T15" fmla="*/ 75 h 87"/>
                <a:gd name="T16" fmla="*/ 46 w 152"/>
                <a:gd name="T17" fmla="*/ 51 h 87"/>
                <a:gd name="T18" fmla="*/ 50 w 152"/>
                <a:gd name="T19" fmla="*/ 47 h 87"/>
                <a:gd name="T20" fmla="*/ 58 w 152"/>
                <a:gd name="T21" fmla="*/ 48 h 87"/>
                <a:gd name="T22" fmla="*/ 67 w 152"/>
                <a:gd name="T23" fmla="*/ 57 h 87"/>
                <a:gd name="T24" fmla="*/ 94 w 152"/>
                <a:gd name="T25" fmla="*/ 13 h 87"/>
                <a:gd name="T26" fmla="*/ 102 w 152"/>
                <a:gd name="T27" fmla="*/ 11 h 87"/>
                <a:gd name="T28" fmla="*/ 105 w 152"/>
                <a:gd name="T29" fmla="*/ 14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2" h="87">
                  <a:moveTo>
                    <a:pt x="0" y="0"/>
                  </a:moveTo>
                  <a:cubicBezTo>
                    <a:pt x="0" y="87"/>
                    <a:pt x="0" y="87"/>
                    <a:pt x="0" y="87"/>
                  </a:cubicBezTo>
                  <a:cubicBezTo>
                    <a:pt x="152" y="87"/>
                    <a:pt x="152" y="87"/>
                    <a:pt x="152" y="87"/>
                  </a:cubicBezTo>
                  <a:cubicBezTo>
                    <a:pt x="152" y="0"/>
                    <a:pt x="152" y="0"/>
                    <a:pt x="152" y="0"/>
                  </a:cubicBezTo>
                  <a:lnTo>
                    <a:pt x="0" y="0"/>
                  </a:lnTo>
                  <a:close/>
                  <a:moveTo>
                    <a:pt x="105" y="14"/>
                  </a:moveTo>
                  <a:cubicBezTo>
                    <a:pt x="89" y="28"/>
                    <a:pt x="79" y="52"/>
                    <a:pt x="76" y="73"/>
                  </a:cubicBezTo>
                  <a:cubicBezTo>
                    <a:pt x="76" y="76"/>
                    <a:pt x="65" y="78"/>
                    <a:pt x="64" y="75"/>
                  </a:cubicBezTo>
                  <a:cubicBezTo>
                    <a:pt x="59" y="67"/>
                    <a:pt x="54" y="57"/>
                    <a:pt x="46" y="51"/>
                  </a:cubicBezTo>
                  <a:cubicBezTo>
                    <a:pt x="44" y="49"/>
                    <a:pt x="49" y="47"/>
                    <a:pt x="50" y="47"/>
                  </a:cubicBezTo>
                  <a:cubicBezTo>
                    <a:pt x="53" y="47"/>
                    <a:pt x="56" y="46"/>
                    <a:pt x="58" y="48"/>
                  </a:cubicBezTo>
                  <a:cubicBezTo>
                    <a:pt x="62" y="50"/>
                    <a:pt x="65" y="54"/>
                    <a:pt x="67" y="57"/>
                  </a:cubicBezTo>
                  <a:cubicBezTo>
                    <a:pt x="72" y="40"/>
                    <a:pt x="81" y="24"/>
                    <a:pt x="94" y="13"/>
                  </a:cubicBezTo>
                  <a:cubicBezTo>
                    <a:pt x="96" y="11"/>
                    <a:pt x="100" y="10"/>
                    <a:pt x="102" y="11"/>
                  </a:cubicBezTo>
                  <a:cubicBezTo>
                    <a:pt x="104" y="11"/>
                    <a:pt x="108" y="12"/>
                    <a:pt x="105"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7" name="Oval 95">
              <a:extLst>
                <a:ext uri="{FF2B5EF4-FFF2-40B4-BE49-F238E27FC236}">
                  <a16:creationId xmlns:a16="http://schemas.microsoft.com/office/drawing/2014/main" id="{35E254F0-9325-44F4-8E39-839B09AB3A49}"/>
                </a:ext>
              </a:extLst>
            </p:cNvPr>
            <p:cNvSpPr>
              <a:spLocks noChangeArrowheads="1"/>
            </p:cNvSpPr>
            <p:nvPr/>
          </p:nvSpPr>
          <p:spPr bwMode="auto">
            <a:xfrm>
              <a:off x="4856163" y="4333876"/>
              <a:ext cx="225425" cy="2238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9" name="Arrow: Right 298">
            <a:extLst>
              <a:ext uri="{FF2B5EF4-FFF2-40B4-BE49-F238E27FC236}">
                <a16:creationId xmlns:a16="http://schemas.microsoft.com/office/drawing/2014/main" id="{CACE7A0C-0F2F-4074-AC2C-A507980B05F5}"/>
              </a:ext>
            </a:extLst>
          </p:cNvPr>
          <p:cNvSpPr/>
          <p:nvPr/>
        </p:nvSpPr>
        <p:spPr>
          <a:xfrm>
            <a:off x="9041376" y="2496025"/>
            <a:ext cx="814846" cy="625642"/>
          </a:xfrm>
          <a:prstGeom prst="rightArrow">
            <a:avLst/>
          </a:prstGeom>
          <a:solidFill>
            <a:srgbClr val="FF45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On</a:t>
            </a:r>
          </a:p>
        </p:txBody>
      </p:sp>
      <p:sp>
        <p:nvSpPr>
          <p:cNvPr id="300" name="TextBox 299">
            <a:extLst>
              <a:ext uri="{FF2B5EF4-FFF2-40B4-BE49-F238E27FC236}">
                <a16:creationId xmlns:a16="http://schemas.microsoft.com/office/drawing/2014/main" id="{72BA3EB1-A495-448E-9068-12DC570CA06F}"/>
              </a:ext>
            </a:extLst>
          </p:cNvPr>
          <p:cNvSpPr txBox="1"/>
          <p:nvPr/>
        </p:nvSpPr>
        <p:spPr>
          <a:xfrm>
            <a:off x="9099017" y="1570368"/>
            <a:ext cx="699565" cy="369288"/>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Ran</a:t>
            </a:r>
          </a:p>
        </p:txBody>
      </p:sp>
      <p:sp>
        <p:nvSpPr>
          <p:cNvPr id="301" name="TextBox 300">
            <a:extLst>
              <a:ext uri="{FF2B5EF4-FFF2-40B4-BE49-F238E27FC236}">
                <a16:creationId xmlns:a16="http://schemas.microsoft.com/office/drawing/2014/main" id="{50DD237E-41D3-4727-AEBD-54979A5917EC}"/>
              </a:ext>
            </a:extLst>
          </p:cNvPr>
          <p:cNvSpPr txBox="1"/>
          <p:nvPr/>
        </p:nvSpPr>
        <p:spPr>
          <a:xfrm>
            <a:off x="9195420" y="3363083"/>
            <a:ext cx="2532854" cy="646331"/>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766</a:t>
            </a:r>
            <a:r>
              <a:rPr lang="en-US" dirty="0">
                <a:latin typeface="Arial" panose="020B0604020202020204" pitchFamily="34" charset="0"/>
                <a:cs typeface="Arial" panose="020B0604020202020204" pitchFamily="34" charset="0"/>
              </a:rPr>
              <a:t> Unique </a:t>
            </a:r>
          </a:p>
          <a:p>
            <a:pPr algn="ctr"/>
            <a:r>
              <a:rPr lang="en-US" dirty="0">
                <a:latin typeface="Arial" panose="020B0604020202020204" pitchFamily="34" charset="0"/>
                <a:cs typeface="Arial" panose="020B0604020202020204" pitchFamily="34" charset="0"/>
              </a:rPr>
              <a:t>Scripts &amp; Scenarios</a:t>
            </a:r>
          </a:p>
        </p:txBody>
      </p:sp>
      <p:sp>
        <p:nvSpPr>
          <p:cNvPr id="302" name="TextBox 301">
            <a:extLst>
              <a:ext uri="{FF2B5EF4-FFF2-40B4-BE49-F238E27FC236}">
                <a16:creationId xmlns:a16="http://schemas.microsoft.com/office/drawing/2014/main" id="{E8446915-8CFE-47CE-BC76-237A11D0F98C}"/>
              </a:ext>
            </a:extLst>
          </p:cNvPr>
          <p:cNvSpPr txBox="1"/>
          <p:nvPr/>
        </p:nvSpPr>
        <p:spPr>
          <a:xfrm>
            <a:off x="7281405" y="3533589"/>
            <a:ext cx="1440903" cy="36933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1,920</a:t>
            </a:r>
            <a:r>
              <a:rPr lang="en-US" dirty="0">
                <a:latin typeface="Arial" panose="020B0604020202020204" pitchFamily="34" charset="0"/>
                <a:cs typeface="Arial" panose="020B0604020202020204" pitchFamily="34" charset="0"/>
              </a:rPr>
              <a:t> Tests</a:t>
            </a:r>
          </a:p>
        </p:txBody>
      </p:sp>
      <p:grpSp>
        <p:nvGrpSpPr>
          <p:cNvPr id="330" name="Group 329">
            <a:extLst>
              <a:ext uri="{FF2B5EF4-FFF2-40B4-BE49-F238E27FC236}">
                <a16:creationId xmlns:a16="http://schemas.microsoft.com/office/drawing/2014/main" id="{0C8BBE85-ABFB-43AE-92BD-B559D6079682}"/>
              </a:ext>
            </a:extLst>
          </p:cNvPr>
          <p:cNvGrpSpPr/>
          <p:nvPr/>
        </p:nvGrpSpPr>
        <p:grpSpPr>
          <a:xfrm>
            <a:off x="1673656" y="4498473"/>
            <a:ext cx="8877847" cy="1871218"/>
            <a:chOff x="1513037" y="4473786"/>
            <a:chExt cx="8877847" cy="1871218"/>
          </a:xfrm>
        </p:grpSpPr>
        <p:sp>
          <p:nvSpPr>
            <p:cNvPr id="303" name="TextBox 302">
              <a:extLst>
                <a:ext uri="{FF2B5EF4-FFF2-40B4-BE49-F238E27FC236}">
                  <a16:creationId xmlns:a16="http://schemas.microsoft.com/office/drawing/2014/main" id="{EC478AC0-6104-4511-9A78-70A63790E483}"/>
                </a:ext>
              </a:extLst>
            </p:cNvPr>
            <p:cNvSpPr txBox="1"/>
            <p:nvPr/>
          </p:nvSpPr>
          <p:spPr>
            <a:xfrm>
              <a:off x="4702503" y="4473786"/>
              <a:ext cx="2719803" cy="36933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SIT 1 Testing Summary</a:t>
              </a:r>
            </a:p>
          </p:txBody>
        </p:sp>
        <p:cxnSp>
          <p:nvCxnSpPr>
            <p:cNvPr id="309" name="Straight Connector 308">
              <a:extLst>
                <a:ext uri="{FF2B5EF4-FFF2-40B4-BE49-F238E27FC236}">
                  <a16:creationId xmlns:a16="http://schemas.microsoft.com/office/drawing/2014/main" id="{90296EAE-3A93-4E1B-893B-61BEF0EC551C}"/>
                </a:ext>
              </a:extLst>
            </p:cNvPr>
            <p:cNvCxnSpPr>
              <a:cxnSpLocks/>
            </p:cNvCxnSpPr>
            <p:nvPr/>
          </p:nvCxnSpPr>
          <p:spPr>
            <a:xfrm>
              <a:off x="1801113" y="5013653"/>
              <a:ext cx="0" cy="112586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11" name="Straight Connector 310">
              <a:extLst>
                <a:ext uri="{FF2B5EF4-FFF2-40B4-BE49-F238E27FC236}">
                  <a16:creationId xmlns:a16="http://schemas.microsoft.com/office/drawing/2014/main" id="{F86B2233-0A44-4A22-B798-2396914D4768}"/>
                </a:ext>
              </a:extLst>
            </p:cNvPr>
            <p:cNvCxnSpPr>
              <a:cxnSpLocks/>
            </p:cNvCxnSpPr>
            <p:nvPr/>
          </p:nvCxnSpPr>
          <p:spPr>
            <a:xfrm>
              <a:off x="3756850" y="5013653"/>
              <a:ext cx="0" cy="112586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12" name="Straight Connector 311">
              <a:extLst>
                <a:ext uri="{FF2B5EF4-FFF2-40B4-BE49-F238E27FC236}">
                  <a16:creationId xmlns:a16="http://schemas.microsoft.com/office/drawing/2014/main" id="{9E3FBA76-65A4-43C7-A11A-58AF7ACBB2EC}"/>
                </a:ext>
              </a:extLst>
            </p:cNvPr>
            <p:cNvCxnSpPr>
              <a:cxnSpLocks/>
            </p:cNvCxnSpPr>
            <p:nvPr/>
          </p:nvCxnSpPr>
          <p:spPr>
            <a:xfrm>
              <a:off x="5631648" y="5013653"/>
              <a:ext cx="0" cy="112586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13" name="Straight Connector 312">
              <a:extLst>
                <a:ext uri="{FF2B5EF4-FFF2-40B4-BE49-F238E27FC236}">
                  <a16:creationId xmlns:a16="http://schemas.microsoft.com/office/drawing/2014/main" id="{D1117A08-A78B-4349-A009-0852180201C7}"/>
                </a:ext>
              </a:extLst>
            </p:cNvPr>
            <p:cNvCxnSpPr>
              <a:cxnSpLocks/>
            </p:cNvCxnSpPr>
            <p:nvPr/>
          </p:nvCxnSpPr>
          <p:spPr>
            <a:xfrm>
              <a:off x="7671200" y="5013653"/>
              <a:ext cx="0" cy="112586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14" name="Straight Connector 313">
              <a:extLst>
                <a:ext uri="{FF2B5EF4-FFF2-40B4-BE49-F238E27FC236}">
                  <a16:creationId xmlns:a16="http://schemas.microsoft.com/office/drawing/2014/main" id="{4CA40F3F-DDF3-4769-9C23-6C55D1D77E16}"/>
                </a:ext>
              </a:extLst>
            </p:cNvPr>
            <p:cNvCxnSpPr>
              <a:cxnSpLocks/>
            </p:cNvCxnSpPr>
            <p:nvPr/>
          </p:nvCxnSpPr>
          <p:spPr>
            <a:xfrm>
              <a:off x="9448799" y="5013653"/>
              <a:ext cx="0" cy="112586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307" name="Group 306">
              <a:extLst>
                <a:ext uri="{FF2B5EF4-FFF2-40B4-BE49-F238E27FC236}">
                  <a16:creationId xmlns:a16="http://schemas.microsoft.com/office/drawing/2014/main" id="{8234615D-F6DD-4794-9D54-18C3A39E87BC}"/>
                </a:ext>
              </a:extLst>
            </p:cNvPr>
            <p:cNvGrpSpPr/>
            <p:nvPr/>
          </p:nvGrpSpPr>
          <p:grpSpPr>
            <a:xfrm>
              <a:off x="1801113" y="5314382"/>
              <a:ext cx="8589771" cy="530480"/>
              <a:chOff x="2803849" y="5315185"/>
              <a:chExt cx="8589771" cy="530480"/>
            </a:xfrm>
          </p:grpSpPr>
          <p:sp>
            <p:nvSpPr>
              <p:cNvPr id="304" name="Rectangle 303">
                <a:extLst>
                  <a:ext uri="{FF2B5EF4-FFF2-40B4-BE49-F238E27FC236}">
                    <a16:creationId xmlns:a16="http://schemas.microsoft.com/office/drawing/2014/main" id="{D7C23096-CCC3-4F9E-A0BC-44EFC066E91A}"/>
                  </a:ext>
                </a:extLst>
              </p:cNvPr>
              <p:cNvSpPr/>
              <p:nvPr/>
            </p:nvSpPr>
            <p:spPr>
              <a:xfrm>
                <a:off x="2803849" y="5316965"/>
                <a:ext cx="219548" cy="524405"/>
              </a:xfrm>
              <a:prstGeom prst="rect">
                <a:avLst/>
              </a:prstGeom>
              <a:solidFill>
                <a:srgbClr val="092F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5" name="Rectangle 304">
                <a:extLst>
                  <a:ext uri="{FF2B5EF4-FFF2-40B4-BE49-F238E27FC236}">
                    <a16:creationId xmlns:a16="http://schemas.microsoft.com/office/drawing/2014/main" id="{54B6AD5E-9017-4E84-8EFE-FFA7EBC6EB4D}"/>
                  </a:ext>
                </a:extLst>
              </p:cNvPr>
              <p:cNvSpPr/>
              <p:nvPr/>
            </p:nvSpPr>
            <p:spPr>
              <a:xfrm>
                <a:off x="3023397" y="5315185"/>
                <a:ext cx="973107" cy="52440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2">
                        <a:lumMod val="25000"/>
                      </a:schemeClr>
                    </a:solidFill>
                    <a:latin typeface="Arial" panose="020B0604020202020204" pitchFamily="34" charset="0"/>
                    <a:cs typeface="Arial" panose="020B0604020202020204" pitchFamily="34" charset="0"/>
                  </a:rPr>
                  <a:t>No Run </a:t>
                </a:r>
              </a:p>
              <a:p>
                <a:pPr algn="ctr"/>
                <a:r>
                  <a:rPr lang="en-US" sz="1600" b="1" dirty="0">
                    <a:solidFill>
                      <a:schemeClr val="bg2">
                        <a:lumMod val="25000"/>
                      </a:schemeClr>
                    </a:solidFill>
                    <a:latin typeface="Arial" panose="020B0604020202020204" pitchFamily="34" charset="0"/>
                    <a:cs typeface="Arial" panose="020B0604020202020204" pitchFamily="34" charset="0"/>
                  </a:rPr>
                  <a:t>346</a:t>
                </a:r>
              </a:p>
            </p:txBody>
          </p:sp>
          <p:sp>
            <p:nvSpPr>
              <p:cNvPr id="306" name="Rectangle 305">
                <a:extLst>
                  <a:ext uri="{FF2B5EF4-FFF2-40B4-BE49-F238E27FC236}">
                    <a16:creationId xmlns:a16="http://schemas.microsoft.com/office/drawing/2014/main" id="{DCFACC12-A1D8-4B10-894C-F1160431EE17}"/>
                  </a:ext>
                </a:extLst>
              </p:cNvPr>
              <p:cNvSpPr/>
              <p:nvPr/>
            </p:nvSpPr>
            <p:spPr>
              <a:xfrm>
                <a:off x="3983074" y="5321264"/>
                <a:ext cx="7410546" cy="524401"/>
              </a:xfrm>
              <a:prstGeom prst="rect">
                <a:avLst/>
              </a:prstGeom>
              <a:solidFill>
                <a:srgbClr val="6CC2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2">
                        <a:lumMod val="25000"/>
                      </a:schemeClr>
                    </a:solidFill>
                    <a:latin typeface="Arial" panose="020B0604020202020204" pitchFamily="34" charset="0"/>
                    <a:cs typeface="Arial" panose="020B0604020202020204" pitchFamily="34" charset="0"/>
                  </a:rPr>
                  <a:t>Passed </a:t>
                </a:r>
              </a:p>
              <a:p>
                <a:pPr algn="ctr"/>
                <a:r>
                  <a:rPr lang="en-US" sz="1600" b="1" dirty="0">
                    <a:solidFill>
                      <a:schemeClr val="bg2">
                        <a:lumMod val="25000"/>
                      </a:schemeClr>
                    </a:solidFill>
                    <a:latin typeface="Arial" panose="020B0604020202020204" pitchFamily="34" charset="0"/>
                    <a:cs typeface="Arial" panose="020B0604020202020204" pitchFamily="34" charset="0"/>
                  </a:rPr>
                  <a:t>1856</a:t>
                </a:r>
              </a:p>
            </p:txBody>
          </p:sp>
        </p:grpSp>
        <p:sp>
          <p:nvSpPr>
            <p:cNvPr id="315" name="TextBox 314">
              <a:extLst>
                <a:ext uri="{FF2B5EF4-FFF2-40B4-BE49-F238E27FC236}">
                  <a16:creationId xmlns:a16="http://schemas.microsoft.com/office/drawing/2014/main" id="{58E1D326-9811-464F-8B02-A1DD8622B8B8}"/>
                </a:ext>
              </a:extLst>
            </p:cNvPr>
            <p:cNvSpPr txBox="1"/>
            <p:nvPr/>
          </p:nvSpPr>
          <p:spPr>
            <a:xfrm>
              <a:off x="1513037" y="4729836"/>
              <a:ext cx="779947" cy="584775"/>
            </a:xfrm>
            <a:prstGeom prst="rect">
              <a:avLst/>
            </a:prstGeom>
            <a:noFill/>
          </p:spPr>
          <p:txBody>
            <a:bodyPr wrap="square" rtlCol="0">
              <a:spAutoFit/>
            </a:bodyPr>
            <a:lstStyle/>
            <a:p>
              <a:pPr algn="ctr"/>
              <a:r>
                <a:rPr lang="en-US" sz="1600" b="1" dirty="0">
                  <a:solidFill>
                    <a:schemeClr val="bg2">
                      <a:lumMod val="25000"/>
                    </a:schemeClr>
                  </a:solidFill>
                  <a:latin typeface="Arial" panose="020B0604020202020204" pitchFamily="34" charset="0"/>
                  <a:cs typeface="Arial" panose="020B0604020202020204" pitchFamily="34" charset="0"/>
                </a:rPr>
                <a:t>Failed 1</a:t>
              </a:r>
            </a:p>
          </p:txBody>
        </p:sp>
        <p:sp>
          <p:nvSpPr>
            <p:cNvPr id="316" name="TextBox 315">
              <a:extLst>
                <a:ext uri="{FF2B5EF4-FFF2-40B4-BE49-F238E27FC236}">
                  <a16:creationId xmlns:a16="http://schemas.microsoft.com/office/drawing/2014/main" id="{D191FD57-1A68-4388-B967-6BBF1288A122}"/>
                </a:ext>
              </a:extLst>
            </p:cNvPr>
            <p:cNvSpPr txBox="1"/>
            <p:nvPr/>
          </p:nvSpPr>
          <p:spPr>
            <a:xfrm>
              <a:off x="2212056" y="4730611"/>
              <a:ext cx="1641993" cy="584775"/>
            </a:xfrm>
            <a:prstGeom prst="rect">
              <a:avLst/>
            </a:prstGeom>
            <a:noFill/>
          </p:spPr>
          <p:txBody>
            <a:bodyPr wrap="square" rtlCol="0">
              <a:spAutoFit/>
            </a:bodyPr>
            <a:lstStyle/>
            <a:p>
              <a:pPr algn="ctr"/>
              <a:r>
                <a:rPr lang="en-US" sz="1600" b="1" dirty="0">
                  <a:solidFill>
                    <a:schemeClr val="bg2">
                      <a:lumMod val="25000"/>
                    </a:schemeClr>
                  </a:solidFill>
                  <a:latin typeface="Arial" panose="020B0604020202020204" pitchFamily="34" charset="0"/>
                  <a:cs typeface="Arial" panose="020B0604020202020204" pitchFamily="34" charset="0"/>
                </a:rPr>
                <a:t>Not Completed 62</a:t>
              </a:r>
            </a:p>
          </p:txBody>
        </p:sp>
        <p:sp>
          <p:nvSpPr>
            <p:cNvPr id="317" name="TextBox 316">
              <a:extLst>
                <a:ext uri="{FF2B5EF4-FFF2-40B4-BE49-F238E27FC236}">
                  <a16:creationId xmlns:a16="http://schemas.microsoft.com/office/drawing/2014/main" id="{95D5EB70-CFA3-4BE0-9D5A-E4DBE813D0E2}"/>
                </a:ext>
              </a:extLst>
            </p:cNvPr>
            <p:cNvSpPr txBox="1"/>
            <p:nvPr/>
          </p:nvSpPr>
          <p:spPr>
            <a:xfrm>
              <a:off x="2024419" y="5821784"/>
              <a:ext cx="1012507" cy="523220"/>
            </a:xfrm>
            <a:prstGeom prst="rect">
              <a:avLst/>
            </a:prstGeom>
            <a:noFill/>
          </p:spPr>
          <p:txBody>
            <a:bodyPr wrap="square" rtlCol="0">
              <a:spAutoFit/>
            </a:bodyPr>
            <a:lstStyle/>
            <a:p>
              <a:pPr algn="ctr"/>
              <a:r>
                <a:rPr lang="en-US" sz="1400" b="1" dirty="0">
                  <a:solidFill>
                    <a:schemeClr val="bg2">
                      <a:lumMod val="25000"/>
                    </a:schemeClr>
                  </a:solidFill>
                  <a:latin typeface="Arial" panose="020B0604020202020204" pitchFamily="34" charset="0"/>
                  <a:cs typeface="Arial" panose="020B0604020202020204" pitchFamily="34" charset="0"/>
                </a:rPr>
                <a:t>Blocked </a:t>
              </a:r>
            </a:p>
            <a:p>
              <a:pPr algn="ctr"/>
              <a:r>
                <a:rPr lang="en-US" sz="1400" b="1" dirty="0">
                  <a:solidFill>
                    <a:schemeClr val="bg2">
                      <a:lumMod val="25000"/>
                    </a:schemeClr>
                  </a:solidFill>
                  <a:latin typeface="Arial" panose="020B0604020202020204" pitchFamily="34" charset="0"/>
                  <a:cs typeface="Arial" panose="020B0604020202020204" pitchFamily="34" charset="0"/>
                </a:rPr>
                <a:t>1</a:t>
              </a:r>
            </a:p>
          </p:txBody>
        </p:sp>
        <p:cxnSp>
          <p:nvCxnSpPr>
            <p:cNvPr id="319" name="Straight Connector 318">
              <a:extLst>
                <a:ext uri="{FF2B5EF4-FFF2-40B4-BE49-F238E27FC236}">
                  <a16:creationId xmlns:a16="http://schemas.microsoft.com/office/drawing/2014/main" id="{36B02169-86B3-40CE-BC1C-018A77ECF8D6}"/>
                </a:ext>
              </a:extLst>
            </p:cNvPr>
            <p:cNvCxnSpPr>
              <a:cxnSpLocks/>
            </p:cNvCxnSpPr>
            <p:nvPr/>
          </p:nvCxnSpPr>
          <p:spPr>
            <a:xfrm flipH="1">
              <a:off x="2013511" y="4997183"/>
              <a:ext cx="436846" cy="26220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2" name="Straight Connector 321">
              <a:extLst>
                <a:ext uri="{FF2B5EF4-FFF2-40B4-BE49-F238E27FC236}">
                  <a16:creationId xmlns:a16="http://schemas.microsoft.com/office/drawing/2014/main" id="{BE8F0D34-77DB-433F-B341-4D4889C86F37}"/>
                </a:ext>
              </a:extLst>
            </p:cNvPr>
            <p:cNvCxnSpPr>
              <a:cxnSpLocks/>
            </p:cNvCxnSpPr>
            <p:nvPr/>
          </p:nvCxnSpPr>
          <p:spPr>
            <a:xfrm flipH="1" flipV="1">
              <a:off x="1947138" y="5837604"/>
              <a:ext cx="248823" cy="5617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25" name="TextBox 324">
              <a:extLst>
                <a:ext uri="{FF2B5EF4-FFF2-40B4-BE49-F238E27FC236}">
                  <a16:creationId xmlns:a16="http://schemas.microsoft.com/office/drawing/2014/main" id="{6AB2AE03-6186-49AD-8505-B841B59E30AF}"/>
                </a:ext>
              </a:extLst>
            </p:cNvPr>
            <p:cNvSpPr txBox="1"/>
            <p:nvPr/>
          </p:nvSpPr>
          <p:spPr>
            <a:xfrm>
              <a:off x="1744284" y="5820679"/>
              <a:ext cx="158491" cy="369332"/>
            </a:xfrm>
            <a:prstGeom prst="rect">
              <a:avLst/>
            </a:prstGeom>
            <a:noFill/>
          </p:spPr>
          <p:txBody>
            <a:bodyPr wrap="square" rtlCol="0">
              <a:spAutoFit/>
            </a:bodyPr>
            <a:lstStyle/>
            <a:p>
              <a:r>
                <a:rPr lang="en-US" b="1" dirty="0">
                  <a:solidFill>
                    <a:schemeClr val="bg2">
                      <a:lumMod val="25000"/>
                    </a:schemeClr>
                  </a:solidFill>
                </a:rPr>
                <a:t>0</a:t>
              </a:r>
            </a:p>
          </p:txBody>
        </p:sp>
        <p:sp>
          <p:nvSpPr>
            <p:cNvPr id="326" name="TextBox 325">
              <a:extLst>
                <a:ext uri="{FF2B5EF4-FFF2-40B4-BE49-F238E27FC236}">
                  <a16:creationId xmlns:a16="http://schemas.microsoft.com/office/drawing/2014/main" id="{D9C8AAB5-3FA3-4860-9D5B-36D4A9749ED9}"/>
                </a:ext>
              </a:extLst>
            </p:cNvPr>
            <p:cNvSpPr txBox="1"/>
            <p:nvPr/>
          </p:nvSpPr>
          <p:spPr>
            <a:xfrm>
              <a:off x="3687395" y="5828429"/>
              <a:ext cx="548117" cy="369332"/>
            </a:xfrm>
            <a:prstGeom prst="rect">
              <a:avLst/>
            </a:prstGeom>
            <a:noFill/>
          </p:spPr>
          <p:txBody>
            <a:bodyPr wrap="square" rtlCol="0">
              <a:spAutoFit/>
            </a:bodyPr>
            <a:lstStyle/>
            <a:p>
              <a:r>
                <a:rPr lang="en-US" b="1" dirty="0">
                  <a:solidFill>
                    <a:schemeClr val="bg2">
                      <a:lumMod val="25000"/>
                    </a:schemeClr>
                  </a:solidFill>
                </a:rPr>
                <a:t>500</a:t>
              </a:r>
            </a:p>
          </p:txBody>
        </p:sp>
        <p:sp>
          <p:nvSpPr>
            <p:cNvPr id="327" name="TextBox 326">
              <a:extLst>
                <a:ext uri="{FF2B5EF4-FFF2-40B4-BE49-F238E27FC236}">
                  <a16:creationId xmlns:a16="http://schemas.microsoft.com/office/drawing/2014/main" id="{D6E05B8D-5DFA-40F2-A333-ED50C258B544}"/>
                </a:ext>
              </a:extLst>
            </p:cNvPr>
            <p:cNvSpPr txBox="1"/>
            <p:nvPr/>
          </p:nvSpPr>
          <p:spPr>
            <a:xfrm>
              <a:off x="5559253" y="5820679"/>
              <a:ext cx="688860" cy="369332"/>
            </a:xfrm>
            <a:prstGeom prst="rect">
              <a:avLst/>
            </a:prstGeom>
            <a:noFill/>
          </p:spPr>
          <p:txBody>
            <a:bodyPr wrap="square" rtlCol="0">
              <a:spAutoFit/>
            </a:bodyPr>
            <a:lstStyle/>
            <a:p>
              <a:r>
                <a:rPr lang="en-US" b="1" dirty="0">
                  <a:solidFill>
                    <a:schemeClr val="bg2">
                      <a:lumMod val="25000"/>
                    </a:schemeClr>
                  </a:solidFill>
                </a:rPr>
                <a:t>1000</a:t>
              </a:r>
            </a:p>
          </p:txBody>
        </p:sp>
        <p:sp>
          <p:nvSpPr>
            <p:cNvPr id="328" name="TextBox 327">
              <a:extLst>
                <a:ext uri="{FF2B5EF4-FFF2-40B4-BE49-F238E27FC236}">
                  <a16:creationId xmlns:a16="http://schemas.microsoft.com/office/drawing/2014/main" id="{2EE323DA-CB50-43C7-9B40-E6E5D348DCA0}"/>
                </a:ext>
              </a:extLst>
            </p:cNvPr>
            <p:cNvSpPr txBox="1"/>
            <p:nvPr/>
          </p:nvSpPr>
          <p:spPr>
            <a:xfrm>
              <a:off x="7593768" y="5826336"/>
              <a:ext cx="858207" cy="369332"/>
            </a:xfrm>
            <a:prstGeom prst="rect">
              <a:avLst/>
            </a:prstGeom>
            <a:noFill/>
          </p:spPr>
          <p:txBody>
            <a:bodyPr wrap="square" rtlCol="0">
              <a:spAutoFit/>
            </a:bodyPr>
            <a:lstStyle/>
            <a:p>
              <a:r>
                <a:rPr lang="en-US" b="1" dirty="0">
                  <a:solidFill>
                    <a:schemeClr val="bg2">
                      <a:lumMod val="25000"/>
                    </a:schemeClr>
                  </a:solidFill>
                </a:rPr>
                <a:t>1500</a:t>
              </a:r>
            </a:p>
          </p:txBody>
        </p:sp>
        <p:sp>
          <p:nvSpPr>
            <p:cNvPr id="329" name="TextBox 328">
              <a:extLst>
                <a:ext uri="{FF2B5EF4-FFF2-40B4-BE49-F238E27FC236}">
                  <a16:creationId xmlns:a16="http://schemas.microsoft.com/office/drawing/2014/main" id="{B21C0D8C-E069-4BE1-8810-464888246042}"/>
                </a:ext>
              </a:extLst>
            </p:cNvPr>
            <p:cNvSpPr txBox="1"/>
            <p:nvPr/>
          </p:nvSpPr>
          <p:spPr>
            <a:xfrm>
              <a:off x="9401063" y="5835588"/>
              <a:ext cx="920139" cy="369332"/>
            </a:xfrm>
            <a:prstGeom prst="rect">
              <a:avLst/>
            </a:prstGeom>
            <a:noFill/>
          </p:spPr>
          <p:txBody>
            <a:bodyPr wrap="square" rtlCol="0">
              <a:spAutoFit/>
            </a:bodyPr>
            <a:lstStyle/>
            <a:p>
              <a:r>
                <a:rPr lang="en-US" b="1" dirty="0">
                  <a:solidFill>
                    <a:schemeClr val="bg2">
                      <a:lumMod val="25000"/>
                    </a:schemeClr>
                  </a:solidFill>
                </a:rPr>
                <a:t>2000</a:t>
              </a:r>
            </a:p>
          </p:txBody>
        </p:sp>
      </p:grpSp>
    </p:spTree>
    <p:extLst>
      <p:ext uri="{BB962C8B-B14F-4D97-AF65-F5344CB8AC3E}">
        <p14:creationId xmlns:p14="http://schemas.microsoft.com/office/powerpoint/2010/main" val="1265855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61F482C-D52F-414B-90D2-9ED97E52E925}"/>
              </a:ext>
            </a:extLst>
          </p:cNvPr>
          <p:cNvSpPr txBox="1"/>
          <p:nvPr/>
        </p:nvSpPr>
        <p:spPr>
          <a:xfrm>
            <a:off x="4505326" y="2815620"/>
            <a:ext cx="7140686" cy="784830"/>
          </a:xfrm>
          <a:prstGeom prst="rect">
            <a:avLst/>
          </a:prstGeom>
          <a:noFill/>
        </p:spPr>
        <p:txBody>
          <a:bodyPr wrap="square" rtlCol="0">
            <a:spAutoFit/>
          </a:bodyPr>
          <a:lstStyle/>
          <a:p>
            <a:r>
              <a:rPr lang="en-US" sz="4500" dirty="0">
                <a:latin typeface="Arial" panose="020B0604020202020204" pitchFamily="34" charset="0"/>
                <a:cs typeface="Arial" panose="020B0604020202020204" pitchFamily="34" charset="0"/>
              </a:rPr>
              <a:t>Engagement Opportunities </a:t>
            </a:r>
          </a:p>
        </p:txBody>
      </p:sp>
      <p:cxnSp>
        <p:nvCxnSpPr>
          <p:cNvPr id="6" name="Straight Connector 5">
            <a:extLst>
              <a:ext uri="{FF2B5EF4-FFF2-40B4-BE49-F238E27FC236}">
                <a16:creationId xmlns:a16="http://schemas.microsoft.com/office/drawing/2014/main" id="{6B406E50-55D9-46BD-A19A-1EAC375738F3}"/>
              </a:ext>
            </a:extLst>
          </p:cNvPr>
          <p:cNvCxnSpPr>
            <a:cxnSpLocks/>
          </p:cNvCxnSpPr>
          <p:nvPr/>
        </p:nvCxnSpPr>
        <p:spPr>
          <a:xfrm>
            <a:off x="4505326" y="3695700"/>
            <a:ext cx="7140686"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C25ADA22-2213-43DF-9E8B-7EB2D69C21A0}"/>
              </a:ext>
            </a:extLst>
          </p:cNvPr>
          <p:cNvGrpSpPr/>
          <p:nvPr/>
        </p:nvGrpSpPr>
        <p:grpSpPr>
          <a:xfrm>
            <a:off x="1143000" y="1995331"/>
            <a:ext cx="1797184" cy="1700369"/>
            <a:chOff x="2284412" y="3608388"/>
            <a:chExt cx="1104901" cy="976312"/>
          </a:xfrm>
        </p:grpSpPr>
        <p:sp>
          <p:nvSpPr>
            <p:cNvPr id="8" name="Freeform 79">
              <a:extLst>
                <a:ext uri="{FF2B5EF4-FFF2-40B4-BE49-F238E27FC236}">
                  <a16:creationId xmlns:a16="http://schemas.microsoft.com/office/drawing/2014/main" id="{96D5C54C-505B-4BD7-8246-B6D2312296AD}"/>
                </a:ext>
              </a:extLst>
            </p:cNvPr>
            <p:cNvSpPr>
              <a:spLocks noEditPoints="1"/>
            </p:cNvSpPr>
            <p:nvPr/>
          </p:nvSpPr>
          <p:spPr bwMode="auto">
            <a:xfrm>
              <a:off x="2674938" y="4095750"/>
              <a:ext cx="592138" cy="214312"/>
            </a:xfrm>
            <a:custGeom>
              <a:avLst/>
              <a:gdLst>
                <a:gd name="T0" fmla="*/ 16 w 225"/>
                <a:gd name="T1" fmla="*/ 15 h 82"/>
                <a:gd name="T2" fmla="*/ 16 w 225"/>
                <a:gd name="T3" fmla="*/ 67 h 82"/>
                <a:gd name="T4" fmla="*/ 225 w 225"/>
                <a:gd name="T5" fmla="*/ 67 h 82"/>
                <a:gd name="T6" fmla="*/ 225 w 225"/>
                <a:gd name="T7" fmla="*/ 82 h 82"/>
                <a:gd name="T8" fmla="*/ 11 w 225"/>
                <a:gd name="T9" fmla="*/ 82 h 82"/>
                <a:gd name="T10" fmla="*/ 0 w 225"/>
                <a:gd name="T11" fmla="*/ 72 h 82"/>
                <a:gd name="T12" fmla="*/ 0 w 225"/>
                <a:gd name="T13" fmla="*/ 10 h 82"/>
                <a:gd name="T14" fmla="*/ 11 w 225"/>
                <a:gd name="T15" fmla="*/ 0 h 82"/>
                <a:gd name="T16" fmla="*/ 225 w 225"/>
                <a:gd name="T17" fmla="*/ 0 h 82"/>
                <a:gd name="T18" fmla="*/ 225 w 225"/>
                <a:gd name="T19" fmla="*/ 15 h 82"/>
                <a:gd name="T20" fmla="*/ 16 w 225"/>
                <a:gd name="T21" fmla="*/ 15 h 82"/>
                <a:gd name="T22" fmla="*/ 218 w 225"/>
                <a:gd name="T23" fmla="*/ 24 h 82"/>
                <a:gd name="T24" fmla="*/ 25 w 225"/>
                <a:gd name="T25" fmla="*/ 24 h 82"/>
                <a:gd name="T26" fmla="*/ 26 w 225"/>
                <a:gd name="T27" fmla="*/ 31 h 82"/>
                <a:gd name="T28" fmla="*/ 215 w 225"/>
                <a:gd name="T29" fmla="*/ 31 h 82"/>
                <a:gd name="T30" fmla="*/ 218 w 225"/>
                <a:gd name="T31" fmla="*/ 24 h 82"/>
                <a:gd name="T32" fmla="*/ 214 w 225"/>
                <a:gd name="T33" fmla="*/ 37 h 82"/>
                <a:gd name="T34" fmla="*/ 26 w 225"/>
                <a:gd name="T35" fmla="*/ 37 h 82"/>
                <a:gd name="T36" fmla="*/ 26 w 225"/>
                <a:gd name="T37" fmla="*/ 44 h 82"/>
                <a:gd name="T38" fmla="*/ 214 w 225"/>
                <a:gd name="T39" fmla="*/ 44 h 82"/>
                <a:gd name="T40" fmla="*/ 214 w 225"/>
                <a:gd name="T41" fmla="*/ 37 h 82"/>
                <a:gd name="T42" fmla="*/ 215 w 225"/>
                <a:gd name="T43" fmla="*/ 50 h 82"/>
                <a:gd name="T44" fmla="*/ 26 w 225"/>
                <a:gd name="T45" fmla="*/ 50 h 82"/>
                <a:gd name="T46" fmla="*/ 25 w 225"/>
                <a:gd name="T47" fmla="*/ 57 h 82"/>
                <a:gd name="T48" fmla="*/ 218 w 225"/>
                <a:gd name="T49" fmla="*/ 57 h 82"/>
                <a:gd name="T50" fmla="*/ 215 w 225"/>
                <a:gd name="T51" fmla="*/ 5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5" h="82">
                  <a:moveTo>
                    <a:pt x="16" y="15"/>
                  </a:moveTo>
                  <a:cubicBezTo>
                    <a:pt x="16" y="67"/>
                    <a:pt x="16" y="67"/>
                    <a:pt x="16" y="67"/>
                  </a:cubicBezTo>
                  <a:cubicBezTo>
                    <a:pt x="225" y="67"/>
                    <a:pt x="225" y="67"/>
                    <a:pt x="225" y="67"/>
                  </a:cubicBezTo>
                  <a:cubicBezTo>
                    <a:pt x="225" y="82"/>
                    <a:pt x="225" y="82"/>
                    <a:pt x="225" y="82"/>
                  </a:cubicBezTo>
                  <a:cubicBezTo>
                    <a:pt x="11" y="82"/>
                    <a:pt x="11" y="82"/>
                    <a:pt x="11" y="82"/>
                  </a:cubicBezTo>
                  <a:cubicBezTo>
                    <a:pt x="5" y="82"/>
                    <a:pt x="0" y="77"/>
                    <a:pt x="0" y="72"/>
                  </a:cubicBezTo>
                  <a:cubicBezTo>
                    <a:pt x="0" y="10"/>
                    <a:pt x="0" y="10"/>
                    <a:pt x="0" y="10"/>
                  </a:cubicBezTo>
                  <a:cubicBezTo>
                    <a:pt x="0" y="5"/>
                    <a:pt x="5" y="0"/>
                    <a:pt x="11" y="0"/>
                  </a:cubicBezTo>
                  <a:cubicBezTo>
                    <a:pt x="225" y="0"/>
                    <a:pt x="225" y="0"/>
                    <a:pt x="225" y="0"/>
                  </a:cubicBezTo>
                  <a:cubicBezTo>
                    <a:pt x="225" y="15"/>
                    <a:pt x="225" y="15"/>
                    <a:pt x="225" y="15"/>
                  </a:cubicBezTo>
                  <a:cubicBezTo>
                    <a:pt x="16" y="15"/>
                    <a:pt x="16" y="15"/>
                    <a:pt x="16" y="15"/>
                  </a:cubicBezTo>
                  <a:close/>
                  <a:moveTo>
                    <a:pt x="218" y="24"/>
                  </a:moveTo>
                  <a:cubicBezTo>
                    <a:pt x="25" y="24"/>
                    <a:pt x="25" y="24"/>
                    <a:pt x="25" y="24"/>
                  </a:cubicBezTo>
                  <a:cubicBezTo>
                    <a:pt x="25" y="26"/>
                    <a:pt x="26" y="28"/>
                    <a:pt x="26" y="31"/>
                  </a:cubicBezTo>
                  <a:cubicBezTo>
                    <a:pt x="215" y="31"/>
                    <a:pt x="215" y="31"/>
                    <a:pt x="215" y="31"/>
                  </a:cubicBezTo>
                  <a:cubicBezTo>
                    <a:pt x="216" y="28"/>
                    <a:pt x="217" y="26"/>
                    <a:pt x="218" y="24"/>
                  </a:cubicBezTo>
                  <a:close/>
                  <a:moveTo>
                    <a:pt x="214" y="37"/>
                  </a:moveTo>
                  <a:cubicBezTo>
                    <a:pt x="26" y="37"/>
                    <a:pt x="26" y="37"/>
                    <a:pt x="26" y="37"/>
                  </a:cubicBezTo>
                  <a:cubicBezTo>
                    <a:pt x="27" y="39"/>
                    <a:pt x="27" y="42"/>
                    <a:pt x="26" y="44"/>
                  </a:cubicBezTo>
                  <a:cubicBezTo>
                    <a:pt x="214" y="44"/>
                    <a:pt x="214" y="44"/>
                    <a:pt x="214" y="44"/>
                  </a:cubicBezTo>
                  <a:cubicBezTo>
                    <a:pt x="213" y="42"/>
                    <a:pt x="213" y="39"/>
                    <a:pt x="214" y="37"/>
                  </a:cubicBezTo>
                  <a:close/>
                  <a:moveTo>
                    <a:pt x="215" y="50"/>
                  </a:moveTo>
                  <a:cubicBezTo>
                    <a:pt x="26" y="50"/>
                    <a:pt x="26" y="50"/>
                    <a:pt x="26" y="50"/>
                  </a:cubicBezTo>
                  <a:cubicBezTo>
                    <a:pt x="26" y="53"/>
                    <a:pt x="25" y="55"/>
                    <a:pt x="25" y="57"/>
                  </a:cubicBezTo>
                  <a:cubicBezTo>
                    <a:pt x="218" y="57"/>
                    <a:pt x="218" y="57"/>
                    <a:pt x="218" y="57"/>
                  </a:cubicBezTo>
                  <a:cubicBezTo>
                    <a:pt x="217" y="55"/>
                    <a:pt x="216" y="53"/>
                    <a:pt x="215" y="50"/>
                  </a:cubicBezTo>
                  <a:close/>
                </a:path>
              </a:pathLst>
            </a:custGeom>
            <a:solidFill>
              <a:srgbClr val="6CC2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80">
              <a:extLst>
                <a:ext uri="{FF2B5EF4-FFF2-40B4-BE49-F238E27FC236}">
                  <a16:creationId xmlns:a16="http://schemas.microsoft.com/office/drawing/2014/main" id="{AC953B25-F68E-4568-BF6A-2D8D7E455699}"/>
                </a:ext>
              </a:extLst>
            </p:cNvPr>
            <p:cNvSpPr>
              <a:spLocks noEditPoints="1"/>
            </p:cNvSpPr>
            <p:nvPr/>
          </p:nvSpPr>
          <p:spPr bwMode="auto">
            <a:xfrm>
              <a:off x="2779713" y="3608388"/>
              <a:ext cx="376238" cy="463550"/>
            </a:xfrm>
            <a:custGeom>
              <a:avLst/>
              <a:gdLst>
                <a:gd name="T0" fmla="*/ 111 w 143"/>
                <a:gd name="T1" fmla="*/ 54 h 176"/>
                <a:gd name="T2" fmla="*/ 142 w 143"/>
                <a:gd name="T3" fmla="*/ 113 h 176"/>
                <a:gd name="T4" fmla="*/ 83 w 143"/>
                <a:gd name="T5" fmla="*/ 176 h 176"/>
                <a:gd name="T6" fmla="*/ 72 w 143"/>
                <a:gd name="T7" fmla="*/ 172 h 176"/>
                <a:gd name="T8" fmla="*/ 61 w 143"/>
                <a:gd name="T9" fmla="*/ 176 h 176"/>
                <a:gd name="T10" fmla="*/ 2 w 143"/>
                <a:gd name="T11" fmla="*/ 113 h 176"/>
                <a:gd name="T12" fmla="*/ 33 w 143"/>
                <a:gd name="T13" fmla="*/ 54 h 176"/>
                <a:gd name="T14" fmla="*/ 68 w 143"/>
                <a:gd name="T15" fmla="*/ 54 h 176"/>
                <a:gd name="T16" fmla="*/ 76 w 143"/>
                <a:gd name="T17" fmla="*/ 19 h 176"/>
                <a:gd name="T18" fmla="*/ 84 w 143"/>
                <a:gd name="T19" fmla="*/ 24 h 176"/>
                <a:gd name="T20" fmla="*/ 75 w 143"/>
                <a:gd name="T21" fmla="*/ 54 h 176"/>
                <a:gd name="T22" fmla="*/ 111 w 143"/>
                <a:gd name="T23" fmla="*/ 54 h 176"/>
                <a:gd name="T24" fmla="*/ 53 w 143"/>
                <a:gd name="T25" fmla="*/ 63 h 176"/>
                <a:gd name="T26" fmla="*/ 36 w 143"/>
                <a:gd name="T27" fmla="*/ 65 h 176"/>
                <a:gd name="T28" fmla="*/ 16 w 143"/>
                <a:gd name="T29" fmla="*/ 104 h 176"/>
                <a:gd name="T30" fmla="*/ 28 w 143"/>
                <a:gd name="T31" fmla="*/ 135 h 176"/>
                <a:gd name="T32" fmla="*/ 23 w 143"/>
                <a:gd name="T33" fmla="*/ 113 h 176"/>
                <a:gd name="T34" fmla="*/ 45 w 143"/>
                <a:gd name="T35" fmla="*/ 66 h 176"/>
                <a:gd name="T36" fmla="*/ 53 w 143"/>
                <a:gd name="T37" fmla="*/ 63 h 176"/>
                <a:gd name="T38" fmla="*/ 37 w 143"/>
                <a:gd name="T39" fmla="*/ 35 h 176"/>
                <a:gd name="T40" fmla="*/ 23 w 143"/>
                <a:gd name="T41" fmla="*/ 24 h 176"/>
                <a:gd name="T42" fmla="*/ 22 w 143"/>
                <a:gd name="T43" fmla="*/ 11 h 176"/>
                <a:gd name="T44" fmla="*/ 17 w 143"/>
                <a:gd name="T45" fmla="*/ 2 h 176"/>
                <a:gd name="T46" fmla="*/ 21 w 143"/>
                <a:gd name="T47" fmla="*/ 1 h 176"/>
                <a:gd name="T48" fmla="*/ 26 w 143"/>
                <a:gd name="T49" fmla="*/ 0 h 176"/>
                <a:gd name="T50" fmla="*/ 37 w 143"/>
                <a:gd name="T51" fmla="*/ 1 h 176"/>
                <a:gd name="T52" fmla="*/ 64 w 143"/>
                <a:gd name="T53" fmla="*/ 24 h 176"/>
                <a:gd name="T54" fmla="*/ 58 w 143"/>
                <a:gd name="T55" fmla="*/ 40 h 176"/>
                <a:gd name="T56" fmla="*/ 37 w 143"/>
                <a:gd name="T57" fmla="*/ 35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3" h="176">
                  <a:moveTo>
                    <a:pt x="111" y="54"/>
                  </a:moveTo>
                  <a:cubicBezTo>
                    <a:pt x="130" y="63"/>
                    <a:pt x="143" y="86"/>
                    <a:pt x="142" y="113"/>
                  </a:cubicBezTo>
                  <a:cubicBezTo>
                    <a:pt x="139" y="147"/>
                    <a:pt x="113" y="176"/>
                    <a:pt x="83" y="176"/>
                  </a:cubicBezTo>
                  <a:cubicBezTo>
                    <a:pt x="79" y="176"/>
                    <a:pt x="75" y="173"/>
                    <a:pt x="72" y="172"/>
                  </a:cubicBezTo>
                  <a:cubicBezTo>
                    <a:pt x="68" y="173"/>
                    <a:pt x="65" y="176"/>
                    <a:pt x="61" y="176"/>
                  </a:cubicBezTo>
                  <a:cubicBezTo>
                    <a:pt x="31" y="176"/>
                    <a:pt x="5" y="147"/>
                    <a:pt x="2" y="113"/>
                  </a:cubicBezTo>
                  <a:cubicBezTo>
                    <a:pt x="0" y="86"/>
                    <a:pt x="13" y="63"/>
                    <a:pt x="33" y="54"/>
                  </a:cubicBezTo>
                  <a:cubicBezTo>
                    <a:pt x="48" y="47"/>
                    <a:pt x="55" y="49"/>
                    <a:pt x="68" y="54"/>
                  </a:cubicBezTo>
                  <a:cubicBezTo>
                    <a:pt x="66" y="45"/>
                    <a:pt x="66" y="30"/>
                    <a:pt x="76" y="19"/>
                  </a:cubicBezTo>
                  <a:cubicBezTo>
                    <a:pt x="78" y="17"/>
                    <a:pt x="84" y="20"/>
                    <a:pt x="84" y="24"/>
                  </a:cubicBezTo>
                  <a:cubicBezTo>
                    <a:pt x="76" y="34"/>
                    <a:pt x="75" y="47"/>
                    <a:pt x="75" y="54"/>
                  </a:cubicBezTo>
                  <a:cubicBezTo>
                    <a:pt x="88" y="49"/>
                    <a:pt x="95" y="47"/>
                    <a:pt x="111" y="54"/>
                  </a:cubicBezTo>
                  <a:close/>
                  <a:moveTo>
                    <a:pt x="53" y="63"/>
                  </a:moveTo>
                  <a:cubicBezTo>
                    <a:pt x="48" y="61"/>
                    <a:pt x="44" y="61"/>
                    <a:pt x="36" y="65"/>
                  </a:cubicBezTo>
                  <a:cubicBezTo>
                    <a:pt x="21" y="72"/>
                    <a:pt x="15" y="89"/>
                    <a:pt x="16" y="104"/>
                  </a:cubicBezTo>
                  <a:cubicBezTo>
                    <a:pt x="17" y="115"/>
                    <a:pt x="21" y="126"/>
                    <a:pt x="28" y="135"/>
                  </a:cubicBezTo>
                  <a:cubicBezTo>
                    <a:pt x="26" y="128"/>
                    <a:pt x="24" y="121"/>
                    <a:pt x="23" y="113"/>
                  </a:cubicBezTo>
                  <a:cubicBezTo>
                    <a:pt x="22" y="95"/>
                    <a:pt x="29" y="75"/>
                    <a:pt x="45" y="66"/>
                  </a:cubicBezTo>
                  <a:cubicBezTo>
                    <a:pt x="48" y="65"/>
                    <a:pt x="51" y="64"/>
                    <a:pt x="53" y="63"/>
                  </a:cubicBezTo>
                  <a:close/>
                  <a:moveTo>
                    <a:pt x="37" y="35"/>
                  </a:moveTo>
                  <a:cubicBezTo>
                    <a:pt x="29" y="34"/>
                    <a:pt x="25" y="30"/>
                    <a:pt x="23" y="24"/>
                  </a:cubicBezTo>
                  <a:cubicBezTo>
                    <a:pt x="22" y="19"/>
                    <a:pt x="22" y="16"/>
                    <a:pt x="22" y="11"/>
                  </a:cubicBezTo>
                  <a:cubicBezTo>
                    <a:pt x="22" y="5"/>
                    <a:pt x="18" y="3"/>
                    <a:pt x="17" y="2"/>
                  </a:cubicBezTo>
                  <a:cubicBezTo>
                    <a:pt x="17" y="1"/>
                    <a:pt x="19" y="1"/>
                    <a:pt x="21" y="1"/>
                  </a:cubicBezTo>
                  <a:cubicBezTo>
                    <a:pt x="23" y="0"/>
                    <a:pt x="25" y="0"/>
                    <a:pt x="26" y="0"/>
                  </a:cubicBezTo>
                  <a:cubicBezTo>
                    <a:pt x="30" y="0"/>
                    <a:pt x="36" y="1"/>
                    <a:pt x="37" y="1"/>
                  </a:cubicBezTo>
                  <a:cubicBezTo>
                    <a:pt x="48" y="4"/>
                    <a:pt x="63" y="10"/>
                    <a:pt x="64" y="24"/>
                  </a:cubicBezTo>
                  <a:cubicBezTo>
                    <a:pt x="65" y="30"/>
                    <a:pt x="65" y="38"/>
                    <a:pt x="58" y="40"/>
                  </a:cubicBezTo>
                  <a:cubicBezTo>
                    <a:pt x="54" y="34"/>
                    <a:pt x="43" y="35"/>
                    <a:pt x="37" y="35"/>
                  </a:cubicBezTo>
                  <a:close/>
                </a:path>
              </a:pathLst>
            </a:custGeom>
            <a:solidFill>
              <a:srgbClr val="E1450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1">
              <a:extLst>
                <a:ext uri="{FF2B5EF4-FFF2-40B4-BE49-F238E27FC236}">
                  <a16:creationId xmlns:a16="http://schemas.microsoft.com/office/drawing/2014/main" id="{8EA59152-4BA2-46E3-BEDB-DC838FA3FED8}"/>
                </a:ext>
              </a:extLst>
            </p:cNvPr>
            <p:cNvSpPr>
              <a:spLocks noEditPoints="1"/>
            </p:cNvSpPr>
            <p:nvPr/>
          </p:nvSpPr>
          <p:spPr bwMode="auto">
            <a:xfrm>
              <a:off x="2635250" y="4333875"/>
              <a:ext cx="754063" cy="244475"/>
            </a:xfrm>
            <a:custGeom>
              <a:avLst/>
              <a:gdLst>
                <a:gd name="T0" fmla="*/ 268 w 287"/>
                <a:gd name="T1" fmla="*/ 17 h 93"/>
                <a:gd name="T2" fmla="*/ 268 w 287"/>
                <a:gd name="T3" fmla="*/ 76 h 93"/>
                <a:gd name="T4" fmla="*/ 0 w 287"/>
                <a:gd name="T5" fmla="*/ 76 h 93"/>
                <a:gd name="T6" fmla="*/ 0 w 287"/>
                <a:gd name="T7" fmla="*/ 93 h 93"/>
                <a:gd name="T8" fmla="*/ 274 w 287"/>
                <a:gd name="T9" fmla="*/ 93 h 93"/>
                <a:gd name="T10" fmla="*/ 287 w 287"/>
                <a:gd name="T11" fmla="*/ 82 h 93"/>
                <a:gd name="T12" fmla="*/ 287 w 287"/>
                <a:gd name="T13" fmla="*/ 11 h 93"/>
                <a:gd name="T14" fmla="*/ 274 w 287"/>
                <a:gd name="T15" fmla="*/ 0 h 93"/>
                <a:gd name="T16" fmla="*/ 0 w 287"/>
                <a:gd name="T17" fmla="*/ 0 h 93"/>
                <a:gd name="T18" fmla="*/ 0 w 287"/>
                <a:gd name="T19" fmla="*/ 17 h 93"/>
                <a:gd name="T20" fmla="*/ 268 w 287"/>
                <a:gd name="T21" fmla="*/ 17 h 93"/>
                <a:gd name="T22" fmla="*/ 8 w 287"/>
                <a:gd name="T23" fmla="*/ 27 h 93"/>
                <a:gd name="T24" fmla="*/ 259 w 287"/>
                <a:gd name="T25" fmla="*/ 27 h 93"/>
                <a:gd name="T26" fmla="*/ 257 w 287"/>
                <a:gd name="T27" fmla="*/ 35 h 93"/>
                <a:gd name="T28" fmla="*/ 12 w 287"/>
                <a:gd name="T29" fmla="*/ 35 h 93"/>
                <a:gd name="T30" fmla="*/ 8 w 287"/>
                <a:gd name="T31" fmla="*/ 27 h 93"/>
                <a:gd name="T32" fmla="*/ 13 w 287"/>
                <a:gd name="T33" fmla="*/ 42 h 93"/>
                <a:gd name="T34" fmla="*/ 257 w 287"/>
                <a:gd name="T35" fmla="*/ 42 h 93"/>
                <a:gd name="T36" fmla="*/ 257 w 287"/>
                <a:gd name="T37" fmla="*/ 50 h 93"/>
                <a:gd name="T38" fmla="*/ 13 w 287"/>
                <a:gd name="T39" fmla="*/ 50 h 93"/>
                <a:gd name="T40" fmla="*/ 13 w 287"/>
                <a:gd name="T41" fmla="*/ 42 h 93"/>
                <a:gd name="T42" fmla="*/ 12 w 287"/>
                <a:gd name="T43" fmla="*/ 57 h 93"/>
                <a:gd name="T44" fmla="*/ 257 w 287"/>
                <a:gd name="T45" fmla="*/ 57 h 93"/>
                <a:gd name="T46" fmla="*/ 259 w 287"/>
                <a:gd name="T47" fmla="*/ 65 h 93"/>
                <a:gd name="T48" fmla="*/ 8 w 287"/>
                <a:gd name="T49" fmla="*/ 65 h 93"/>
                <a:gd name="T50" fmla="*/ 12 w 287"/>
                <a:gd name="T51" fmla="*/ 57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87" h="93">
                  <a:moveTo>
                    <a:pt x="268" y="17"/>
                  </a:moveTo>
                  <a:cubicBezTo>
                    <a:pt x="268" y="76"/>
                    <a:pt x="268" y="76"/>
                    <a:pt x="268" y="76"/>
                  </a:cubicBezTo>
                  <a:cubicBezTo>
                    <a:pt x="0" y="76"/>
                    <a:pt x="0" y="76"/>
                    <a:pt x="0" y="76"/>
                  </a:cubicBezTo>
                  <a:cubicBezTo>
                    <a:pt x="0" y="93"/>
                    <a:pt x="0" y="93"/>
                    <a:pt x="0" y="93"/>
                  </a:cubicBezTo>
                  <a:cubicBezTo>
                    <a:pt x="274" y="93"/>
                    <a:pt x="274" y="93"/>
                    <a:pt x="274" y="93"/>
                  </a:cubicBezTo>
                  <a:cubicBezTo>
                    <a:pt x="281" y="93"/>
                    <a:pt x="287" y="88"/>
                    <a:pt x="287" y="82"/>
                  </a:cubicBezTo>
                  <a:cubicBezTo>
                    <a:pt x="287" y="11"/>
                    <a:pt x="287" y="11"/>
                    <a:pt x="287" y="11"/>
                  </a:cubicBezTo>
                  <a:cubicBezTo>
                    <a:pt x="287" y="5"/>
                    <a:pt x="281" y="0"/>
                    <a:pt x="274" y="0"/>
                  </a:cubicBezTo>
                  <a:cubicBezTo>
                    <a:pt x="0" y="0"/>
                    <a:pt x="0" y="0"/>
                    <a:pt x="0" y="0"/>
                  </a:cubicBezTo>
                  <a:cubicBezTo>
                    <a:pt x="0" y="17"/>
                    <a:pt x="0" y="17"/>
                    <a:pt x="0" y="17"/>
                  </a:cubicBezTo>
                  <a:cubicBezTo>
                    <a:pt x="268" y="17"/>
                    <a:pt x="268" y="17"/>
                    <a:pt x="268" y="17"/>
                  </a:cubicBezTo>
                  <a:close/>
                  <a:moveTo>
                    <a:pt x="8" y="27"/>
                  </a:moveTo>
                  <a:cubicBezTo>
                    <a:pt x="259" y="27"/>
                    <a:pt x="259" y="27"/>
                    <a:pt x="259" y="27"/>
                  </a:cubicBezTo>
                  <a:cubicBezTo>
                    <a:pt x="258" y="29"/>
                    <a:pt x="258" y="32"/>
                    <a:pt x="257" y="35"/>
                  </a:cubicBezTo>
                  <a:cubicBezTo>
                    <a:pt x="12" y="35"/>
                    <a:pt x="12" y="35"/>
                    <a:pt x="12" y="35"/>
                  </a:cubicBezTo>
                  <a:cubicBezTo>
                    <a:pt x="11" y="32"/>
                    <a:pt x="10" y="29"/>
                    <a:pt x="8" y="27"/>
                  </a:cubicBezTo>
                  <a:close/>
                  <a:moveTo>
                    <a:pt x="13" y="42"/>
                  </a:moveTo>
                  <a:cubicBezTo>
                    <a:pt x="257" y="42"/>
                    <a:pt x="257" y="42"/>
                    <a:pt x="257" y="42"/>
                  </a:cubicBezTo>
                  <a:cubicBezTo>
                    <a:pt x="256" y="45"/>
                    <a:pt x="256" y="47"/>
                    <a:pt x="257" y="50"/>
                  </a:cubicBezTo>
                  <a:cubicBezTo>
                    <a:pt x="13" y="50"/>
                    <a:pt x="13" y="50"/>
                    <a:pt x="13" y="50"/>
                  </a:cubicBezTo>
                  <a:cubicBezTo>
                    <a:pt x="13" y="47"/>
                    <a:pt x="13" y="45"/>
                    <a:pt x="13" y="42"/>
                  </a:cubicBezTo>
                  <a:close/>
                  <a:moveTo>
                    <a:pt x="12" y="57"/>
                  </a:moveTo>
                  <a:cubicBezTo>
                    <a:pt x="257" y="57"/>
                    <a:pt x="257" y="57"/>
                    <a:pt x="257" y="57"/>
                  </a:cubicBezTo>
                  <a:cubicBezTo>
                    <a:pt x="258" y="60"/>
                    <a:pt x="258" y="63"/>
                    <a:pt x="259" y="65"/>
                  </a:cubicBezTo>
                  <a:cubicBezTo>
                    <a:pt x="8" y="65"/>
                    <a:pt x="8" y="65"/>
                    <a:pt x="8" y="65"/>
                  </a:cubicBezTo>
                  <a:cubicBezTo>
                    <a:pt x="10" y="63"/>
                    <a:pt x="11" y="60"/>
                    <a:pt x="12" y="57"/>
                  </a:cubicBez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82">
              <a:extLst>
                <a:ext uri="{FF2B5EF4-FFF2-40B4-BE49-F238E27FC236}">
                  <a16:creationId xmlns:a16="http://schemas.microsoft.com/office/drawing/2014/main" id="{41F73C02-DFBF-4DB8-9DB9-4FE2E50BA9D4}"/>
                </a:ext>
              </a:extLst>
            </p:cNvPr>
            <p:cNvSpPr>
              <a:spLocks noEditPoints="1"/>
            </p:cNvSpPr>
            <p:nvPr/>
          </p:nvSpPr>
          <p:spPr bwMode="auto">
            <a:xfrm>
              <a:off x="2284412" y="3843338"/>
              <a:ext cx="450850" cy="741362"/>
            </a:xfrm>
            <a:custGeom>
              <a:avLst/>
              <a:gdLst>
                <a:gd name="T0" fmla="*/ 19 w 172"/>
                <a:gd name="T1" fmla="*/ 243 h 282"/>
                <a:gd name="T2" fmla="*/ 70 w 172"/>
                <a:gd name="T3" fmla="*/ 262 h 282"/>
                <a:gd name="T4" fmla="*/ 157 w 172"/>
                <a:gd name="T5" fmla="*/ 24 h 282"/>
                <a:gd name="T6" fmla="*/ 172 w 172"/>
                <a:gd name="T7" fmla="*/ 29 h 282"/>
                <a:gd name="T8" fmla="*/ 83 w 172"/>
                <a:gd name="T9" fmla="*/ 272 h 282"/>
                <a:gd name="T10" fmla="*/ 68 w 172"/>
                <a:gd name="T11" fmla="*/ 280 h 282"/>
                <a:gd name="T12" fmla="*/ 8 w 172"/>
                <a:gd name="T13" fmla="*/ 257 h 282"/>
                <a:gd name="T14" fmla="*/ 2 w 172"/>
                <a:gd name="T15" fmla="*/ 242 h 282"/>
                <a:gd name="T16" fmla="*/ 91 w 172"/>
                <a:gd name="T17" fmla="*/ 0 h 282"/>
                <a:gd name="T18" fmla="*/ 106 w 172"/>
                <a:gd name="T19" fmla="*/ 5 h 282"/>
                <a:gd name="T20" fmla="*/ 19 w 172"/>
                <a:gd name="T21" fmla="*/ 243 h 282"/>
                <a:gd name="T22" fmla="*/ 112 w 172"/>
                <a:gd name="T23" fmla="*/ 15 h 282"/>
                <a:gd name="T24" fmla="*/ 30 w 172"/>
                <a:gd name="T25" fmla="*/ 238 h 282"/>
                <a:gd name="T26" fmla="*/ 37 w 172"/>
                <a:gd name="T27" fmla="*/ 239 h 282"/>
                <a:gd name="T28" fmla="*/ 118 w 172"/>
                <a:gd name="T29" fmla="*/ 21 h 282"/>
                <a:gd name="T30" fmla="*/ 112 w 172"/>
                <a:gd name="T31" fmla="*/ 15 h 282"/>
                <a:gd name="T32" fmla="*/ 124 w 172"/>
                <a:gd name="T33" fmla="*/ 24 h 282"/>
                <a:gd name="T34" fmla="*/ 44 w 172"/>
                <a:gd name="T35" fmla="*/ 241 h 282"/>
                <a:gd name="T36" fmla="*/ 51 w 172"/>
                <a:gd name="T37" fmla="*/ 243 h 282"/>
                <a:gd name="T38" fmla="*/ 131 w 172"/>
                <a:gd name="T39" fmla="*/ 27 h 282"/>
                <a:gd name="T40" fmla="*/ 124 w 172"/>
                <a:gd name="T41" fmla="*/ 24 h 282"/>
                <a:gd name="T42" fmla="*/ 137 w 172"/>
                <a:gd name="T43" fmla="*/ 28 h 282"/>
                <a:gd name="T44" fmla="*/ 57 w 172"/>
                <a:gd name="T45" fmla="*/ 246 h 282"/>
                <a:gd name="T46" fmla="*/ 63 w 172"/>
                <a:gd name="T47" fmla="*/ 250 h 282"/>
                <a:gd name="T48" fmla="*/ 145 w 172"/>
                <a:gd name="T49" fmla="*/ 27 h 282"/>
                <a:gd name="T50" fmla="*/ 137 w 172"/>
                <a:gd name="T51" fmla="*/ 28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2" h="282">
                  <a:moveTo>
                    <a:pt x="19" y="243"/>
                  </a:moveTo>
                  <a:cubicBezTo>
                    <a:pt x="70" y="262"/>
                    <a:pt x="70" y="262"/>
                    <a:pt x="70" y="262"/>
                  </a:cubicBezTo>
                  <a:cubicBezTo>
                    <a:pt x="157" y="24"/>
                    <a:pt x="157" y="24"/>
                    <a:pt x="157" y="24"/>
                  </a:cubicBezTo>
                  <a:cubicBezTo>
                    <a:pt x="172" y="29"/>
                    <a:pt x="172" y="29"/>
                    <a:pt x="172" y="29"/>
                  </a:cubicBezTo>
                  <a:cubicBezTo>
                    <a:pt x="83" y="272"/>
                    <a:pt x="83" y="272"/>
                    <a:pt x="83" y="272"/>
                  </a:cubicBezTo>
                  <a:cubicBezTo>
                    <a:pt x="80" y="278"/>
                    <a:pt x="74" y="282"/>
                    <a:pt x="68" y="280"/>
                  </a:cubicBezTo>
                  <a:cubicBezTo>
                    <a:pt x="8" y="257"/>
                    <a:pt x="8" y="257"/>
                    <a:pt x="8" y="257"/>
                  </a:cubicBezTo>
                  <a:cubicBezTo>
                    <a:pt x="2" y="255"/>
                    <a:pt x="0" y="248"/>
                    <a:pt x="2" y="242"/>
                  </a:cubicBezTo>
                  <a:cubicBezTo>
                    <a:pt x="91" y="0"/>
                    <a:pt x="91" y="0"/>
                    <a:pt x="91" y="0"/>
                  </a:cubicBezTo>
                  <a:cubicBezTo>
                    <a:pt x="106" y="5"/>
                    <a:pt x="106" y="5"/>
                    <a:pt x="106" y="5"/>
                  </a:cubicBezTo>
                  <a:cubicBezTo>
                    <a:pt x="19" y="243"/>
                    <a:pt x="19" y="243"/>
                    <a:pt x="19" y="243"/>
                  </a:cubicBezTo>
                  <a:close/>
                  <a:moveTo>
                    <a:pt x="112" y="15"/>
                  </a:moveTo>
                  <a:cubicBezTo>
                    <a:pt x="30" y="238"/>
                    <a:pt x="30" y="238"/>
                    <a:pt x="30" y="238"/>
                  </a:cubicBezTo>
                  <a:cubicBezTo>
                    <a:pt x="32" y="238"/>
                    <a:pt x="35" y="238"/>
                    <a:pt x="37" y="239"/>
                  </a:cubicBezTo>
                  <a:cubicBezTo>
                    <a:pt x="118" y="21"/>
                    <a:pt x="118" y="21"/>
                    <a:pt x="118" y="21"/>
                  </a:cubicBezTo>
                  <a:cubicBezTo>
                    <a:pt x="116" y="19"/>
                    <a:pt x="114" y="17"/>
                    <a:pt x="112" y="15"/>
                  </a:cubicBezTo>
                  <a:close/>
                  <a:moveTo>
                    <a:pt x="124" y="24"/>
                  </a:moveTo>
                  <a:cubicBezTo>
                    <a:pt x="44" y="241"/>
                    <a:pt x="44" y="241"/>
                    <a:pt x="44" y="241"/>
                  </a:cubicBezTo>
                  <a:cubicBezTo>
                    <a:pt x="46" y="241"/>
                    <a:pt x="48" y="242"/>
                    <a:pt x="51" y="243"/>
                  </a:cubicBezTo>
                  <a:cubicBezTo>
                    <a:pt x="131" y="27"/>
                    <a:pt x="131" y="27"/>
                    <a:pt x="131" y="27"/>
                  </a:cubicBezTo>
                  <a:cubicBezTo>
                    <a:pt x="128" y="26"/>
                    <a:pt x="126" y="25"/>
                    <a:pt x="124" y="24"/>
                  </a:cubicBezTo>
                  <a:close/>
                  <a:moveTo>
                    <a:pt x="137" y="28"/>
                  </a:moveTo>
                  <a:cubicBezTo>
                    <a:pt x="57" y="246"/>
                    <a:pt x="57" y="246"/>
                    <a:pt x="57" y="246"/>
                  </a:cubicBezTo>
                  <a:cubicBezTo>
                    <a:pt x="59" y="247"/>
                    <a:pt x="61" y="249"/>
                    <a:pt x="63" y="250"/>
                  </a:cubicBezTo>
                  <a:cubicBezTo>
                    <a:pt x="145" y="27"/>
                    <a:pt x="145" y="27"/>
                    <a:pt x="145" y="27"/>
                  </a:cubicBezTo>
                  <a:cubicBezTo>
                    <a:pt x="143" y="28"/>
                    <a:pt x="140" y="28"/>
                    <a:pt x="137" y="28"/>
                  </a:cubicBezTo>
                  <a:close/>
                </a:path>
              </a:pathLst>
            </a:custGeom>
            <a:solidFill>
              <a:srgbClr val="F1F1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446033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A43F95A-E0AB-47D4-8D75-B5F9694AE915}"/>
              </a:ext>
            </a:extLst>
          </p:cNvPr>
          <p:cNvSpPr>
            <a:spLocks noGrp="1"/>
          </p:cNvSpPr>
          <p:nvPr>
            <p:ph type="title" idx="4294967295"/>
          </p:nvPr>
        </p:nvSpPr>
        <p:spPr>
          <a:xfrm>
            <a:off x="692150" y="523256"/>
            <a:ext cx="11499850" cy="512762"/>
          </a:xfrm>
        </p:spPr>
        <p:txBody>
          <a:bodyPr>
            <a:noAutofit/>
          </a:bodyPr>
          <a:lstStyle/>
          <a:p>
            <a:r>
              <a:rPr lang="en-US" dirty="0"/>
              <a:t>Luma Lunch &amp; Learns</a:t>
            </a:r>
          </a:p>
        </p:txBody>
      </p:sp>
      <p:sp>
        <p:nvSpPr>
          <p:cNvPr id="10" name="TextBox 9">
            <a:extLst>
              <a:ext uri="{FF2B5EF4-FFF2-40B4-BE49-F238E27FC236}">
                <a16:creationId xmlns:a16="http://schemas.microsoft.com/office/drawing/2014/main" id="{0C7A5066-3915-4577-839B-006AA59F35A6}"/>
              </a:ext>
            </a:extLst>
          </p:cNvPr>
          <p:cNvSpPr txBox="1"/>
          <p:nvPr/>
        </p:nvSpPr>
        <p:spPr>
          <a:xfrm>
            <a:off x="930146" y="1509092"/>
            <a:ext cx="10231654"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092F57"/>
                </a:solidFill>
                <a:effectLst/>
                <a:uLnTx/>
                <a:uFillTx/>
                <a:latin typeface="Arial" panose="020B0604020202020204" pitchFamily="34" charset="0"/>
                <a:cs typeface="Arial" panose="020B0604020202020204" pitchFamily="34" charset="0"/>
              </a:rPr>
              <a:t>Are an opportunity for </a:t>
            </a:r>
            <a:r>
              <a:rPr lang="en-US" dirty="0">
                <a:solidFill>
                  <a:srgbClr val="092F57"/>
                </a:solidFill>
                <a:latin typeface="Arial" panose="020B0604020202020204" pitchFamily="34" charset="0"/>
                <a:cs typeface="Arial" panose="020B0604020202020204" pitchFamily="34" charset="0"/>
              </a:rPr>
              <a:t>a</a:t>
            </a:r>
            <a:r>
              <a:rPr kumimoji="0" lang="en-US" b="0" i="0" u="none" strike="noStrike" kern="1200" cap="none" spc="0" normalizeH="0" baseline="0" noProof="0" dirty="0">
                <a:ln>
                  <a:noFill/>
                </a:ln>
                <a:solidFill>
                  <a:srgbClr val="092F57"/>
                </a:solidFill>
                <a:effectLst/>
                <a:uLnTx/>
                <a:uFillTx/>
                <a:latin typeface="Arial" panose="020B0604020202020204" pitchFamily="34" charset="0"/>
                <a:cs typeface="Arial" panose="020B0604020202020204" pitchFamily="34" charset="0"/>
              </a:rPr>
              <a:t> quick overview of Luma topics</a:t>
            </a:r>
            <a:r>
              <a:rPr lang="en-US" dirty="0">
                <a:solidFill>
                  <a:srgbClr val="092F57"/>
                </a:solidFill>
                <a:latin typeface="Arial" panose="020B0604020202020204" pitchFamily="34" charset="0"/>
                <a:cs typeface="Arial" panose="020B0604020202020204" pitchFamily="34" charset="0"/>
              </a:rPr>
              <a:t> and demonstrations of modules. The link to register for these Lunch and Learns will be distributed by your Agency Advocate or in Monthly Newsletters. Invitations for the Lunch and Learn will be sent to those who register as well as agency directors and Change Liaisons for distribution.  </a:t>
            </a:r>
            <a:endParaRPr kumimoji="0" lang="en-US" b="0" i="0" u="none" strike="noStrike" kern="1200" cap="none" spc="0" normalizeH="0" baseline="0" noProof="0" dirty="0">
              <a:ln>
                <a:noFill/>
              </a:ln>
              <a:solidFill>
                <a:srgbClr val="092F57"/>
              </a:solidFill>
              <a:effectLst/>
              <a:uLnTx/>
              <a:uFillTx/>
              <a:latin typeface="Arial" panose="020B0604020202020204" pitchFamily="34" charset="0"/>
              <a:cs typeface="Arial" panose="020B0604020202020204" pitchFamily="34" charset="0"/>
            </a:endParaRPr>
          </a:p>
        </p:txBody>
      </p:sp>
      <p:graphicFrame>
        <p:nvGraphicFramePr>
          <p:cNvPr id="11" name="Table 10">
            <a:extLst>
              <a:ext uri="{FF2B5EF4-FFF2-40B4-BE49-F238E27FC236}">
                <a16:creationId xmlns:a16="http://schemas.microsoft.com/office/drawing/2014/main" id="{EBD824F9-8946-47D1-AC87-7C1D6CE760A1}"/>
              </a:ext>
            </a:extLst>
          </p:cNvPr>
          <p:cNvGraphicFramePr>
            <a:graphicFrameLocks noGrp="1"/>
          </p:cNvGraphicFramePr>
          <p:nvPr>
            <p:extLst>
              <p:ext uri="{D42A27DB-BD31-4B8C-83A1-F6EECF244321}">
                <p14:modId xmlns:p14="http://schemas.microsoft.com/office/powerpoint/2010/main" val="3811890341"/>
              </p:ext>
            </p:extLst>
          </p:nvPr>
        </p:nvGraphicFramePr>
        <p:xfrm>
          <a:off x="930146" y="3429555"/>
          <a:ext cx="10231654" cy="2203114"/>
        </p:xfrm>
        <a:graphic>
          <a:graphicData uri="http://schemas.openxmlformats.org/drawingml/2006/table">
            <a:tbl>
              <a:tblPr firstRow="1" bandRow="1">
                <a:tableStyleId>{21E4AEA4-8DFA-4A89-87EB-49C32662AFE0}</a:tableStyleId>
              </a:tblPr>
              <a:tblGrid>
                <a:gridCol w="4323966">
                  <a:extLst>
                    <a:ext uri="{9D8B030D-6E8A-4147-A177-3AD203B41FA5}">
                      <a16:colId xmlns:a16="http://schemas.microsoft.com/office/drawing/2014/main" val="2786905575"/>
                    </a:ext>
                  </a:extLst>
                </a:gridCol>
                <a:gridCol w="5907688">
                  <a:extLst>
                    <a:ext uri="{9D8B030D-6E8A-4147-A177-3AD203B41FA5}">
                      <a16:colId xmlns:a16="http://schemas.microsoft.com/office/drawing/2014/main" val="1031165784"/>
                    </a:ext>
                  </a:extLst>
                </a:gridCol>
              </a:tblGrid>
              <a:tr h="526232">
                <a:tc>
                  <a:txBody>
                    <a:bodyPr/>
                    <a:lstStyle/>
                    <a:p>
                      <a:r>
                        <a:rPr lang="en-US" dirty="0"/>
                        <a:t>Upcoming Lunch &amp; Learn Dates</a:t>
                      </a:r>
                    </a:p>
                  </a:txBody>
                  <a:tcPr/>
                </a:tc>
                <a:tc>
                  <a:txBody>
                    <a:bodyPr/>
                    <a:lstStyle/>
                    <a:p>
                      <a:r>
                        <a:rPr lang="en-US" dirty="0"/>
                        <a:t>Lunch &amp; Learn Topics</a:t>
                      </a:r>
                    </a:p>
                  </a:txBody>
                  <a:tcPr/>
                </a:tc>
                <a:extLst>
                  <a:ext uri="{0D108BD9-81ED-4DB2-BD59-A6C34878D82A}">
                    <a16:rowId xmlns:a16="http://schemas.microsoft.com/office/drawing/2014/main" val="1557540212"/>
                  </a:ext>
                </a:extLst>
              </a:tr>
              <a:tr h="526232">
                <a:tc>
                  <a:txBody>
                    <a:bodyPr/>
                    <a:lstStyle/>
                    <a:p>
                      <a:r>
                        <a:rPr lang="en-US" dirty="0"/>
                        <a:t>December 15</a:t>
                      </a:r>
                      <a:r>
                        <a:rPr lang="en-US" baseline="30000" dirty="0"/>
                        <a:t>th</a:t>
                      </a:r>
                      <a:r>
                        <a:rPr lang="en-US" dirty="0"/>
                        <a:t> &amp; 17</a:t>
                      </a:r>
                      <a:r>
                        <a:rPr lang="en-US" baseline="30000" dirty="0"/>
                        <a:t>th</a:t>
                      </a:r>
                      <a:r>
                        <a:rPr lang="en-US" sz="1800" baseline="30000" dirty="0"/>
                        <a:t> </a:t>
                      </a:r>
                      <a:r>
                        <a:rPr lang="en-US" baseline="30000" dirty="0"/>
                        <a:t> </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New Terminology in Luma</a:t>
                      </a:r>
                    </a:p>
                    <a:p>
                      <a:endParaRPr lang="en-US" dirty="0"/>
                    </a:p>
                  </a:txBody>
                  <a:tcPr/>
                </a:tc>
                <a:extLst>
                  <a:ext uri="{0D108BD9-81ED-4DB2-BD59-A6C34878D82A}">
                    <a16:rowId xmlns:a16="http://schemas.microsoft.com/office/drawing/2014/main" val="3819458296"/>
                  </a:ext>
                </a:extLst>
              </a:tr>
              <a:tr h="510570">
                <a:tc>
                  <a:txBody>
                    <a:bodyPr/>
                    <a:lstStyle/>
                    <a:p>
                      <a:r>
                        <a:rPr lang="en-US" dirty="0"/>
                        <a:t>January 19</a:t>
                      </a:r>
                      <a:r>
                        <a:rPr lang="en-US" baseline="30000" dirty="0"/>
                        <a:t>th</a:t>
                      </a:r>
                      <a:r>
                        <a:rPr lang="en-US" dirty="0"/>
                        <a:t> &amp; 21</a:t>
                      </a:r>
                      <a:r>
                        <a:rPr lang="en-US" baseline="30000" dirty="0"/>
                        <a:t>st</a:t>
                      </a:r>
                      <a:endParaRPr lang="en-US" dirty="0"/>
                    </a:p>
                  </a:txBody>
                  <a:tcPr/>
                </a:tc>
                <a:tc>
                  <a:txBody>
                    <a:bodyPr/>
                    <a:lstStyle/>
                    <a:p>
                      <a:r>
                        <a:rPr lang="en-US" dirty="0"/>
                        <a:t>Expense Management</a:t>
                      </a:r>
                    </a:p>
                  </a:txBody>
                  <a:tcPr/>
                </a:tc>
                <a:extLst>
                  <a:ext uri="{0D108BD9-81ED-4DB2-BD59-A6C34878D82A}">
                    <a16:rowId xmlns:a16="http://schemas.microsoft.com/office/drawing/2014/main" val="1015463357"/>
                  </a:ext>
                </a:extLst>
              </a:tr>
              <a:tr h="526232">
                <a:tc>
                  <a:txBody>
                    <a:bodyPr/>
                    <a:lstStyle/>
                    <a:p>
                      <a:r>
                        <a:rPr lang="en-US" dirty="0"/>
                        <a:t>February 16</a:t>
                      </a:r>
                      <a:r>
                        <a:rPr lang="en-US" baseline="30000" dirty="0"/>
                        <a:t>th</a:t>
                      </a:r>
                      <a:r>
                        <a:rPr lang="en-US" dirty="0"/>
                        <a:t> &amp; 18</a:t>
                      </a:r>
                      <a:r>
                        <a:rPr lang="en-US" baseline="30000" dirty="0"/>
                        <a:t>th</a:t>
                      </a:r>
                      <a:endParaRPr lang="en-US" dirty="0"/>
                    </a:p>
                  </a:txBody>
                  <a:tcPr/>
                </a:tc>
                <a:tc>
                  <a:txBody>
                    <a:bodyPr/>
                    <a:lstStyle/>
                    <a:p>
                      <a:r>
                        <a:rPr lang="en-US" dirty="0"/>
                        <a:t>Budget &amp; Upcoming Training</a:t>
                      </a:r>
                    </a:p>
                  </a:txBody>
                  <a:tcPr/>
                </a:tc>
                <a:extLst>
                  <a:ext uri="{0D108BD9-81ED-4DB2-BD59-A6C34878D82A}">
                    <a16:rowId xmlns:a16="http://schemas.microsoft.com/office/drawing/2014/main" val="3530420903"/>
                  </a:ext>
                </a:extLst>
              </a:tr>
            </a:tbl>
          </a:graphicData>
        </a:graphic>
      </p:graphicFrame>
      <p:cxnSp>
        <p:nvCxnSpPr>
          <p:cNvPr id="6" name="Straight Connector 5">
            <a:extLst>
              <a:ext uri="{FF2B5EF4-FFF2-40B4-BE49-F238E27FC236}">
                <a16:creationId xmlns:a16="http://schemas.microsoft.com/office/drawing/2014/main" id="{5F5997A1-4F99-47EC-8A00-C39E1DCDDDA9}"/>
              </a:ext>
            </a:extLst>
          </p:cNvPr>
          <p:cNvCxnSpPr>
            <a:cxnSpLocks/>
          </p:cNvCxnSpPr>
          <p:nvPr/>
        </p:nvCxnSpPr>
        <p:spPr>
          <a:xfrm>
            <a:off x="724976" y="1112216"/>
            <a:ext cx="1059802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118141E-83E1-4AE2-92B2-2863DED257ED}"/>
              </a:ext>
            </a:extLst>
          </p:cNvPr>
          <p:cNvCxnSpPr>
            <a:cxnSpLocks/>
          </p:cNvCxnSpPr>
          <p:nvPr/>
        </p:nvCxnSpPr>
        <p:spPr>
          <a:xfrm>
            <a:off x="820622" y="1451942"/>
            <a:ext cx="0" cy="1310308"/>
          </a:xfrm>
          <a:prstGeom prst="line">
            <a:avLst/>
          </a:prstGeom>
          <a:ln w="38100">
            <a:solidFill>
              <a:srgbClr val="E14504"/>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217238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4DD0218-9C15-4584-B930-3880D04C13E9}"/>
              </a:ext>
            </a:extLst>
          </p:cNvPr>
          <p:cNvSpPr txBox="1"/>
          <p:nvPr/>
        </p:nvSpPr>
        <p:spPr>
          <a:xfrm>
            <a:off x="15902" y="152400"/>
            <a:ext cx="12192000" cy="738664"/>
          </a:xfrm>
          <a:prstGeom prst="rect">
            <a:avLst/>
          </a:prstGeom>
          <a:noFill/>
        </p:spPr>
        <p:txBody>
          <a:bodyPr wrap="square" rtlCol="0">
            <a:spAutoFit/>
          </a:bodyPr>
          <a:lstStyle/>
          <a:p>
            <a:pPr algn="ctr"/>
            <a:r>
              <a:rPr lang="en-US" sz="4200" dirty="0">
                <a:solidFill>
                  <a:schemeClr val="accent2"/>
                </a:solidFill>
                <a:latin typeface="Arial" panose="020B0604020202020204" pitchFamily="34" charset="0"/>
                <a:cs typeface="Arial" panose="020B0604020202020204" pitchFamily="34" charset="0"/>
              </a:rPr>
              <a:t>Welcome!</a:t>
            </a:r>
            <a:endParaRPr lang="en-US" sz="4200" dirty="0">
              <a:solidFill>
                <a:schemeClr val="accent2"/>
              </a:solidFill>
              <a:highlight>
                <a:srgbClr val="FFFF00"/>
              </a:highlight>
              <a:latin typeface="Arial" panose="020B0604020202020204" pitchFamily="34" charset="0"/>
              <a:cs typeface="Arial" panose="020B0604020202020204" pitchFamily="34" charset="0"/>
            </a:endParaRPr>
          </a:p>
        </p:txBody>
      </p:sp>
      <p:sp>
        <p:nvSpPr>
          <p:cNvPr id="60" name="Text Placeholder 7">
            <a:extLst>
              <a:ext uri="{FF2B5EF4-FFF2-40B4-BE49-F238E27FC236}">
                <a16:creationId xmlns:a16="http://schemas.microsoft.com/office/drawing/2014/main" id="{46496BA1-8C17-455B-B4BC-92A853F6531D}"/>
              </a:ext>
            </a:extLst>
          </p:cNvPr>
          <p:cNvSpPr txBox="1">
            <a:spLocks/>
          </p:cNvSpPr>
          <p:nvPr/>
        </p:nvSpPr>
        <p:spPr>
          <a:xfrm>
            <a:off x="0" y="942975"/>
            <a:ext cx="12192000" cy="820511"/>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E14504"/>
                </a:solidFill>
                <a:latin typeface="Arial" panose="020B0604020202020204" pitchFamily="34" charset="0"/>
                <a:ea typeface="+mn-ea"/>
                <a:cs typeface="Arial" panose="020B0604020202020204" pitchFamily="34" charset="0"/>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rgbClr val="092F57"/>
                </a:solidFill>
                <a:latin typeface="Arial" panose="020B0604020202020204" pitchFamily="34" charset="0"/>
                <a:ea typeface="+mn-ea"/>
                <a:cs typeface="Arial" panose="020B0604020202020204" pitchFamily="34" charset="0"/>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092F57"/>
                </a:solidFill>
                <a:latin typeface="Arial" panose="020B0604020202020204" pitchFamily="34" charset="0"/>
                <a:ea typeface="+mn-ea"/>
                <a:cs typeface="Arial" panose="020B0604020202020204" pitchFamily="34" charset="0"/>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092F57"/>
                </a:solidFill>
                <a:latin typeface="Arial" panose="020B0604020202020204" pitchFamily="34" charset="0"/>
                <a:ea typeface="+mn-ea"/>
                <a:cs typeface="Arial" panose="020B0604020202020204" pitchFamily="34" charset="0"/>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092F57"/>
                </a:solidFill>
                <a:latin typeface="Arial" panose="020B0604020202020204" pitchFamily="34" charset="0"/>
                <a:ea typeface="+mn-ea"/>
                <a:cs typeface="Arial" panose="020B0604020202020204" pitchFamily="34"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marR="0" lvl="0" indent="0" algn="ctr" defTabSz="914400" rtl="0" eaLnBrk="1" fontAlgn="auto" latinLnBrk="0" hangingPunct="1">
              <a:lnSpc>
                <a:spcPct val="150000"/>
              </a:lnSpc>
              <a:spcBef>
                <a:spcPts val="1200"/>
              </a:spcBef>
              <a:spcAft>
                <a:spcPts val="200"/>
              </a:spcAft>
              <a:buClr>
                <a:srgbClr val="FFB81C"/>
              </a:buClr>
              <a:buSzPct val="100000"/>
              <a:buFont typeface="Calibri" panose="020F0502020204030204" pitchFamily="34" charset="0"/>
              <a:buNone/>
              <a:tabLst/>
              <a:defRPr/>
            </a:pPr>
            <a:r>
              <a:rPr kumimoji="0" lang="en-US" sz="2000" b="1" i="0" u="none" strike="noStrike" kern="1200" cap="none" spc="0" normalizeH="0" baseline="0" noProof="0" dirty="0">
                <a:ln>
                  <a:noFill/>
                </a:ln>
                <a:solidFill>
                  <a:srgbClr val="FFB81C"/>
                </a:solidFill>
                <a:effectLst/>
                <a:uLnTx/>
                <a:uFillTx/>
                <a:latin typeface="Arial" panose="020B0604020202020204" pitchFamily="34" charset="0"/>
                <a:ea typeface="+mn-ea"/>
                <a:cs typeface="Arial" panose="020B0604020202020204" pitchFamily="34" charset="0"/>
              </a:rPr>
              <a:t>THANK YOU </a:t>
            </a:r>
            <a:r>
              <a:rPr kumimoji="0" lang="en-US" sz="2000" b="0" i="0" u="none" strike="noStrike" kern="1200" cap="none" spc="0" normalizeH="0" baseline="0" noProof="0" dirty="0">
                <a:ln>
                  <a:noFill/>
                </a:ln>
                <a:solidFill>
                  <a:srgbClr val="092F57"/>
                </a:solidFill>
                <a:effectLst/>
                <a:uLnTx/>
                <a:uFillTx/>
                <a:latin typeface="Arial" panose="020B0604020202020204" pitchFamily="34" charset="0"/>
                <a:ea typeface="+mn-ea"/>
                <a:cs typeface="Arial" panose="020B0604020202020204" pitchFamily="34" charset="0"/>
              </a:rPr>
              <a:t>for </a:t>
            </a:r>
            <a:r>
              <a:rPr lang="en-US" dirty="0">
                <a:solidFill>
                  <a:srgbClr val="092F57"/>
                </a:solidFill>
              </a:rPr>
              <a:t>joining</a:t>
            </a:r>
            <a:r>
              <a:rPr kumimoji="0" lang="en-US" sz="2000" b="0" i="0" u="none" strike="noStrike" kern="1200" cap="none" spc="0" normalizeH="0" baseline="0" noProof="0" dirty="0">
                <a:ln>
                  <a:noFill/>
                </a:ln>
                <a:solidFill>
                  <a:srgbClr val="092F57"/>
                </a:solidFill>
                <a:effectLst/>
                <a:uLnTx/>
                <a:uFillTx/>
                <a:latin typeface="Arial" panose="020B0604020202020204" pitchFamily="34" charset="0"/>
                <a:ea typeface="+mn-ea"/>
                <a:cs typeface="Arial" panose="020B0604020202020204" pitchFamily="34" charset="0"/>
              </a:rPr>
              <a:t> our virtual Luma Town Hall!</a:t>
            </a:r>
            <a:endParaRPr kumimoji="0" lang="en-US" sz="1800" b="0" i="0" u="none" strike="noStrike" kern="1200" cap="none" spc="0" normalizeH="0" baseline="0" noProof="0" dirty="0">
              <a:ln>
                <a:noFill/>
              </a:ln>
              <a:solidFill>
                <a:srgbClr val="092F57"/>
              </a:solidFill>
              <a:effectLst/>
              <a:uLnTx/>
              <a:uFillTx/>
              <a:latin typeface="Arial" panose="020B0604020202020204" pitchFamily="34" charset="0"/>
              <a:ea typeface="+mn-ea"/>
              <a:cs typeface="Arial" panose="020B0604020202020204" pitchFamily="34" charset="0"/>
            </a:endParaRPr>
          </a:p>
        </p:txBody>
      </p:sp>
      <p:pic>
        <p:nvPicPr>
          <p:cNvPr id="6" name="Picture 5">
            <a:extLst>
              <a:ext uri="{FF2B5EF4-FFF2-40B4-BE49-F238E27FC236}">
                <a16:creationId xmlns:a16="http://schemas.microsoft.com/office/drawing/2014/main" id="{59963DDD-FADC-46BE-A725-BFBBF470C0A1}"/>
              </a:ext>
            </a:extLst>
          </p:cNvPr>
          <p:cNvPicPr>
            <a:picLocks noChangeAspect="1"/>
          </p:cNvPicPr>
          <p:nvPr/>
        </p:nvPicPr>
        <p:blipFill rotWithShape="1">
          <a:blip r:embed="rId3">
            <a:extLst>
              <a:ext uri="{28A0092B-C50C-407E-A947-70E740481C1C}">
                <a14:useLocalDpi xmlns:a14="http://schemas.microsoft.com/office/drawing/2010/main" val="0"/>
              </a:ext>
            </a:extLst>
          </a:blip>
          <a:srcRect t="15260" b="26998"/>
          <a:stretch/>
        </p:blipFill>
        <p:spPr>
          <a:xfrm>
            <a:off x="-13640" y="1638300"/>
            <a:ext cx="12205640" cy="4699000"/>
          </a:xfrm>
          <a:prstGeom prst="rect">
            <a:avLst/>
          </a:prstGeom>
        </p:spPr>
      </p:pic>
      <p:sp>
        <p:nvSpPr>
          <p:cNvPr id="7" name="Rectangle 6">
            <a:extLst>
              <a:ext uri="{FF2B5EF4-FFF2-40B4-BE49-F238E27FC236}">
                <a16:creationId xmlns:a16="http://schemas.microsoft.com/office/drawing/2014/main" id="{26065535-D700-494F-BE54-9263E294E98C}"/>
              </a:ext>
            </a:extLst>
          </p:cNvPr>
          <p:cNvSpPr/>
          <p:nvPr/>
        </p:nvSpPr>
        <p:spPr>
          <a:xfrm>
            <a:off x="-13641" y="1638300"/>
            <a:ext cx="4065688" cy="4699000"/>
          </a:xfrm>
          <a:prstGeom prst="rect">
            <a:avLst/>
          </a:prstGeom>
          <a:gradFill>
            <a:gsLst>
              <a:gs pos="0">
                <a:schemeClr val="tx1"/>
              </a:gs>
              <a:gs pos="100000">
                <a:schemeClr val="tx1">
                  <a:alpha val="70000"/>
                </a:schemeClr>
              </a:gs>
            </a:gsLst>
            <a:lin ang="5400000" scaled="1"/>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98944758-1465-47D0-93DB-6F4107C24747}"/>
              </a:ext>
            </a:extLst>
          </p:cNvPr>
          <p:cNvSpPr/>
          <p:nvPr/>
        </p:nvSpPr>
        <p:spPr>
          <a:xfrm>
            <a:off x="15902" y="1815397"/>
            <a:ext cx="4036145" cy="3406061"/>
          </a:xfrm>
          <a:prstGeom prst="rect">
            <a:avLst/>
          </a:prstGeom>
        </p:spPr>
        <p:txBody>
          <a:bodyPr wrap="square">
            <a:spAutoFit/>
          </a:bodyPr>
          <a:lstStyle/>
          <a:p>
            <a:pPr lvl="0">
              <a:lnSpc>
                <a:spcPct val="150000"/>
              </a:lnSpc>
              <a:spcBef>
                <a:spcPts val="600"/>
              </a:spcBef>
              <a:spcAft>
                <a:spcPts val="200"/>
              </a:spcAft>
              <a:buClr>
                <a:srgbClr val="FFB81C"/>
              </a:buClr>
              <a:buSzPct val="100000"/>
              <a:defRPr/>
            </a:pPr>
            <a:r>
              <a:rPr lang="en-US" sz="2000" dirty="0">
                <a:solidFill>
                  <a:schemeClr val="bg1"/>
                </a:solidFill>
                <a:latin typeface="Arial" panose="020B0604020202020204" pitchFamily="34" charset="0"/>
                <a:cs typeface="Arial" panose="020B0604020202020204" pitchFamily="34" charset="0"/>
              </a:rPr>
              <a:t>ABOUT THE WEBINAR:</a:t>
            </a:r>
          </a:p>
          <a:p>
            <a:pPr marL="578358" lvl="1" indent="-285750">
              <a:spcBef>
                <a:spcPts val="600"/>
              </a:spcBef>
              <a:spcAft>
                <a:spcPts val="400"/>
              </a:spcAft>
              <a:buClr>
                <a:srgbClr val="FFB81C"/>
              </a:buClr>
              <a:buFont typeface="Arial" panose="020B0604020202020204" pitchFamily="34" charset="0"/>
              <a:buChar char="•"/>
              <a:defRPr/>
            </a:pPr>
            <a:r>
              <a:rPr lang="en-US" dirty="0">
                <a:solidFill>
                  <a:schemeClr val="bg1"/>
                </a:solidFill>
                <a:latin typeface="Arial" panose="020B0604020202020204" pitchFamily="34" charset="0"/>
                <a:cs typeface="Arial" panose="020B0604020202020204" pitchFamily="34" charset="0"/>
              </a:rPr>
              <a:t>This meeting is being recorded and will be available at luma.sco.idaho.gov</a:t>
            </a:r>
          </a:p>
          <a:p>
            <a:pPr marL="578358" lvl="1" indent="-285750">
              <a:spcBef>
                <a:spcPts val="600"/>
              </a:spcBef>
              <a:spcAft>
                <a:spcPts val="400"/>
              </a:spcAft>
              <a:buClr>
                <a:srgbClr val="FFB81C"/>
              </a:buClr>
              <a:buFont typeface="Arial" panose="020B0604020202020204" pitchFamily="34" charset="0"/>
              <a:buChar char="•"/>
              <a:defRPr/>
            </a:pPr>
            <a:r>
              <a:rPr lang="en-US" dirty="0">
                <a:solidFill>
                  <a:schemeClr val="bg1"/>
                </a:solidFill>
                <a:latin typeface="Arial" panose="020B0604020202020204" pitchFamily="34" charset="0"/>
                <a:cs typeface="Arial" panose="020B0604020202020204" pitchFamily="34" charset="0"/>
              </a:rPr>
              <a:t>All attendees are muted, please utilize the Q&amp;A functionality to ask questions. </a:t>
            </a:r>
          </a:p>
          <a:p>
            <a:pPr marL="578358" lvl="1" indent="-285750">
              <a:spcBef>
                <a:spcPts val="600"/>
              </a:spcBef>
              <a:spcAft>
                <a:spcPts val="400"/>
              </a:spcAft>
              <a:buClr>
                <a:srgbClr val="FFB81C"/>
              </a:buClr>
              <a:buFont typeface="Arial" panose="020B0604020202020204" pitchFamily="34" charset="0"/>
              <a:buChar char="•"/>
              <a:defRPr/>
            </a:pPr>
            <a:r>
              <a:rPr lang="en-US" dirty="0">
                <a:solidFill>
                  <a:schemeClr val="bg1"/>
                </a:solidFill>
                <a:latin typeface="Arial" panose="020B0604020202020204" pitchFamily="34" charset="0"/>
                <a:cs typeface="Arial" panose="020B0604020202020204" pitchFamily="34" charset="0"/>
              </a:rPr>
              <a:t>You will see a chat icon, but the chat functionality has been disabled. </a:t>
            </a:r>
          </a:p>
        </p:txBody>
      </p:sp>
      <p:grpSp>
        <p:nvGrpSpPr>
          <p:cNvPr id="2" name="Group 1">
            <a:extLst>
              <a:ext uri="{FF2B5EF4-FFF2-40B4-BE49-F238E27FC236}">
                <a16:creationId xmlns:a16="http://schemas.microsoft.com/office/drawing/2014/main" id="{8934FB02-C7FA-40B3-BC47-2AAA8E275F42}"/>
              </a:ext>
            </a:extLst>
          </p:cNvPr>
          <p:cNvGrpSpPr/>
          <p:nvPr/>
        </p:nvGrpSpPr>
        <p:grpSpPr>
          <a:xfrm>
            <a:off x="179295" y="5267091"/>
            <a:ext cx="3648635" cy="1015663"/>
            <a:chOff x="891784" y="5144408"/>
            <a:chExt cx="4358521" cy="1145394"/>
          </a:xfrm>
        </p:grpSpPr>
        <p:grpSp>
          <p:nvGrpSpPr>
            <p:cNvPr id="19" name="Group 18">
              <a:extLst>
                <a:ext uri="{FF2B5EF4-FFF2-40B4-BE49-F238E27FC236}">
                  <a16:creationId xmlns:a16="http://schemas.microsoft.com/office/drawing/2014/main" id="{0F0697BB-5799-4D7B-AF96-8BB12607A9C8}"/>
                </a:ext>
              </a:extLst>
            </p:cNvPr>
            <p:cNvGrpSpPr/>
            <p:nvPr/>
          </p:nvGrpSpPr>
          <p:grpSpPr>
            <a:xfrm>
              <a:off x="891784" y="5308600"/>
              <a:ext cx="4358521" cy="838200"/>
              <a:chOff x="891784" y="5308600"/>
              <a:chExt cx="4358521" cy="838200"/>
            </a:xfrm>
          </p:grpSpPr>
          <p:sp>
            <p:nvSpPr>
              <p:cNvPr id="11" name="Rectangle 10">
                <a:extLst>
                  <a:ext uri="{FF2B5EF4-FFF2-40B4-BE49-F238E27FC236}">
                    <a16:creationId xmlns:a16="http://schemas.microsoft.com/office/drawing/2014/main" id="{0AFFA89C-ED35-4FE8-82BC-5FE1C1C20D22}"/>
                  </a:ext>
                </a:extLst>
              </p:cNvPr>
              <p:cNvSpPr/>
              <p:nvPr/>
            </p:nvSpPr>
            <p:spPr>
              <a:xfrm>
                <a:off x="891784" y="5346700"/>
                <a:ext cx="4358521" cy="762000"/>
              </a:xfrm>
              <a:prstGeom prst="rect">
                <a:avLst/>
              </a:prstGeom>
              <a:solidFill>
                <a:srgbClr val="2A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peech Bubble: Rectangle with Corners Rounded 8">
                <a:extLst>
                  <a:ext uri="{FF2B5EF4-FFF2-40B4-BE49-F238E27FC236}">
                    <a16:creationId xmlns:a16="http://schemas.microsoft.com/office/drawing/2014/main" id="{F259AF22-C7AC-4127-9E28-4EE6159491D9}"/>
                  </a:ext>
                </a:extLst>
              </p:cNvPr>
              <p:cNvSpPr/>
              <p:nvPr/>
            </p:nvSpPr>
            <p:spPr>
              <a:xfrm>
                <a:off x="2164687" y="5495972"/>
                <a:ext cx="417280" cy="252762"/>
              </a:xfrm>
              <a:prstGeom prst="wedgeRoundRectCallout">
                <a:avLst>
                  <a:gd name="adj1" fmla="val -31616"/>
                  <a:gd name="adj2" fmla="val 77051"/>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C0354E41-26F6-4B06-8BF0-610E98A2CAB9}"/>
                  </a:ext>
                </a:extLst>
              </p:cNvPr>
              <p:cNvSpPr txBox="1"/>
              <p:nvPr/>
            </p:nvSpPr>
            <p:spPr>
              <a:xfrm>
                <a:off x="2040099" y="5808590"/>
                <a:ext cx="653755" cy="307777"/>
              </a:xfrm>
              <a:prstGeom prst="rect">
                <a:avLst/>
              </a:prstGeom>
              <a:noFill/>
            </p:spPr>
            <p:txBody>
              <a:bodyPr wrap="square" rtlCol="0">
                <a:spAutoFit/>
              </a:bodyPr>
              <a:lstStyle/>
              <a:p>
                <a:pPr algn="ctr"/>
                <a:r>
                  <a:rPr lang="en-US" sz="1400" dirty="0">
                    <a:solidFill>
                      <a:schemeClr val="bg1"/>
                    </a:solidFill>
                  </a:rPr>
                  <a:t>Chat</a:t>
                </a:r>
              </a:p>
            </p:txBody>
          </p:sp>
          <p:sp>
            <p:nvSpPr>
              <p:cNvPr id="17" name="TextBox 16">
                <a:extLst>
                  <a:ext uri="{FF2B5EF4-FFF2-40B4-BE49-F238E27FC236}">
                    <a16:creationId xmlns:a16="http://schemas.microsoft.com/office/drawing/2014/main" id="{27655AA8-39D4-4E15-B6F2-45C068CB938B}"/>
                  </a:ext>
                </a:extLst>
              </p:cNvPr>
              <p:cNvSpPr txBox="1"/>
              <p:nvPr/>
            </p:nvSpPr>
            <p:spPr>
              <a:xfrm>
                <a:off x="3213446" y="5808590"/>
                <a:ext cx="653755" cy="330426"/>
              </a:xfrm>
              <a:prstGeom prst="rect">
                <a:avLst/>
              </a:prstGeom>
              <a:noFill/>
            </p:spPr>
            <p:txBody>
              <a:bodyPr wrap="square" rtlCol="0">
                <a:spAutoFit/>
              </a:bodyPr>
              <a:lstStyle/>
              <a:p>
                <a:pPr algn="ctr"/>
                <a:r>
                  <a:rPr lang="en-US" sz="1200" dirty="0">
                    <a:solidFill>
                      <a:schemeClr val="bg1"/>
                    </a:solidFill>
                  </a:rPr>
                  <a:t>Q&amp;A</a:t>
                </a:r>
              </a:p>
            </p:txBody>
          </p:sp>
          <p:sp>
            <p:nvSpPr>
              <p:cNvPr id="18" name="Speech Bubble: Rectangle with Corners Rounded 17">
                <a:extLst>
                  <a:ext uri="{FF2B5EF4-FFF2-40B4-BE49-F238E27FC236}">
                    <a16:creationId xmlns:a16="http://schemas.microsoft.com/office/drawing/2014/main" id="{1740FC80-DEE3-4B29-BB56-E57ACCBF78C2}"/>
                  </a:ext>
                </a:extLst>
              </p:cNvPr>
              <p:cNvSpPr/>
              <p:nvPr/>
            </p:nvSpPr>
            <p:spPr>
              <a:xfrm flipH="1">
                <a:off x="3457577" y="5470572"/>
                <a:ext cx="312450" cy="189262"/>
              </a:xfrm>
              <a:prstGeom prst="wedgeRoundRectCallout">
                <a:avLst>
                  <a:gd name="adj1" fmla="val -31616"/>
                  <a:gd name="adj2" fmla="val 77051"/>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peech Bubble: Rectangle with Corners Rounded 15">
                <a:extLst>
                  <a:ext uri="{FF2B5EF4-FFF2-40B4-BE49-F238E27FC236}">
                    <a16:creationId xmlns:a16="http://schemas.microsoft.com/office/drawing/2014/main" id="{F0821D90-4B33-447F-9386-E850A9447817}"/>
                  </a:ext>
                </a:extLst>
              </p:cNvPr>
              <p:cNvSpPr/>
              <p:nvPr/>
            </p:nvSpPr>
            <p:spPr>
              <a:xfrm>
                <a:off x="3294351" y="5562258"/>
                <a:ext cx="312450" cy="189262"/>
              </a:xfrm>
              <a:prstGeom prst="wedgeRoundRectCallout">
                <a:avLst>
                  <a:gd name="adj1" fmla="val -31616"/>
                  <a:gd name="adj2" fmla="val 77051"/>
                  <a:gd name="adj3" fmla="val 16667"/>
                </a:avLst>
              </a:prstGeom>
              <a:solidFill>
                <a:schemeClr val="bg1"/>
              </a:solidFill>
              <a:ln w="19050">
                <a:solidFill>
                  <a:srgbClr val="2A2A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87C5BCA2-0A16-4841-9BA5-9C7DB5C3EC09}"/>
                  </a:ext>
                </a:extLst>
              </p:cNvPr>
              <p:cNvSpPr/>
              <p:nvPr/>
            </p:nvSpPr>
            <p:spPr>
              <a:xfrm>
                <a:off x="3073400" y="5308600"/>
                <a:ext cx="914400" cy="838200"/>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608518F2-A3C6-4F7C-A929-4CDFD6776A26}"/>
                </a:ext>
              </a:extLst>
            </p:cNvPr>
            <p:cNvSpPr txBox="1"/>
            <p:nvPr/>
          </p:nvSpPr>
          <p:spPr>
            <a:xfrm>
              <a:off x="2110420" y="5144408"/>
              <a:ext cx="581981" cy="1145394"/>
            </a:xfrm>
            <a:prstGeom prst="rect">
              <a:avLst/>
            </a:prstGeom>
            <a:noFill/>
          </p:spPr>
          <p:txBody>
            <a:bodyPr wrap="square" rtlCol="0">
              <a:spAutoFit/>
            </a:bodyPr>
            <a:lstStyle/>
            <a:p>
              <a:pPr algn="ctr"/>
              <a:r>
                <a:rPr lang="en-US" sz="6000" dirty="0">
                  <a:solidFill>
                    <a:schemeClr val="accent5"/>
                  </a:solidFill>
                </a:rPr>
                <a:t>X</a:t>
              </a:r>
            </a:p>
          </p:txBody>
        </p:sp>
      </p:grpSp>
      <p:sp>
        <p:nvSpPr>
          <p:cNvPr id="3" name="Slide Number Placeholder 2">
            <a:extLst>
              <a:ext uri="{FF2B5EF4-FFF2-40B4-BE49-F238E27FC236}">
                <a16:creationId xmlns:a16="http://schemas.microsoft.com/office/drawing/2014/main" id="{2E5AAB41-B319-4380-A33D-2C81DAFD321E}"/>
              </a:ext>
            </a:extLst>
          </p:cNvPr>
          <p:cNvSpPr>
            <a:spLocks noGrp="1"/>
          </p:cNvSpPr>
          <p:nvPr>
            <p:ph type="sldNum" sz="quarter" idx="16"/>
          </p:nvPr>
        </p:nvSpPr>
        <p:spPr/>
        <p:txBody>
          <a:bodyPr/>
          <a:lstStyle/>
          <a:p>
            <a:fld id="{DE393ED9-3FAE-4C9F-B5CF-D8F31E5991EB}" type="slidenum">
              <a:rPr lang="en-US" smtClean="0"/>
              <a:pPr/>
              <a:t>2</a:t>
            </a:fld>
            <a:endParaRPr lang="en-US" dirty="0"/>
          </a:p>
        </p:txBody>
      </p:sp>
    </p:spTree>
    <p:extLst>
      <p:ext uri="{BB962C8B-B14F-4D97-AF65-F5344CB8AC3E}">
        <p14:creationId xmlns:p14="http://schemas.microsoft.com/office/powerpoint/2010/main" val="31636817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29A30-89CE-4328-8AB2-3D4B10D61F02}"/>
              </a:ext>
            </a:extLst>
          </p:cNvPr>
          <p:cNvSpPr>
            <a:spLocks noGrp="1"/>
          </p:cNvSpPr>
          <p:nvPr>
            <p:ph type="title"/>
          </p:nvPr>
        </p:nvSpPr>
        <p:spPr>
          <a:xfrm>
            <a:off x="624320" y="362018"/>
            <a:ext cx="11500338" cy="513496"/>
          </a:xfrm>
        </p:spPr>
        <p:txBody>
          <a:bodyPr>
            <a:noAutofit/>
          </a:bodyPr>
          <a:lstStyle/>
          <a:p>
            <a:r>
              <a:rPr lang="en-US" sz="4800" dirty="0">
                <a:solidFill>
                  <a:srgbClr val="092F57"/>
                </a:solidFill>
              </a:rPr>
              <a:t>Luma Showcases</a:t>
            </a:r>
          </a:p>
        </p:txBody>
      </p:sp>
      <p:graphicFrame>
        <p:nvGraphicFramePr>
          <p:cNvPr id="7" name="Table 6">
            <a:extLst>
              <a:ext uri="{FF2B5EF4-FFF2-40B4-BE49-F238E27FC236}">
                <a16:creationId xmlns:a16="http://schemas.microsoft.com/office/drawing/2014/main" id="{E763E93A-F948-4F6A-8B2A-F73E649DF05F}"/>
              </a:ext>
            </a:extLst>
          </p:cNvPr>
          <p:cNvGraphicFramePr>
            <a:graphicFrameLocks noGrp="1"/>
          </p:cNvGraphicFramePr>
          <p:nvPr>
            <p:extLst>
              <p:ext uri="{D42A27DB-BD31-4B8C-83A1-F6EECF244321}">
                <p14:modId xmlns:p14="http://schemas.microsoft.com/office/powerpoint/2010/main" val="4196811990"/>
              </p:ext>
            </p:extLst>
          </p:nvPr>
        </p:nvGraphicFramePr>
        <p:xfrm>
          <a:off x="2164056" y="3064351"/>
          <a:ext cx="8082962" cy="2103120"/>
        </p:xfrm>
        <a:graphic>
          <a:graphicData uri="http://schemas.openxmlformats.org/drawingml/2006/table">
            <a:tbl>
              <a:tblPr firstRow="1" bandRow="1">
                <a:tableStyleId>{5C22544A-7EE6-4342-B048-85BDC9FD1C3A}</a:tableStyleId>
              </a:tblPr>
              <a:tblGrid>
                <a:gridCol w="4041481">
                  <a:extLst>
                    <a:ext uri="{9D8B030D-6E8A-4147-A177-3AD203B41FA5}">
                      <a16:colId xmlns:a16="http://schemas.microsoft.com/office/drawing/2014/main" val="3903594403"/>
                    </a:ext>
                  </a:extLst>
                </a:gridCol>
                <a:gridCol w="4041481">
                  <a:extLst>
                    <a:ext uri="{9D8B030D-6E8A-4147-A177-3AD203B41FA5}">
                      <a16:colId xmlns:a16="http://schemas.microsoft.com/office/drawing/2014/main" val="2711153114"/>
                    </a:ext>
                  </a:extLst>
                </a:gridCol>
              </a:tblGrid>
              <a:tr h="347104">
                <a:tc>
                  <a:txBody>
                    <a:bodyPr/>
                    <a:lstStyle/>
                    <a:p>
                      <a:pPr algn="l"/>
                      <a:r>
                        <a:rPr lang="en-US" dirty="0"/>
                        <a:t>Date &amp; Time</a:t>
                      </a:r>
                    </a:p>
                  </a:txBody>
                  <a:tcPr>
                    <a:solidFill>
                      <a:srgbClr val="092F57"/>
                    </a:solidFill>
                  </a:tcPr>
                </a:tc>
                <a:tc>
                  <a:txBody>
                    <a:bodyPr/>
                    <a:lstStyle/>
                    <a:p>
                      <a:r>
                        <a:rPr lang="en-US" dirty="0"/>
                        <a:t>Topic</a:t>
                      </a:r>
                    </a:p>
                  </a:txBody>
                  <a:tcPr>
                    <a:solidFill>
                      <a:srgbClr val="092F57"/>
                    </a:solidFill>
                  </a:tcPr>
                </a:tc>
                <a:extLst>
                  <a:ext uri="{0D108BD9-81ED-4DB2-BD59-A6C34878D82A}">
                    <a16:rowId xmlns:a16="http://schemas.microsoft.com/office/drawing/2014/main" val="1254847799"/>
                  </a:ext>
                </a:extLst>
              </a:tr>
              <a:tr h="790248">
                <a:tc>
                  <a:txBody>
                    <a:bodyPr/>
                    <a:lstStyle/>
                    <a:p>
                      <a:pPr algn="l">
                        <a:lnSpc>
                          <a:spcPct val="100000"/>
                        </a:lnSpc>
                      </a:pPr>
                      <a:r>
                        <a:rPr lang="en-US" dirty="0"/>
                        <a:t>Friday, December 11</a:t>
                      </a:r>
                      <a:r>
                        <a:rPr lang="en-US" baseline="30000" dirty="0"/>
                        <a:t>th</a:t>
                      </a:r>
                      <a:r>
                        <a:rPr lang="en-US" dirty="0"/>
                        <a:t> | 1:00-2:00 PM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Monday, December 14</a:t>
                      </a:r>
                      <a:r>
                        <a:rPr lang="en-US" baseline="30000" dirty="0"/>
                        <a:t>th</a:t>
                      </a:r>
                      <a:r>
                        <a:rPr lang="en-US" dirty="0"/>
                        <a:t> | 1:00-2:00 PM</a:t>
                      </a:r>
                    </a:p>
                    <a:p>
                      <a:pPr algn="l"/>
                      <a:endParaRPr lang="en-US" dirty="0"/>
                    </a:p>
                  </a:txBody>
                  <a:tcPr anchor="ctr">
                    <a:solidFill>
                      <a:srgbClr val="A7A8AA"/>
                    </a:solidFill>
                  </a:tcPr>
                </a:tc>
                <a:tc>
                  <a:txBody>
                    <a:bodyPr/>
                    <a:lstStyle/>
                    <a:p>
                      <a:r>
                        <a:rPr lang="en-US" sz="1800" b="0" i="0" kern="1200" dirty="0">
                          <a:solidFill>
                            <a:schemeClr val="dk1"/>
                          </a:solidFill>
                          <a:effectLst/>
                          <a:latin typeface="+mn-lt"/>
                          <a:ea typeface="+mn-ea"/>
                          <a:cs typeface="+mn-cs"/>
                        </a:rPr>
                        <a:t>Showcases facilitate awareness, understanding, and familiarity with the Luma system. Attendees will gain a greater understanding of exciting new functionality and benefits for Agencies and users.</a:t>
                      </a:r>
                      <a:endParaRPr lang="en-US" dirty="0"/>
                    </a:p>
                  </a:txBody>
                  <a:tcPr anchor="ctr">
                    <a:solidFill>
                      <a:srgbClr val="A7A8AA"/>
                    </a:solidFill>
                  </a:tcPr>
                </a:tc>
                <a:extLst>
                  <a:ext uri="{0D108BD9-81ED-4DB2-BD59-A6C34878D82A}">
                    <a16:rowId xmlns:a16="http://schemas.microsoft.com/office/drawing/2014/main" val="3313445487"/>
                  </a:ext>
                </a:extLst>
              </a:tr>
            </a:tbl>
          </a:graphicData>
        </a:graphic>
      </p:graphicFrame>
      <p:sp>
        <p:nvSpPr>
          <p:cNvPr id="4" name="Rectangle 3">
            <a:extLst>
              <a:ext uri="{FF2B5EF4-FFF2-40B4-BE49-F238E27FC236}">
                <a16:creationId xmlns:a16="http://schemas.microsoft.com/office/drawing/2014/main" id="{2B253A5C-3633-4F72-B852-33E8F5E203D4}"/>
              </a:ext>
            </a:extLst>
          </p:cNvPr>
          <p:cNvSpPr/>
          <p:nvPr/>
        </p:nvSpPr>
        <p:spPr>
          <a:xfrm>
            <a:off x="742950" y="1466850"/>
            <a:ext cx="10925175"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134F366E-66BF-43DE-831E-D63549AC7F3F}"/>
              </a:ext>
            </a:extLst>
          </p:cNvPr>
          <p:cNvSpPr txBox="1"/>
          <p:nvPr/>
        </p:nvSpPr>
        <p:spPr>
          <a:xfrm>
            <a:off x="846525" y="1473275"/>
            <a:ext cx="10476471" cy="1200329"/>
          </a:xfrm>
          <a:prstGeom prst="rect">
            <a:avLst/>
          </a:prstGeom>
          <a:noFill/>
        </p:spPr>
        <p:txBody>
          <a:bodyPr wrap="square" rtlCol="0">
            <a:spAutoFit/>
          </a:bodyPr>
          <a:lstStyle/>
          <a:p>
            <a:r>
              <a:rPr lang="en-US" sz="2400" dirty="0">
                <a:solidFill>
                  <a:srgbClr val="092F57"/>
                </a:solidFill>
                <a:latin typeface="Arial" panose="020B0604020202020204" pitchFamily="34" charset="0"/>
                <a:cs typeface="Arial" panose="020B0604020202020204" pitchFamily="34" charset="0"/>
              </a:rPr>
              <a:t>A series of Showcases will facilitate awareness, understanding and familiarity with the Luma System and highlight the benefits for Agencies and users. </a:t>
            </a:r>
          </a:p>
        </p:txBody>
      </p:sp>
      <p:cxnSp>
        <p:nvCxnSpPr>
          <p:cNvPr id="6" name="Straight Connector 5">
            <a:extLst>
              <a:ext uri="{FF2B5EF4-FFF2-40B4-BE49-F238E27FC236}">
                <a16:creationId xmlns:a16="http://schemas.microsoft.com/office/drawing/2014/main" id="{62B3D601-2295-4698-864A-AB07C734FF52}"/>
              </a:ext>
            </a:extLst>
          </p:cNvPr>
          <p:cNvCxnSpPr>
            <a:cxnSpLocks/>
          </p:cNvCxnSpPr>
          <p:nvPr/>
        </p:nvCxnSpPr>
        <p:spPr>
          <a:xfrm>
            <a:off x="789375" y="1485282"/>
            <a:ext cx="0" cy="1188322"/>
          </a:xfrm>
          <a:prstGeom prst="line">
            <a:avLst/>
          </a:prstGeom>
          <a:ln w="38100">
            <a:solidFill>
              <a:srgbClr val="E14504"/>
            </a:solidFill>
          </a:ln>
        </p:spPr>
        <p:style>
          <a:lnRef idx="1">
            <a:schemeClr val="accent2"/>
          </a:lnRef>
          <a:fillRef idx="0">
            <a:schemeClr val="accent2"/>
          </a:fillRef>
          <a:effectRef idx="0">
            <a:schemeClr val="accent2"/>
          </a:effectRef>
          <a:fontRef idx="minor">
            <a:schemeClr val="tx1"/>
          </a:fontRef>
        </p:style>
      </p:cxnSp>
      <p:cxnSp>
        <p:nvCxnSpPr>
          <p:cNvPr id="8" name="Straight Connector 7">
            <a:extLst>
              <a:ext uri="{FF2B5EF4-FFF2-40B4-BE49-F238E27FC236}">
                <a16:creationId xmlns:a16="http://schemas.microsoft.com/office/drawing/2014/main" id="{706DE0AD-F3DA-43AF-84F0-3F5FDB891417}"/>
              </a:ext>
            </a:extLst>
          </p:cNvPr>
          <p:cNvCxnSpPr>
            <a:cxnSpLocks/>
          </p:cNvCxnSpPr>
          <p:nvPr/>
        </p:nvCxnSpPr>
        <p:spPr>
          <a:xfrm>
            <a:off x="724976" y="1112216"/>
            <a:ext cx="1059802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31236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67266-37F9-4493-91CA-37D8C67EFCEB}"/>
              </a:ext>
            </a:extLst>
          </p:cNvPr>
          <p:cNvSpPr>
            <a:spLocks noGrp="1"/>
          </p:cNvSpPr>
          <p:nvPr>
            <p:ph type="title"/>
          </p:nvPr>
        </p:nvSpPr>
        <p:spPr>
          <a:xfrm>
            <a:off x="1" y="3292420"/>
            <a:ext cx="12192000" cy="1024128"/>
          </a:xfrm>
        </p:spPr>
        <p:txBody>
          <a:bodyPr>
            <a:noAutofit/>
          </a:bodyPr>
          <a:lstStyle/>
          <a:p>
            <a:pPr algn="ctr"/>
            <a:r>
              <a:rPr lang="en-US" sz="4800" dirty="0">
                <a:solidFill>
                  <a:schemeClr val="accent2"/>
                </a:solidFill>
              </a:rPr>
              <a:t>Luma Asset Management Demonstration</a:t>
            </a:r>
          </a:p>
        </p:txBody>
      </p:sp>
      <p:sp>
        <p:nvSpPr>
          <p:cNvPr id="3" name="Text Placeholder 2">
            <a:extLst>
              <a:ext uri="{FF2B5EF4-FFF2-40B4-BE49-F238E27FC236}">
                <a16:creationId xmlns:a16="http://schemas.microsoft.com/office/drawing/2014/main" id="{DAB72947-DEBA-423A-9DF5-E675E4985FE2}"/>
              </a:ext>
            </a:extLst>
          </p:cNvPr>
          <p:cNvSpPr>
            <a:spLocks noGrp="1"/>
          </p:cNvSpPr>
          <p:nvPr>
            <p:ph type="body" idx="1"/>
          </p:nvPr>
        </p:nvSpPr>
        <p:spPr/>
        <p:txBody>
          <a:bodyPr>
            <a:normAutofit/>
          </a:bodyPr>
          <a:lstStyle/>
          <a:p>
            <a:pPr algn="ctr"/>
            <a:r>
              <a:rPr lang="en-US" b="1" dirty="0">
                <a:solidFill>
                  <a:srgbClr val="FFC000"/>
                </a:solidFill>
              </a:rPr>
              <a:t>the lifecycle of an asset being requisitioned and added to the luma system.</a:t>
            </a:r>
          </a:p>
        </p:txBody>
      </p:sp>
      <p:grpSp>
        <p:nvGrpSpPr>
          <p:cNvPr id="53" name="Group 60">
            <a:extLst>
              <a:ext uri="{FF2B5EF4-FFF2-40B4-BE49-F238E27FC236}">
                <a16:creationId xmlns:a16="http://schemas.microsoft.com/office/drawing/2014/main" id="{D1BBB3FE-B557-4A41-90F3-923303D0D89C}"/>
              </a:ext>
            </a:extLst>
          </p:cNvPr>
          <p:cNvGrpSpPr>
            <a:grpSpLocks noChangeAspect="1"/>
          </p:cNvGrpSpPr>
          <p:nvPr/>
        </p:nvGrpSpPr>
        <p:grpSpPr bwMode="auto">
          <a:xfrm>
            <a:off x="9362622" y="1825856"/>
            <a:ext cx="639652" cy="737352"/>
            <a:chOff x="3355" y="1604"/>
            <a:chExt cx="2226" cy="2566"/>
          </a:xfrm>
          <a:solidFill>
            <a:srgbClr val="00A1DE"/>
          </a:solidFill>
        </p:grpSpPr>
        <p:sp>
          <p:nvSpPr>
            <p:cNvPr id="54" name="Freeform 61">
              <a:extLst>
                <a:ext uri="{FF2B5EF4-FFF2-40B4-BE49-F238E27FC236}">
                  <a16:creationId xmlns:a16="http://schemas.microsoft.com/office/drawing/2014/main" id="{605F9BEC-FEE9-45F6-A5C3-A1556734B0E1}"/>
                </a:ext>
              </a:extLst>
            </p:cNvPr>
            <p:cNvSpPr>
              <a:spLocks noEditPoints="1"/>
            </p:cNvSpPr>
            <p:nvPr/>
          </p:nvSpPr>
          <p:spPr bwMode="auto">
            <a:xfrm>
              <a:off x="3355" y="1604"/>
              <a:ext cx="2226" cy="2566"/>
            </a:xfrm>
            <a:custGeom>
              <a:avLst/>
              <a:gdLst>
                <a:gd name="T0" fmla="*/ 1235 w 1472"/>
                <a:gd name="T1" fmla="*/ 221 h 1697"/>
                <a:gd name="T2" fmla="*/ 1076 w 1472"/>
                <a:gd name="T3" fmla="*/ 101 h 1697"/>
                <a:gd name="T4" fmla="*/ 962 w 1472"/>
                <a:gd name="T5" fmla="*/ 18 h 1697"/>
                <a:gd name="T6" fmla="*/ 854 w 1472"/>
                <a:gd name="T7" fmla="*/ 7 h 1697"/>
                <a:gd name="T8" fmla="*/ 753 w 1472"/>
                <a:gd name="T9" fmla="*/ 123 h 1697"/>
                <a:gd name="T10" fmla="*/ 652 w 1472"/>
                <a:gd name="T11" fmla="*/ 272 h 1697"/>
                <a:gd name="T12" fmla="*/ 568 w 1472"/>
                <a:gd name="T13" fmla="*/ 392 h 1697"/>
                <a:gd name="T14" fmla="*/ 467 w 1472"/>
                <a:gd name="T15" fmla="*/ 542 h 1697"/>
                <a:gd name="T16" fmla="*/ 367 w 1472"/>
                <a:gd name="T17" fmla="*/ 683 h 1697"/>
                <a:gd name="T18" fmla="*/ 277 w 1472"/>
                <a:gd name="T19" fmla="*/ 817 h 1697"/>
                <a:gd name="T20" fmla="*/ 184 w 1472"/>
                <a:gd name="T21" fmla="*/ 942 h 1697"/>
                <a:gd name="T22" fmla="*/ 109 w 1472"/>
                <a:gd name="T23" fmla="*/ 1050 h 1697"/>
                <a:gd name="T24" fmla="*/ 6 w 1472"/>
                <a:gd name="T25" fmla="*/ 1205 h 1697"/>
                <a:gd name="T26" fmla="*/ 58 w 1472"/>
                <a:gd name="T27" fmla="*/ 1360 h 1697"/>
                <a:gd name="T28" fmla="*/ 172 w 1472"/>
                <a:gd name="T29" fmla="*/ 1444 h 1697"/>
                <a:gd name="T30" fmla="*/ 279 w 1472"/>
                <a:gd name="T31" fmla="*/ 1520 h 1697"/>
                <a:gd name="T32" fmla="*/ 381 w 1472"/>
                <a:gd name="T33" fmla="*/ 1589 h 1697"/>
                <a:gd name="T34" fmla="*/ 470 w 1472"/>
                <a:gd name="T35" fmla="*/ 1653 h 1697"/>
                <a:gd name="T36" fmla="*/ 641 w 1472"/>
                <a:gd name="T37" fmla="*/ 1662 h 1697"/>
                <a:gd name="T38" fmla="*/ 731 w 1472"/>
                <a:gd name="T39" fmla="*/ 1554 h 1697"/>
                <a:gd name="T40" fmla="*/ 814 w 1472"/>
                <a:gd name="T41" fmla="*/ 1434 h 1697"/>
                <a:gd name="T42" fmla="*/ 906 w 1472"/>
                <a:gd name="T43" fmla="*/ 1306 h 1697"/>
                <a:gd name="T44" fmla="*/ 988 w 1472"/>
                <a:gd name="T45" fmla="*/ 1193 h 1697"/>
                <a:gd name="T46" fmla="*/ 1078 w 1472"/>
                <a:gd name="T47" fmla="*/ 1066 h 1697"/>
                <a:gd name="T48" fmla="*/ 1154 w 1472"/>
                <a:gd name="T49" fmla="*/ 961 h 1697"/>
                <a:gd name="T50" fmla="*/ 1229 w 1472"/>
                <a:gd name="T51" fmla="*/ 854 h 1697"/>
                <a:gd name="T52" fmla="*/ 1303 w 1472"/>
                <a:gd name="T53" fmla="*/ 752 h 1697"/>
                <a:gd name="T54" fmla="*/ 1380 w 1472"/>
                <a:gd name="T55" fmla="*/ 643 h 1697"/>
                <a:gd name="T56" fmla="*/ 1470 w 1472"/>
                <a:gd name="T57" fmla="*/ 499 h 1697"/>
                <a:gd name="T58" fmla="*/ 1407 w 1472"/>
                <a:gd name="T59" fmla="*/ 356 h 1697"/>
                <a:gd name="T60" fmla="*/ 1441 w 1472"/>
                <a:gd name="T61" fmla="*/ 419 h 1697"/>
                <a:gd name="T62" fmla="*/ 1428 w 1472"/>
                <a:gd name="T63" fmla="*/ 555 h 1697"/>
                <a:gd name="T64" fmla="*/ 1356 w 1472"/>
                <a:gd name="T65" fmla="*/ 652 h 1697"/>
                <a:gd name="T66" fmla="*/ 1269 w 1472"/>
                <a:gd name="T67" fmla="*/ 777 h 1697"/>
                <a:gd name="T68" fmla="*/ 1196 w 1472"/>
                <a:gd name="T69" fmla="*/ 873 h 1697"/>
                <a:gd name="T70" fmla="*/ 1097 w 1472"/>
                <a:gd name="T71" fmla="*/ 1009 h 1697"/>
                <a:gd name="T72" fmla="*/ 1014 w 1472"/>
                <a:gd name="T73" fmla="*/ 1127 h 1697"/>
                <a:gd name="T74" fmla="*/ 930 w 1472"/>
                <a:gd name="T75" fmla="*/ 1241 h 1697"/>
                <a:gd name="T76" fmla="*/ 850 w 1472"/>
                <a:gd name="T77" fmla="*/ 1356 h 1697"/>
                <a:gd name="T78" fmla="*/ 765 w 1472"/>
                <a:gd name="T79" fmla="*/ 1475 h 1697"/>
                <a:gd name="T80" fmla="*/ 672 w 1472"/>
                <a:gd name="T81" fmla="*/ 1609 h 1697"/>
                <a:gd name="T82" fmla="*/ 541 w 1472"/>
                <a:gd name="T83" fmla="*/ 1669 h 1697"/>
                <a:gd name="T84" fmla="*/ 401 w 1472"/>
                <a:gd name="T85" fmla="*/ 1584 h 1697"/>
                <a:gd name="T86" fmla="*/ 280 w 1472"/>
                <a:gd name="T87" fmla="*/ 1498 h 1697"/>
                <a:gd name="T88" fmla="*/ 170 w 1472"/>
                <a:gd name="T89" fmla="*/ 1420 h 1697"/>
                <a:gd name="T90" fmla="*/ 76 w 1472"/>
                <a:gd name="T91" fmla="*/ 1352 h 1697"/>
                <a:gd name="T92" fmla="*/ 27 w 1472"/>
                <a:gd name="T93" fmla="*/ 1229 h 1697"/>
                <a:gd name="T94" fmla="*/ 86 w 1472"/>
                <a:gd name="T95" fmla="*/ 1121 h 1697"/>
                <a:gd name="T96" fmla="*/ 196 w 1472"/>
                <a:gd name="T97" fmla="*/ 964 h 1697"/>
                <a:gd name="T98" fmla="*/ 291 w 1472"/>
                <a:gd name="T99" fmla="*/ 828 h 1697"/>
                <a:gd name="T100" fmla="*/ 387 w 1472"/>
                <a:gd name="T101" fmla="*/ 689 h 1697"/>
                <a:gd name="T102" fmla="*/ 485 w 1472"/>
                <a:gd name="T103" fmla="*/ 548 h 1697"/>
                <a:gd name="T104" fmla="*/ 564 w 1472"/>
                <a:gd name="T105" fmla="*/ 433 h 1697"/>
                <a:gd name="T106" fmla="*/ 642 w 1472"/>
                <a:gd name="T107" fmla="*/ 321 h 1697"/>
                <a:gd name="T108" fmla="*/ 725 w 1472"/>
                <a:gd name="T109" fmla="*/ 196 h 1697"/>
                <a:gd name="T110" fmla="*/ 809 w 1472"/>
                <a:gd name="T111" fmla="*/ 71 h 1697"/>
                <a:gd name="T112" fmla="*/ 961 w 1472"/>
                <a:gd name="T113" fmla="*/ 39 h 1697"/>
                <a:gd name="T114" fmla="*/ 1069 w 1472"/>
                <a:gd name="T115" fmla="*/ 115 h 1697"/>
                <a:gd name="T116" fmla="*/ 1208 w 1472"/>
                <a:gd name="T117" fmla="*/ 223 h 1697"/>
                <a:gd name="T118" fmla="*/ 1358 w 1472"/>
                <a:gd name="T119" fmla="*/ 340 h 1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72" h="1697">
                  <a:moveTo>
                    <a:pt x="1369" y="326"/>
                  </a:moveTo>
                  <a:cubicBezTo>
                    <a:pt x="1367" y="325"/>
                    <a:pt x="1367" y="324"/>
                    <a:pt x="1367" y="323"/>
                  </a:cubicBezTo>
                  <a:cubicBezTo>
                    <a:pt x="1284" y="259"/>
                    <a:pt x="1284" y="259"/>
                    <a:pt x="1284" y="259"/>
                  </a:cubicBezTo>
                  <a:cubicBezTo>
                    <a:pt x="1283" y="259"/>
                    <a:pt x="1282" y="259"/>
                    <a:pt x="1281" y="259"/>
                  </a:cubicBezTo>
                  <a:cubicBezTo>
                    <a:pt x="1279" y="257"/>
                    <a:pt x="1275" y="255"/>
                    <a:pt x="1273" y="253"/>
                  </a:cubicBezTo>
                  <a:cubicBezTo>
                    <a:pt x="1269" y="249"/>
                    <a:pt x="1265" y="246"/>
                    <a:pt x="1261" y="242"/>
                  </a:cubicBezTo>
                  <a:cubicBezTo>
                    <a:pt x="1260" y="240"/>
                    <a:pt x="1259" y="239"/>
                    <a:pt x="1258" y="238"/>
                  </a:cubicBezTo>
                  <a:cubicBezTo>
                    <a:pt x="1244" y="227"/>
                    <a:pt x="1244" y="227"/>
                    <a:pt x="1244" y="227"/>
                  </a:cubicBezTo>
                  <a:cubicBezTo>
                    <a:pt x="1241" y="225"/>
                    <a:pt x="1238" y="223"/>
                    <a:pt x="1235" y="221"/>
                  </a:cubicBezTo>
                  <a:cubicBezTo>
                    <a:pt x="1232" y="219"/>
                    <a:pt x="1229" y="217"/>
                    <a:pt x="1226" y="214"/>
                  </a:cubicBezTo>
                  <a:cubicBezTo>
                    <a:pt x="1220" y="210"/>
                    <a:pt x="1215" y="205"/>
                    <a:pt x="1209" y="201"/>
                  </a:cubicBezTo>
                  <a:cubicBezTo>
                    <a:pt x="1199" y="197"/>
                    <a:pt x="1192" y="189"/>
                    <a:pt x="1184" y="183"/>
                  </a:cubicBezTo>
                  <a:cubicBezTo>
                    <a:pt x="1176" y="176"/>
                    <a:pt x="1168" y="168"/>
                    <a:pt x="1158" y="163"/>
                  </a:cubicBezTo>
                  <a:cubicBezTo>
                    <a:pt x="1156" y="162"/>
                    <a:pt x="1154" y="160"/>
                    <a:pt x="1152" y="158"/>
                  </a:cubicBezTo>
                  <a:cubicBezTo>
                    <a:pt x="1145" y="153"/>
                    <a:pt x="1139" y="147"/>
                    <a:pt x="1132" y="142"/>
                  </a:cubicBezTo>
                  <a:cubicBezTo>
                    <a:pt x="1122" y="135"/>
                    <a:pt x="1113" y="130"/>
                    <a:pt x="1104" y="121"/>
                  </a:cubicBezTo>
                  <a:cubicBezTo>
                    <a:pt x="1103" y="120"/>
                    <a:pt x="1101" y="119"/>
                    <a:pt x="1099" y="118"/>
                  </a:cubicBezTo>
                  <a:cubicBezTo>
                    <a:pt x="1091" y="113"/>
                    <a:pt x="1084" y="107"/>
                    <a:pt x="1076" y="101"/>
                  </a:cubicBezTo>
                  <a:cubicBezTo>
                    <a:pt x="1067" y="94"/>
                    <a:pt x="1059" y="86"/>
                    <a:pt x="1049" y="81"/>
                  </a:cubicBezTo>
                  <a:cubicBezTo>
                    <a:pt x="1048" y="80"/>
                    <a:pt x="1047" y="79"/>
                    <a:pt x="1046" y="78"/>
                  </a:cubicBezTo>
                  <a:cubicBezTo>
                    <a:pt x="1040" y="73"/>
                    <a:pt x="1032" y="69"/>
                    <a:pt x="1027" y="63"/>
                  </a:cubicBezTo>
                  <a:cubicBezTo>
                    <a:pt x="1027" y="62"/>
                    <a:pt x="1025" y="61"/>
                    <a:pt x="1024" y="60"/>
                  </a:cubicBezTo>
                  <a:cubicBezTo>
                    <a:pt x="1018" y="57"/>
                    <a:pt x="1013" y="51"/>
                    <a:pt x="1006" y="48"/>
                  </a:cubicBezTo>
                  <a:cubicBezTo>
                    <a:pt x="1004" y="47"/>
                    <a:pt x="1002" y="46"/>
                    <a:pt x="1001" y="45"/>
                  </a:cubicBezTo>
                  <a:cubicBezTo>
                    <a:pt x="997" y="39"/>
                    <a:pt x="991" y="36"/>
                    <a:pt x="986" y="31"/>
                  </a:cubicBezTo>
                  <a:cubicBezTo>
                    <a:pt x="983" y="28"/>
                    <a:pt x="980" y="27"/>
                    <a:pt x="976" y="25"/>
                  </a:cubicBezTo>
                  <a:cubicBezTo>
                    <a:pt x="971" y="23"/>
                    <a:pt x="967" y="21"/>
                    <a:pt x="962" y="18"/>
                  </a:cubicBezTo>
                  <a:cubicBezTo>
                    <a:pt x="960" y="16"/>
                    <a:pt x="957" y="15"/>
                    <a:pt x="954" y="15"/>
                  </a:cubicBezTo>
                  <a:cubicBezTo>
                    <a:pt x="952" y="14"/>
                    <a:pt x="949" y="14"/>
                    <a:pt x="947" y="14"/>
                  </a:cubicBezTo>
                  <a:cubicBezTo>
                    <a:pt x="942" y="14"/>
                    <a:pt x="938" y="12"/>
                    <a:pt x="935" y="9"/>
                  </a:cubicBezTo>
                  <a:cubicBezTo>
                    <a:pt x="931" y="4"/>
                    <a:pt x="926" y="3"/>
                    <a:pt x="920" y="2"/>
                  </a:cubicBezTo>
                  <a:cubicBezTo>
                    <a:pt x="917" y="2"/>
                    <a:pt x="914" y="2"/>
                    <a:pt x="911" y="2"/>
                  </a:cubicBezTo>
                  <a:cubicBezTo>
                    <a:pt x="906" y="3"/>
                    <a:pt x="900" y="2"/>
                    <a:pt x="895" y="1"/>
                  </a:cubicBezTo>
                  <a:cubicBezTo>
                    <a:pt x="890" y="0"/>
                    <a:pt x="886" y="0"/>
                    <a:pt x="881" y="1"/>
                  </a:cubicBezTo>
                  <a:cubicBezTo>
                    <a:pt x="875" y="2"/>
                    <a:pt x="869" y="3"/>
                    <a:pt x="863" y="3"/>
                  </a:cubicBezTo>
                  <a:cubicBezTo>
                    <a:pt x="860" y="4"/>
                    <a:pt x="856" y="5"/>
                    <a:pt x="854" y="7"/>
                  </a:cubicBezTo>
                  <a:cubicBezTo>
                    <a:pt x="850" y="11"/>
                    <a:pt x="845" y="13"/>
                    <a:pt x="839" y="14"/>
                  </a:cubicBezTo>
                  <a:cubicBezTo>
                    <a:pt x="836" y="15"/>
                    <a:pt x="834" y="17"/>
                    <a:pt x="832" y="19"/>
                  </a:cubicBezTo>
                  <a:cubicBezTo>
                    <a:pt x="829" y="21"/>
                    <a:pt x="826" y="24"/>
                    <a:pt x="823" y="26"/>
                  </a:cubicBezTo>
                  <a:cubicBezTo>
                    <a:pt x="819" y="28"/>
                    <a:pt x="816" y="31"/>
                    <a:pt x="814" y="34"/>
                  </a:cubicBezTo>
                  <a:cubicBezTo>
                    <a:pt x="809" y="40"/>
                    <a:pt x="805" y="46"/>
                    <a:pt x="800" y="52"/>
                  </a:cubicBezTo>
                  <a:cubicBezTo>
                    <a:pt x="797" y="55"/>
                    <a:pt x="794" y="59"/>
                    <a:pt x="792" y="63"/>
                  </a:cubicBezTo>
                  <a:cubicBezTo>
                    <a:pt x="791" y="66"/>
                    <a:pt x="790" y="68"/>
                    <a:pt x="788" y="70"/>
                  </a:cubicBezTo>
                  <a:cubicBezTo>
                    <a:pt x="781" y="79"/>
                    <a:pt x="775" y="89"/>
                    <a:pt x="769" y="98"/>
                  </a:cubicBezTo>
                  <a:cubicBezTo>
                    <a:pt x="764" y="107"/>
                    <a:pt x="758" y="114"/>
                    <a:pt x="753" y="123"/>
                  </a:cubicBezTo>
                  <a:cubicBezTo>
                    <a:pt x="748" y="128"/>
                    <a:pt x="745" y="134"/>
                    <a:pt x="741" y="140"/>
                  </a:cubicBezTo>
                  <a:cubicBezTo>
                    <a:pt x="735" y="148"/>
                    <a:pt x="729" y="157"/>
                    <a:pt x="723" y="166"/>
                  </a:cubicBezTo>
                  <a:cubicBezTo>
                    <a:pt x="715" y="175"/>
                    <a:pt x="711" y="187"/>
                    <a:pt x="703" y="197"/>
                  </a:cubicBezTo>
                  <a:cubicBezTo>
                    <a:pt x="702" y="198"/>
                    <a:pt x="702" y="199"/>
                    <a:pt x="702" y="200"/>
                  </a:cubicBezTo>
                  <a:cubicBezTo>
                    <a:pt x="700" y="205"/>
                    <a:pt x="697" y="209"/>
                    <a:pt x="694" y="212"/>
                  </a:cubicBezTo>
                  <a:cubicBezTo>
                    <a:pt x="689" y="218"/>
                    <a:pt x="684" y="225"/>
                    <a:pt x="679" y="231"/>
                  </a:cubicBezTo>
                  <a:cubicBezTo>
                    <a:pt x="678" y="237"/>
                    <a:pt x="674" y="242"/>
                    <a:pt x="670" y="246"/>
                  </a:cubicBezTo>
                  <a:cubicBezTo>
                    <a:pt x="668" y="247"/>
                    <a:pt x="667" y="249"/>
                    <a:pt x="666" y="251"/>
                  </a:cubicBezTo>
                  <a:cubicBezTo>
                    <a:pt x="661" y="259"/>
                    <a:pt x="655" y="264"/>
                    <a:pt x="652" y="272"/>
                  </a:cubicBezTo>
                  <a:cubicBezTo>
                    <a:pt x="651" y="273"/>
                    <a:pt x="651" y="274"/>
                    <a:pt x="650" y="274"/>
                  </a:cubicBezTo>
                  <a:cubicBezTo>
                    <a:pt x="646" y="278"/>
                    <a:pt x="644" y="282"/>
                    <a:pt x="641" y="287"/>
                  </a:cubicBezTo>
                  <a:cubicBezTo>
                    <a:pt x="639" y="290"/>
                    <a:pt x="637" y="293"/>
                    <a:pt x="635" y="296"/>
                  </a:cubicBezTo>
                  <a:cubicBezTo>
                    <a:pt x="630" y="303"/>
                    <a:pt x="624" y="309"/>
                    <a:pt x="620" y="316"/>
                  </a:cubicBezTo>
                  <a:cubicBezTo>
                    <a:pt x="616" y="325"/>
                    <a:pt x="610" y="333"/>
                    <a:pt x="603" y="341"/>
                  </a:cubicBezTo>
                  <a:cubicBezTo>
                    <a:pt x="601" y="345"/>
                    <a:pt x="598" y="348"/>
                    <a:pt x="597" y="352"/>
                  </a:cubicBezTo>
                  <a:cubicBezTo>
                    <a:pt x="596" y="355"/>
                    <a:pt x="594" y="357"/>
                    <a:pt x="592" y="360"/>
                  </a:cubicBezTo>
                  <a:cubicBezTo>
                    <a:pt x="584" y="369"/>
                    <a:pt x="576" y="378"/>
                    <a:pt x="571" y="388"/>
                  </a:cubicBezTo>
                  <a:cubicBezTo>
                    <a:pt x="570" y="390"/>
                    <a:pt x="569" y="391"/>
                    <a:pt x="568" y="392"/>
                  </a:cubicBezTo>
                  <a:cubicBezTo>
                    <a:pt x="561" y="402"/>
                    <a:pt x="553" y="411"/>
                    <a:pt x="548" y="422"/>
                  </a:cubicBezTo>
                  <a:cubicBezTo>
                    <a:pt x="547" y="424"/>
                    <a:pt x="546" y="426"/>
                    <a:pt x="545" y="427"/>
                  </a:cubicBezTo>
                  <a:cubicBezTo>
                    <a:pt x="538" y="436"/>
                    <a:pt x="534" y="445"/>
                    <a:pt x="528" y="453"/>
                  </a:cubicBezTo>
                  <a:cubicBezTo>
                    <a:pt x="523" y="460"/>
                    <a:pt x="520" y="468"/>
                    <a:pt x="514" y="475"/>
                  </a:cubicBezTo>
                  <a:cubicBezTo>
                    <a:pt x="509" y="482"/>
                    <a:pt x="504" y="488"/>
                    <a:pt x="500" y="496"/>
                  </a:cubicBezTo>
                  <a:cubicBezTo>
                    <a:pt x="500" y="496"/>
                    <a:pt x="500" y="496"/>
                    <a:pt x="499" y="497"/>
                  </a:cubicBezTo>
                  <a:cubicBezTo>
                    <a:pt x="493" y="507"/>
                    <a:pt x="483" y="516"/>
                    <a:pt x="479" y="527"/>
                  </a:cubicBezTo>
                  <a:cubicBezTo>
                    <a:pt x="478" y="528"/>
                    <a:pt x="478" y="529"/>
                    <a:pt x="477" y="529"/>
                  </a:cubicBezTo>
                  <a:cubicBezTo>
                    <a:pt x="474" y="534"/>
                    <a:pt x="470" y="538"/>
                    <a:pt x="467" y="542"/>
                  </a:cubicBezTo>
                  <a:cubicBezTo>
                    <a:pt x="458" y="552"/>
                    <a:pt x="450" y="562"/>
                    <a:pt x="444" y="573"/>
                  </a:cubicBezTo>
                  <a:cubicBezTo>
                    <a:pt x="444" y="575"/>
                    <a:pt x="443" y="576"/>
                    <a:pt x="441" y="577"/>
                  </a:cubicBezTo>
                  <a:cubicBezTo>
                    <a:pt x="438" y="581"/>
                    <a:pt x="435" y="585"/>
                    <a:pt x="432" y="590"/>
                  </a:cubicBezTo>
                  <a:cubicBezTo>
                    <a:pt x="428" y="597"/>
                    <a:pt x="423" y="603"/>
                    <a:pt x="419" y="610"/>
                  </a:cubicBezTo>
                  <a:cubicBezTo>
                    <a:pt x="412" y="621"/>
                    <a:pt x="403" y="630"/>
                    <a:pt x="397" y="642"/>
                  </a:cubicBezTo>
                  <a:cubicBezTo>
                    <a:pt x="397" y="643"/>
                    <a:pt x="395" y="644"/>
                    <a:pt x="394" y="646"/>
                  </a:cubicBezTo>
                  <a:cubicBezTo>
                    <a:pt x="393" y="648"/>
                    <a:pt x="391" y="649"/>
                    <a:pt x="389" y="652"/>
                  </a:cubicBezTo>
                  <a:cubicBezTo>
                    <a:pt x="382" y="661"/>
                    <a:pt x="376" y="672"/>
                    <a:pt x="369" y="681"/>
                  </a:cubicBezTo>
                  <a:cubicBezTo>
                    <a:pt x="368" y="681"/>
                    <a:pt x="368" y="682"/>
                    <a:pt x="367" y="683"/>
                  </a:cubicBezTo>
                  <a:cubicBezTo>
                    <a:pt x="365" y="689"/>
                    <a:pt x="361" y="694"/>
                    <a:pt x="358" y="699"/>
                  </a:cubicBezTo>
                  <a:cubicBezTo>
                    <a:pt x="355" y="703"/>
                    <a:pt x="353" y="708"/>
                    <a:pt x="351" y="712"/>
                  </a:cubicBezTo>
                  <a:cubicBezTo>
                    <a:pt x="348" y="716"/>
                    <a:pt x="344" y="719"/>
                    <a:pt x="341" y="723"/>
                  </a:cubicBezTo>
                  <a:cubicBezTo>
                    <a:pt x="333" y="736"/>
                    <a:pt x="323" y="747"/>
                    <a:pt x="315" y="760"/>
                  </a:cubicBezTo>
                  <a:cubicBezTo>
                    <a:pt x="315" y="761"/>
                    <a:pt x="314" y="761"/>
                    <a:pt x="314" y="762"/>
                  </a:cubicBezTo>
                  <a:cubicBezTo>
                    <a:pt x="312" y="764"/>
                    <a:pt x="310" y="767"/>
                    <a:pt x="309" y="769"/>
                  </a:cubicBezTo>
                  <a:cubicBezTo>
                    <a:pt x="306" y="774"/>
                    <a:pt x="304" y="778"/>
                    <a:pt x="300" y="782"/>
                  </a:cubicBezTo>
                  <a:cubicBezTo>
                    <a:pt x="299" y="784"/>
                    <a:pt x="298" y="785"/>
                    <a:pt x="297" y="787"/>
                  </a:cubicBezTo>
                  <a:cubicBezTo>
                    <a:pt x="291" y="798"/>
                    <a:pt x="285" y="808"/>
                    <a:pt x="277" y="817"/>
                  </a:cubicBezTo>
                  <a:cubicBezTo>
                    <a:pt x="275" y="819"/>
                    <a:pt x="274" y="820"/>
                    <a:pt x="273" y="822"/>
                  </a:cubicBezTo>
                  <a:cubicBezTo>
                    <a:pt x="271" y="826"/>
                    <a:pt x="269" y="829"/>
                    <a:pt x="265" y="832"/>
                  </a:cubicBezTo>
                  <a:cubicBezTo>
                    <a:pt x="263" y="834"/>
                    <a:pt x="262" y="836"/>
                    <a:pt x="260" y="838"/>
                  </a:cubicBezTo>
                  <a:cubicBezTo>
                    <a:pt x="255" y="844"/>
                    <a:pt x="250" y="850"/>
                    <a:pt x="245" y="857"/>
                  </a:cubicBezTo>
                  <a:cubicBezTo>
                    <a:pt x="238" y="866"/>
                    <a:pt x="230" y="874"/>
                    <a:pt x="225" y="885"/>
                  </a:cubicBezTo>
                  <a:cubicBezTo>
                    <a:pt x="224" y="887"/>
                    <a:pt x="222" y="889"/>
                    <a:pt x="221" y="891"/>
                  </a:cubicBezTo>
                  <a:cubicBezTo>
                    <a:pt x="215" y="896"/>
                    <a:pt x="211" y="904"/>
                    <a:pt x="206" y="910"/>
                  </a:cubicBezTo>
                  <a:cubicBezTo>
                    <a:pt x="203" y="919"/>
                    <a:pt x="197" y="926"/>
                    <a:pt x="191" y="932"/>
                  </a:cubicBezTo>
                  <a:cubicBezTo>
                    <a:pt x="189" y="935"/>
                    <a:pt x="187" y="939"/>
                    <a:pt x="184" y="942"/>
                  </a:cubicBezTo>
                  <a:cubicBezTo>
                    <a:pt x="181" y="946"/>
                    <a:pt x="178" y="951"/>
                    <a:pt x="175" y="955"/>
                  </a:cubicBezTo>
                  <a:cubicBezTo>
                    <a:pt x="169" y="962"/>
                    <a:pt x="164" y="969"/>
                    <a:pt x="159" y="977"/>
                  </a:cubicBezTo>
                  <a:cubicBezTo>
                    <a:pt x="157" y="981"/>
                    <a:pt x="154" y="985"/>
                    <a:pt x="151" y="988"/>
                  </a:cubicBezTo>
                  <a:cubicBezTo>
                    <a:pt x="149" y="991"/>
                    <a:pt x="146" y="994"/>
                    <a:pt x="145" y="998"/>
                  </a:cubicBezTo>
                  <a:cubicBezTo>
                    <a:pt x="143" y="1001"/>
                    <a:pt x="142" y="1003"/>
                    <a:pt x="140" y="1006"/>
                  </a:cubicBezTo>
                  <a:cubicBezTo>
                    <a:pt x="137" y="1010"/>
                    <a:pt x="134" y="1015"/>
                    <a:pt x="132" y="1020"/>
                  </a:cubicBezTo>
                  <a:cubicBezTo>
                    <a:pt x="131" y="1022"/>
                    <a:pt x="130" y="1024"/>
                    <a:pt x="129" y="1026"/>
                  </a:cubicBezTo>
                  <a:cubicBezTo>
                    <a:pt x="123" y="1032"/>
                    <a:pt x="119" y="1040"/>
                    <a:pt x="112" y="1046"/>
                  </a:cubicBezTo>
                  <a:cubicBezTo>
                    <a:pt x="111" y="1048"/>
                    <a:pt x="110" y="1049"/>
                    <a:pt x="109" y="1050"/>
                  </a:cubicBezTo>
                  <a:cubicBezTo>
                    <a:pt x="101" y="1060"/>
                    <a:pt x="96" y="1072"/>
                    <a:pt x="89" y="1081"/>
                  </a:cubicBezTo>
                  <a:cubicBezTo>
                    <a:pt x="88" y="1082"/>
                    <a:pt x="88" y="1083"/>
                    <a:pt x="87" y="1084"/>
                  </a:cubicBezTo>
                  <a:cubicBezTo>
                    <a:pt x="85" y="1088"/>
                    <a:pt x="82" y="1091"/>
                    <a:pt x="80" y="1095"/>
                  </a:cubicBezTo>
                  <a:cubicBezTo>
                    <a:pt x="79" y="1097"/>
                    <a:pt x="78" y="1098"/>
                    <a:pt x="77" y="1100"/>
                  </a:cubicBezTo>
                  <a:cubicBezTo>
                    <a:pt x="72" y="1110"/>
                    <a:pt x="65" y="1119"/>
                    <a:pt x="57" y="1128"/>
                  </a:cubicBezTo>
                  <a:cubicBezTo>
                    <a:pt x="52" y="1135"/>
                    <a:pt x="47" y="1141"/>
                    <a:pt x="42" y="1148"/>
                  </a:cubicBezTo>
                  <a:cubicBezTo>
                    <a:pt x="37" y="1156"/>
                    <a:pt x="32" y="1163"/>
                    <a:pt x="26" y="1170"/>
                  </a:cubicBezTo>
                  <a:cubicBezTo>
                    <a:pt x="18" y="1178"/>
                    <a:pt x="13" y="1187"/>
                    <a:pt x="9" y="1198"/>
                  </a:cubicBezTo>
                  <a:cubicBezTo>
                    <a:pt x="8" y="1200"/>
                    <a:pt x="7" y="1203"/>
                    <a:pt x="6" y="1205"/>
                  </a:cubicBezTo>
                  <a:cubicBezTo>
                    <a:pt x="2" y="1212"/>
                    <a:pt x="1" y="1219"/>
                    <a:pt x="1" y="1226"/>
                  </a:cubicBezTo>
                  <a:cubicBezTo>
                    <a:pt x="1" y="1232"/>
                    <a:pt x="1" y="1238"/>
                    <a:pt x="1" y="1242"/>
                  </a:cubicBezTo>
                  <a:cubicBezTo>
                    <a:pt x="1" y="1250"/>
                    <a:pt x="1" y="1256"/>
                    <a:pt x="1" y="1262"/>
                  </a:cubicBezTo>
                  <a:cubicBezTo>
                    <a:pt x="0" y="1272"/>
                    <a:pt x="2" y="1281"/>
                    <a:pt x="7" y="1290"/>
                  </a:cubicBezTo>
                  <a:cubicBezTo>
                    <a:pt x="9" y="1294"/>
                    <a:pt x="11" y="1298"/>
                    <a:pt x="14" y="1301"/>
                  </a:cubicBezTo>
                  <a:cubicBezTo>
                    <a:pt x="16" y="1305"/>
                    <a:pt x="18" y="1309"/>
                    <a:pt x="19" y="1313"/>
                  </a:cubicBezTo>
                  <a:cubicBezTo>
                    <a:pt x="19" y="1315"/>
                    <a:pt x="20" y="1318"/>
                    <a:pt x="21" y="1320"/>
                  </a:cubicBezTo>
                  <a:cubicBezTo>
                    <a:pt x="22" y="1324"/>
                    <a:pt x="23" y="1327"/>
                    <a:pt x="25" y="1329"/>
                  </a:cubicBezTo>
                  <a:cubicBezTo>
                    <a:pt x="35" y="1341"/>
                    <a:pt x="45" y="1352"/>
                    <a:pt x="58" y="1360"/>
                  </a:cubicBezTo>
                  <a:cubicBezTo>
                    <a:pt x="63" y="1364"/>
                    <a:pt x="68" y="1368"/>
                    <a:pt x="74" y="1373"/>
                  </a:cubicBezTo>
                  <a:cubicBezTo>
                    <a:pt x="79" y="1378"/>
                    <a:pt x="85" y="1383"/>
                    <a:pt x="91" y="1388"/>
                  </a:cubicBezTo>
                  <a:cubicBezTo>
                    <a:pt x="93" y="1389"/>
                    <a:pt x="95" y="1391"/>
                    <a:pt x="97" y="1392"/>
                  </a:cubicBezTo>
                  <a:cubicBezTo>
                    <a:pt x="104" y="1397"/>
                    <a:pt x="111" y="1401"/>
                    <a:pt x="117" y="1405"/>
                  </a:cubicBezTo>
                  <a:cubicBezTo>
                    <a:pt x="119" y="1406"/>
                    <a:pt x="120" y="1407"/>
                    <a:pt x="121" y="1409"/>
                  </a:cubicBezTo>
                  <a:cubicBezTo>
                    <a:pt x="124" y="1412"/>
                    <a:pt x="128" y="1414"/>
                    <a:pt x="132" y="1416"/>
                  </a:cubicBezTo>
                  <a:cubicBezTo>
                    <a:pt x="135" y="1417"/>
                    <a:pt x="137" y="1418"/>
                    <a:pt x="140" y="1420"/>
                  </a:cubicBezTo>
                  <a:cubicBezTo>
                    <a:pt x="148" y="1428"/>
                    <a:pt x="156" y="1435"/>
                    <a:pt x="166" y="1440"/>
                  </a:cubicBezTo>
                  <a:cubicBezTo>
                    <a:pt x="169" y="1441"/>
                    <a:pt x="171" y="1443"/>
                    <a:pt x="172" y="1444"/>
                  </a:cubicBezTo>
                  <a:cubicBezTo>
                    <a:pt x="179" y="1450"/>
                    <a:pt x="187" y="1455"/>
                    <a:pt x="194" y="1460"/>
                  </a:cubicBezTo>
                  <a:cubicBezTo>
                    <a:pt x="199" y="1462"/>
                    <a:pt x="204" y="1465"/>
                    <a:pt x="208" y="1469"/>
                  </a:cubicBezTo>
                  <a:cubicBezTo>
                    <a:pt x="211" y="1472"/>
                    <a:pt x="215" y="1474"/>
                    <a:pt x="218" y="1477"/>
                  </a:cubicBezTo>
                  <a:cubicBezTo>
                    <a:pt x="222" y="1480"/>
                    <a:pt x="225" y="1483"/>
                    <a:pt x="230" y="1484"/>
                  </a:cubicBezTo>
                  <a:cubicBezTo>
                    <a:pt x="232" y="1484"/>
                    <a:pt x="234" y="1485"/>
                    <a:pt x="236" y="1487"/>
                  </a:cubicBezTo>
                  <a:cubicBezTo>
                    <a:pt x="240" y="1493"/>
                    <a:pt x="247" y="1497"/>
                    <a:pt x="253" y="1502"/>
                  </a:cubicBezTo>
                  <a:cubicBezTo>
                    <a:pt x="257" y="1505"/>
                    <a:pt x="261" y="1507"/>
                    <a:pt x="265" y="1509"/>
                  </a:cubicBezTo>
                  <a:cubicBezTo>
                    <a:pt x="269" y="1512"/>
                    <a:pt x="272" y="1515"/>
                    <a:pt x="276" y="1518"/>
                  </a:cubicBezTo>
                  <a:cubicBezTo>
                    <a:pt x="277" y="1519"/>
                    <a:pt x="278" y="1519"/>
                    <a:pt x="279" y="1520"/>
                  </a:cubicBezTo>
                  <a:cubicBezTo>
                    <a:pt x="282" y="1521"/>
                    <a:pt x="284" y="1522"/>
                    <a:pt x="286" y="1524"/>
                  </a:cubicBezTo>
                  <a:cubicBezTo>
                    <a:pt x="290" y="1527"/>
                    <a:pt x="294" y="1530"/>
                    <a:pt x="299" y="1532"/>
                  </a:cubicBezTo>
                  <a:cubicBezTo>
                    <a:pt x="301" y="1533"/>
                    <a:pt x="302" y="1534"/>
                    <a:pt x="304" y="1535"/>
                  </a:cubicBezTo>
                  <a:cubicBezTo>
                    <a:pt x="307" y="1537"/>
                    <a:pt x="311" y="1539"/>
                    <a:pt x="314" y="1542"/>
                  </a:cubicBezTo>
                  <a:cubicBezTo>
                    <a:pt x="317" y="1543"/>
                    <a:pt x="320" y="1545"/>
                    <a:pt x="322" y="1547"/>
                  </a:cubicBezTo>
                  <a:cubicBezTo>
                    <a:pt x="332" y="1554"/>
                    <a:pt x="339" y="1563"/>
                    <a:pt x="351" y="1567"/>
                  </a:cubicBezTo>
                  <a:cubicBezTo>
                    <a:pt x="351" y="1567"/>
                    <a:pt x="352" y="1568"/>
                    <a:pt x="353" y="1568"/>
                  </a:cubicBezTo>
                  <a:cubicBezTo>
                    <a:pt x="358" y="1572"/>
                    <a:pt x="363" y="1576"/>
                    <a:pt x="368" y="1580"/>
                  </a:cubicBezTo>
                  <a:cubicBezTo>
                    <a:pt x="372" y="1584"/>
                    <a:pt x="376" y="1587"/>
                    <a:pt x="381" y="1589"/>
                  </a:cubicBezTo>
                  <a:cubicBezTo>
                    <a:pt x="383" y="1590"/>
                    <a:pt x="385" y="1591"/>
                    <a:pt x="387" y="1593"/>
                  </a:cubicBezTo>
                  <a:cubicBezTo>
                    <a:pt x="392" y="1597"/>
                    <a:pt x="396" y="1601"/>
                    <a:pt x="401" y="1605"/>
                  </a:cubicBezTo>
                  <a:cubicBezTo>
                    <a:pt x="403" y="1607"/>
                    <a:pt x="405" y="1609"/>
                    <a:pt x="407" y="1610"/>
                  </a:cubicBezTo>
                  <a:cubicBezTo>
                    <a:pt x="414" y="1612"/>
                    <a:pt x="419" y="1616"/>
                    <a:pt x="425" y="1621"/>
                  </a:cubicBezTo>
                  <a:cubicBezTo>
                    <a:pt x="428" y="1624"/>
                    <a:pt x="433" y="1626"/>
                    <a:pt x="437" y="1630"/>
                  </a:cubicBezTo>
                  <a:cubicBezTo>
                    <a:pt x="438" y="1631"/>
                    <a:pt x="440" y="1632"/>
                    <a:pt x="442" y="1633"/>
                  </a:cubicBezTo>
                  <a:cubicBezTo>
                    <a:pt x="447" y="1636"/>
                    <a:pt x="451" y="1638"/>
                    <a:pt x="455" y="1642"/>
                  </a:cubicBezTo>
                  <a:cubicBezTo>
                    <a:pt x="456" y="1644"/>
                    <a:pt x="458" y="1645"/>
                    <a:pt x="460" y="1646"/>
                  </a:cubicBezTo>
                  <a:cubicBezTo>
                    <a:pt x="464" y="1648"/>
                    <a:pt x="467" y="1650"/>
                    <a:pt x="470" y="1653"/>
                  </a:cubicBezTo>
                  <a:cubicBezTo>
                    <a:pt x="479" y="1658"/>
                    <a:pt x="487" y="1663"/>
                    <a:pt x="495" y="1669"/>
                  </a:cubicBezTo>
                  <a:cubicBezTo>
                    <a:pt x="503" y="1675"/>
                    <a:pt x="512" y="1680"/>
                    <a:pt x="520" y="1686"/>
                  </a:cubicBezTo>
                  <a:cubicBezTo>
                    <a:pt x="523" y="1688"/>
                    <a:pt x="527" y="1690"/>
                    <a:pt x="531" y="1690"/>
                  </a:cubicBezTo>
                  <a:cubicBezTo>
                    <a:pt x="536" y="1690"/>
                    <a:pt x="541" y="1690"/>
                    <a:pt x="546" y="1690"/>
                  </a:cubicBezTo>
                  <a:cubicBezTo>
                    <a:pt x="552" y="1690"/>
                    <a:pt x="557" y="1690"/>
                    <a:pt x="563" y="1692"/>
                  </a:cubicBezTo>
                  <a:cubicBezTo>
                    <a:pt x="565" y="1692"/>
                    <a:pt x="567" y="1693"/>
                    <a:pt x="569" y="1693"/>
                  </a:cubicBezTo>
                  <a:cubicBezTo>
                    <a:pt x="582" y="1697"/>
                    <a:pt x="594" y="1694"/>
                    <a:pt x="605" y="1686"/>
                  </a:cubicBezTo>
                  <a:cubicBezTo>
                    <a:pt x="608" y="1684"/>
                    <a:pt x="611" y="1682"/>
                    <a:pt x="615" y="1681"/>
                  </a:cubicBezTo>
                  <a:cubicBezTo>
                    <a:pt x="625" y="1676"/>
                    <a:pt x="633" y="1670"/>
                    <a:pt x="641" y="1662"/>
                  </a:cubicBezTo>
                  <a:cubicBezTo>
                    <a:pt x="642" y="1661"/>
                    <a:pt x="643" y="1660"/>
                    <a:pt x="645" y="1659"/>
                  </a:cubicBezTo>
                  <a:cubicBezTo>
                    <a:pt x="651" y="1655"/>
                    <a:pt x="656" y="1650"/>
                    <a:pt x="661" y="1644"/>
                  </a:cubicBezTo>
                  <a:cubicBezTo>
                    <a:pt x="663" y="1642"/>
                    <a:pt x="665" y="1639"/>
                    <a:pt x="668" y="1637"/>
                  </a:cubicBezTo>
                  <a:cubicBezTo>
                    <a:pt x="675" y="1630"/>
                    <a:pt x="681" y="1622"/>
                    <a:pt x="689" y="1615"/>
                  </a:cubicBezTo>
                  <a:cubicBezTo>
                    <a:pt x="690" y="1614"/>
                    <a:pt x="691" y="1612"/>
                    <a:pt x="692" y="1611"/>
                  </a:cubicBezTo>
                  <a:cubicBezTo>
                    <a:pt x="696" y="1604"/>
                    <a:pt x="702" y="1598"/>
                    <a:pt x="706" y="1591"/>
                  </a:cubicBezTo>
                  <a:cubicBezTo>
                    <a:pt x="707" y="1587"/>
                    <a:pt x="710" y="1585"/>
                    <a:pt x="712" y="1581"/>
                  </a:cubicBezTo>
                  <a:cubicBezTo>
                    <a:pt x="717" y="1574"/>
                    <a:pt x="724" y="1568"/>
                    <a:pt x="727" y="1559"/>
                  </a:cubicBezTo>
                  <a:cubicBezTo>
                    <a:pt x="728" y="1557"/>
                    <a:pt x="729" y="1555"/>
                    <a:pt x="731" y="1554"/>
                  </a:cubicBezTo>
                  <a:cubicBezTo>
                    <a:pt x="739" y="1544"/>
                    <a:pt x="747" y="1534"/>
                    <a:pt x="752" y="1522"/>
                  </a:cubicBezTo>
                  <a:cubicBezTo>
                    <a:pt x="753" y="1520"/>
                    <a:pt x="755" y="1518"/>
                    <a:pt x="756" y="1516"/>
                  </a:cubicBezTo>
                  <a:cubicBezTo>
                    <a:pt x="758" y="1513"/>
                    <a:pt x="760" y="1510"/>
                    <a:pt x="761" y="1507"/>
                  </a:cubicBezTo>
                  <a:cubicBezTo>
                    <a:pt x="763" y="1504"/>
                    <a:pt x="765" y="1501"/>
                    <a:pt x="768" y="1498"/>
                  </a:cubicBezTo>
                  <a:cubicBezTo>
                    <a:pt x="770" y="1496"/>
                    <a:pt x="772" y="1494"/>
                    <a:pt x="773" y="1492"/>
                  </a:cubicBezTo>
                  <a:cubicBezTo>
                    <a:pt x="778" y="1485"/>
                    <a:pt x="784" y="1479"/>
                    <a:pt x="788" y="1471"/>
                  </a:cubicBezTo>
                  <a:cubicBezTo>
                    <a:pt x="788" y="1470"/>
                    <a:pt x="788" y="1470"/>
                    <a:pt x="789" y="1469"/>
                  </a:cubicBezTo>
                  <a:cubicBezTo>
                    <a:pt x="797" y="1460"/>
                    <a:pt x="804" y="1450"/>
                    <a:pt x="809" y="1440"/>
                  </a:cubicBezTo>
                  <a:cubicBezTo>
                    <a:pt x="811" y="1437"/>
                    <a:pt x="813" y="1436"/>
                    <a:pt x="814" y="1434"/>
                  </a:cubicBezTo>
                  <a:cubicBezTo>
                    <a:pt x="820" y="1425"/>
                    <a:pt x="829" y="1418"/>
                    <a:pt x="832" y="1408"/>
                  </a:cubicBezTo>
                  <a:cubicBezTo>
                    <a:pt x="833" y="1406"/>
                    <a:pt x="834" y="1405"/>
                    <a:pt x="835" y="1403"/>
                  </a:cubicBezTo>
                  <a:cubicBezTo>
                    <a:pt x="839" y="1399"/>
                    <a:pt x="844" y="1394"/>
                    <a:pt x="848" y="1389"/>
                  </a:cubicBezTo>
                  <a:cubicBezTo>
                    <a:pt x="850" y="1386"/>
                    <a:pt x="853" y="1383"/>
                    <a:pt x="854" y="1379"/>
                  </a:cubicBezTo>
                  <a:cubicBezTo>
                    <a:pt x="855" y="1377"/>
                    <a:pt x="857" y="1374"/>
                    <a:pt x="858" y="1372"/>
                  </a:cubicBezTo>
                  <a:cubicBezTo>
                    <a:pt x="866" y="1362"/>
                    <a:pt x="875" y="1353"/>
                    <a:pt x="880" y="1342"/>
                  </a:cubicBezTo>
                  <a:cubicBezTo>
                    <a:pt x="880" y="1341"/>
                    <a:pt x="881" y="1340"/>
                    <a:pt x="882" y="1340"/>
                  </a:cubicBezTo>
                  <a:cubicBezTo>
                    <a:pt x="890" y="1330"/>
                    <a:pt x="898" y="1320"/>
                    <a:pt x="904" y="1309"/>
                  </a:cubicBezTo>
                  <a:cubicBezTo>
                    <a:pt x="905" y="1308"/>
                    <a:pt x="906" y="1307"/>
                    <a:pt x="906" y="1306"/>
                  </a:cubicBezTo>
                  <a:cubicBezTo>
                    <a:pt x="913" y="1297"/>
                    <a:pt x="920" y="1289"/>
                    <a:pt x="924" y="1279"/>
                  </a:cubicBezTo>
                  <a:cubicBezTo>
                    <a:pt x="925" y="1277"/>
                    <a:pt x="927" y="1276"/>
                    <a:pt x="928" y="1274"/>
                  </a:cubicBezTo>
                  <a:cubicBezTo>
                    <a:pt x="932" y="1269"/>
                    <a:pt x="935" y="1265"/>
                    <a:pt x="939" y="1260"/>
                  </a:cubicBezTo>
                  <a:cubicBezTo>
                    <a:pt x="943" y="1257"/>
                    <a:pt x="945" y="1253"/>
                    <a:pt x="947" y="1249"/>
                  </a:cubicBezTo>
                  <a:cubicBezTo>
                    <a:pt x="947" y="1247"/>
                    <a:pt x="948" y="1246"/>
                    <a:pt x="949" y="1244"/>
                  </a:cubicBezTo>
                  <a:cubicBezTo>
                    <a:pt x="954" y="1239"/>
                    <a:pt x="959" y="1233"/>
                    <a:pt x="964" y="1228"/>
                  </a:cubicBezTo>
                  <a:cubicBezTo>
                    <a:pt x="966" y="1224"/>
                    <a:pt x="969" y="1221"/>
                    <a:pt x="970" y="1217"/>
                  </a:cubicBezTo>
                  <a:cubicBezTo>
                    <a:pt x="971" y="1213"/>
                    <a:pt x="972" y="1211"/>
                    <a:pt x="975" y="1208"/>
                  </a:cubicBezTo>
                  <a:cubicBezTo>
                    <a:pt x="980" y="1203"/>
                    <a:pt x="984" y="1198"/>
                    <a:pt x="988" y="1193"/>
                  </a:cubicBezTo>
                  <a:cubicBezTo>
                    <a:pt x="989" y="1191"/>
                    <a:pt x="991" y="1190"/>
                    <a:pt x="991" y="1189"/>
                  </a:cubicBezTo>
                  <a:cubicBezTo>
                    <a:pt x="994" y="1181"/>
                    <a:pt x="1000" y="1175"/>
                    <a:pt x="1005" y="1168"/>
                  </a:cubicBezTo>
                  <a:cubicBezTo>
                    <a:pt x="1006" y="1166"/>
                    <a:pt x="1008" y="1164"/>
                    <a:pt x="1010" y="1162"/>
                  </a:cubicBezTo>
                  <a:cubicBezTo>
                    <a:pt x="1012" y="1159"/>
                    <a:pt x="1014" y="1157"/>
                    <a:pt x="1016" y="1155"/>
                  </a:cubicBezTo>
                  <a:cubicBezTo>
                    <a:pt x="1022" y="1145"/>
                    <a:pt x="1028" y="1136"/>
                    <a:pt x="1035" y="1128"/>
                  </a:cubicBezTo>
                  <a:cubicBezTo>
                    <a:pt x="1037" y="1126"/>
                    <a:pt x="1038" y="1124"/>
                    <a:pt x="1039" y="1123"/>
                  </a:cubicBezTo>
                  <a:cubicBezTo>
                    <a:pt x="1044" y="1113"/>
                    <a:pt x="1050" y="1105"/>
                    <a:pt x="1058" y="1097"/>
                  </a:cubicBezTo>
                  <a:cubicBezTo>
                    <a:pt x="1063" y="1091"/>
                    <a:pt x="1067" y="1085"/>
                    <a:pt x="1070" y="1078"/>
                  </a:cubicBezTo>
                  <a:cubicBezTo>
                    <a:pt x="1072" y="1073"/>
                    <a:pt x="1075" y="1069"/>
                    <a:pt x="1078" y="1066"/>
                  </a:cubicBezTo>
                  <a:cubicBezTo>
                    <a:pt x="1082" y="1064"/>
                    <a:pt x="1084" y="1060"/>
                    <a:pt x="1086" y="1056"/>
                  </a:cubicBezTo>
                  <a:cubicBezTo>
                    <a:pt x="1088" y="1053"/>
                    <a:pt x="1090" y="1050"/>
                    <a:pt x="1092" y="1047"/>
                  </a:cubicBezTo>
                  <a:cubicBezTo>
                    <a:pt x="1096" y="1041"/>
                    <a:pt x="1100" y="1035"/>
                    <a:pt x="1106" y="1030"/>
                  </a:cubicBezTo>
                  <a:cubicBezTo>
                    <a:pt x="1106" y="1029"/>
                    <a:pt x="1107" y="1028"/>
                    <a:pt x="1107" y="1028"/>
                  </a:cubicBezTo>
                  <a:cubicBezTo>
                    <a:pt x="1110" y="1022"/>
                    <a:pt x="1115" y="1017"/>
                    <a:pt x="1118" y="1012"/>
                  </a:cubicBezTo>
                  <a:cubicBezTo>
                    <a:pt x="1121" y="1006"/>
                    <a:pt x="1125" y="1001"/>
                    <a:pt x="1129" y="997"/>
                  </a:cubicBezTo>
                  <a:cubicBezTo>
                    <a:pt x="1131" y="995"/>
                    <a:pt x="1131" y="994"/>
                    <a:pt x="1132" y="992"/>
                  </a:cubicBezTo>
                  <a:cubicBezTo>
                    <a:pt x="1138" y="983"/>
                    <a:pt x="1143" y="974"/>
                    <a:pt x="1151" y="967"/>
                  </a:cubicBezTo>
                  <a:cubicBezTo>
                    <a:pt x="1152" y="965"/>
                    <a:pt x="1153" y="963"/>
                    <a:pt x="1154" y="961"/>
                  </a:cubicBezTo>
                  <a:cubicBezTo>
                    <a:pt x="1157" y="957"/>
                    <a:pt x="1160" y="952"/>
                    <a:pt x="1163" y="947"/>
                  </a:cubicBezTo>
                  <a:cubicBezTo>
                    <a:pt x="1165" y="943"/>
                    <a:pt x="1168" y="940"/>
                    <a:pt x="1171" y="937"/>
                  </a:cubicBezTo>
                  <a:cubicBezTo>
                    <a:pt x="1174" y="934"/>
                    <a:pt x="1176" y="931"/>
                    <a:pt x="1178" y="927"/>
                  </a:cubicBezTo>
                  <a:cubicBezTo>
                    <a:pt x="1183" y="918"/>
                    <a:pt x="1188" y="910"/>
                    <a:pt x="1195" y="903"/>
                  </a:cubicBezTo>
                  <a:cubicBezTo>
                    <a:pt x="1197" y="901"/>
                    <a:pt x="1199" y="898"/>
                    <a:pt x="1200" y="896"/>
                  </a:cubicBezTo>
                  <a:cubicBezTo>
                    <a:pt x="1202" y="892"/>
                    <a:pt x="1205" y="888"/>
                    <a:pt x="1208" y="885"/>
                  </a:cubicBezTo>
                  <a:cubicBezTo>
                    <a:pt x="1209" y="884"/>
                    <a:pt x="1210" y="883"/>
                    <a:pt x="1211" y="881"/>
                  </a:cubicBezTo>
                  <a:cubicBezTo>
                    <a:pt x="1213" y="876"/>
                    <a:pt x="1217" y="872"/>
                    <a:pt x="1220" y="868"/>
                  </a:cubicBezTo>
                  <a:cubicBezTo>
                    <a:pt x="1224" y="863"/>
                    <a:pt x="1226" y="858"/>
                    <a:pt x="1229" y="854"/>
                  </a:cubicBezTo>
                  <a:cubicBezTo>
                    <a:pt x="1231" y="851"/>
                    <a:pt x="1234" y="847"/>
                    <a:pt x="1235" y="844"/>
                  </a:cubicBezTo>
                  <a:cubicBezTo>
                    <a:pt x="1236" y="842"/>
                    <a:pt x="1238" y="840"/>
                    <a:pt x="1239" y="839"/>
                  </a:cubicBezTo>
                  <a:cubicBezTo>
                    <a:pt x="1247" y="832"/>
                    <a:pt x="1252" y="822"/>
                    <a:pt x="1258" y="813"/>
                  </a:cubicBezTo>
                  <a:cubicBezTo>
                    <a:pt x="1260" y="810"/>
                    <a:pt x="1262" y="807"/>
                    <a:pt x="1265" y="804"/>
                  </a:cubicBezTo>
                  <a:cubicBezTo>
                    <a:pt x="1267" y="802"/>
                    <a:pt x="1269" y="799"/>
                    <a:pt x="1271" y="796"/>
                  </a:cubicBezTo>
                  <a:cubicBezTo>
                    <a:pt x="1274" y="789"/>
                    <a:pt x="1278" y="783"/>
                    <a:pt x="1283" y="776"/>
                  </a:cubicBezTo>
                  <a:cubicBezTo>
                    <a:pt x="1285" y="773"/>
                    <a:pt x="1287" y="770"/>
                    <a:pt x="1289" y="767"/>
                  </a:cubicBezTo>
                  <a:cubicBezTo>
                    <a:pt x="1291" y="764"/>
                    <a:pt x="1293" y="761"/>
                    <a:pt x="1296" y="759"/>
                  </a:cubicBezTo>
                  <a:cubicBezTo>
                    <a:pt x="1299" y="757"/>
                    <a:pt x="1301" y="755"/>
                    <a:pt x="1303" y="752"/>
                  </a:cubicBezTo>
                  <a:cubicBezTo>
                    <a:pt x="1304" y="747"/>
                    <a:pt x="1307" y="744"/>
                    <a:pt x="1311" y="740"/>
                  </a:cubicBezTo>
                  <a:cubicBezTo>
                    <a:pt x="1313" y="738"/>
                    <a:pt x="1315" y="736"/>
                    <a:pt x="1317" y="734"/>
                  </a:cubicBezTo>
                  <a:cubicBezTo>
                    <a:pt x="1321" y="727"/>
                    <a:pt x="1327" y="722"/>
                    <a:pt x="1330" y="715"/>
                  </a:cubicBezTo>
                  <a:cubicBezTo>
                    <a:pt x="1330" y="713"/>
                    <a:pt x="1332" y="712"/>
                    <a:pt x="1333" y="711"/>
                  </a:cubicBezTo>
                  <a:cubicBezTo>
                    <a:pt x="1334" y="709"/>
                    <a:pt x="1336" y="708"/>
                    <a:pt x="1337" y="706"/>
                  </a:cubicBezTo>
                  <a:cubicBezTo>
                    <a:pt x="1342" y="697"/>
                    <a:pt x="1350" y="691"/>
                    <a:pt x="1354" y="682"/>
                  </a:cubicBezTo>
                  <a:cubicBezTo>
                    <a:pt x="1359" y="677"/>
                    <a:pt x="1362" y="671"/>
                    <a:pt x="1366" y="666"/>
                  </a:cubicBezTo>
                  <a:cubicBezTo>
                    <a:pt x="1369" y="661"/>
                    <a:pt x="1372" y="657"/>
                    <a:pt x="1373" y="652"/>
                  </a:cubicBezTo>
                  <a:cubicBezTo>
                    <a:pt x="1375" y="648"/>
                    <a:pt x="1377" y="646"/>
                    <a:pt x="1380" y="643"/>
                  </a:cubicBezTo>
                  <a:cubicBezTo>
                    <a:pt x="1386" y="635"/>
                    <a:pt x="1393" y="629"/>
                    <a:pt x="1398" y="620"/>
                  </a:cubicBezTo>
                  <a:cubicBezTo>
                    <a:pt x="1398" y="618"/>
                    <a:pt x="1400" y="617"/>
                    <a:pt x="1401" y="616"/>
                  </a:cubicBezTo>
                  <a:cubicBezTo>
                    <a:pt x="1406" y="610"/>
                    <a:pt x="1411" y="604"/>
                    <a:pt x="1416" y="598"/>
                  </a:cubicBezTo>
                  <a:cubicBezTo>
                    <a:pt x="1417" y="597"/>
                    <a:pt x="1419" y="595"/>
                    <a:pt x="1420" y="593"/>
                  </a:cubicBezTo>
                  <a:cubicBezTo>
                    <a:pt x="1424" y="584"/>
                    <a:pt x="1430" y="576"/>
                    <a:pt x="1437" y="568"/>
                  </a:cubicBezTo>
                  <a:cubicBezTo>
                    <a:pt x="1443" y="562"/>
                    <a:pt x="1448" y="556"/>
                    <a:pt x="1451" y="549"/>
                  </a:cubicBezTo>
                  <a:cubicBezTo>
                    <a:pt x="1455" y="543"/>
                    <a:pt x="1458" y="537"/>
                    <a:pt x="1461" y="532"/>
                  </a:cubicBezTo>
                  <a:cubicBezTo>
                    <a:pt x="1466" y="525"/>
                    <a:pt x="1469" y="518"/>
                    <a:pt x="1469" y="509"/>
                  </a:cubicBezTo>
                  <a:cubicBezTo>
                    <a:pt x="1469" y="506"/>
                    <a:pt x="1470" y="503"/>
                    <a:pt x="1470" y="499"/>
                  </a:cubicBezTo>
                  <a:cubicBezTo>
                    <a:pt x="1470" y="492"/>
                    <a:pt x="1470" y="486"/>
                    <a:pt x="1471" y="479"/>
                  </a:cubicBezTo>
                  <a:cubicBezTo>
                    <a:pt x="1472" y="474"/>
                    <a:pt x="1472" y="470"/>
                    <a:pt x="1471" y="465"/>
                  </a:cubicBezTo>
                  <a:cubicBezTo>
                    <a:pt x="1471" y="459"/>
                    <a:pt x="1470" y="453"/>
                    <a:pt x="1470" y="447"/>
                  </a:cubicBezTo>
                  <a:cubicBezTo>
                    <a:pt x="1470" y="437"/>
                    <a:pt x="1467" y="428"/>
                    <a:pt x="1463" y="419"/>
                  </a:cubicBezTo>
                  <a:cubicBezTo>
                    <a:pt x="1463" y="417"/>
                    <a:pt x="1462" y="415"/>
                    <a:pt x="1461" y="414"/>
                  </a:cubicBezTo>
                  <a:cubicBezTo>
                    <a:pt x="1457" y="410"/>
                    <a:pt x="1455" y="405"/>
                    <a:pt x="1453" y="400"/>
                  </a:cubicBezTo>
                  <a:cubicBezTo>
                    <a:pt x="1451" y="394"/>
                    <a:pt x="1447" y="388"/>
                    <a:pt x="1442" y="384"/>
                  </a:cubicBezTo>
                  <a:cubicBezTo>
                    <a:pt x="1433" y="376"/>
                    <a:pt x="1425" y="368"/>
                    <a:pt x="1414" y="362"/>
                  </a:cubicBezTo>
                  <a:cubicBezTo>
                    <a:pt x="1412" y="360"/>
                    <a:pt x="1409" y="358"/>
                    <a:pt x="1407" y="356"/>
                  </a:cubicBezTo>
                  <a:cubicBezTo>
                    <a:pt x="1400" y="350"/>
                    <a:pt x="1394" y="344"/>
                    <a:pt x="1387" y="339"/>
                  </a:cubicBezTo>
                  <a:cubicBezTo>
                    <a:pt x="1386" y="338"/>
                    <a:pt x="1385" y="337"/>
                    <a:pt x="1384" y="336"/>
                  </a:cubicBezTo>
                  <a:cubicBezTo>
                    <a:pt x="1379" y="333"/>
                    <a:pt x="1374" y="330"/>
                    <a:pt x="1369" y="326"/>
                  </a:cubicBezTo>
                  <a:close/>
                  <a:moveTo>
                    <a:pt x="1391" y="365"/>
                  </a:moveTo>
                  <a:cubicBezTo>
                    <a:pt x="1397" y="370"/>
                    <a:pt x="1403" y="374"/>
                    <a:pt x="1408" y="379"/>
                  </a:cubicBezTo>
                  <a:cubicBezTo>
                    <a:pt x="1412" y="382"/>
                    <a:pt x="1416" y="386"/>
                    <a:pt x="1421" y="388"/>
                  </a:cubicBezTo>
                  <a:cubicBezTo>
                    <a:pt x="1424" y="389"/>
                    <a:pt x="1426" y="391"/>
                    <a:pt x="1427" y="394"/>
                  </a:cubicBezTo>
                  <a:cubicBezTo>
                    <a:pt x="1429" y="398"/>
                    <a:pt x="1431" y="402"/>
                    <a:pt x="1435" y="405"/>
                  </a:cubicBezTo>
                  <a:cubicBezTo>
                    <a:pt x="1438" y="409"/>
                    <a:pt x="1441" y="414"/>
                    <a:pt x="1441" y="419"/>
                  </a:cubicBezTo>
                  <a:cubicBezTo>
                    <a:pt x="1442" y="423"/>
                    <a:pt x="1443" y="427"/>
                    <a:pt x="1446" y="431"/>
                  </a:cubicBezTo>
                  <a:cubicBezTo>
                    <a:pt x="1451" y="438"/>
                    <a:pt x="1452" y="446"/>
                    <a:pt x="1452" y="454"/>
                  </a:cubicBezTo>
                  <a:cubicBezTo>
                    <a:pt x="1452" y="462"/>
                    <a:pt x="1452" y="471"/>
                    <a:pt x="1452" y="479"/>
                  </a:cubicBezTo>
                  <a:cubicBezTo>
                    <a:pt x="1452" y="479"/>
                    <a:pt x="1452" y="479"/>
                    <a:pt x="1453" y="479"/>
                  </a:cubicBezTo>
                  <a:cubicBezTo>
                    <a:pt x="1452" y="488"/>
                    <a:pt x="1452" y="497"/>
                    <a:pt x="1452" y="506"/>
                  </a:cubicBezTo>
                  <a:cubicBezTo>
                    <a:pt x="1452" y="512"/>
                    <a:pt x="1450" y="518"/>
                    <a:pt x="1446" y="523"/>
                  </a:cubicBezTo>
                  <a:cubicBezTo>
                    <a:pt x="1445" y="525"/>
                    <a:pt x="1444" y="526"/>
                    <a:pt x="1443" y="528"/>
                  </a:cubicBezTo>
                  <a:cubicBezTo>
                    <a:pt x="1440" y="533"/>
                    <a:pt x="1440" y="538"/>
                    <a:pt x="1436" y="542"/>
                  </a:cubicBezTo>
                  <a:cubicBezTo>
                    <a:pt x="1433" y="546"/>
                    <a:pt x="1430" y="550"/>
                    <a:pt x="1428" y="555"/>
                  </a:cubicBezTo>
                  <a:cubicBezTo>
                    <a:pt x="1426" y="557"/>
                    <a:pt x="1425" y="559"/>
                    <a:pt x="1423" y="561"/>
                  </a:cubicBezTo>
                  <a:cubicBezTo>
                    <a:pt x="1420" y="564"/>
                    <a:pt x="1418" y="568"/>
                    <a:pt x="1416" y="571"/>
                  </a:cubicBezTo>
                  <a:cubicBezTo>
                    <a:pt x="1415" y="573"/>
                    <a:pt x="1413" y="575"/>
                    <a:pt x="1412" y="576"/>
                  </a:cubicBezTo>
                  <a:cubicBezTo>
                    <a:pt x="1405" y="581"/>
                    <a:pt x="1401" y="588"/>
                    <a:pt x="1397" y="595"/>
                  </a:cubicBezTo>
                  <a:cubicBezTo>
                    <a:pt x="1394" y="600"/>
                    <a:pt x="1391" y="605"/>
                    <a:pt x="1387" y="608"/>
                  </a:cubicBezTo>
                  <a:cubicBezTo>
                    <a:pt x="1385" y="611"/>
                    <a:pt x="1383" y="613"/>
                    <a:pt x="1382" y="616"/>
                  </a:cubicBezTo>
                  <a:cubicBezTo>
                    <a:pt x="1381" y="620"/>
                    <a:pt x="1379" y="624"/>
                    <a:pt x="1376" y="627"/>
                  </a:cubicBezTo>
                  <a:cubicBezTo>
                    <a:pt x="1376" y="627"/>
                    <a:pt x="1375" y="627"/>
                    <a:pt x="1375" y="628"/>
                  </a:cubicBezTo>
                  <a:cubicBezTo>
                    <a:pt x="1371" y="637"/>
                    <a:pt x="1363" y="644"/>
                    <a:pt x="1356" y="652"/>
                  </a:cubicBezTo>
                  <a:cubicBezTo>
                    <a:pt x="1352" y="655"/>
                    <a:pt x="1349" y="659"/>
                    <a:pt x="1347" y="664"/>
                  </a:cubicBezTo>
                  <a:cubicBezTo>
                    <a:pt x="1346" y="667"/>
                    <a:pt x="1344" y="669"/>
                    <a:pt x="1342" y="671"/>
                  </a:cubicBezTo>
                  <a:cubicBezTo>
                    <a:pt x="1340" y="675"/>
                    <a:pt x="1337" y="677"/>
                    <a:pt x="1336" y="681"/>
                  </a:cubicBezTo>
                  <a:cubicBezTo>
                    <a:pt x="1331" y="689"/>
                    <a:pt x="1325" y="696"/>
                    <a:pt x="1320" y="702"/>
                  </a:cubicBezTo>
                  <a:cubicBezTo>
                    <a:pt x="1313" y="710"/>
                    <a:pt x="1308" y="719"/>
                    <a:pt x="1302" y="727"/>
                  </a:cubicBezTo>
                  <a:cubicBezTo>
                    <a:pt x="1300" y="731"/>
                    <a:pt x="1298" y="734"/>
                    <a:pt x="1295" y="737"/>
                  </a:cubicBezTo>
                  <a:cubicBezTo>
                    <a:pt x="1292" y="740"/>
                    <a:pt x="1289" y="745"/>
                    <a:pt x="1287" y="750"/>
                  </a:cubicBezTo>
                  <a:cubicBezTo>
                    <a:pt x="1285" y="757"/>
                    <a:pt x="1281" y="764"/>
                    <a:pt x="1275" y="768"/>
                  </a:cubicBezTo>
                  <a:cubicBezTo>
                    <a:pt x="1272" y="771"/>
                    <a:pt x="1270" y="773"/>
                    <a:pt x="1269" y="777"/>
                  </a:cubicBezTo>
                  <a:cubicBezTo>
                    <a:pt x="1267" y="781"/>
                    <a:pt x="1265" y="784"/>
                    <a:pt x="1261" y="787"/>
                  </a:cubicBezTo>
                  <a:cubicBezTo>
                    <a:pt x="1259" y="788"/>
                    <a:pt x="1258" y="790"/>
                    <a:pt x="1257" y="791"/>
                  </a:cubicBezTo>
                  <a:cubicBezTo>
                    <a:pt x="1252" y="800"/>
                    <a:pt x="1245" y="807"/>
                    <a:pt x="1239" y="814"/>
                  </a:cubicBezTo>
                  <a:cubicBezTo>
                    <a:pt x="1236" y="818"/>
                    <a:pt x="1233" y="821"/>
                    <a:pt x="1231" y="825"/>
                  </a:cubicBezTo>
                  <a:cubicBezTo>
                    <a:pt x="1231" y="827"/>
                    <a:pt x="1230" y="829"/>
                    <a:pt x="1228" y="830"/>
                  </a:cubicBezTo>
                  <a:cubicBezTo>
                    <a:pt x="1224" y="835"/>
                    <a:pt x="1221" y="840"/>
                    <a:pt x="1217" y="844"/>
                  </a:cubicBezTo>
                  <a:cubicBezTo>
                    <a:pt x="1214" y="849"/>
                    <a:pt x="1210" y="853"/>
                    <a:pt x="1208" y="858"/>
                  </a:cubicBezTo>
                  <a:cubicBezTo>
                    <a:pt x="1207" y="860"/>
                    <a:pt x="1205" y="862"/>
                    <a:pt x="1203" y="864"/>
                  </a:cubicBezTo>
                  <a:cubicBezTo>
                    <a:pt x="1201" y="867"/>
                    <a:pt x="1199" y="870"/>
                    <a:pt x="1196" y="873"/>
                  </a:cubicBezTo>
                  <a:cubicBezTo>
                    <a:pt x="1191" y="879"/>
                    <a:pt x="1185" y="886"/>
                    <a:pt x="1182" y="894"/>
                  </a:cubicBezTo>
                  <a:cubicBezTo>
                    <a:pt x="1177" y="900"/>
                    <a:pt x="1173" y="908"/>
                    <a:pt x="1167" y="913"/>
                  </a:cubicBezTo>
                  <a:cubicBezTo>
                    <a:pt x="1165" y="915"/>
                    <a:pt x="1164" y="917"/>
                    <a:pt x="1162" y="919"/>
                  </a:cubicBezTo>
                  <a:cubicBezTo>
                    <a:pt x="1157" y="928"/>
                    <a:pt x="1152" y="936"/>
                    <a:pt x="1145" y="943"/>
                  </a:cubicBezTo>
                  <a:cubicBezTo>
                    <a:pt x="1142" y="945"/>
                    <a:pt x="1141" y="948"/>
                    <a:pt x="1139" y="951"/>
                  </a:cubicBezTo>
                  <a:cubicBezTo>
                    <a:pt x="1137" y="953"/>
                    <a:pt x="1135" y="956"/>
                    <a:pt x="1134" y="958"/>
                  </a:cubicBezTo>
                  <a:cubicBezTo>
                    <a:pt x="1127" y="970"/>
                    <a:pt x="1117" y="980"/>
                    <a:pt x="1110" y="991"/>
                  </a:cubicBezTo>
                  <a:cubicBezTo>
                    <a:pt x="1109" y="993"/>
                    <a:pt x="1108" y="994"/>
                    <a:pt x="1107" y="995"/>
                  </a:cubicBezTo>
                  <a:cubicBezTo>
                    <a:pt x="1105" y="1001"/>
                    <a:pt x="1101" y="1005"/>
                    <a:pt x="1097" y="1009"/>
                  </a:cubicBezTo>
                  <a:cubicBezTo>
                    <a:pt x="1096" y="1010"/>
                    <a:pt x="1095" y="1011"/>
                    <a:pt x="1094" y="1013"/>
                  </a:cubicBezTo>
                  <a:cubicBezTo>
                    <a:pt x="1091" y="1021"/>
                    <a:pt x="1084" y="1027"/>
                    <a:pt x="1080" y="1034"/>
                  </a:cubicBezTo>
                  <a:cubicBezTo>
                    <a:pt x="1080" y="1035"/>
                    <a:pt x="1079" y="1037"/>
                    <a:pt x="1078" y="1037"/>
                  </a:cubicBezTo>
                  <a:cubicBezTo>
                    <a:pt x="1070" y="1044"/>
                    <a:pt x="1065" y="1054"/>
                    <a:pt x="1059" y="1063"/>
                  </a:cubicBezTo>
                  <a:cubicBezTo>
                    <a:pt x="1057" y="1067"/>
                    <a:pt x="1055" y="1070"/>
                    <a:pt x="1052" y="1073"/>
                  </a:cubicBezTo>
                  <a:cubicBezTo>
                    <a:pt x="1050" y="1074"/>
                    <a:pt x="1049" y="1076"/>
                    <a:pt x="1048" y="1077"/>
                  </a:cubicBezTo>
                  <a:cubicBezTo>
                    <a:pt x="1044" y="1084"/>
                    <a:pt x="1039" y="1090"/>
                    <a:pt x="1035" y="1097"/>
                  </a:cubicBezTo>
                  <a:cubicBezTo>
                    <a:pt x="1033" y="1099"/>
                    <a:pt x="1032" y="1102"/>
                    <a:pt x="1030" y="1103"/>
                  </a:cubicBezTo>
                  <a:cubicBezTo>
                    <a:pt x="1023" y="1110"/>
                    <a:pt x="1018" y="1119"/>
                    <a:pt x="1014" y="1127"/>
                  </a:cubicBezTo>
                  <a:cubicBezTo>
                    <a:pt x="1012" y="1130"/>
                    <a:pt x="1010" y="1133"/>
                    <a:pt x="1008" y="1136"/>
                  </a:cubicBezTo>
                  <a:cubicBezTo>
                    <a:pt x="1003" y="1142"/>
                    <a:pt x="998" y="1148"/>
                    <a:pt x="993" y="1154"/>
                  </a:cubicBezTo>
                  <a:cubicBezTo>
                    <a:pt x="992" y="1155"/>
                    <a:pt x="992" y="1156"/>
                    <a:pt x="991" y="1157"/>
                  </a:cubicBezTo>
                  <a:cubicBezTo>
                    <a:pt x="989" y="1164"/>
                    <a:pt x="984" y="1168"/>
                    <a:pt x="980" y="1174"/>
                  </a:cubicBezTo>
                  <a:cubicBezTo>
                    <a:pt x="974" y="1181"/>
                    <a:pt x="968" y="1188"/>
                    <a:pt x="964" y="1197"/>
                  </a:cubicBezTo>
                  <a:cubicBezTo>
                    <a:pt x="964" y="1198"/>
                    <a:pt x="963" y="1200"/>
                    <a:pt x="961" y="1201"/>
                  </a:cubicBezTo>
                  <a:cubicBezTo>
                    <a:pt x="958" y="1206"/>
                    <a:pt x="954" y="1210"/>
                    <a:pt x="950" y="1215"/>
                  </a:cubicBezTo>
                  <a:cubicBezTo>
                    <a:pt x="948" y="1216"/>
                    <a:pt x="947" y="1218"/>
                    <a:pt x="946" y="1220"/>
                  </a:cubicBezTo>
                  <a:cubicBezTo>
                    <a:pt x="942" y="1228"/>
                    <a:pt x="936" y="1235"/>
                    <a:pt x="930" y="1241"/>
                  </a:cubicBezTo>
                  <a:cubicBezTo>
                    <a:pt x="926" y="1247"/>
                    <a:pt x="922" y="1252"/>
                    <a:pt x="920" y="1259"/>
                  </a:cubicBezTo>
                  <a:cubicBezTo>
                    <a:pt x="919" y="1260"/>
                    <a:pt x="918" y="1262"/>
                    <a:pt x="917" y="1263"/>
                  </a:cubicBezTo>
                  <a:cubicBezTo>
                    <a:pt x="911" y="1268"/>
                    <a:pt x="907" y="1276"/>
                    <a:pt x="902" y="1282"/>
                  </a:cubicBezTo>
                  <a:cubicBezTo>
                    <a:pt x="901" y="1283"/>
                    <a:pt x="901" y="1283"/>
                    <a:pt x="900" y="1284"/>
                  </a:cubicBezTo>
                  <a:cubicBezTo>
                    <a:pt x="896" y="1294"/>
                    <a:pt x="888" y="1301"/>
                    <a:pt x="882" y="1310"/>
                  </a:cubicBezTo>
                  <a:cubicBezTo>
                    <a:pt x="878" y="1314"/>
                    <a:pt x="875" y="1318"/>
                    <a:pt x="874" y="1323"/>
                  </a:cubicBezTo>
                  <a:cubicBezTo>
                    <a:pt x="873" y="1326"/>
                    <a:pt x="871" y="1328"/>
                    <a:pt x="869" y="1330"/>
                  </a:cubicBezTo>
                  <a:cubicBezTo>
                    <a:pt x="863" y="1336"/>
                    <a:pt x="859" y="1344"/>
                    <a:pt x="853" y="1350"/>
                  </a:cubicBezTo>
                  <a:cubicBezTo>
                    <a:pt x="852" y="1352"/>
                    <a:pt x="851" y="1354"/>
                    <a:pt x="850" y="1356"/>
                  </a:cubicBezTo>
                  <a:cubicBezTo>
                    <a:pt x="849" y="1358"/>
                    <a:pt x="847" y="1360"/>
                    <a:pt x="846" y="1362"/>
                  </a:cubicBezTo>
                  <a:cubicBezTo>
                    <a:pt x="841" y="1368"/>
                    <a:pt x="837" y="1374"/>
                    <a:pt x="832" y="1379"/>
                  </a:cubicBezTo>
                  <a:cubicBezTo>
                    <a:pt x="831" y="1381"/>
                    <a:pt x="830" y="1382"/>
                    <a:pt x="830" y="1384"/>
                  </a:cubicBezTo>
                  <a:cubicBezTo>
                    <a:pt x="827" y="1390"/>
                    <a:pt x="822" y="1396"/>
                    <a:pt x="817" y="1401"/>
                  </a:cubicBezTo>
                  <a:cubicBezTo>
                    <a:pt x="812" y="1407"/>
                    <a:pt x="807" y="1414"/>
                    <a:pt x="804" y="1421"/>
                  </a:cubicBezTo>
                  <a:cubicBezTo>
                    <a:pt x="802" y="1425"/>
                    <a:pt x="800" y="1428"/>
                    <a:pt x="797" y="1431"/>
                  </a:cubicBezTo>
                  <a:cubicBezTo>
                    <a:pt x="793" y="1435"/>
                    <a:pt x="790" y="1439"/>
                    <a:pt x="786" y="1443"/>
                  </a:cubicBezTo>
                  <a:cubicBezTo>
                    <a:pt x="785" y="1445"/>
                    <a:pt x="783" y="1447"/>
                    <a:pt x="782" y="1450"/>
                  </a:cubicBezTo>
                  <a:cubicBezTo>
                    <a:pt x="777" y="1459"/>
                    <a:pt x="771" y="1467"/>
                    <a:pt x="765" y="1475"/>
                  </a:cubicBezTo>
                  <a:cubicBezTo>
                    <a:pt x="763" y="1477"/>
                    <a:pt x="761" y="1479"/>
                    <a:pt x="759" y="1482"/>
                  </a:cubicBezTo>
                  <a:cubicBezTo>
                    <a:pt x="754" y="1492"/>
                    <a:pt x="748" y="1501"/>
                    <a:pt x="740" y="1509"/>
                  </a:cubicBezTo>
                  <a:cubicBezTo>
                    <a:pt x="738" y="1510"/>
                    <a:pt x="737" y="1511"/>
                    <a:pt x="736" y="1512"/>
                  </a:cubicBezTo>
                  <a:cubicBezTo>
                    <a:pt x="733" y="1520"/>
                    <a:pt x="726" y="1525"/>
                    <a:pt x="723" y="1533"/>
                  </a:cubicBezTo>
                  <a:cubicBezTo>
                    <a:pt x="723" y="1534"/>
                    <a:pt x="722" y="1535"/>
                    <a:pt x="721" y="1536"/>
                  </a:cubicBezTo>
                  <a:cubicBezTo>
                    <a:pt x="714" y="1543"/>
                    <a:pt x="710" y="1551"/>
                    <a:pt x="705" y="1559"/>
                  </a:cubicBezTo>
                  <a:cubicBezTo>
                    <a:pt x="699" y="1567"/>
                    <a:pt x="693" y="1574"/>
                    <a:pt x="688" y="1583"/>
                  </a:cubicBezTo>
                  <a:cubicBezTo>
                    <a:pt x="688" y="1584"/>
                    <a:pt x="687" y="1585"/>
                    <a:pt x="686" y="1586"/>
                  </a:cubicBezTo>
                  <a:cubicBezTo>
                    <a:pt x="680" y="1593"/>
                    <a:pt x="676" y="1601"/>
                    <a:pt x="672" y="1609"/>
                  </a:cubicBezTo>
                  <a:cubicBezTo>
                    <a:pt x="668" y="1614"/>
                    <a:pt x="664" y="1619"/>
                    <a:pt x="659" y="1623"/>
                  </a:cubicBezTo>
                  <a:cubicBezTo>
                    <a:pt x="654" y="1627"/>
                    <a:pt x="650" y="1632"/>
                    <a:pt x="646" y="1637"/>
                  </a:cubicBezTo>
                  <a:cubicBezTo>
                    <a:pt x="642" y="1641"/>
                    <a:pt x="638" y="1644"/>
                    <a:pt x="635" y="1647"/>
                  </a:cubicBezTo>
                  <a:cubicBezTo>
                    <a:pt x="631" y="1650"/>
                    <a:pt x="627" y="1653"/>
                    <a:pt x="623" y="1655"/>
                  </a:cubicBezTo>
                  <a:cubicBezTo>
                    <a:pt x="619" y="1656"/>
                    <a:pt x="617" y="1658"/>
                    <a:pt x="614" y="1660"/>
                  </a:cubicBezTo>
                  <a:cubicBezTo>
                    <a:pt x="607" y="1666"/>
                    <a:pt x="598" y="1668"/>
                    <a:pt x="590" y="1671"/>
                  </a:cubicBezTo>
                  <a:cubicBezTo>
                    <a:pt x="587" y="1672"/>
                    <a:pt x="585" y="1672"/>
                    <a:pt x="582" y="1672"/>
                  </a:cubicBezTo>
                  <a:cubicBezTo>
                    <a:pt x="574" y="1671"/>
                    <a:pt x="567" y="1671"/>
                    <a:pt x="559" y="1670"/>
                  </a:cubicBezTo>
                  <a:cubicBezTo>
                    <a:pt x="553" y="1670"/>
                    <a:pt x="547" y="1669"/>
                    <a:pt x="541" y="1669"/>
                  </a:cubicBezTo>
                  <a:cubicBezTo>
                    <a:pt x="538" y="1669"/>
                    <a:pt x="535" y="1669"/>
                    <a:pt x="532" y="1668"/>
                  </a:cubicBezTo>
                  <a:cubicBezTo>
                    <a:pt x="524" y="1668"/>
                    <a:pt x="518" y="1665"/>
                    <a:pt x="512" y="1659"/>
                  </a:cubicBezTo>
                  <a:cubicBezTo>
                    <a:pt x="505" y="1653"/>
                    <a:pt x="497" y="1648"/>
                    <a:pt x="489" y="1643"/>
                  </a:cubicBezTo>
                  <a:cubicBezTo>
                    <a:pt x="485" y="1642"/>
                    <a:pt x="482" y="1640"/>
                    <a:pt x="479" y="1637"/>
                  </a:cubicBezTo>
                  <a:cubicBezTo>
                    <a:pt x="473" y="1631"/>
                    <a:pt x="465" y="1626"/>
                    <a:pt x="457" y="1622"/>
                  </a:cubicBezTo>
                  <a:cubicBezTo>
                    <a:pt x="453" y="1620"/>
                    <a:pt x="449" y="1617"/>
                    <a:pt x="445" y="1614"/>
                  </a:cubicBezTo>
                  <a:cubicBezTo>
                    <a:pt x="443" y="1613"/>
                    <a:pt x="442" y="1611"/>
                    <a:pt x="440" y="1611"/>
                  </a:cubicBezTo>
                  <a:cubicBezTo>
                    <a:pt x="430" y="1607"/>
                    <a:pt x="423" y="1599"/>
                    <a:pt x="415" y="1593"/>
                  </a:cubicBezTo>
                  <a:cubicBezTo>
                    <a:pt x="411" y="1590"/>
                    <a:pt x="406" y="1586"/>
                    <a:pt x="401" y="1584"/>
                  </a:cubicBezTo>
                  <a:cubicBezTo>
                    <a:pt x="399" y="1584"/>
                    <a:pt x="397" y="1582"/>
                    <a:pt x="396" y="1581"/>
                  </a:cubicBezTo>
                  <a:cubicBezTo>
                    <a:pt x="387" y="1573"/>
                    <a:pt x="377" y="1566"/>
                    <a:pt x="367" y="1560"/>
                  </a:cubicBezTo>
                  <a:cubicBezTo>
                    <a:pt x="365" y="1560"/>
                    <a:pt x="364" y="1559"/>
                    <a:pt x="362" y="1558"/>
                  </a:cubicBezTo>
                  <a:cubicBezTo>
                    <a:pt x="355" y="1550"/>
                    <a:pt x="346" y="1545"/>
                    <a:pt x="338" y="1540"/>
                  </a:cubicBezTo>
                  <a:cubicBezTo>
                    <a:pt x="336" y="1538"/>
                    <a:pt x="333" y="1537"/>
                    <a:pt x="332" y="1535"/>
                  </a:cubicBezTo>
                  <a:cubicBezTo>
                    <a:pt x="328" y="1531"/>
                    <a:pt x="323" y="1528"/>
                    <a:pt x="319" y="1524"/>
                  </a:cubicBezTo>
                  <a:cubicBezTo>
                    <a:pt x="315" y="1521"/>
                    <a:pt x="311" y="1517"/>
                    <a:pt x="305" y="1515"/>
                  </a:cubicBezTo>
                  <a:cubicBezTo>
                    <a:pt x="304" y="1515"/>
                    <a:pt x="304" y="1515"/>
                    <a:pt x="303" y="1514"/>
                  </a:cubicBezTo>
                  <a:cubicBezTo>
                    <a:pt x="296" y="1508"/>
                    <a:pt x="288" y="1503"/>
                    <a:pt x="280" y="1498"/>
                  </a:cubicBezTo>
                  <a:cubicBezTo>
                    <a:pt x="277" y="1497"/>
                    <a:pt x="275" y="1495"/>
                    <a:pt x="272" y="1493"/>
                  </a:cubicBezTo>
                  <a:cubicBezTo>
                    <a:pt x="269" y="1491"/>
                    <a:pt x="266" y="1489"/>
                    <a:pt x="263" y="1486"/>
                  </a:cubicBezTo>
                  <a:cubicBezTo>
                    <a:pt x="262" y="1484"/>
                    <a:pt x="260" y="1482"/>
                    <a:pt x="258" y="1481"/>
                  </a:cubicBezTo>
                  <a:cubicBezTo>
                    <a:pt x="250" y="1478"/>
                    <a:pt x="245" y="1473"/>
                    <a:pt x="238" y="1469"/>
                  </a:cubicBezTo>
                  <a:cubicBezTo>
                    <a:pt x="237" y="1468"/>
                    <a:pt x="236" y="1468"/>
                    <a:pt x="235" y="1467"/>
                  </a:cubicBezTo>
                  <a:cubicBezTo>
                    <a:pt x="231" y="1461"/>
                    <a:pt x="225" y="1458"/>
                    <a:pt x="219" y="1454"/>
                  </a:cubicBezTo>
                  <a:cubicBezTo>
                    <a:pt x="215" y="1450"/>
                    <a:pt x="209" y="1447"/>
                    <a:pt x="205" y="1444"/>
                  </a:cubicBezTo>
                  <a:cubicBezTo>
                    <a:pt x="198" y="1439"/>
                    <a:pt x="190" y="1434"/>
                    <a:pt x="183" y="1430"/>
                  </a:cubicBezTo>
                  <a:cubicBezTo>
                    <a:pt x="179" y="1427"/>
                    <a:pt x="174" y="1424"/>
                    <a:pt x="170" y="1420"/>
                  </a:cubicBezTo>
                  <a:cubicBezTo>
                    <a:pt x="166" y="1416"/>
                    <a:pt x="161" y="1412"/>
                    <a:pt x="155" y="1410"/>
                  </a:cubicBezTo>
                  <a:cubicBezTo>
                    <a:pt x="154" y="1410"/>
                    <a:pt x="152" y="1409"/>
                    <a:pt x="151" y="1408"/>
                  </a:cubicBezTo>
                  <a:cubicBezTo>
                    <a:pt x="146" y="1404"/>
                    <a:pt x="141" y="1400"/>
                    <a:pt x="137" y="1396"/>
                  </a:cubicBezTo>
                  <a:cubicBezTo>
                    <a:pt x="132" y="1393"/>
                    <a:pt x="128" y="1389"/>
                    <a:pt x="123" y="1385"/>
                  </a:cubicBezTo>
                  <a:cubicBezTo>
                    <a:pt x="119" y="1381"/>
                    <a:pt x="115" y="1377"/>
                    <a:pt x="110" y="1376"/>
                  </a:cubicBezTo>
                  <a:cubicBezTo>
                    <a:pt x="108" y="1375"/>
                    <a:pt x="106" y="1373"/>
                    <a:pt x="104" y="1372"/>
                  </a:cubicBezTo>
                  <a:cubicBezTo>
                    <a:pt x="101" y="1369"/>
                    <a:pt x="97" y="1366"/>
                    <a:pt x="93" y="1364"/>
                  </a:cubicBezTo>
                  <a:cubicBezTo>
                    <a:pt x="90" y="1363"/>
                    <a:pt x="88" y="1361"/>
                    <a:pt x="85" y="1359"/>
                  </a:cubicBezTo>
                  <a:cubicBezTo>
                    <a:pt x="82" y="1356"/>
                    <a:pt x="79" y="1354"/>
                    <a:pt x="76" y="1352"/>
                  </a:cubicBezTo>
                  <a:cubicBezTo>
                    <a:pt x="75" y="1352"/>
                    <a:pt x="73" y="1351"/>
                    <a:pt x="72" y="1349"/>
                  </a:cubicBezTo>
                  <a:cubicBezTo>
                    <a:pt x="69" y="1345"/>
                    <a:pt x="65" y="1342"/>
                    <a:pt x="61" y="1339"/>
                  </a:cubicBezTo>
                  <a:cubicBezTo>
                    <a:pt x="61" y="1338"/>
                    <a:pt x="60" y="1338"/>
                    <a:pt x="60" y="1338"/>
                  </a:cubicBezTo>
                  <a:cubicBezTo>
                    <a:pt x="55" y="1328"/>
                    <a:pt x="47" y="1321"/>
                    <a:pt x="44" y="1310"/>
                  </a:cubicBezTo>
                  <a:cubicBezTo>
                    <a:pt x="43" y="1307"/>
                    <a:pt x="42" y="1304"/>
                    <a:pt x="40" y="1301"/>
                  </a:cubicBezTo>
                  <a:cubicBezTo>
                    <a:pt x="37" y="1297"/>
                    <a:pt x="35" y="1292"/>
                    <a:pt x="33" y="1287"/>
                  </a:cubicBezTo>
                  <a:cubicBezTo>
                    <a:pt x="32" y="1284"/>
                    <a:pt x="31" y="1280"/>
                    <a:pt x="29" y="1276"/>
                  </a:cubicBezTo>
                  <a:cubicBezTo>
                    <a:pt x="27" y="1272"/>
                    <a:pt x="27" y="1267"/>
                    <a:pt x="27" y="1261"/>
                  </a:cubicBezTo>
                  <a:cubicBezTo>
                    <a:pt x="27" y="1251"/>
                    <a:pt x="27" y="1240"/>
                    <a:pt x="27" y="1229"/>
                  </a:cubicBezTo>
                  <a:cubicBezTo>
                    <a:pt x="27" y="1226"/>
                    <a:pt x="28" y="1222"/>
                    <a:pt x="29" y="1218"/>
                  </a:cubicBezTo>
                  <a:cubicBezTo>
                    <a:pt x="31" y="1213"/>
                    <a:pt x="33" y="1209"/>
                    <a:pt x="34" y="1204"/>
                  </a:cubicBezTo>
                  <a:cubicBezTo>
                    <a:pt x="34" y="1199"/>
                    <a:pt x="37" y="1196"/>
                    <a:pt x="39" y="1192"/>
                  </a:cubicBezTo>
                  <a:cubicBezTo>
                    <a:pt x="42" y="1189"/>
                    <a:pt x="44" y="1185"/>
                    <a:pt x="45" y="1181"/>
                  </a:cubicBezTo>
                  <a:cubicBezTo>
                    <a:pt x="46" y="1177"/>
                    <a:pt x="48" y="1175"/>
                    <a:pt x="50" y="1172"/>
                  </a:cubicBezTo>
                  <a:cubicBezTo>
                    <a:pt x="58" y="1165"/>
                    <a:pt x="64" y="1156"/>
                    <a:pt x="69" y="1147"/>
                  </a:cubicBezTo>
                  <a:cubicBezTo>
                    <a:pt x="70" y="1145"/>
                    <a:pt x="71" y="1144"/>
                    <a:pt x="72" y="1143"/>
                  </a:cubicBezTo>
                  <a:cubicBezTo>
                    <a:pt x="77" y="1138"/>
                    <a:pt x="80" y="1132"/>
                    <a:pt x="83" y="1127"/>
                  </a:cubicBezTo>
                  <a:cubicBezTo>
                    <a:pt x="84" y="1125"/>
                    <a:pt x="85" y="1123"/>
                    <a:pt x="86" y="1121"/>
                  </a:cubicBezTo>
                  <a:cubicBezTo>
                    <a:pt x="95" y="1111"/>
                    <a:pt x="103" y="1100"/>
                    <a:pt x="110" y="1088"/>
                  </a:cubicBezTo>
                  <a:cubicBezTo>
                    <a:pt x="112" y="1085"/>
                    <a:pt x="114" y="1082"/>
                    <a:pt x="117" y="1079"/>
                  </a:cubicBezTo>
                  <a:cubicBezTo>
                    <a:pt x="121" y="1074"/>
                    <a:pt x="125" y="1068"/>
                    <a:pt x="128" y="1062"/>
                  </a:cubicBezTo>
                  <a:cubicBezTo>
                    <a:pt x="132" y="1055"/>
                    <a:pt x="137" y="1049"/>
                    <a:pt x="143" y="1042"/>
                  </a:cubicBezTo>
                  <a:cubicBezTo>
                    <a:pt x="145" y="1039"/>
                    <a:pt x="148" y="1036"/>
                    <a:pt x="149" y="1032"/>
                  </a:cubicBezTo>
                  <a:cubicBezTo>
                    <a:pt x="150" y="1028"/>
                    <a:pt x="153" y="1025"/>
                    <a:pt x="155" y="1022"/>
                  </a:cubicBezTo>
                  <a:cubicBezTo>
                    <a:pt x="159" y="1018"/>
                    <a:pt x="162" y="1014"/>
                    <a:pt x="164" y="1010"/>
                  </a:cubicBezTo>
                  <a:cubicBezTo>
                    <a:pt x="170" y="1001"/>
                    <a:pt x="175" y="993"/>
                    <a:pt x="181" y="986"/>
                  </a:cubicBezTo>
                  <a:cubicBezTo>
                    <a:pt x="187" y="979"/>
                    <a:pt x="191" y="971"/>
                    <a:pt x="196" y="964"/>
                  </a:cubicBezTo>
                  <a:cubicBezTo>
                    <a:pt x="198" y="961"/>
                    <a:pt x="199" y="958"/>
                    <a:pt x="201" y="956"/>
                  </a:cubicBezTo>
                  <a:cubicBezTo>
                    <a:pt x="205" y="952"/>
                    <a:pt x="209" y="947"/>
                    <a:pt x="212" y="942"/>
                  </a:cubicBezTo>
                  <a:cubicBezTo>
                    <a:pt x="216" y="935"/>
                    <a:pt x="221" y="929"/>
                    <a:pt x="225" y="923"/>
                  </a:cubicBezTo>
                  <a:cubicBezTo>
                    <a:pt x="227" y="921"/>
                    <a:pt x="228" y="919"/>
                    <a:pt x="229" y="917"/>
                  </a:cubicBezTo>
                  <a:cubicBezTo>
                    <a:pt x="234" y="907"/>
                    <a:pt x="241" y="898"/>
                    <a:pt x="247" y="890"/>
                  </a:cubicBezTo>
                  <a:cubicBezTo>
                    <a:pt x="249" y="889"/>
                    <a:pt x="250" y="887"/>
                    <a:pt x="251" y="885"/>
                  </a:cubicBezTo>
                  <a:cubicBezTo>
                    <a:pt x="256" y="875"/>
                    <a:pt x="264" y="866"/>
                    <a:pt x="271" y="857"/>
                  </a:cubicBezTo>
                  <a:cubicBezTo>
                    <a:pt x="273" y="854"/>
                    <a:pt x="275" y="852"/>
                    <a:pt x="277" y="849"/>
                  </a:cubicBezTo>
                  <a:cubicBezTo>
                    <a:pt x="280" y="841"/>
                    <a:pt x="286" y="835"/>
                    <a:pt x="291" y="828"/>
                  </a:cubicBezTo>
                  <a:cubicBezTo>
                    <a:pt x="294" y="824"/>
                    <a:pt x="298" y="820"/>
                    <a:pt x="300" y="815"/>
                  </a:cubicBezTo>
                  <a:cubicBezTo>
                    <a:pt x="301" y="814"/>
                    <a:pt x="302" y="812"/>
                    <a:pt x="303" y="811"/>
                  </a:cubicBezTo>
                  <a:cubicBezTo>
                    <a:pt x="311" y="802"/>
                    <a:pt x="316" y="792"/>
                    <a:pt x="322" y="783"/>
                  </a:cubicBezTo>
                  <a:cubicBezTo>
                    <a:pt x="323" y="781"/>
                    <a:pt x="324" y="780"/>
                    <a:pt x="325" y="779"/>
                  </a:cubicBezTo>
                  <a:cubicBezTo>
                    <a:pt x="332" y="770"/>
                    <a:pt x="339" y="759"/>
                    <a:pt x="345" y="749"/>
                  </a:cubicBezTo>
                  <a:cubicBezTo>
                    <a:pt x="346" y="748"/>
                    <a:pt x="347" y="746"/>
                    <a:pt x="347" y="746"/>
                  </a:cubicBezTo>
                  <a:cubicBezTo>
                    <a:pt x="356" y="737"/>
                    <a:pt x="361" y="726"/>
                    <a:pt x="368" y="716"/>
                  </a:cubicBezTo>
                  <a:cubicBezTo>
                    <a:pt x="371" y="712"/>
                    <a:pt x="375" y="708"/>
                    <a:pt x="378" y="703"/>
                  </a:cubicBezTo>
                  <a:cubicBezTo>
                    <a:pt x="382" y="699"/>
                    <a:pt x="383" y="694"/>
                    <a:pt x="387" y="689"/>
                  </a:cubicBezTo>
                  <a:cubicBezTo>
                    <a:pt x="392" y="683"/>
                    <a:pt x="396" y="677"/>
                    <a:pt x="400" y="670"/>
                  </a:cubicBezTo>
                  <a:cubicBezTo>
                    <a:pt x="406" y="660"/>
                    <a:pt x="414" y="651"/>
                    <a:pt x="420" y="641"/>
                  </a:cubicBezTo>
                  <a:cubicBezTo>
                    <a:pt x="422" y="639"/>
                    <a:pt x="424" y="636"/>
                    <a:pt x="425" y="633"/>
                  </a:cubicBezTo>
                  <a:cubicBezTo>
                    <a:pt x="428" y="629"/>
                    <a:pt x="431" y="625"/>
                    <a:pt x="434" y="621"/>
                  </a:cubicBezTo>
                  <a:cubicBezTo>
                    <a:pt x="439" y="616"/>
                    <a:pt x="443" y="610"/>
                    <a:pt x="446" y="603"/>
                  </a:cubicBezTo>
                  <a:cubicBezTo>
                    <a:pt x="449" y="599"/>
                    <a:pt x="452" y="594"/>
                    <a:pt x="455" y="591"/>
                  </a:cubicBezTo>
                  <a:cubicBezTo>
                    <a:pt x="457" y="588"/>
                    <a:pt x="459" y="586"/>
                    <a:pt x="460" y="584"/>
                  </a:cubicBezTo>
                  <a:cubicBezTo>
                    <a:pt x="465" y="574"/>
                    <a:pt x="472" y="565"/>
                    <a:pt x="479" y="557"/>
                  </a:cubicBezTo>
                  <a:cubicBezTo>
                    <a:pt x="481" y="555"/>
                    <a:pt x="483" y="551"/>
                    <a:pt x="485" y="548"/>
                  </a:cubicBezTo>
                  <a:cubicBezTo>
                    <a:pt x="486" y="544"/>
                    <a:pt x="488" y="541"/>
                    <a:pt x="491" y="538"/>
                  </a:cubicBezTo>
                  <a:cubicBezTo>
                    <a:pt x="494" y="534"/>
                    <a:pt x="497" y="529"/>
                    <a:pt x="500" y="525"/>
                  </a:cubicBezTo>
                  <a:cubicBezTo>
                    <a:pt x="505" y="519"/>
                    <a:pt x="507" y="511"/>
                    <a:pt x="513" y="506"/>
                  </a:cubicBezTo>
                  <a:cubicBezTo>
                    <a:pt x="519" y="501"/>
                    <a:pt x="521" y="494"/>
                    <a:pt x="526" y="488"/>
                  </a:cubicBezTo>
                  <a:cubicBezTo>
                    <a:pt x="528" y="486"/>
                    <a:pt x="529" y="484"/>
                    <a:pt x="530" y="482"/>
                  </a:cubicBezTo>
                  <a:cubicBezTo>
                    <a:pt x="531" y="480"/>
                    <a:pt x="532" y="478"/>
                    <a:pt x="533" y="476"/>
                  </a:cubicBezTo>
                  <a:cubicBezTo>
                    <a:pt x="540" y="470"/>
                    <a:pt x="544" y="463"/>
                    <a:pt x="548" y="455"/>
                  </a:cubicBezTo>
                  <a:cubicBezTo>
                    <a:pt x="551" y="450"/>
                    <a:pt x="555" y="445"/>
                    <a:pt x="559" y="440"/>
                  </a:cubicBezTo>
                  <a:cubicBezTo>
                    <a:pt x="561" y="438"/>
                    <a:pt x="563" y="435"/>
                    <a:pt x="564" y="433"/>
                  </a:cubicBezTo>
                  <a:cubicBezTo>
                    <a:pt x="566" y="428"/>
                    <a:pt x="568" y="424"/>
                    <a:pt x="571" y="421"/>
                  </a:cubicBezTo>
                  <a:cubicBezTo>
                    <a:pt x="576" y="415"/>
                    <a:pt x="580" y="410"/>
                    <a:pt x="584" y="405"/>
                  </a:cubicBezTo>
                  <a:cubicBezTo>
                    <a:pt x="585" y="404"/>
                    <a:pt x="586" y="403"/>
                    <a:pt x="586" y="401"/>
                  </a:cubicBezTo>
                  <a:cubicBezTo>
                    <a:pt x="592" y="391"/>
                    <a:pt x="600" y="382"/>
                    <a:pt x="607" y="372"/>
                  </a:cubicBezTo>
                  <a:cubicBezTo>
                    <a:pt x="607" y="372"/>
                    <a:pt x="607" y="372"/>
                    <a:pt x="608" y="371"/>
                  </a:cubicBezTo>
                  <a:cubicBezTo>
                    <a:pt x="610" y="367"/>
                    <a:pt x="612" y="363"/>
                    <a:pt x="614" y="359"/>
                  </a:cubicBezTo>
                  <a:cubicBezTo>
                    <a:pt x="617" y="355"/>
                    <a:pt x="621" y="352"/>
                    <a:pt x="623" y="348"/>
                  </a:cubicBezTo>
                  <a:cubicBezTo>
                    <a:pt x="627" y="340"/>
                    <a:pt x="634" y="333"/>
                    <a:pt x="638" y="325"/>
                  </a:cubicBezTo>
                  <a:cubicBezTo>
                    <a:pt x="639" y="324"/>
                    <a:pt x="640" y="322"/>
                    <a:pt x="642" y="321"/>
                  </a:cubicBezTo>
                  <a:cubicBezTo>
                    <a:pt x="643" y="319"/>
                    <a:pt x="645" y="317"/>
                    <a:pt x="645" y="315"/>
                  </a:cubicBezTo>
                  <a:cubicBezTo>
                    <a:pt x="649" y="306"/>
                    <a:pt x="656" y="298"/>
                    <a:pt x="662" y="290"/>
                  </a:cubicBezTo>
                  <a:cubicBezTo>
                    <a:pt x="664" y="288"/>
                    <a:pt x="665" y="287"/>
                    <a:pt x="666" y="285"/>
                  </a:cubicBezTo>
                  <a:cubicBezTo>
                    <a:pt x="671" y="273"/>
                    <a:pt x="680" y="264"/>
                    <a:pt x="687" y="254"/>
                  </a:cubicBezTo>
                  <a:cubicBezTo>
                    <a:pt x="691" y="249"/>
                    <a:pt x="692" y="243"/>
                    <a:pt x="696" y="239"/>
                  </a:cubicBezTo>
                  <a:cubicBezTo>
                    <a:pt x="701" y="235"/>
                    <a:pt x="703" y="230"/>
                    <a:pt x="706" y="224"/>
                  </a:cubicBezTo>
                  <a:cubicBezTo>
                    <a:pt x="707" y="222"/>
                    <a:pt x="709" y="220"/>
                    <a:pt x="710" y="218"/>
                  </a:cubicBezTo>
                  <a:cubicBezTo>
                    <a:pt x="715" y="211"/>
                    <a:pt x="719" y="205"/>
                    <a:pt x="723" y="199"/>
                  </a:cubicBezTo>
                  <a:cubicBezTo>
                    <a:pt x="724" y="198"/>
                    <a:pt x="725" y="197"/>
                    <a:pt x="725" y="196"/>
                  </a:cubicBezTo>
                  <a:cubicBezTo>
                    <a:pt x="728" y="190"/>
                    <a:pt x="732" y="185"/>
                    <a:pt x="736" y="180"/>
                  </a:cubicBezTo>
                  <a:cubicBezTo>
                    <a:pt x="740" y="175"/>
                    <a:pt x="744" y="169"/>
                    <a:pt x="748" y="163"/>
                  </a:cubicBezTo>
                  <a:cubicBezTo>
                    <a:pt x="751" y="158"/>
                    <a:pt x="754" y="153"/>
                    <a:pt x="758" y="148"/>
                  </a:cubicBezTo>
                  <a:cubicBezTo>
                    <a:pt x="762" y="141"/>
                    <a:pt x="767" y="134"/>
                    <a:pt x="771" y="127"/>
                  </a:cubicBezTo>
                  <a:cubicBezTo>
                    <a:pt x="773" y="124"/>
                    <a:pt x="775" y="121"/>
                    <a:pt x="777" y="118"/>
                  </a:cubicBezTo>
                  <a:cubicBezTo>
                    <a:pt x="780" y="115"/>
                    <a:pt x="783" y="111"/>
                    <a:pt x="785" y="107"/>
                  </a:cubicBezTo>
                  <a:cubicBezTo>
                    <a:pt x="785" y="105"/>
                    <a:pt x="786" y="104"/>
                    <a:pt x="787" y="103"/>
                  </a:cubicBezTo>
                  <a:cubicBezTo>
                    <a:pt x="792" y="97"/>
                    <a:pt x="796" y="90"/>
                    <a:pt x="801" y="83"/>
                  </a:cubicBezTo>
                  <a:cubicBezTo>
                    <a:pt x="803" y="79"/>
                    <a:pt x="807" y="75"/>
                    <a:pt x="809" y="71"/>
                  </a:cubicBezTo>
                  <a:cubicBezTo>
                    <a:pt x="810" y="69"/>
                    <a:pt x="811" y="68"/>
                    <a:pt x="812" y="67"/>
                  </a:cubicBezTo>
                  <a:cubicBezTo>
                    <a:pt x="818" y="60"/>
                    <a:pt x="823" y="53"/>
                    <a:pt x="829" y="46"/>
                  </a:cubicBezTo>
                  <a:cubicBezTo>
                    <a:pt x="835" y="37"/>
                    <a:pt x="842" y="30"/>
                    <a:pt x="853" y="27"/>
                  </a:cubicBezTo>
                  <a:cubicBezTo>
                    <a:pt x="855" y="27"/>
                    <a:pt x="857" y="25"/>
                    <a:pt x="860" y="25"/>
                  </a:cubicBezTo>
                  <a:cubicBezTo>
                    <a:pt x="873" y="20"/>
                    <a:pt x="886" y="17"/>
                    <a:pt x="900" y="19"/>
                  </a:cubicBezTo>
                  <a:cubicBezTo>
                    <a:pt x="904" y="20"/>
                    <a:pt x="907" y="20"/>
                    <a:pt x="911" y="20"/>
                  </a:cubicBezTo>
                  <a:cubicBezTo>
                    <a:pt x="920" y="19"/>
                    <a:pt x="927" y="21"/>
                    <a:pt x="935" y="25"/>
                  </a:cubicBezTo>
                  <a:cubicBezTo>
                    <a:pt x="942" y="29"/>
                    <a:pt x="949" y="31"/>
                    <a:pt x="956" y="36"/>
                  </a:cubicBezTo>
                  <a:cubicBezTo>
                    <a:pt x="957" y="38"/>
                    <a:pt x="959" y="38"/>
                    <a:pt x="961" y="39"/>
                  </a:cubicBezTo>
                  <a:cubicBezTo>
                    <a:pt x="967" y="41"/>
                    <a:pt x="972" y="43"/>
                    <a:pt x="977" y="48"/>
                  </a:cubicBezTo>
                  <a:cubicBezTo>
                    <a:pt x="978" y="49"/>
                    <a:pt x="979" y="49"/>
                    <a:pt x="979" y="49"/>
                  </a:cubicBezTo>
                  <a:cubicBezTo>
                    <a:pt x="989" y="54"/>
                    <a:pt x="997" y="62"/>
                    <a:pt x="1005" y="68"/>
                  </a:cubicBezTo>
                  <a:cubicBezTo>
                    <a:pt x="1007" y="70"/>
                    <a:pt x="1009" y="73"/>
                    <a:pt x="1012" y="74"/>
                  </a:cubicBezTo>
                  <a:cubicBezTo>
                    <a:pt x="1017" y="76"/>
                    <a:pt x="1021" y="79"/>
                    <a:pt x="1026" y="83"/>
                  </a:cubicBezTo>
                  <a:cubicBezTo>
                    <a:pt x="1030" y="86"/>
                    <a:pt x="1035" y="89"/>
                    <a:pt x="1039" y="93"/>
                  </a:cubicBezTo>
                  <a:cubicBezTo>
                    <a:pt x="1042" y="96"/>
                    <a:pt x="1046" y="98"/>
                    <a:pt x="1049" y="101"/>
                  </a:cubicBezTo>
                  <a:cubicBezTo>
                    <a:pt x="1054" y="105"/>
                    <a:pt x="1058" y="108"/>
                    <a:pt x="1064" y="111"/>
                  </a:cubicBezTo>
                  <a:cubicBezTo>
                    <a:pt x="1066" y="111"/>
                    <a:pt x="1067" y="113"/>
                    <a:pt x="1069" y="115"/>
                  </a:cubicBezTo>
                  <a:cubicBezTo>
                    <a:pt x="1071" y="117"/>
                    <a:pt x="1073" y="119"/>
                    <a:pt x="1075" y="121"/>
                  </a:cubicBezTo>
                  <a:cubicBezTo>
                    <a:pt x="1080" y="124"/>
                    <a:pt x="1083" y="130"/>
                    <a:pt x="1089" y="132"/>
                  </a:cubicBezTo>
                  <a:cubicBezTo>
                    <a:pt x="1094" y="135"/>
                    <a:pt x="1099" y="139"/>
                    <a:pt x="1104" y="142"/>
                  </a:cubicBezTo>
                  <a:cubicBezTo>
                    <a:pt x="1108" y="145"/>
                    <a:pt x="1113" y="148"/>
                    <a:pt x="1116" y="153"/>
                  </a:cubicBezTo>
                  <a:cubicBezTo>
                    <a:pt x="1124" y="158"/>
                    <a:pt x="1131" y="166"/>
                    <a:pt x="1140" y="170"/>
                  </a:cubicBezTo>
                  <a:cubicBezTo>
                    <a:pt x="1147" y="174"/>
                    <a:pt x="1153" y="180"/>
                    <a:pt x="1159" y="185"/>
                  </a:cubicBezTo>
                  <a:cubicBezTo>
                    <a:pt x="1165" y="191"/>
                    <a:pt x="1171" y="197"/>
                    <a:pt x="1179" y="201"/>
                  </a:cubicBezTo>
                  <a:cubicBezTo>
                    <a:pt x="1187" y="206"/>
                    <a:pt x="1195" y="213"/>
                    <a:pt x="1202" y="219"/>
                  </a:cubicBezTo>
                  <a:cubicBezTo>
                    <a:pt x="1204" y="220"/>
                    <a:pt x="1206" y="222"/>
                    <a:pt x="1208" y="223"/>
                  </a:cubicBezTo>
                  <a:cubicBezTo>
                    <a:pt x="1219" y="228"/>
                    <a:pt x="1226" y="236"/>
                    <a:pt x="1235" y="243"/>
                  </a:cubicBezTo>
                  <a:cubicBezTo>
                    <a:pt x="1243" y="250"/>
                    <a:pt x="1250" y="257"/>
                    <a:pt x="1259" y="261"/>
                  </a:cubicBezTo>
                  <a:cubicBezTo>
                    <a:pt x="1261" y="262"/>
                    <a:pt x="1263" y="264"/>
                    <a:pt x="1264" y="265"/>
                  </a:cubicBezTo>
                  <a:cubicBezTo>
                    <a:pt x="1273" y="271"/>
                    <a:pt x="1280" y="279"/>
                    <a:pt x="1287" y="285"/>
                  </a:cubicBezTo>
                  <a:cubicBezTo>
                    <a:pt x="1293" y="291"/>
                    <a:pt x="1299" y="296"/>
                    <a:pt x="1305" y="302"/>
                  </a:cubicBezTo>
                  <a:cubicBezTo>
                    <a:pt x="1306" y="303"/>
                    <a:pt x="1307" y="303"/>
                    <a:pt x="1308" y="304"/>
                  </a:cubicBezTo>
                  <a:cubicBezTo>
                    <a:pt x="1319" y="309"/>
                    <a:pt x="1327" y="318"/>
                    <a:pt x="1336" y="325"/>
                  </a:cubicBezTo>
                  <a:cubicBezTo>
                    <a:pt x="1336" y="325"/>
                    <a:pt x="1337" y="326"/>
                    <a:pt x="1338" y="326"/>
                  </a:cubicBezTo>
                  <a:cubicBezTo>
                    <a:pt x="1345" y="330"/>
                    <a:pt x="1351" y="335"/>
                    <a:pt x="1358" y="340"/>
                  </a:cubicBezTo>
                  <a:cubicBezTo>
                    <a:pt x="1361" y="342"/>
                    <a:pt x="1365" y="345"/>
                    <a:pt x="1368" y="348"/>
                  </a:cubicBezTo>
                  <a:cubicBezTo>
                    <a:pt x="1369" y="350"/>
                    <a:pt x="1371" y="351"/>
                    <a:pt x="1373" y="352"/>
                  </a:cubicBezTo>
                  <a:cubicBezTo>
                    <a:pt x="1379" y="356"/>
                    <a:pt x="1385" y="361"/>
                    <a:pt x="1391" y="365"/>
                  </a:cubicBezTo>
                  <a:close/>
                </a:path>
              </a:pathLst>
            </a:custGeom>
            <a:grpFill/>
            <a:ln w="9525">
              <a:solidFill>
                <a:srgbClr val="000000"/>
              </a:solidFill>
              <a:round/>
              <a:headEnd/>
              <a:tailEnd/>
            </a:ln>
            <a:extLst/>
          </p:spPr>
          <p:txBody>
            <a:bodyPr vert="horz" wrap="square" lIns="68598" tIns="34299" rIns="68598" bIns="34299" numCol="1" anchor="t" anchorCtr="0" compatLnSpc="1">
              <a:prstTxWarp prst="textNoShape">
                <a:avLst/>
              </a:prstTxWarp>
            </a:bodyPr>
            <a:lstStyle/>
            <a:p>
              <a:endParaRPr lang="en-US" sz="825" dirty="0"/>
            </a:p>
          </p:txBody>
        </p:sp>
        <p:sp>
          <p:nvSpPr>
            <p:cNvPr id="55" name="Freeform 62">
              <a:extLst>
                <a:ext uri="{FF2B5EF4-FFF2-40B4-BE49-F238E27FC236}">
                  <a16:creationId xmlns:a16="http://schemas.microsoft.com/office/drawing/2014/main" id="{5819254E-6DD9-4408-8D90-8F5AC0BE538D}"/>
                </a:ext>
              </a:extLst>
            </p:cNvPr>
            <p:cNvSpPr>
              <a:spLocks noEditPoints="1"/>
            </p:cNvSpPr>
            <p:nvPr/>
          </p:nvSpPr>
          <p:spPr bwMode="auto">
            <a:xfrm>
              <a:off x="3517" y="1868"/>
              <a:ext cx="1864" cy="2067"/>
            </a:xfrm>
            <a:custGeom>
              <a:avLst/>
              <a:gdLst>
                <a:gd name="T0" fmla="*/ 1184 w 1233"/>
                <a:gd name="T1" fmla="*/ 384 h 1367"/>
                <a:gd name="T2" fmla="*/ 1082 w 1233"/>
                <a:gd name="T3" fmla="*/ 310 h 1367"/>
                <a:gd name="T4" fmla="*/ 1029 w 1233"/>
                <a:gd name="T5" fmla="*/ 268 h 1367"/>
                <a:gd name="T6" fmla="*/ 937 w 1233"/>
                <a:gd name="T7" fmla="*/ 198 h 1367"/>
                <a:gd name="T8" fmla="*/ 825 w 1233"/>
                <a:gd name="T9" fmla="*/ 110 h 1367"/>
                <a:gd name="T10" fmla="*/ 731 w 1233"/>
                <a:gd name="T11" fmla="*/ 37 h 1367"/>
                <a:gd name="T12" fmla="*/ 638 w 1233"/>
                <a:gd name="T13" fmla="*/ 58 h 1367"/>
                <a:gd name="T14" fmla="*/ 574 w 1233"/>
                <a:gd name="T15" fmla="*/ 146 h 1367"/>
                <a:gd name="T16" fmla="*/ 531 w 1233"/>
                <a:gd name="T17" fmla="*/ 210 h 1367"/>
                <a:gd name="T18" fmla="*/ 484 w 1233"/>
                <a:gd name="T19" fmla="*/ 281 h 1367"/>
                <a:gd name="T20" fmla="*/ 443 w 1233"/>
                <a:gd name="T21" fmla="*/ 341 h 1367"/>
                <a:gd name="T22" fmla="*/ 383 w 1233"/>
                <a:gd name="T23" fmla="*/ 428 h 1367"/>
                <a:gd name="T24" fmla="*/ 325 w 1233"/>
                <a:gd name="T25" fmla="*/ 510 h 1367"/>
                <a:gd name="T26" fmla="*/ 264 w 1233"/>
                <a:gd name="T27" fmla="*/ 596 h 1367"/>
                <a:gd name="T28" fmla="*/ 201 w 1233"/>
                <a:gd name="T29" fmla="*/ 687 h 1367"/>
                <a:gd name="T30" fmla="*/ 134 w 1233"/>
                <a:gd name="T31" fmla="*/ 780 h 1367"/>
                <a:gd name="T32" fmla="*/ 80 w 1233"/>
                <a:gd name="T33" fmla="*/ 860 h 1367"/>
                <a:gd name="T34" fmla="*/ 15 w 1233"/>
                <a:gd name="T35" fmla="*/ 948 h 1367"/>
                <a:gd name="T36" fmla="*/ 43 w 1233"/>
                <a:gd name="T37" fmla="*/ 1011 h 1367"/>
                <a:gd name="T38" fmla="*/ 98 w 1233"/>
                <a:gd name="T39" fmla="*/ 1054 h 1367"/>
                <a:gd name="T40" fmla="*/ 171 w 1233"/>
                <a:gd name="T41" fmla="*/ 1103 h 1367"/>
                <a:gd name="T42" fmla="*/ 234 w 1233"/>
                <a:gd name="T43" fmla="*/ 1146 h 1367"/>
                <a:gd name="T44" fmla="*/ 305 w 1233"/>
                <a:gd name="T45" fmla="*/ 1197 h 1367"/>
                <a:gd name="T46" fmla="*/ 360 w 1233"/>
                <a:gd name="T47" fmla="*/ 1238 h 1367"/>
                <a:gd name="T48" fmla="*/ 404 w 1233"/>
                <a:gd name="T49" fmla="*/ 1268 h 1367"/>
                <a:gd name="T50" fmla="*/ 473 w 1233"/>
                <a:gd name="T51" fmla="*/ 1317 h 1367"/>
                <a:gd name="T52" fmla="*/ 546 w 1233"/>
                <a:gd name="T53" fmla="*/ 1366 h 1367"/>
                <a:gd name="T54" fmla="*/ 582 w 1233"/>
                <a:gd name="T55" fmla="*/ 1336 h 1367"/>
                <a:gd name="T56" fmla="*/ 644 w 1233"/>
                <a:gd name="T57" fmla="*/ 1247 h 1367"/>
                <a:gd name="T58" fmla="*/ 714 w 1233"/>
                <a:gd name="T59" fmla="*/ 1153 h 1367"/>
                <a:gd name="T60" fmla="*/ 786 w 1233"/>
                <a:gd name="T61" fmla="*/ 1055 h 1367"/>
                <a:gd name="T62" fmla="*/ 863 w 1233"/>
                <a:gd name="T63" fmla="*/ 947 h 1367"/>
                <a:gd name="T64" fmla="*/ 913 w 1233"/>
                <a:gd name="T65" fmla="*/ 875 h 1367"/>
                <a:gd name="T66" fmla="*/ 987 w 1233"/>
                <a:gd name="T67" fmla="*/ 773 h 1367"/>
                <a:gd name="T68" fmla="*/ 1058 w 1233"/>
                <a:gd name="T69" fmla="*/ 675 h 1367"/>
                <a:gd name="T70" fmla="*/ 1114 w 1233"/>
                <a:gd name="T71" fmla="*/ 599 h 1367"/>
                <a:gd name="T72" fmla="*/ 1165 w 1233"/>
                <a:gd name="T73" fmla="*/ 526 h 1367"/>
                <a:gd name="T74" fmla="*/ 1215 w 1233"/>
                <a:gd name="T75" fmla="*/ 454 h 1367"/>
                <a:gd name="T76" fmla="*/ 1185 w 1233"/>
                <a:gd name="T77" fmla="*/ 463 h 1367"/>
                <a:gd name="T78" fmla="*/ 1119 w 1233"/>
                <a:gd name="T79" fmla="*/ 554 h 1367"/>
                <a:gd name="T80" fmla="*/ 1067 w 1233"/>
                <a:gd name="T81" fmla="*/ 630 h 1367"/>
                <a:gd name="T82" fmla="*/ 1009 w 1233"/>
                <a:gd name="T83" fmla="*/ 714 h 1367"/>
                <a:gd name="T84" fmla="*/ 950 w 1233"/>
                <a:gd name="T85" fmla="*/ 794 h 1367"/>
                <a:gd name="T86" fmla="*/ 885 w 1233"/>
                <a:gd name="T87" fmla="*/ 887 h 1367"/>
                <a:gd name="T88" fmla="*/ 823 w 1233"/>
                <a:gd name="T89" fmla="*/ 972 h 1367"/>
                <a:gd name="T90" fmla="*/ 683 w 1233"/>
                <a:gd name="T91" fmla="*/ 1160 h 1367"/>
                <a:gd name="T92" fmla="*/ 578 w 1233"/>
                <a:gd name="T93" fmla="*/ 1307 h 1367"/>
                <a:gd name="T94" fmla="*/ 513 w 1233"/>
                <a:gd name="T95" fmla="*/ 1324 h 1367"/>
                <a:gd name="T96" fmla="*/ 441 w 1233"/>
                <a:gd name="T97" fmla="*/ 1272 h 1367"/>
                <a:gd name="T98" fmla="*/ 366 w 1233"/>
                <a:gd name="T99" fmla="*/ 1220 h 1367"/>
                <a:gd name="T100" fmla="*/ 311 w 1233"/>
                <a:gd name="T101" fmla="*/ 1181 h 1367"/>
                <a:gd name="T102" fmla="*/ 217 w 1233"/>
                <a:gd name="T103" fmla="*/ 1115 h 1367"/>
                <a:gd name="T104" fmla="*/ 149 w 1233"/>
                <a:gd name="T105" fmla="*/ 1066 h 1367"/>
                <a:gd name="T106" fmla="*/ 60 w 1233"/>
                <a:gd name="T107" fmla="*/ 1001 h 1367"/>
                <a:gd name="T108" fmla="*/ 54 w 1233"/>
                <a:gd name="T109" fmla="*/ 931 h 1367"/>
                <a:gd name="T110" fmla="*/ 677 w 1233"/>
                <a:gd name="T111" fmla="*/ 29 h 1367"/>
                <a:gd name="T112" fmla="*/ 732 w 1233"/>
                <a:gd name="T113" fmla="*/ 58 h 1367"/>
                <a:gd name="T114" fmla="*/ 805 w 1233"/>
                <a:gd name="T115" fmla="*/ 117 h 1367"/>
                <a:gd name="T116" fmla="*/ 878 w 1233"/>
                <a:gd name="T117" fmla="*/ 173 h 1367"/>
                <a:gd name="T118" fmla="*/ 976 w 1233"/>
                <a:gd name="T119" fmla="*/ 248 h 1367"/>
                <a:gd name="T120" fmla="*/ 1068 w 1233"/>
                <a:gd name="T121" fmla="*/ 317 h 1367"/>
                <a:gd name="T122" fmla="*/ 1161 w 1233"/>
                <a:gd name="T123" fmla="*/ 391 h 1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33" h="1367">
                  <a:moveTo>
                    <a:pt x="1227" y="418"/>
                  </a:moveTo>
                  <a:cubicBezTo>
                    <a:pt x="1221" y="413"/>
                    <a:pt x="1215" y="407"/>
                    <a:pt x="1208" y="403"/>
                  </a:cubicBezTo>
                  <a:cubicBezTo>
                    <a:pt x="1206" y="402"/>
                    <a:pt x="1205" y="400"/>
                    <a:pt x="1203" y="399"/>
                  </a:cubicBezTo>
                  <a:cubicBezTo>
                    <a:pt x="1200" y="397"/>
                    <a:pt x="1197" y="395"/>
                    <a:pt x="1195" y="393"/>
                  </a:cubicBezTo>
                  <a:cubicBezTo>
                    <a:pt x="1193" y="392"/>
                    <a:pt x="1191" y="390"/>
                    <a:pt x="1189" y="388"/>
                  </a:cubicBezTo>
                  <a:cubicBezTo>
                    <a:pt x="1187" y="387"/>
                    <a:pt x="1186" y="385"/>
                    <a:pt x="1184" y="384"/>
                  </a:cubicBezTo>
                  <a:cubicBezTo>
                    <a:pt x="1176" y="379"/>
                    <a:pt x="1170" y="372"/>
                    <a:pt x="1161" y="368"/>
                  </a:cubicBezTo>
                  <a:cubicBezTo>
                    <a:pt x="1160" y="368"/>
                    <a:pt x="1159" y="367"/>
                    <a:pt x="1159" y="367"/>
                  </a:cubicBezTo>
                  <a:cubicBezTo>
                    <a:pt x="1149" y="359"/>
                    <a:pt x="1140" y="351"/>
                    <a:pt x="1129" y="344"/>
                  </a:cubicBezTo>
                  <a:cubicBezTo>
                    <a:pt x="1124" y="341"/>
                    <a:pt x="1119" y="337"/>
                    <a:pt x="1114" y="333"/>
                  </a:cubicBezTo>
                  <a:cubicBezTo>
                    <a:pt x="1105" y="325"/>
                    <a:pt x="1097" y="317"/>
                    <a:pt x="1085" y="312"/>
                  </a:cubicBezTo>
                  <a:cubicBezTo>
                    <a:pt x="1084" y="311"/>
                    <a:pt x="1083" y="311"/>
                    <a:pt x="1082" y="310"/>
                  </a:cubicBezTo>
                  <a:cubicBezTo>
                    <a:pt x="1077" y="306"/>
                    <a:pt x="1072" y="302"/>
                    <a:pt x="1068" y="297"/>
                  </a:cubicBezTo>
                  <a:cubicBezTo>
                    <a:pt x="1064" y="294"/>
                    <a:pt x="1061" y="291"/>
                    <a:pt x="1056" y="289"/>
                  </a:cubicBezTo>
                  <a:cubicBezTo>
                    <a:pt x="1054" y="288"/>
                    <a:pt x="1053" y="287"/>
                    <a:pt x="1051" y="286"/>
                  </a:cubicBezTo>
                  <a:cubicBezTo>
                    <a:pt x="1048" y="283"/>
                    <a:pt x="1044" y="280"/>
                    <a:pt x="1041" y="278"/>
                  </a:cubicBezTo>
                  <a:cubicBezTo>
                    <a:pt x="1038" y="277"/>
                    <a:pt x="1037" y="275"/>
                    <a:pt x="1035" y="273"/>
                  </a:cubicBezTo>
                  <a:cubicBezTo>
                    <a:pt x="1033" y="272"/>
                    <a:pt x="1031" y="270"/>
                    <a:pt x="1029" y="268"/>
                  </a:cubicBezTo>
                  <a:cubicBezTo>
                    <a:pt x="1022" y="264"/>
                    <a:pt x="1016" y="257"/>
                    <a:pt x="1008" y="254"/>
                  </a:cubicBezTo>
                  <a:cubicBezTo>
                    <a:pt x="1007" y="254"/>
                    <a:pt x="1006" y="253"/>
                    <a:pt x="1006" y="253"/>
                  </a:cubicBezTo>
                  <a:cubicBezTo>
                    <a:pt x="1002" y="248"/>
                    <a:pt x="996" y="245"/>
                    <a:pt x="992" y="241"/>
                  </a:cubicBezTo>
                  <a:cubicBezTo>
                    <a:pt x="985" y="234"/>
                    <a:pt x="976" y="229"/>
                    <a:pt x="969" y="223"/>
                  </a:cubicBezTo>
                  <a:cubicBezTo>
                    <a:pt x="960" y="218"/>
                    <a:pt x="954" y="211"/>
                    <a:pt x="946" y="204"/>
                  </a:cubicBezTo>
                  <a:cubicBezTo>
                    <a:pt x="944" y="202"/>
                    <a:pt x="941" y="200"/>
                    <a:pt x="937" y="198"/>
                  </a:cubicBezTo>
                  <a:cubicBezTo>
                    <a:pt x="929" y="192"/>
                    <a:pt x="920" y="186"/>
                    <a:pt x="913" y="179"/>
                  </a:cubicBezTo>
                  <a:cubicBezTo>
                    <a:pt x="908" y="174"/>
                    <a:pt x="902" y="170"/>
                    <a:pt x="896" y="165"/>
                  </a:cubicBezTo>
                  <a:cubicBezTo>
                    <a:pt x="886" y="161"/>
                    <a:pt x="879" y="154"/>
                    <a:pt x="872" y="147"/>
                  </a:cubicBezTo>
                  <a:cubicBezTo>
                    <a:pt x="865" y="141"/>
                    <a:pt x="858" y="137"/>
                    <a:pt x="851" y="132"/>
                  </a:cubicBezTo>
                  <a:cubicBezTo>
                    <a:pt x="844" y="129"/>
                    <a:pt x="839" y="124"/>
                    <a:pt x="834" y="119"/>
                  </a:cubicBezTo>
                  <a:cubicBezTo>
                    <a:pt x="831" y="116"/>
                    <a:pt x="828" y="113"/>
                    <a:pt x="825" y="110"/>
                  </a:cubicBezTo>
                  <a:cubicBezTo>
                    <a:pt x="822" y="108"/>
                    <a:pt x="819" y="106"/>
                    <a:pt x="817" y="104"/>
                  </a:cubicBezTo>
                  <a:cubicBezTo>
                    <a:pt x="810" y="100"/>
                    <a:pt x="805" y="95"/>
                    <a:pt x="799" y="92"/>
                  </a:cubicBezTo>
                  <a:cubicBezTo>
                    <a:pt x="793" y="86"/>
                    <a:pt x="787" y="82"/>
                    <a:pt x="781" y="77"/>
                  </a:cubicBezTo>
                  <a:cubicBezTo>
                    <a:pt x="779" y="75"/>
                    <a:pt x="776" y="73"/>
                    <a:pt x="773" y="71"/>
                  </a:cubicBezTo>
                  <a:cubicBezTo>
                    <a:pt x="760" y="62"/>
                    <a:pt x="748" y="53"/>
                    <a:pt x="737" y="42"/>
                  </a:cubicBezTo>
                  <a:cubicBezTo>
                    <a:pt x="735" y="40"/>
                    <a:pt x="733" y="39"/>
                    <a:pt x="731" y="37"/>
                  </a:cubicBezTo>
                  <a:cubicBezTo>
                    <a:pt x="721" y="31"/>
                    <a:pt x="712" y="25"/>
                    <a:pt x="703" y="17"/>
                  </a:cubicBezTo>
                  <a:cubicBezTo>
                    <a:pt x="700" y="14"/>
                    <a:pt x="696" y="10"/>
                    <a:pt x="692" y="6"/>
                  </a:cubicBezTo>
                  <a:cubicBezTo>
                    <a:pt x="692" y="5"/>
                    <a:pt x="691" y="5"/>
                    <a:pt x="690" y="4"/>
                  </a:cubicBezTo>
                  <a:cubicBezTo>
                    <a:pt x="685" y="0"/>
                    <a:pt x="677" y="1"/>
                    <a:pt x="673" y="5"/>
                  </a:cubicBezTo>
                  <a:cubicBezTo>
                    <a:pt x="671" y="7"/>
                    <a:pt x="670" y="9"/>
                    <a:pt x="669" y="11"/>
                  </a:cubicBezTo>
                  <a:cubicBezTo>
                    <a:pt x="659" y="27"/>
                    <a:pt x="647" y="42"/>
                    <a:pt x="638" y="58"/>
                  </a:cubicBezTo>
                  <a:cubicBezTo>
                    <a:pt x="638" y="59"/>
                    <a:pt x="637" y="60"/>
                    <a:pt x="637" y="61"/>
                  </a:cubicBezTo>
                  <a:cubicBezTo>
                    <a:pt x="632" y="66"/>
                    <a:pt x="628" y="72"/>
                    <a:pt x="623" y="77"/>
                  </a:cubicBezTo>
                  <a:cubicBezTo>
                    <a:pt x="620" y="81"/>
                    <a:pt x="617" y="84"/>
                    <a:pt x="615" y="89"/>
                  </a:cubicBezTo>
                  <a:cubicBezTo>
                    <a:pt x="609" y="97"/>
                    <a:pt x="604" y="105"/>
                    <a:pt x="597" y="112"/>
                  </a:cubicBezTo>
                  <a:cubicBezTo>
                    <a:pt x="595" y="114"/>
                    <a:pt x="594" y="117"/>
                    <a:pt x="592" y="120"/>
                  </a:cubicBezTo>
                  <a:cubicBezTo>
                    <a:pt x="586" y="128"/>
                    <a:pt x="581" y="137"/>
                    <a:pt x="574" y="146"/>
                  </a:cubicBezTo>
                  <a:cubicBezTo>
                    <a:pt x="568" y="152"/>
                    <a:pt x="562" y="159"/>
                    <a:pt x="558" y="167"/>
                  </a:cubicBezTo>
                  <a:cubicBezTo>
                    <a:pt x="557" y="170"/>
                    <a:pt x="555" y="172"/>
                    <a:pt x="553" y="175"/>
                  </a:cubicBezTo>
                  <a:cubicBezTo>
                    <a:pt x="550" y="178"/>
                    <a:pt x="547" y="182"/>
                    <a:pt x="546" y="187"/>
                  </a:cubicBezTo>
                  <a:cubicBezTo>
                    <a:pt x="545" y="190"/>
                    <a:pt x="543" y="193"/>
                    <a:pt x="541" y="195"/>
                  </a:cubicBezTo>
                  <a:cubicBezTo>
                    <a:pt x="539" y="198"/>
                    <a:pt x="537" y="200"/>
                    <a:pt x="536" y="203"/>
                  </a:cubicBezTo>
                  <a:cubicBezTo>
                    <a:pt x="534" y="205"/>
                    <a:pt x="533" y="208"/>
                    <a:pt x="531" y="210"/>
                  </a:cubicBezTo>
                  <a:cubicBezTo>
                    <a:pt x="527" y="216"/>
                    <a:pt x="524" y="222"/>
                    <a:pt x="519" y="227"/>
                  </a:cubicBezTo>
                  <a:cubicBezTo>
                    <a:pt x="514" y="232"/>
                    <a:pt x="512" y="239"/>
                    <a:pt x="508" y="245"/>
                  </a:cubicBezTo>
                  <a:cubicBezTo>
                    <a:pt x="507" y="246"/>
                    <a:pt x="506" y="248"/>
                    <a:pt x="506" y="249"/>
                  </a:cubicBezTo>
                  <a:cubicBezTo>
                    <a:pt x="502" y="253"/>
                    <a:pt x="499" y="257"/>
                    <a:pt x="495" y="262"/>
                  </a:cubicBezTo>
                  <a:cubicBezTo>
                    <a:pt x="493" y="264"/>
                    <a:pt x="491" y="267"/>
                    <a:pt x="490" y="271"/>
                  </a:cubicBezTo>
                  <a:cubicBezTo>
                    <a:pt x="489" y="275"/>
                    <a:pt x="487" y="278"/>
                    <a:pt x="484" y="281"/>
                  </a:cubicBezTo>
                  <a:cubicBezTo>
                    <a:pt x="481" y="284"/>
                    <a:pt x="479" y="287"/>
                    <a:pt x="477" y="290"/>
                  </a:cubicBezTo>
                  <a:cubicBezTo>
                    <a:pt x="476" y="293"/>
                    <a:pt x="474" y="296"/>
                    <a:pt x="472" y="298"/>
                  </a:cubicBezTo>
                  <a:cubicBezTo>
                    <a:pt x="467" y="305"/>
                    <a:pt x="464" y="313"/>
                    <a:pt x="457" y="319"/>
                  </a:cubicBezTo>
                  <a:cubicBezTo>
                    <a:pt x="457" y="319"/>
                    <a:pt x="456" y="320"/>
                    <a:pt x="456" y="321"/>
                  </a:cubicBezTo>
                  <a:cubicBezTo>
                    <a:pt x="454" y="327"/>
                    <a:pt x="450" y="333"/>
                    <a:pt x="445" y="338"/>
                  </a:cubicBezTo>
                  <a:cubicBezTo>
                    <a:pt x="444" y="338"/>
                    <a:pt x="443" y="340"/>
                    <a:pt x="443" y="341"/>
                  </a:cubicBezTo>
                  <a:cubicBezTo>
                    <a:pt x="438" y="347"/>
                    <a:pt x="433" y="353"/>
                    <a:pt x="429" y="361"/>
                  </a:cubicBezTo>
                  <a:cubicBezTo>
                    <a:pt x="428" y="363"/>
                    <a:pt x="426" y="365"/>
                    <a:pt x="425" y="367"/>
                  </a:cubicBezTo>
                  <a:cubicBezTo>
                    <a:pt x="420" y="374"/>
                    <a:pt x="415" y="380"/>
                    <a:pt x="411" y="387"/>
                  </a:cubicBezTo>
                  <a:cubicBezTo>
                    <a:pt x="408" y="392"/>
                    <a:pt x="405" y="397"/>
                    <a:pt x="400" y="401"/>
                  </a:cubicBezTo>
                  <a:cubicBezTo>
                    <a:pt x="395" y="408"/>
                    <a:pt x="389" y="414"/>
                    <a:pt x="386" y="422"/>
                  </a:cubicBezTo>
                  <a:cubicBezTo>
                    <a:pt x="385" y="424"/>
                    <a:pt x="384" y="426"/>
                    <a:pt x="383" y="428"/>
                  </a:cubicBezTo>
                  <a:cubicBezTo>
                    <a:pt x="377" y="433"/>
                    <a:pt x="373" y="440"/>
                    <a:pt x="368" y="445"/>
                  </a:cubicBezTo>
                  <a:cubicBezTo>
                    <a:pt x="366" y="448"/>
                    <a:pt x="364" y="451"/>
                    <a:pt x="363" y="454"/>
                  </a:cubicBezTo>
                  <a:cubicBezTo>
                    <a:pt x="361" y="457"/>
                    <a:pt x="360" y="460"/>
                    <a:pt x="358" y="462"/>
                  </a:cubicBezTo>
                  <a:cubicBezTo>
                    <a:pt x="351" y="471"/>
                    <a:pt x="344" y="481"/>
                    <a:pt x="338" y="491"/>
                  </a:cubicBezTo>
                  <a:cubicBezTo>
                    <a:pt x="337" y="493"/>
                    <a:pt x="336" y="494"/>
                    <a:pt x="335" y="495"/>
                  </a:cubicBezTo>
                  <a:cubicBezTo>
                    <a:pt x="330" y="499"/>
                    <a:pt x="327" y="504"/>
                    <a:pt x="325" y="510"/>
                  </a:cubicBezTo>
                  <a:cubicBezTo>
                    <a:pt x="323" y="512"/>
                    <a:pt x="321" y="515"/>
                    <a:pt x="320" y="517"/>
                  </a:cubicBezTo>
                  <a:cubicBezTo>
                    <a:pt x="314" y="526"/>
                    <a:pt x="306" y="534"/>
                    <a:pt x="302" y="544"/>
                  </a:cubicBezTo>
                  <a:cubicBezTo>
                    <a:pt x="301" y="546"/>
                    <a:pt x="299" y="548"/>
                    <a:pt x="298" y="550"/>
                  </a:cubicBezTo>
                  <a:cubicBezTo>
                    <a:pt x="291" y="558"/>
                    <a:pt x="284" y="565"/>
                    <a:pt x="280" y="575"/>
                  </a:cubicBezTo>
                  <a:cubicBezTo>
                    <a:pt x="279" y="576"/>
                    <a:pt x="278" y="578"/>
                    <a:pt x="277" y="579"/>
                  </a:cubicBezTo>
                  <a:cubicBezTo>
                    <a:pt x="273" y="585"/>
                    <a:pt x="268" y="590"/>
                    <a:pt x="264" y="596"/>
                  </a:cubicBezTo>
                  <a:cubicBezTo>
                    <a:pt x="262" y="598"/>
                    <a:pt x="260" y="600"/>
                    <a:pt x="260" y="602"/>
                  </a:cubicBezTo>
                  <a:cubicBezTo>
                    <a:pt x="257" y="608"/>
                    <a:pt x="254" y="612"/>
                    <a:pt x="250" y="616"/>
                  </a:cubicBezTo>
                  <a:cubicBezTo>
                    <a:pt x="246" y="621"/>
                    <a:pt x="242" y="626"/>
                    <a:pt x="239" y="631"/>
                  </a:cubicBezTo>
                  <a:cubicBezTo>
                    <a:pt x="235" y="639"/>
                    <a:pt x="230" y="646"/>
                    <a:pt x="225" y="652"/>
                  </a:cubicBezTo>
                  <a:cubicBezTo>
                    <a:pt x="217" y="663"/>
                    <a:pt x="211" y="674"/>
                    <a:pt x="203" y="684"/>
                  </a:cubicBezTo>
                  <a:cubicBezTo>
                    <a:pt x="202" y="685"/>
                    <a:pt x="201" y="686"/>
                    <a:pt x="201" y="687"/>
                  </a:cubicBezTo>
                  <a:cubicBezTo>
                    <a:pt x="194" y="697"/>
                    <a:pt x="188" y="706"/>
                    <a:pt x="180" y="715"/>
                  </a:cubicBezTo>
                  <a:cubicBezTo>
                    <a:pt x="179" y="716"/>
                    <a:pt x="179" y="717"/>
                    <a:pt x="178" y="718"/>
                  </a:cubicBezTo>
                  <a:cubicBezTo>
                    <a:pt x="171" y="728"/>
                    <a:pt x="165" y="739"/>
                    <a:pt x="157" y="748"/>
                  </a:cubicBezTo>
                  <a:cubicBezTo>
                    <a:pt x="155" y="750"/>
                    <a:pt x="154" y="752"/>
                    <a:pt x="153" y="754"/>
                  </a:cubicBezTo>
                  <a:cubicBezTo>
                    <a:pt x="152" y="755"/>
                    <a:pt x="151" y="757"/>
                    <a:pt x="150" y="759"/>
                  </a:cubicBezTo>
                  <a:cubicBezTo>
                    <a:pt x="144" y="766"/>
                    <a:pt x="141" y="774"/>
                    <a:pt x="134" y="780"/>
                  </a:cubicBezTo>
                  <a:cubicBezTo>
                    <a:pt x="132" y="782"/>
                    <a:pt x="131" y="784"/>
                    <a:pt x="130" y="786"/>
                  </a:cubicBezTo>
                  <a:cubicBezTo>
                    <a:pt x="126" y="794"/>
                    <a:pt x="120" y="801"/>
                    <a:pt x="116" y="808"/>
                  </a:cubicBezTo>
                  <a:cubicBezTo>
                    <a:pt x="112" y="813"/>
                    <a:pt x="108" y="818"/>
                    <a:pt x="106" y="824"/>
                  </a:cubicBezTo>
                  <a:cubicBezTo>
                    <a:pt x="105" y="826"/>
                    <a:pt x="103" y="828"/>
                    <a:pt x="102" y="829"/>
                  </a:cubicBezTo>
                  <a:cubicBezTo>
                    <a:pt x="98" y="833"/>
                    <a:pt x="96" y="837"/>
                    <a:pt x="93" y="841"/>
                  </a:cubicBezTo>
                  <a:cubicBezTo>
                    <a:pt x="89" y="847"/>
                    <a:pt x="85" y="854"/>
                    <a:pt x="80" y="860"/>
                  </a:cubicBezTo>
                  <a:cubicBezTo>
                    <a:pt x="73" y="868"/>
                    <a:pt x="66" y="878"/>
                    <a:pt x="61" y="888"/>
                  </a:cubicBezTo>
                  <a:cubicBezTo>
                    <a:pt x="59" y="891"/>
                    <a:pt x="57" y="893"/>
                    <a:pt x="54" y="896"/>
                  </a:cubicBezTo>
                  <a:cubicBezTo>
                    <a:pt x="49" y="904"/>
                    <a:pt x="41" y="911"/>
                    <a:pt x="38" y="920"/>
                  </a:cubicBezTo>
                  <a:cubicBezTo>
                    <a:pt x="37" y="921"/>
                    <a:pt x="36" y="923"/>
                    <a:pt x="35" y="924"/>
                  </a:cubicBezTo>
                  <a:cubicBezTo>
                    <a:pt x="30" y="929"/>
                    <a:pt x="26" y="935"/>
                    <a:pt x="20" y="940"/>
                  </a:cubicBezTo>
                  <a:cubicBezTo>
                    <a:pt x="18" y="942"/>
                    <a:pt x="16" y="945"/>
                    <a:pt x="15" y="948"/>
                  </a:cubicBezTo>
                  <a:cubicBezTo>
                    <a:pt x="13" y="953"/>
                    <a:pt x="10" y="957"/>
                    <a:pt x="7" y="960"/>
                  </a:cubicBezTo>
                  <a:cubicBezTo>
                    <a:pt x="2" y="964"/>
                    <a:pt x="1" y="969"/>
                    <a:pt x="1" y="974"/>
                  </a:cubicBezTo>
                  <a:cubicBezTo>
                    <a:pt x="0" y="979"/>
                    <a:pt x="2" y="983"/>
                    <a:pt x="6" y="986"/>
                  </a:cubicBezTo>
                  <a:cubicBezTo>
                    <a:pt x="8" y="987"/>
                    <a:pt x="10" y="988"/>
                    <a:pt x="12" y="989"/>
                  </a:cubicBezTo>
                  <a:cubicBezTo>
                    <a:pt x="19" y="994"/>
                    <a:pt x="26" y="998"/>
                    <a:pt x="33" y="1004"/>
                  </a:cubicBezTo>
                  <a:cubicBezTo>
                    <a:pt x="36" y="1007"/>
                    <a:pt x="39" y="1010"/>
                    <a:pt x="43" y="1011"/>
                  </a:cubicBezTo>
                  <a:cubicBezTo>
                    <a:pt x="44" y="1012"/>
                    <a:pt x="46" y="1013"/>
                    <a:pt x="47" y="1014"/>
                  </a:cubicBezTo>
                  <a:cubicBezTo>
                    <a:pt x="51" y="1018"/>
                    <a:pt x="56" y="1019"/>
                    <a:pt x="60" y="1023"/>
                  </a:cubicBezTo>
                  <a:cubicBezTo>
                    <a:pt x="64" y="1026"/>
                    <a:pt x="67" y="1030"/>
                    <a:pt x="71" y="1033"/>
                  </a:cubicBezTo>
                  <a:cubicBezTo>
                    <a:pt x="73" y="1036"/>
                    <a:pt x="76" y="1038"/>
                    <a:pt x="78" y="1040"/>
                  </a:cubicBezTo>
                  <a:cubicBezTo>
                    <a:pt x="80" y="1042"/>
                    <a:pt x="82" y="1044"/>
                    <a:pt x="84" y="1045"/>
                  </a:cubicBezTo>
                  <a:cubicBezTo>
                    <a:pt x="90" y="1047"/>
                    <a:pt x="94" y="1050"/>
                    <a:pt x="98" y="1054"/>
                  </a:cubicBezTo>
                  <a:cubicBezTo>
                    <a:pt x="102" y="1057"/>
                    <a:pt x="106" y="1060"/>
                    <a:pt x="110" y="1064"/>
                  </a:cubicBezTo>
                  <a:cubicBezTo>
                    <a:pt x="115" y="1068"/>
                    <a:pt x="120" y="1072"/>
                    <a:pt x="126" y="1076"/>
                  </a:cubicBezTo>
                  <a:cubicBezTo>
                    <a:pt x="127" y="1078"/>
                    <a:pt x="129" y="1078"/>
                    <a:pt x="130" y="1079"/>
                  </a:cubicBezTo>
                  <a:cubicBezTo>
                    <a:pt x="136" y="1080"/>
                    <a:pt x="141" y="1083"/>
                    <a:pt x="146" y="1086"/>
                  </a:cubicBezTo>
                  <a:cubicBezTo>
                    <a:pt x="153" y="1091"/>
                    <a:pt x="161" y="1094"/>
                    <a:pt x="166" y="1100"/>
                  </a:cubicBezTo>
                  <a:cubicBezTo>
                    <a:pt x="167" y="1101"/>
                    <a:pt x="169" y="1102"/>
                    <a:pt x="171" y="1103"/>
                  </a:cubicBezTo>
                  <a:cubicBezTo>
                    <a:pt x="172" y="1104"/>
                    <a:pt x="174" y="1105"/>
                    <a:pt x="176" y="1107"/>
                  </a:cubicBezTo>
                  <a:cubicBezTo>
                    <a:pt x="179" y="1110"/>
                    <a:pt x="182" y="1112"/>
                    <a:pt x="186" y="1113"/>
                  </a:cubicBezTo>
                  <a:cubicBezTo>
                    <a:pt x="190" y="1115"/>
                    <a:pt x="193" y="1117"/>
                    <a:pt x="196" y="1120"/>
                  </a:cubicBezTo>
                  <a:cubicBezTo>
                    <a:pt x="198" y="1121"/>
                    <a:pt x="199" y="1123"/>
                    <a:pt x="201" y="1123"/>
                  </a:cubicBezTo>
                  <a:cubicBezTo>
                    <a:pt x="209" y="1127"/>
                    <a:pt x="215" y="1133"/>
                    <a:pt x="223" y="1137"/>
                  </a:cubicBezTo>
                  <a:cubicBezTo>
                    <a:pt x="227" y="1139"/>
                    <a:pt x="230" y="1143"/>
                    <a:pt x="234" y="1146"/>
                  </a:cubicBezTo>
                  <a:cubicBezTo>
                    <a:pt x="238" y="1148"/>
                    <a:pt x="243" y="1150"/>
                    <a:pt x="247" y="1153"/>
                  </a:cubicBezTo>
                  <a:cubicBezTo>
                    <a:pt x="252" y="1158"/>
                    <a:pt x="258" y="1161"/>
                    <a:pt x="263" y="1166"/>
                  </a:cubicBezTo>
                  <a:cubicBezTo>
                    <a:pt x="264" y="1168"/>
                    <a:pt x="265" y="1168"/>
                    <a:pt x="267" y="1169"/>
                  </a:cubicBezTo>
                  <a:cubicBezTo>
                    <a:pt x="273" y="1174"/>
                    <a:pt x="280" y="1178"/>
                    <a:pt x="287" y="1183"/>
                  </a:cubicBezTo>
                  <a:cubicBezTo>
                    <a:pt x="289" y="1184"/>
                    <a:pt x="290" y="1185"/>
                    <a:pt x="292" y="1187"/>
                  </a:cubicBezTo>
                  <a:cubicBezTo>
                    <a:pt x="296" y="1191"/>
                    <a:pt x="300" y="1194"/>
                    <a:pt x="305" y="1197"/>
                  </a:cubicBezTo>
                  <a:cubicBezTo>
                    <a:pt x="310" y="1200"/>
                    <a:pt x="314" y="1203"/>
                    <a:pt x="318" y="1207"/>
                  </a:cubicBezTo>
                  <a:cubicBezTo>
                    <a:pt x="321" y="1209"/>
                    <a:pt x="323" y="1211"/>
                    <a:pt x="325" y="1212"/>
                  </a:cubicBezTo>
                  <a:cubicBezTo>
                    <a:pt x="328" y="1214"/>
                    <a:pt x="330" y="1216"/>
                    <a:pt x="333" y="1217"/>
                  </a:cubicBezTo>
                  <a:cubicBezTo>
                    <a:pt x="336" y="1219"/>
                    <a:pt x="339" y="1221"/>
                    <a:pt x="342" y="1224"/>
                  </a:cubicBezTo>
                  <a:cubicBezTo>
                    <a:pt x="345" y="1226"/>
                    <a:pt x="347" y="1228"/>
                    <a:pt x="350" y="1230"/>
                  </a:cubicBezTo>
                  <a:cubicBezTo>
                    <a:pt x="354" y="1232"/>
                    <a:pt x="357" y="1236"/>
                    <a:pt x="360" y="1238"/>
                  </a:cubicBezTo>
                  <a:cubicBezTo>
                    <a:pt x="363" y="1241"/>
                    <a:pt x="367" y="1243"/>
                    <a:pt x="371" y="1245"/>
                  </a:cubicBezTo>
                  <a:cubicBezTo>
                    <a:pt x="371" y="1245"/>
                    <a:pt x="372" y="1246"/>
                    <a:pt x="373" y="1247"/>
                  </a:cubicBezTo>
                  <a:cubicBezTo>
                    <a:pt x="375" y="1249"/>
                    <a:pt x="378" y="1251"/>
                    <a:pt x="381" y="1252"/>
                  </a:cubicBezTo>
                  <a:cubicBezTo>
                    <a:pt x="383" y="1253"/>
                    <a:pt x="385" y="1255"/>
                    <a:pt x="386" y="1256"/>
                  </a:cubicBezTo>
                  <a:cubicBezTo>
                    <a:pt x="391" y="1260"/>
                    <a:pt x="395" y="1264"/>
                    <a:pt x="401" y="1266"/>
                  </a:cubicBezTo>
                  <a:cubicBezTo>
                    <a:pt x="402" y="1266"/>
                    <a:pt x="403" y="1267"/>
                    <a:pt x="404" y="1268"/>
                  </a:cubicBezTo>
                  <a:cubicBezTo>
                    <a:pt x="409" y="1273"/>
                    <a:pt x="416" y="1275"/>
                    <a:pt x="420" y="1280"/>
                  </a:cubicBezTo>
                  <a:cubicBezTo>
                    <a:pt x="425" y="1286"/>
                    <a:pt x="431" y="1288"/>
                    <a:pt x="437" y="1291"/>
                  </a:cubicBezTo>
                  <a:cubicBezTo>
                    <a:pt x="438" y="1292"/>
                    <a:pt x="439" y="1292"/>
                    <a:pt x="439" y="1293"/>
                  </a:cubicBezTo>
                  <a:cubicBezTo>
                    <a:pt x="445" y="1298"/>
                    <a:pt x="453" y="1301"/>
                    <a:pt x="457" y="1307"/>
                  </a:cubicBezTo>
                  <a:cubicBezTo>
                    <a:pt x="458" y="1308"/>
                    <a:pt x="460" y="1309"/>
                    <a:pt x="462" y="1310"/>
                  </a:cubicBezTo>
                  <a:cubicBezTo>
                    <a:pt x="466" y="1312"/>
                    <a:pt x="470" y="1315"/>
                    <a:pt x="473" y="1317"/>
                  </a:cubicBezTo>
                  <a:cubicBezTo>
                    <a:pt x="480" y="1322"/>
                    <a:pt x="487" y="1325"/>
                    <a:pt x="493" y="1331"/>
                  </a:cubicBezTo>
                  <a:cubicBezTo>
                    <a:pt x="494" y="1332"/>
                    <a:pt x="495" y="1333"/>
                    <a:pt x="496" y="1333"/>
                  </a:cubicBezTo>
                  <a:cubicBezTo>
                    <a:pt x="504" y="1337"/>
                    <a:pt x="510" y="1343"/>
                    <a:pt x="517" y="1347"/>
                  </a:cubicBezTo>
                  <a:cubicBezTo>
                    <a:pt x="523" y="1355"/>
                    <a:pt x="532" y="1358"/>
                    <a:pt x="539" y="1364"/>
                  </a:cubicBezTo>
                  <a:cubicBezTo>
                    <a:pt x="540" y="1364"/>
                    <a:pt x="540" y="1365"/>
                    <a:pt x="541" y="1365"/>
                  </a:cubicBezTo>
                  <a:cubicBezTo>
                    <a:pt x="543" y="1366"/>
                    <a:pt x="544" y="1366"/>
                    <a:pt x="546" y="1366"/>
                  </a:cubicBezTo>
                  <a:cubicBezTo>
                    <a:pt x="547" y="1366"/>
                    <a:pt x="548" y="1367"/>
                    <a:pt x="548" y="1367"/>
                  </a:cubicBezTo>
                  <a:cubicBezTo>
                    <a:pt x="551" y="1367"/>
                    <a:pt x="553" y="1366"/>
                    <a:pt x="555" y="1366"/>
                  </a:cubicBezTo>
                  <a:cubicBezTo>
                    <a:pt x="555" y="1365"/>
                    <a:pt x="556" y="1365"/>
                    <a:pt x="557" y="1365"/>
                  </a:cubicBezTo>
                  <a:cubicBezTo>
                    <a:pt x="558" y="1364"/>
                    <a:pt x="558" y="1364"/>
                    <a:pt x="559" y="1363"/>
                  </a:cubicBezTo>
                  <a:cubicBezTo>
                    <a:pt x="563" y="1361"/>
                    <a:pt x="567" y="1358"/>
                    <a:pt x="569" y="1354"/>
                  </a:cubicBezTo>
                  <a:cubicBezTo>
                    <a:pt x="573" y="1347"/>
                    <a:pt x="578" y="1342"/>
                    <a:pt x="582" y="1336"/>
                  </a:cubicBezTo>
                  <a:cubicBezTo>
                    <a:pt x="587" y="1331"/>
                    <a:pt x="591" y="1325"/>
                    <a:pt x="594" y="1320"/>
                  </a:cubicBezTo>
                  <a:cubicBezTo>
                    <a:pt x="598" y="1314"/>
                    <a:pt x="601" y="1309"/>
                    <a:pt x="605" y="1304"/>
                  </a:cubicBezTo>
                  <a:cubicBezTo>
                    <a:pt x="611" y="1296"/>
                    <a:pt x="617" y="1290"/>
                    <a:pt x="621" y="1281"/>
                  </a:cubicBezTo>
                  <a:cubicBezTo>
                    <a:pt x="622" y="1279"/>
                    <a:pt x="623" y="1277"/>
                    <a:pt x="625" y="1275"/>
                  </a:cubicBezTo>
                  <a:cubicBezTo>
                    <a:pt x="626" y="1273"/>
                    <a:pt x="629" y="1271"/>
                    <a:pt x="630" y="1268"/>
                  </a:cubicBezTo>
                  <a:cubicBezTo>
                    <a:pt x="635" y="1261"/>
                    <a:pt x="641" y="1255"/>
                    <a:pt x="644" y="1247"/>
                  </a:cubicBezTo>
                  <a:cubicBezTo>
                    <a:pt x="645" y="1246"/>
                    <a:pt x="646" y="1244"/>
                    <a:pt x="647" y="1243"/>
                  </a:cubicBezTo>
                  <a:cubicBezTo>
                    <a:pt x="654" y="1233"/>
                    <a:pt x="662" y="1224"/>
                    <a:pt x="668" y="1214"/>
                  </a:cubicBezTo>
                  <a:cubicBezTo>
                    <a:pt x="669" y="1213"/>
                    <a:pt x="670" y="1212"/>
                    <a:pt x="671" y="1211"/>
                  </a:cubicBezTo>
                  <a:cubicBezTo>
                    <a:pt x="678" y="1202"/>
                    <a:pt x="685" y="1193"/>
                    <a:pt x="691" y="1183"/>
                  </a:cubicBezTo>
                  <a:cubicBezTo>
                    <a:pt x="693" y="1181"/>
                    <a:pt x="695" y="1178"/>
                    <a:pt x="696" y="1176"/>
                  </a:cubicBezTo>
                  <a:cubicBezTo>
                    <a:pt x="703" y="1169"/>
                    <a:pt x="709" y="1161"/>
                    <a:pt x="714" y="1153"/>
                  </a:cubicBezTo>
                  <a:cubicBezTo>
                    <a:pt x="718" y="1148"/>
                    <a:pt x="721" y="1143"/>
                    <a:pt x="725" y="1139"/>
                  </a:cubicBezTo>
                  <a:cubicBezTo>
                    <a:pt x="733" y="1129"/>
                    <a:pt x="741" y="1119"/>
                    <a:pt x="748" y="1108"/>
                  </a:cubicBezTo>
                  <a:cubicBezTo>
                    <a:pt x="749" y="1105"/>
                    <a:pt x="751" y="1103"/>
                    <a:pt x="752" y="1102"/>
                  </a:cubicBezTo>
                  <a:cubicBezTo>
                    <a:pt x="759" y="1093"/>
                    <a:pt x="766" y="1084"/>
                    <a:pt x="772" y="1075"/>
                  </a:cubicBezTo>
                  <a:cubicBezTo>
                    <a:pt x="773" y="1073"/>
                    <a:pt x="774" y="1072"/>
                    <a:pt x="775" y="1071"/>
                  </a:cubicBezTo>
                  <a:cubicBezTo>
                    <a:pt x="779" y="1065"/>
                    <a:pt x="783" y="1060"/>
                    <a:pt x="786" y="1055"/>
                  </a:cubicBezTo>
                  <a:cubicBezTo>
                    <a:pt x="790" y="1050"/>
                    <a:pt x="794" y="1044"/>
                    <a:pt x="798" y="1038"/>
                  </a:cubicBezTo>
                  <a:cubicBezTo>
                    <a:pt x="801" y="1034"/>
                    <a:pt x="804" y="1030"/>
                    <a:pt x="808" y="1025"/>
                  </a:cubicBezTo>
                  <a:cubicBezTo>
                    <a:pt x="812" y="1018"/>
                    <a:pt x="816" y="1011"/>
                    <a:pt x="822" y="1005"/>
                  </a:cubicBezTo>
                  <a:cubicBezTo>
                    <a:pt x="825" y="1002"/>
                    <a:pt x="827" y="999"/>
                    <a:pt x="829" y="995"/>
                  </a:cubicBezTo>
                  <a:cubicBezTo>
                    <a:pt x="835" y="986"/>
                    <a:pt x="840" y="977"/>
                    <a:pt x="847" y="969"/>
                  </a:cubicBezTo>
                  <a:cubicBezTo>
                    <a:pt x="853" y="962"/>
                    <a:pt x="859" y="955"/>
                    <a:pt x="863" y="947"/>
                  </a:cubicBezTo>
                  <a:cubicBezTo>
                    <a:pt x="863" y="944"/>
                    <a:pt x="865" y="943"/>
                    <a:pt x="867" y="941"/>
                  </a:cubicBezTo>
                  <a:cubicBezTo>
                    <a:pt x="869" y="938"/>
                    <a:pt x="871" y="936"/>
                    <a:pt x="873" y="934"/>
                  </a:cubicBezTo>
                  <a:cubicBezTo>
                    <a:pt x="881" y="923"/>
                    <a:pt x="886" y="911"/>
                    <a:pt x="896" y="902"/>
                  </a:cubicBezTo>
                  <a:cubicBezTo>
                    <a:pt x="896" y="901"/>
                    <a:pt x="897" y="900"/>
                    <a:pt x="897" y="899"/>
                  </a:cubicBezTo>
                  <a:cubicBezTo>
                    <a:pt x="901" y="892"/>
                    <a:pt x="908" y="886"/>
                    <a:pt x="911" y="878"/>
                  </a:cubicBezTo>
                  <a:cubicBezTo>
                    <a:pt x="911" y="877"/>
                    <a:pt x="912" y="876"/>
                    <a:pt x="913" y="875"/>
                  </a:cubicBezTo>
                  <a:cubicBezTo>
                    <a:pt x="917" y="872"/>
                    <a:pt x="920" y="867"/>
                    <a:pt x="923" y="863"/>
                  </a:cubicBezTo>
                  <a:cubicBezTo>
                    <a:pt x="929" y="855"/>
                    <a:pt x="934" y="846"/>
                    <a:pt x="941" y="839"/>
                  </a:cubicBezTo>
                  <a:cubicBezTo>
                    <a:pt x="942" y="837"/>
                    <a:pt x="943" y="836"/>
                    <a:pt x="944" y="834"/>
                  </a:cubicBezTo>
                  <a:cubicBezTo>
                    <a:pt x="951" y="825"/>
                    <a:pt x="956" y="814"/>
                    <a:pt x="965" y="805"/>
                  </a:cubicBezTo>
                  <a:cubicBezTo>
                    <a:pt x="965" y="805"/>
                    <a:pt x="965" y="805"/>
                    <a:pt x="966" y="804"/>
                  </a:cubicBezTo>
                  <a:cubicBezTo>
                    <a:pt x="973" y="794"/>
                    <a:pt x="979" y="783"/>
                    <a:pt x="987" y="773"/>
                  </a:cubicBezTo>
                  <a:cubicBezTo>
                    <a:pt x="992" y="767"/>
                    <a:pt x="996" y="761"/>
                    <a:pt x="1000" y="755"/>
                  </a:cubicBezTo>
                  <a:cubicBezTo>
                    <a:pt x="1002" y="751"/>
                    <a:pt x="1004" y="748"/>
                    <a:pt x="1007" y="745"/>
                  </a:cubicBezTo>
                  <a:cubicBezTo>
                    <a:pt x="1010" y="743"/>
                    <a:pt x="1012" y="740"/>
                    <a:pt x="1014" y="737"/>
                  </a:cubicBezTo>
                  <a:cubicBezTo>
                    <a:pt x="1020" y="728"/>
                    <a:pt x="1026" y="717"/>
                    <a:pt x="1034" y="709"/>
                  </a:cubicBezTo>
                  <a:cubicBezTo>
                    <a:pt x="1034" y="709"/>
                    <a:pt x="1034" y="709"/>
                    <a:pt x="1035" y="708"/>
                  </a:cubicBezTo>
                  <a:cubicBezTo>
                    <a:pt x="1043" y="697"/>
                    <a:pt x="1049" y="685"/>
                    <a:pt x="1058" y="675"/>
                  </a:cubicBezTo>
                  <a:cubicBezTo>
                    <a:pt x="1059" y="674"/>
                    <a:pt x="1060" y="673"/>
                    <a:pt x="1060" y="672"/>
                  </a:cubicBezTo>
                  <a:cubicBezTo>
                    <a:pt x="1067" y="661"/>
                    <a:pt x="1074" y="650"/>
                    <a:pt x="1083" y="641"/>
                  </a:cubicBezTo>
                  <a:cubicBezTo>
                    <a:pt x="1083" y="640"/>
                    <a:pt x="1083" y="640"/>
                    <a:pt x="1084" y="640"/>
                  </a:cubicBezTo>
                  <a:cubicBezTo>
                    <a:pt x="1088" y="635"/>
                    <a:pt x="1092" y="630"/>
                    <a:pt x="1094" y="624"/>
                  </a:cubicBezTo>
                  <a:cubicBezTo>
                    <a:pt x="1095" y="622"/>
                    <a:pt x="1096" y="620"/>
                    <a:pt x="1098" y="619"/>
                  </a:cubicBezTo>
                  <a:cubicBezTo>
                    <a:pt x="1103" y="612"/>
                    <a:pt x="1108" y="605"/>
                    <a:pt x="1114" y="599"/>
                  </a:cubicBezTo>
                  <a:cubicBezTo>
                    <a:pt x="1115" y="597"/>
                    <a:pt x="1116" y="596"/>
                    <a:pt x="1116" y="594"/>
                  </a:cubicBezTo>
                  <a:cubicBezTo>
                    <a:pt x="1118" y="589"/>
                    <a:pt x="1121" y="585"/>
                    <a:pt x="1124" y="581"/>
                  </a:cubicBezTo>
                  <a:cubicBezTo>
                    <a:pt x="1128" y="577"/>
                    <a:pt x="1132" y="572"/>
                    <a:pt x="1136" y="566"/>
                  </a:cubicBezTo>
                  <a:cubicBezTo>
                    <a:pt x="1138" y="564"/>
                    <a:pt x="1139" y="561"/>
                    <a:pt x="1140" y="559"/>
                  </a:cubicBezTo>
                  <a:cubicBezTo>
                    <a:pt x="1142" y="555"/>
                    <a:pt x="1143" y="553"/>
                    <a:pt x="1146" y="550"/>
                  </a:cubicBezTo>
                  <a:cubicBezTo>
                    <a:pt x="1153" y="543"/>
                    <a:pt x="1160" y="535"/>
                    <a:pt x="1165" y="526"/>
                  </a:cubicBezTo>
                  <a:cubicBezTo>
                    <a:pt x="1166" y="524"/>
                    <a:pt x="1167" y="522"/>
                    <a:pt x="1169" y="520"/>
                  </a:cubicBezTo>
                  <a:cubicBezTo>
                    <a:pt x="1176" y="512"/>
                    <a:pt x="1183" y="504"/>
                    <a:pt x="1187" y="495"/>
                  </a:cubicBezTo>
                  <a:cubicBezTo>
                    <a:pt x="1187" y="494"/>
                    <a:pt x="1188" y="492"/>
                    <a:pt x="1189" y="492"/>
                  </a:cubicBezTo>
                  <a:cubicBezTo>
                    <a:pt x="1194" y="486"/>
                    <a:pt x="1198" y="479"/>
                    <a:pt x="1203" y="473"/>
                  </a:cubicBezTo>
                  <a:cubicBezTo>
                    <a:pt x="1206" y="470"/>
                    <a:pt x="1208" y="466"/>
                    <a:pt x="1210" y="462"/>
                  </a:cubicBezTo>
                  <a:cubicBezTo>
                    <a:pt x="1211" y="459"/>
                    <a:pt x="1213" y="456"/>
                    <a:pt x="1215" y="454"/>
                  </a:cubicBezTo>
                  <a:cubicBezTo>
                    <a:pt x="1219" y="449"/>
                    <a:pt x="1223" y="444"/>
                    <a:pt x="1227" y="439"/>
                  </a:cubicBezTo>
                  <a:cubicBezTo>
                    <a:pt x="1228" y="438"/>
                    <a:pt x="1229" y="437"/>
                    <a:pt x="1230" y="435"/>
                  </a:cubicBezTo>
                  <a:cubicBezTo>
                    <a:pt x="1233" y="429"/>
                    <a:pt x="1232" y="422"/>
                    <a:pt x="1227" y="418"/>
                  </a:cubicBezTo>
                  <a:close/>
                  <a:moveTo>
                    <a:pt x="1206" y="436"/>
                  </a:moveTo>
                  <a:cubicBezTo>
                    <a:pt x="1206" y="438"/>
                    <a:pt x="1205" y="440"/>
                    <a:pt x="1203" y="441"/>
                  </a:cubicBezTo>
                  <a:cubicBezTo>
                    <a:pt x="1195" y="446"/>
                    <a:pt x="1190" y="455"/>
                    <a:pt x="1185" y="463"/>
                  </a:cubicBezTo>
                  <a:cubicBezTo>
                    <a:pt x="1182" y="468"/>
                    <a:pt x="1179" y="472"/>
                    <a:pt x="1175" y="477"/>
                  </a:cubicBezTo>
                  <a:cubicBezTo>
                    <a:pt x="1174" y="479"/>
                    <a:pt x="1172" y="482"/>
                    <a:pt x="1170" y="484"/>
                  </a:cubicBezTo>
                  <a:cubicBezTo>
                    <a:pt x="1167" y="489"/>
                    <a:pt x="1163" y="494"/>
                    <a:pt x="1160" y="499"/>
                  </a:cubicBezTo>
                  <a:cubicBezTo>
                    <a:pt x="1158" y="504"/>
                    <a:pt x="1154" y="509"/>
                    <a:pt x="1151" y="514"/>
                  </a:cubicBezTo>
                  <a:cubicBezTo>
                    <a:pt x="1148" y="518"/>
                    <a:pt x="1145" y="521"/>
                    <a:pt x="1142" y="525"/>
                  </a:cubicBezTo>
                  <a:cubicBezTo>
                    <a:pt x="1134" y="534"/>
                    <a:pt x="1126" y="543"/>
                    <a:pt x="1119" y="554"/>
                  </a:cubicBezTo>
                  <a:cubicBezTo>
                    <a:pt x="1117" y="556"/>
                    <a:pt x="1116" y="558"/>
                    <a:pt x="1115" y="560"/>
                  </a:cubicBezTo>
                  <a:cubicBezTo>
                    <a:pt x="1114" y="562"/>
                    <a:pt x="1114" y="564"/>
                    <a:pt x="1112" y="565"/>
                  </a:cubicBezTo>
                  <a:cubicBezTo>
                    <a:pt x="1107" y="572"/>
                    <a:pt x="1102" y="579"/>
                    <a:pt x="1097" y="587"/>
                  </a:cubicBezTo>
                  <a:cubicBezTo>
                    <a:pt x="1092" y="596"/>
                    <a:pt x="1085" y="604"/>
                    <a:pt x="1080" y="613"/>
                  </a:cubicBezTo>
                  <a:cubicBezTo>
                    <a:pt x="1077" y="617"/>
                    <a:pt x="1074" y="621"/>
                    <a:pt x="1071" y="625"/>
                  </a:cubicBezTo>
                  <a:cubicBezTo>
                    <a:pt x="1070" y="626"/>
                    <a:pt x="1068" y="628"/>
                    <a:pt x="1067" y="630"/>
                  </a:cubicBezTo>
                  <a:cubicBezTo>
                    <a:pt x="1063" y="637"/>
                    <a:pt x="1058" y="644"/>
                    <a:pt x="1053" y="651"/>
                  </a:cubicBezTo>
                  <a:cubicBezTo>
                    <a:pt x="1053" y="652"/>
                    <a:pt x="1052" y="653"/>
                    <a:pt x="1052" y="653"/>
                  </a:cubicBezTo>
                  <a:cubicBezTo>
                    <a:pt x="1046" y="658"/>
                    <a:pt x="1043" y="665"/>
                    <a:pt x="1038" y="672"/>
                  </a:cubicBezTo>
                  <a:cubicBezTo>
                    <a:pt x="1034" y="678"/>
                    <a:pt x="1030" y="685"/>
                    <a:pt x="1025" y="690"/>
                  </a:cubicBezTo>
                  <a:cubicBezTo>
                    <a:pt x="1024" y="692"/>
                    <a:pt x="1023" y="693"/>
                    <a:pt x="1022" y="694"/>
                  </a:cubicBezTo>
                  <a:cubicBezTo>
                    <a:pt x="1018" y="701"/>
                    <a:pt x="1014" y="707"/>
                    <a:pt x="1009" y="714"/>
                  </a:cubicBezTo>
                  <a:cubicBezTo>
                    <a:pt x="1008" y="715"/>
                    <a:pt x="1007" y="717"/>
                    <a:pt x="1005" y="719"/>
                  </a:cubicBezTo>
                  <a:cubicBezTo>
                    <a:pt x="997" y="726"/>
                    <a:pt x="992" y="735"/>
                    <a:pt x="987" y="744"/>
                  </a:cubicBezTo>
                  <a:cubicBezTo>
                    <a:pt x="985" y="747"/>
                    <a:pt x="983" y="749"/>
                    <a:pt x="981" y="751"/>
                  </a:cubicBezTo>
                  <a:cubicBezTo>
                    <a:pt x="974" y="760"/>
                    <a:pt x="967" y="768"/>
                    <a:pt x="962" y="778"/>
                  </a:cubicBezTo>
                  <a:cubicBezTo>
                    <a:pt x="961" y="780"/>
                    <a:pt x="960" y="782"/>
                    <a:pt x="958" y="783"/>
                  </a:cubicBezTo>
                  <a:cubicBezTo>
                    <a:pt x="955" y="786"/>
                    <a:pt x="952" y="790"/>
                    <a:pt x="950" y="794"/>
                  </a:cubicBezTo>
                  <a:cubicBezTo>
                    <a:pt x="946" y="799"/>
                    <a:pt x="943" y="804"/>
                    <a:pt x="940" y="809"/>
                  </a:cubicBezTo>
                  <a:cubicBezTo>
                    <a:pt x="938" y="812"/>
                    <a:pt x="936" y="814"/>
                    <a:pt x="934" y="816"/>
                  </a:cubicBezTo>
                  <a:cubicBezTo>
                    <a:pt x="928" y="824"/>
                    <a:pt x="921" y="832"/>
                    <a:pt x="916" y="841"/>
                  </a:cubicBezTo>
                  <a:cubicBezTo>
                    <a:pt x="911" y="848"/>
                    <a:pt x="905" y="855"/>
                    <a:pt x="900" y="862"/>
                  </a:cubicBezTo>
                  <a:cubicBezTo>
                    <a:pt x="899" y="864"/>
                    <a:pt x="897" y="866"/>
                    <a:pt x="896" y="868"/>
                  </a:cubicBezTo>
                  <a:cubicBezTo>
                    <a:pt x="894" y="875"/>
                    <a:pt x="889" y="881"/>
                    <a:pt x="885" y="887"/>
                  </a:cubicBezTo>
                  <a:cubicBezTo>
                    <a:pt x="881" y="893"/>
                    <a:pt x="877" y="899"/>
                    <a:pt x="873" y="904"/>
                  </a:cubicBezTo>
                  <a:cubicBezTo>
                    <a:pt x="866" y="913"/>
                    <a:pt x="859" y="921"/>
                    <a:pt x="851" y="929"/>
                  </a:cubicBezTo>
                  <a:cubicBezTo>
                    <a:pt x="850" y="930"/>
                    <a:pt x="849" y="932"/>
                    <a:pt x="848" y="933"/>
                  </a:cubicBezTo>
                  <a:cubicBezTo>
                    <a:pt x="845" y="941"/>
                    <a:pt x="839" y="946"/>
                    <a:pt x="836" y="954"/>
                  </a:cubicBezTo>
                  <a:cubicBezTo>
                    <a:pt x="835" y="956"/>
                    <a:pt x="833" y="958"/>
                    <a:pt x="832" y="960"/>
                  </a:cubicBezTo>
                  <a:cubicBezTo>
                    <a:pt x="829" y="964"/>
                    <a:pt x="826" y="968"/>
                    <a:pt x="823" y="972"/>
                  </a:cubicBezTo>
                  <a:cubicBezTo>
                    <a:pt x="822" y="973"/>
                    <a:pt x="822" y="975"/>
                    <a:pt x="820" y="976"/>
                  </a:cubicBezTo>
                  <a:cubicBezTo>
                    <a:pt x="814" y="982"/>
                    <a:pt x="809" y="991"/>
                    <a:pt x="804" y="999"/>
                  </a:cubicBezTo>
                  <a:cubicBezTo>
                    <a:pt x="801" y="1004"/>
                    <a:pt x="797" y="1009"/>
                    <a:pt x="793" y="1013"/>
                  </a:cubicBezTo>
                  <a:cubicBezTo>
                    <a:pt x="779" y="1027"/>
                    <a:pt x="767" y="1043"/>
                    <a:pt x="755" y="1059"/>
                  </a:cubicBezTo>
                  <a:cubicBezTo>
                    <a:pt x="741" y="1078"/>
                    <a:pt x="727" y="1097"/>
                    <a:pt x="714" y="1116"/>
                  </a:cubicBezTo>
                  <a:cubicBezTo>
                    <a:pt x="704" y="1131"/>
                    <a:pt x="692" y="1145"/>
                    <a:pt x="683" y="1160"/>
                  </a:cubicBezTo>
                  <a:cubicBezTo>
                    <a:pt x="680" y="1165"/>
                    <a:pt x="676" y="1170"/>
                    <a:pt x="673" y="1175"/>
                  </a:cubicBezTo>
                  <a:cubicBezTo>
                    <a:pt x="664" y="1187"/>
                    <a:pt x="655" y="1199"/>
                    <a:pt x="647" y="1211"/>
                  </a:cubicBezTo>
                  <a:cubicBezTo>
                    <a:pt x="637" y="1226"/>
                    <a:pt x="626" y="1241"/>
                    <a:pt x="617" y="1256"/>
                  </a:cubicBezTo>
                  <a:cubicBezTo>
                    <a:pt x="615" y="1258"/>
                    <a:pt x="612" y="1261"/>
                    <a:pt x="610" y="1264"/>
                  </a:cubicBezTo>
                  <a:cubicBezTo>
                    <a:pt x="600" y="1275"/>
                    <a:pt x="592" y="1287"/>
                    <a:pt x="583" y="1299"/>
                  </a:cubicBezTo>
                  <a:cubicBezTo>
                    <a:pt x="582" y="1302"/>
                    <a:pt x="580" y="1304"/>
                    <a:pt x="578" y="1307"/>
                  </a:cubicBezTo>
                  <a:cubicBezTo>
                    <a:pt x="574" y="1312"/>
                    <a:pt x="570" y="1317"/>
                    <a:pt x="567" y="1322"/>
                  </a:cubicBezTo>
                  <a:cubicBezTo>
                    <a:pt x="564" y="1327"/>
                    <a:pt x="560" y="1332"/>
                    <a:pt x="556" y="1336"/>
                  </a:cubicBezTo>
                  <a:cubicBezTo>
                    <a:pt x="554" y="1339"/>
                    <a:pt x="552" y="1340"/>
                    <a:pt x="549" y="1342"/>
                  </a:cubicBezTo>
                  <a:cubicBezTo>
                    <a:pt x="545" y="1345"/>
                    <a:pt x="541" y="1345"/>
                    <a:pt x="537" y="1342"/>
                  </a:cubicBezTo>
                  <a:cubicBezTo>
                    <a:pt x="536" y="1342"/>
                    <a:pt x="534" y="1341"/>
                    <a:pt x="533" y="1340"/>
                  </a:cubicBezTo>
                  <a:cubicBezTo>
                    <a:pt x="526" y="1334"/>
                    <a:pt x="518" y="1331"/>
                    <a:pt x="513" y="1324"/>
                  </a:cubicBezTo>
                  <a:cubicBezTo>
                    <a:pt x="511" y="1323"/>
                    <a:pt x="510" y="1321"/>
                    <a:pt x="508" y="1320"/>
                  </a:cubicBezTo>
                  <a:cubicBezTo>
                    <a:pt x="500" y="1317"/>
                    <a:pt x="495" y="1311"/>
                    <a:pt x="487" y="1307"/>
                  </a:cubicBezTo>
                  <a:cubicBezTo>
                    <a:pt x="487" y="1307"/>
                    <a:pt x="486" y="1306"/>
                    <a:pt x="485" y="1306"/>
                  </a:cubicBezTo>
                  <a:cubicBezTo>
                    <a:pt x="479" y="1300"/>
                    <a:pt x="473" y="1294"/>
                    <a:pt x="464" y="1291"/>
                  </a:cubicBezTo>
                  <a:cubicBezTo>
                    <a:pt x="459" y="1286"/>
                    <a:pt x="453" y="1282"/>
                    <a:pt x="448" y="1277"/>
                  </a:cubicBezTo>
                  <a:cubicBezTo>
                    <a:pt x="446" y="1275"/>
                    <a:pt x="443" y="1273"/>
                    <a:pt x="441" y="1272"/>
                  </a:cubicBezTo>
                  <a:cubicBezTo>
                    <a:pt x="436" y="1271"/>
                    <a:pt x="433" y="1267"/>
                    <a:pt x="429" y="1264"/>
                  </a:cubicBezTo>
                  <a:cubicBezTo>
                    <a:pt x="422" y="1259"/>
                    <a:pt x="415" y="1252"/>
                    <a:pt x="406" y="1249"/>
                  </a:cubicBezTo>
                  <a:cubicBezTo>
                    <a:pt x="404" y="1248"/>
                    <a:pt x="403" y="1247"/>
                    <a:pt x="401" y="1246"/>
                  </a:cubicBezTo>
                  <a:cubicBezTo>
                    <a:pt x="395" y="1241"/>
                    <a:pt x="388" y="1235"/>
                    <a:pt x="382" y="1230"/>
                  </a:cubicBezTo>
                  <a:cubicBezTo>
                    <a:pt x="380" y="1228"/>
                    <a:pt x="378" y="1227"/>
                    <a:pt x="375" y="1226"/>
                  </a:cubicBezTo>
                  <a:cubicBezTo>
                    <a:pt x="372" y="1224"/>
                    <a:pt x="369" y="1222"/>
                    <a:pt x="366" y="1220"/>
                  </a:cubicBezTo>
                  <a:cubicBezTo>
                    <a:pt x="364" y="1218"/>
                    <a:pt x="362" y="1217"/>
                    <a:pt x="360" y="1215"/>
                  </a:cubicBezTo>
                  <a:cubicBezTo>
                    <a:pt x="356" y="1213"/>
                    <a:pt x="353" y="1210"/>
                    <a:pt x="349" y="1207"/>
                  </a:cubicBezTo>
                  <a:cubicBezTo>
                    <a:pt x="347" y="1206"/>
                    <a:pt x="345" y="1204"/>
                    <a:pt x="343" y="1203"/>
                  </a:cubicBezTo>
                  <a:cubicBezTo>
                    <a:pt x="338" y="1201"/>
                    <a:pt x="334" y="1198"/>
                    <a:pt x="330" y="1195"/>
                  </a:cubicBezTo>
                  <a:cubicBezTo>
                    <a:pt x="325" y="1191"/>
                    <a:pt x="319" y="1188"/>
                    <a:pt x="315" y="1183"/>
                  </a:cubicBezTo>
                  <a:cubicBezTo>
                    <a:pt x="314" y="1182"/>
                    <a:pt x="312" y="1181"/>
                    <a:pt x="311" y="1181"/>
                  </a:cubicBezTo>
                  <a:cubicBezTo>
                    <a:pt x="301" y="1177"/>
                    <a:pt x="294" y="1170"/>
                    <a:pt x="286" y="1163"/>
                  </a:cubicBezTo>
                  <a:cubicBezTo>
                    <a:pt x="283" y="1160"/>
                    <a:pt x="280" y="1158"/>
                    <a:pt x="277" y="1156"/>
                  </a:cubicBezTo>
                  <a:cubicBezTo>
                    <a:pt x="268" y="1152"/>
                    <a:pt x="260" y="1146"/>
                    <a:pt x="252" y="1140"/>
                  </a:cubicBezTo>
                  <a:cubicBezTo>
                    <a:pt x="249" y="1138"/>
                    <a:pt x="247" y="1136"/>
                    <a:pt x="244" y="1135"/>
                  </a:cubicBezTo>
                  <a:cubicBezTo>
                    <a:pt x="239" y="1133"/>
                    <a:pt x="235" y="1130"/>
                    <a:pt x="232" y="1127"/>
                  </a:cubicBezTo>
                  <a:cubicBezTo>
                    <a:pt x="227" y="1123"/>
                    <a:pt x="222" y="1119"/>
                    <a:pt x="217" y="1115"/>
                  </a:cubicBezTo>
                  <a:cubicBezTo>
                    <a:pt x="216" y="1115"/>
                    <a:pt x="215" y="1114"/>
                    <a:pt x="215" y="1114"/>
                  </a:cubicBezTo>
                  <a:cubicBezTo>
                    <a:pt x="208" y="1111"/>
                    <a:pt x="203" y="1106"/>
                    <a:pt x="197" y="1102"/>
                  </a:cubicBezTo>
                  <a:cubicBezTo>
                    <a:pt x="190" y="1096"/>
                    <a:pt x="184" y="1090"/>
                    <a:pt x="175" y="1086"/>
                  </a:cubicBezTo>
                  <a:cubicBezTo>
                    <a:pt x="174" y="1086"/>
                    <a:pt x="174" y="1085"/>
                    <a:pt x="173" y="1085"/>
                  </a:cubicBezTo>
                  <a:cubicBezTo>
                    <a:pt x="166" y="1080"/>
                    <a:pt x="160" y="1074"/>
                    <a:pt x="153" y="1069"/>
                  </a:cubicBezTo>
                  <a:cubicBezTo>
                    <a:pt x="152" y="1068"/>
                    <a:pt x="150" y="1066"/>
                    <a:pt x="149" y="1066"/>
                  </a:cubicBezTo>
                  <a:cubicBezTo>
                    <a:pt x="143" y="1064"/>
                    <a:pt x="138" y="1059"/>
                    <a:pt x="133" y="1056"/>
                  </a:cubicBezTo>
                  <a:cubicBezTo>
                    <a:pt x="128" y="1052"/>
                    <a:pt x="123" y="1049"/>
                    <a:pt x="119" y="1045"/>
                  </a:cubicBezTo>
                  <a:cubicBezTo>
                    <a:pt x="117" y="1043"/>
                    <a:pt x="116" y="1042"/>
                    <a:pt x="114" y="1041"/>
                  </a:cubicBezTo>
                  <a:cubicBezTo>
                    <a:pt x="109" y="1039"/>
                    <a:pt x="105" y="1035"/>
                    <a:pt x="102" y="1032"/>
                  </a:cubicBezTo>
                  <a:cubicBezTo>
                    <a:pt x="97" y="1027"/>
                    <a:pt x="91" y="1023"/>
                    <a:pt x="85" y="1020"/>
                  </a:cubicBezTo>
                  <a:cubicBezTo>
                    <a:pt x="76" y="1015"/>
                    <a:pt x="68" y="1007"/>
                    <a:pt x="60" y="1001"/>
                  </a:cubicBezTo>
                  <a:cubicBezTo>
                    <a:pt x="57" y="998"/>
                    <a:pt x="54" y="996"/>
                    <a:pt x="50" y="995"/>
                  </a:cubicBezTo>
                  <a:cubicBezTo>
                    <a:pt x="48" y="994"/>
                    <a:pt x="45" y="993"/>
                    <a:pt x="43" y="991"/>
                  </a:cubicBezTo>
                  <a:cubicBezTo>
                    <a:pt x="40" y="988"/>
                    <a:pt x="36" y="985"/>
                    <a:pt x="32" y="982"/>
                  </a:cubicBezTo>
                  <a:cubicBezTo>
                    <a:pt x="27" y="979"/>
                    <a:pt x="26" y="972"/>
                    <a:pt x="28" y="966"/>
                  </a:cubicBezTo>
                  <a:cubicBezTo>
                    <a:pt x="31" y="962"/>
                    <a:pt x="33" y="957"/>
                    <a:pt x="36" y="953"/>
                  </a:cubicBezTo>
                  <a:cubicBezTo>
                    <a:pt x="42" y="946"/>
                    <a:pt x="48" y="939"/>
                    <a:pt x="54" y="931"/>
                  </a:cubicBezTo>
                  <a:cubicBezTo>
                    <a:pt x="85" y="886"/>
                    <a:pt x="115" y="841"/>
                    <a:pt x="146" y="796"/>
                  </a:cubicBezTo>
                  <a:cubicBezTo>
                    <a:pt x="169" y="763"/>
                    <a:pt x="192" y="729"/>
                    <a:pt x="215" y="696"/>
                  </a:cubicBezTo>
                  <a:cubicBezTo>
                    <a:pt x="251" y="644"/>
                    <a:pt x="287" y="592"/>
                    <a:pt x="322" y="540"/>
                  </a:cubicBezTo>
                  <a:cubicBezTo>
                    <a:pt x="435" y="375"/>
                    <a:pt x="548" y="211"/>
                    <a:pt x="661" y="46"/>
                  </a:cubicBezTo>
                  <a:cubicBezTo>
                    <a:pt x="663" y="42"/>
                    <a:pt x="666" y="39"/>
                    <a:pt x="670" y="36"/>
                  </a:cubicBezTo>
                  <a:cubicBezTo>
                    <a:pt x="673" y="35"/>
                    <a:pt x="675" y="31"/>
                    <a:pt x="677" y="29"/>
                  </a:cubicBezTo>
                  <a:cubicBezTo>
                    <a:pt x="679" y="26"/>
                    <a:pt x="682" y="25"/>
                    <a:pt x="685" y="25"/>
                  </a:cubicBezTo>
                  <a:cubicBezTo>
                    <a:pt x="686" y="25"/>
                    <a:pt x="687" y="25"/>
                    <a:pt x="688" y="25"/>
                  </a:cubicBezTo>
                  <a:cubicBezTo>
                    <a:pt x="692" y="25"/>
                    <a:pt x="695" y="26"/>
                    <a:pt x="698" y="29"/>
                  </a:cubicBezTo>
                  <a:cubicBezTo>
                    <a:pt x="702" y="33"/>
                    <a:pt x="706" y="36"/>
                    <a:pt x="709" y="40"/>
                  </a:cubicBezTo>
                  <a:cubicBezTo>
                    <a:pt x="715" y="46"/>
                    <a:pt x="723" y="51"/>
                    <a:pt x="730" y="57"/>
                  </a:cubicBezTo>
                  <a:cubicBezTo>
                    <a:pt x="731" y="57"/>
                    <a:pt x="731" y="58"/>
                    <a:pt x="732" y="58"/>
                  </a:cubicBezTo>
                  <a:cubicBezTo>
                    <a:pt x="742" y="62"/>
                    <a:pt x="748" y="71"/>
                    <a:pt x="755" y="77"/>
                  </a:cubicBezTo>
                  <a:cubicBezTo>
                    <a:pt x="759" y="81"/>
                    <a:pt x="762" y="84"/>
                    <a:pt x="766" y="87"/>
                  </a:cubicBezTo>
                  <a:cubicBezTo>
                    <a:pt x="769" y="88"/>
                    <a:pt x="771" y="90"/>
                    <a:pt x="773" y="92"/>
                  </a:cubicBezTo>
                  <a:cubicBezTo>
                    <a:pt x="775" y="94"/>
                    <a:pt x="777" y="95"/>
                    <a:pt x="780" y="96"/>
                  </a:cubicBezTo>
                  <a:cubicBezTo>
                    <a:pt x="784" y="98"/>
                    <a:pt x="787" y="101"/>
                    <a:pt x="791" y="104"/>
                  </a:cubicBezTo>
                  <a:cubicBezTo>
                    <a:pt x="796" y="108"/>
                    <a:pt x="801" y="113"/>
                    <a:pt x="805" y="117"/>
                  </a:cubicBezTo>
                  <a:cubicBezTo>
                    <a:pt x="812" y="122"/>
                    <a:pt x="819" y="127"/>
                    <a:pt x="826" y="132"/>
                  </a:cubicBezTo>
                  <a:cubicBezTo>
                    <a:pt x="829" y="134"/>
                    <a:pt x="831" y="136"/>
                    <a:pt x="834" y="138"/>
                  </a:cubicBezTo>
                  <a:cubicBezTo>
                    <a:pt x="838" y="143"/>
                    <a:pt x="843" y="147"/>
                    <a:pt x="848" y="151"/>
                  </a:cubicBezTo>
                  <a:cubicBezTo>
                    <a:pt x="849" y="152"/>
                    <a:pt x="849" y="152"/>
                    <a:pt x="850" y="152"/>
                  </a:cubicBezTo>
                  <a:cubicBezTo>
                    <a:pt x="858" y="155"/>
                    <a:pt x="863" y="162"/>
                    <a:pt x="870" y="166"/>
                  </a:cubicBezTo>
                  <a:cubicBezTo>
                    <a:pt x="873" y="168"/>
                    <a:pt x="875" y="170"/>
                    <a:pt x="878" y="173"/>
                  </a:cubicBezTo>
                  <a:cubicBezTo>
                    <a:pt x="885" y="179"/>
                    <a:pt x="893" y="185"/>
                    <a:pt x="901" y="191"/>
                  </a:cubicBezTo>
                  <a:cubicBezTo>
                    <a:pt x="909" y="195"/>
                    <a:pt x="916" y="201"/>
                    <a:pt x="922" y="207"/>
                  </a:cubicBezTo>
                  <a:cubicBezTo>
                    <a:pt x="929" y="214"/>
                    <a:pt x="936" y="220"/>
                    <a:pt x="945" y="224"/>
                  </a:cubicBezTo>
                  <a:cubicBezTo>
                    <a:pt x="946" y="225"/>
                    <a:pt x="948" y="226"/>
                    <a:pt x="950" y="227"/>
                  </a:cubicBezTo>
                  <a:cubicBezTo>
                    <a:pt x="955" y="232"/>
                    <a:pt x="961" y="237"/>
                    <a:pt x="966" y="241"/>
                  </a:cubicBezTo>
                  <a:cubicBezTo>
                    <a:pt x="969" y="244"/>
                    <a:pt x="972" y="246"/>
                    <a:pt x="976" y="248"/>
                  </a:cubicBezTo>
                  <a:cubicBezTo>
                    <a:pt x="980" y="249"/>
                    <a:pt x="982" y="251"/>
                    <a:pt x="985" y="254"/>
                  </a:cubicBezTo>
                  <a:cubicBezTo>
                    <a:pt x="993" y="260"/>
                    <a:pt x="1000" y="266"/>
                    <a:pt x="1009" y="272"/>
                  </a:cubicBezTo>
                  <a:cubicBezTo>
                    <a:pt x="1015" y="276"/>
                    <a:pt x="1020" y="281"/>
                    <a:pt x="1026" y="284"/>
                  </a:cubicBezTo>
                  <a:cubicBezTo>
                    <a:pt x="1031" y="290"/>
                    <a:pt x="1038" y="294"/>
                    <a:pt x="1043" y="299"/>
                  </a:cubicBezTo>
                  <a:cubicBezTo>
                    <a:pt x="1046" y="302"/>
                    <a:pt x="1048" y="303"/>
                    <a:pt x="1050" y="305"/>
                  </a:cubicBezTo>
                  <a:cubicBezTo>
                    <a:pt x="1056" y="309"/>
                    <a:pt x="1062" y="313"/>
                    <a:pt x="1068" y="317"/>
                  </a:cubicBezTo>
                  <a:cubicBezTo>
                    <a:pt x="1070" y="319"/>
                    <a:pt x="1072" y="320"/>
                    <a:pt x="1073" y="322"/>
                  </a:cubicBezTo>
                  <a:cubicBezTo>
                    <a:pt x="1076" y="325"/>
                    <a:pt x="1080" y="327"/>
                    <a:pt x="1083" y="329"/>
                  </a:cubicBezTo>
                  <a:cubicBezTo>
                    <a:pt x="1095" y="338"/>
                    <a:pt x="1107" y="346"/>
                    <a:pt x="1117" y="356"/>
                  </a:cubicBezTo>
                  <a:cubicBezTo>
                    <a:pt x="1124" y="363"/>
                    <a:pt x="1132" y="369"/>
                    <a:pt x="1141" y="374"/>
                  </a:cubicBezTo>
                  <a:cubicBezTo>
                    <a:pt x="1142" y="375"/>
                    <a:pt x="1145" y="376"/>
                    <a:pt x="1146" y="377"/>
                  </a:cubicBezTo>
                  <a:cubicBezTo>
                    <a:pt x="1150" y="382"/>
                    <a:pt x="1156" y="386"/>
                    <a:pt x="1161" y="391"/>
                  </a:cubicBezTo>
                  <a:cubicBezTo>
                    <a:pt x="1165" y="394"/>
                    <a:pt x="1169" y="397"/>
                    <a:pt x="1174" y="399"/>
                  </a:cubicBezTo>
                  <a:cubicBezTo>
                    <a:pt x="1175" y="400"/>
                    <a:pt x="1176" y="400"/>
                    <a:pt x="1177" y="401"/>
                  </a:cubicBezTo>
                  <a:cubicBezTo>
                    <a:pt x="1187" y="409"/>
                    <a:pt x="1197" y="417"/>
                    <a:pt x="1207" y="426"/>
                  </a:cubicBezTo>
                  <a:cubicBezTo>
                    <a:pt x="1207" y="426"/>
                    <a:pt x="1207" y="427"/>
                    <a:pt x="1208" y="428"/>
                  </a:cubicBezTo>
                  <a:cubicBezTo>
                    <a:pt x="1207" y="431"/>
                    <a:pt x="1207" y="434"/>
                    <a:pt x="1206" y="436"/>
                  </a:cubicBezTo>
                  <a:close/>
                </a:path>
              </a:pathLst>
            </a:custGeom>
            <a:grpFill/>
            <a:ln w="9525">
              <a:solidFill>
                <a:srgbClr val="000000"/>
              </a:solidFill>
              <a:round/>
              <a:headEnd/>
              <a:tailEnd/>
            </a:ln>
            <a:extLst/>
          </p:spPr>
          <p:txBody>
            <a:bodyPr vert="horz" wrap="square" lIns="68598" tIns="34299" rIns="68598" bIns="34299" numCol="1" anchor="t" anchorCtr="0" compatLnSpc="1">
              <a:prstTxWarp prst="textNoShape">
                <a:avLst/>
              </a:prstTxWarp>
            </a:bodyPr>
            <a:lstStyle/>
            <a:p>
              <a:endParaRPr lang="en-US" sz="825" dirty="0"/>
            </a:p>
          </p:txBody>
        </p:sp>
        <p:sp>
          <p:nvSpPr>
            <p:cNvPr id="56" name="Freeform 63">
              <a:extLst>
                <a:ext uri="{FF2B5EF4-FFF2-40B4-BE49-F238E27FC236}">
                  <a16:creationId xmlns:a16="http://schemas.microsoft.com/office/drawing/2014/main" id="{D6689FE3-65B2-4FA1-83FC-05379BA9CA6E}"/>
                </a:ext>
              </a:extLst>
            </p:cNvPr>
            <p:cNvSpPr>
              <a:spLocks noEditPoints="1"/>
            </p:cNvSpPr>
            <p:nvPr/>
          </p:nvSpPr>
          <p:spPr bwMode="auto">
            <a:xfrm>
              <a:off x="4870" y="1916"/>
              <a:ext cx="330" cy="271"/>
            </a:xfrm>
            <a:custGeom>
              <a:avLst/>
              <a:gdLst>
                <a:gd name="T0" fmla="*/ 40 w 218"/>
                <a:gd name="T1" fmla="*/ 72 h 179"/>
                <a:gd name="T2" fmla="*/ 55 w 218"/>
                <a:gd name="T3" fmla="*/ 83 h 179"/>
                <a:gd name="T4" fmla="*/ 101 w 218"/>
                <a:gd name="T5" fmla="*/ 120 h 179"/>
                <a:gd name="T6" fmla="*/ 116 w 218"/>
                <a:gd name="T7" fmla="*/ 133 h 179"/>
                <a:gd name="T8" fmla="*/ 141 w 218"/>
                <a:gd name="T9" fmla="*/ 150 h 179"/>
                <a:gd name="T10" fmla="*/ 166 w 218"/>
                <a:gd name="T11" fmla="*/ 168 h 179"/>
                <a:gd name="T12" fmla="*/ 193 w 218"/>
                <a:gd name="T13" fmla="*/ 179 h 179"/>
                <a:gd name="T14" fmla="*/ 215 w 218"/>
                <a:gd name="T15" fmla="*/ 168 h 179"/>
                <a:gd name="T16" fmla="*/ 214 w 218"/>
                <a:gd name="T17" fmla="*/ 150 h 179"/>
                <a:gd name="T18" fmla="*/ 158 w 218"/>
                <a:gd name="T19" fmla="*/ 92 h 179"/>
                <a:gd name="T20" fmla="*/ 132 w 218"/>
                <a:gd name="T21" fmla="*/ 72 h 179"/>
                <a:gd name="T22" fmla="*/ 97 w 218"/>
                <a:gd name="T23" fmla="*/ 40 h 179"/>
                <a:gd name="T24" fmla="*/ 81 w 218"/>
                <a:gd name="T25" fmla="*/ 28 h 179"/>
                <a:gd name="T26" fmla="*/ 57 w 218"/>
                <a:gd name="T27" fmla="*/ 14 h 179"/>
                <a:gd name="T28" fmla="*/ 26 w 218"/>
                <a:gd name="T29" fmla="*/ 1 h 179"/>
                <a:gd name="T30" fmla="*/ 3 w 218"/>
                <a:gd name="T31" fmla="*/ 30 h 179"/>
                <a:gd name="T32" fmla="*/ 30 w 218"/>
                <a:gd name="T33" fmla="*/ 19 h 179"/>
                <a:gd name="T34" fmla="*/ 37 w 218"/>
                <a:gd name="T35" fmla="*/ 20 h 179"/>
                <a:gd name="T36" fmla="*/ 53 w 218"/>
                <a:gd name="T37" fmla="*/ 30 h 179"/>
                <a:gd name="T38" fmla="*/ 62 w 218"/>
                <a:gd name="T39" fmla="*/ 34 h 179"/>
                <a:gd name="T40" fmla="*/ 84 w 218"/>
                <a:gd name="T41" fmla="*/ 52 h 179"/>
                <a:gd name="T42" fmla="*/ 101 w 218"/>
                <a:gd name="T43" fmla="*/ 66 h 179"/>
                <a:gd name="T44" fmla="*/ 125 w 218"/>
                <a:gd name="T45" fmla="*/ 88 h 179"/>
                <a:gd name="T46" fmla="*/ 144 w 218"/>
                <a:gd name="T47" fmla="*/ 104 h 179"/>
                <a:gd name="T48" fmla="*/ 163 w 218"/>
                <a:gd name="T49" fmla="*/ 119 h 179"/>
                <a:gd name="T50" fmla="*/ 192 w 218"/>
                <a:gd name="T51" fmla="*/ 145 h 179"/>
                <a:gd name="T52" fmla="*/ 194 w 218"/>
                <a:gd name="T53" fmla="*/ 160 h 179"/>
                <a:gd name="T54" fmla="*/ 171 w 218"/>
                <a:gd name="T55" fmla="*/ 153 h 179"/>
                <a:gd name="T56" fmla="*/ 156 w 218"/>
                <a:gd name="T57" fmla="*/ 143 h 179"/>
                <a:gd name="T58" fmla="*/ 132 w 218"/>
                <a:gd name="T59" fmla="*/ 123 h 179"/>
                <a:gd name="T60" fmla="*/ 110 w 218"/>
                <a:gd name="T61" fmla="*/ 109 h 179"/>
                <a:gd name="T62" fmla="*/ 98 w 218"/>
                <a:gd name="T63" fmla="*/ 96 h 179"/>
                <a:gd name="T64" fmla="*/ 72 w 218"/>
                <a:gd name="T65" fmla="*/ 74 h 179"/>
                <a:gd name="T66" fmla="*/ 49 w 218"/>
                <a:gd name="T67" fmla="*/ 57 h 179"/>
                <a:gd name="T68" fmla="*/ 23 w 218"/>
                <a:gd name="T69" fmla="*/ 27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8" h="179">
                  <a:moveTo>
                    <a:pt x="16" y="51"/>
                  </a:moveTo>
                  <a:cubicBezTo>
                    <a:pt x="24" y="58"/>
                    <a:pt x="32" y="65"/>
                    <a:pt x="40" y="72"/>
                  </a:cubicBezTo>
                  <a:cubicBezTo>
                    <a:pt x="41" y="73"/>
                    <a:pt x="43" y="75"/>
                    <a:pt x="45" y="75"/>
                  </a:cubicBezTo>
                  <a:cubicBezTo>
                    <a:pt x="49" y="77"/>
                    <a:pt x="52" y="79"/>
                    <a:pt x="55" y="83"/>
                  </a:cubicBezTo>
                  <a:cubicBezTo>
                    <a:pt x="57" y="84"/>
                    <a:pt x="58" y="86"/>
                    <a:pt x="60" y="87"/>
                  </a:cubicBezTo>
                  <a:cubicBezTo>
                    <a:pt x="73" y="98"/>
                    <a:pt x="88" y="108"/>
                    <a:pt x="101" y="120"/>
                  </a:cubicBezTo>
                  <a:cubicBezTo>
                    <a:pt x="105" y="124"/>
                    <a:pt x="110" y="126"/>
                    <a:pt x="113" y="131"/>
                  </a:cubicBezTo>
                  <a:cubicBezTo>
                    <a:pt x="114" y="132"/>
                    <a:pt x="115" y="132"/>
                    <a:pt x="116" y="133"/>
                  </a:cubicBezTo>
                  <a:cubicBezTo>
                    <a:pt x="123" y="138"/>
                    <a:pt x="130" y="142"/>
                    <a:pt x="137" y="147"/>
                  </a:cubicBezTo>
                  <a:cubicBezTo>
                    <a:pt x="139" y="148"/>
                    <a:pt x="140" y="149"/>
                    <a:pt x="141" y="150"/>
                  </a:cubicBezTo>
                  <a:cubicBezTo>
                    <a:pt x="146" y="155"/>
                    <a:pt x="151" y="158"/>
                    <a:pt x="156" y="163"/>
                  </a:cubicBezTo>
                  <a:cubicBezTo>
                    <a:pt x="159" y="165"/>
                    <a:pt x="162" y="167"/>
                    <a:pt x="166" y="168"/>
                  </a:cubicBezTo>
                  <a:cubicBezTo>
                    <a:pt x="171" y="170"/>
                    <a:pt x="176" y="172"/>
                    <a:pt x="180" y="176"/>
                  </a:cubicBezTo>
                  <a:cubicBezTo>
                    <a:pt x="184" y="179"/>
                    <a:pt x="188" y="179"/>
                    <a:pt x="193" y="179"/>
                  </a:cubicBezTo>
                  <a:cubicBezTo>
                    <a:pt x="195" y="179"/>
                    <a:pt x="198" y="179"/>
                    <a:pt x="200" y="179"/>
                  </a:cubicBezTo>
                  <a:cubicBezTo>
                    <a:pt x="207" y="178"/>
                    <a:pt x="212" y="174"/>
                    <a:pt x="215" y="168"/>
                  </a:cubicBezTo>
                  <a:cubicBezTo>
                    <a:pt x="218" y="164"/>
                    <a:pt x="218" y="159"/>
                    <a:pt x="216" y="155"/>
                  </a:cubicBezTo>
                  <a:cubicBezTo>
                    <a:pt x="215" y="153"/>
                    <a:pt x="215" y="151"/>
                    <a:pt x="214" y="150"/>
                  </a:cubicBezTo>
                  <a:cubicBezTo>
                    <a:pt x="209" y="143"/>
                    <a:pt x="204" y="136"/>
                    <a:pt x="198" y="130"/>
                  </a:cubicBezTo>
                  <a:cubicBezTo>
                    <a:pt x="184" y="118"/>
                    <a:pt x="171" y="105"/>
                    <a:pt x="158" y="92"/>
                  </a:cubicBezTo>
                  <a:cubicBezTo>
                    <a:pt x="151" y="85"/>
                    <a:pt x="143" y="79"/>
                    <a:pt x="134" y="74"/>
                  </a:cubicBezTo>
                  <a:cubicBezTo>
                    <a:pt x="133" y="73"/>
                    <a:pt x="133" y="73"/>
                    <a:pt x="132" y="72"/>
                  </a:cubicBezTo>
                  <a:cubicBezTo>
                    <a:pt x="127" y="67"/>
                    <a:pt x="121" y="62"/>
                    <a:pt x="116" y="58"/>
                  </a:cubicBezTo>
                  <a:cubicBezTo>
                    <a:pt x="110" y="52"/>
                    <a:pt x="103" y="46"/>
                    <a:pt x="97" y="40"/>
                  </a:cubicBezTo>
                  <a:cubicBezTo>
                    <a:pt x="94" y="37"/>
                    <a:pt x="90" y="33"/>
                    <a:pt x="86" y="30"/>
                  </a:cubicBezTo>
                  <a:cubicBezTo>
                    <a:pt x="84" y="29"/>
                    <a:pt x="83" y="28"/>
                    <a:pt x="81" y="28"/>
                  </a:cubicBezTo>
                  <a:cubicBezTo>
                    <a:pt x="77" y="26"/>
                    <a:pt x="73" y="23"/>
                    <a:pt x="69" y="20"/>
                  </a:cubicBezTo>
                  <a:cubicBezTo>
                    <a:pt x="66" y="17"/>
                    <a:pt x="62" y="15"/>
                    <a:pt x="57" y="14"/>
                  </a:cubicBezTo>
                  <a:cubicBezTo>
                    <a:pt x="55" y="14"/>
                    <a:pt x="54" y="13"/>
                    <a:pt x="52" y="12"/>
                  </a:cubicBezTo>
                  <a:cubicBezTo>
                    <a:pt x="45" y="5"/>
                    <a:pt x="35" y="3"/>
                    <a:pt x="26" y="1"/>
                  </a:cubicBezTo>
                  <a:cubicBezTo>
                    <a:pt x="21" y="0"/>
                    <a:pt x="17" y="1"/>
                    <a:pt x="13" y="4"/>
                  </a:cubicBezTo>
                  <a:cubicBezTo>
                    <a:pt x="4" y="10"/>
                    <a:pt x="0" y="23"/>
                    <a:pt x="3" y="30"/>
                  </a:cubicBezTo>
                  <a:cubicBezTo>
                    <a:pt x="6" y="38"/>
                    <a:pt x="9" y="46"/>
                    <a:pt x="16" y="51"/>
                  </a:cubicBezTo>
                  <a:close/>
                  <a:moveTo>
                    <a:pt x="30" y="19"/>
                  </a:moveTo>
                  <a:cubicBezTo>
                    <a:pt x="31" y="18"/>
                    <a:pt x="32" y="19"/>
                    <a:pt x="34" y="19"/>
                  </a:cubicBezTo>
                  <a:cubicBezTo>
                    <a:pt x="34" y="19"/>
                    <a:pt x="36" y="19"/>
                    <a:pt x="37" y="20"/>
                  </a:cubicBezTo>
                  <a:cubicBezTo>
                    <a:pt x="40" y="22"/>
                    <a:pt x="42" y="23"/>
                    <a:pt x="44" y="25"/>
                  </a:cubicBezTo>
                  <a:cubicBezTo>
                    <a:pt x="47" y="28"/>
                    <a:pt x="50" y="30"/>
                    <a:pt x="53" y="30"/>
                  </a:cubicBezTo>
                  <a:cubicBezTo>
                    <a:pt x="55" y="31"/>
                    <a:pt x="56" y="31"/>
                    <a:pt x="58" y="32"/>
                  </a:cubicBezTo>
                  <a:cubicBezTo>
                    <a:pt x="60" y="33"/>
                    <a:pt x="61" y="33"/>
                    <a:pt x="62" y="34"/>
                  </a:cubicBezTo>
                  <a:cubicBezTo>
                    <a:pt x="66" y="38"/>
                    <a:pt x="68" y="42"/>
                    <a:pt x="73" y="44"/>
                  </a:cubicBezTo>
                  <a:cubicBezTo>
                    <a:pt x="77" y="46"/>
                    <a:pt x="80" y="49"/>
                    <a:pt x="84" y="52"/>
                  </a:cubicBezTo>
                  <a:cubicBezTo>
                    <a:pt x="86" y="53"/>
                    <a:pt x="88" y="55"/>
                    <a:pt x="90" y="56"/>
                  </a:cubicBezTo>
                  <a:cubicBezTo>
                    <a:pt x="94" y="59"/>
                    <a:pt x="98" y="62"/>
                    <a:pt x="101" y="66"/>
                  </a:cubicBezTo>
                  <a:cubicBezTo>
                    <a:pt x="104" y="70"/>
                    <a:pt x="107" y="72"/>
                    <a:pt x="111" y="75"/>
                  </a:cubicBezTo>
                  <a:cubicBezTo>
                    <a:pt x="116" y="79"/>
                    <a:pt x="121" y="83"/>
                    <a:pt x="125" y="88"/>
                  </a:cubicBezTo>
                  <a:cubicBezTo>
                    <a:pt x="128" y="92"/>
                    <a:pt x="133" y="94"/>
                    <a:pt x="136" y="99"/>
                  </a:cubicBezTo>
                  <a:cubicBezTo>
                    <a:pt x="139" y="100"/>
                    <a:pt x="142" y="102"/>
                    <a:pt x="144" y="104"/>
                  </a:cubicBezTo>
                  <a:cubicBezTo>
                    <a:pt x="147" y="105"/>
                    <a:pt x="148" y="108"/>
                    <a:pt x="151" y="110"/>
                  </a:cubicBezTo>
                  <a:cubicBezTo>
                    <a:pt x="156" y="112"/>
                    <a:pt x="159" y="115"/>
                    <a:pt x="163" y="119"/>
                  </a:cubicBezTo>
                  <a:cubicBezTo>
                    <a:pt x="167" y="122"/>
                    <a:pt x="171" y="125"/>
                    <a:pt x="174" y="129"/>
                  </a:cubicBezTo>
                  <a:cubicBezTo>
                    <a:pt x="180" y="135"/>
                    <a:pt x="186" y="140"/>
                    <a:pt x="192" y="145"/>
                  </a:cubicBezTo>
                  <a:cubicBezTo>
                    <a:pt x="193" y="146"/>
                    <a:pt x="193" y="146"/>
                    <a:pt x="194" y="147"/>
                  </a:cubicBezTo>
                  <a:cubicBezTo>
                    <a:pt x="197" y="150"/>
                    <a:pt x="197" y="156"/>
                    <a:pt x="194" y="160"/>
                  </a:cubicBezTo>
                  <a:cubicBezTo>
                    <a:pt x="192" y="162"/>
                    <a:pt x="189" y="163"/>
                    <a:pt x="187" y="161"/>
                  </a:cubicBezTo>
                  <a:cubicBezTo>
                    <a:pt x="182" y="158"/>
                    <a:pt x="177" y="155"/>
                    <a:pt x="171" y="153"/>
                  </a:cubicBezTo>
                  <a:cubicBezTo>
                    <a:pt x="169" y="152"/>
                    <a:pt x="167" y="150"/>
                    <a:pt x="165" y="149"/>
                  </a:cubicBezTo>
                  <a:cubicBezTo>
                    <a:pt x="162" y="146"/>
                    <a:pt x="160" y="145"/>
                    <a:pt x="156" y="143"/>
                  </a:cubicBezTo>
                  <a:cubicBezTo>
                    <a:pt x="154" y="143"/>
                    <a:pt x="152" y="141"/>
                    <a:pt x="150" y="139"/>
                  </a:cubicBezTo>
                  <a:cubicBezTo>
                    <a:pt x="144" y="134"/>
                    <a:pt x="138" y="128"/>
                    <a:pt x="132" y="123"/>
                  </a:cubicBezTo>
                  <a:cubicBezTo>
                    <a:pt x="131" y="122"/>
                    <a:pt x="129" y="120"/>
                    <a:pt x="127" y="120"/>
                  </a:cubicBezTo>
                  <a:cubicBezTo>
                    <a:pt x="120" y="118"/>
                    <a:pt x="115" y="114"/>
                    <a:pt x="110" y="109"/>
                  </a:cubicBezTo>
                  <a:cubicBezTo>
                    <a:pt x="107" y="105"/>
                    <a:pt x="104" y="100"/>
                    <a:pt x="99" y="97"/>
                  </a:cubicBezTo>
                  <a:cubicBezTo>
                    <a:pt x="98" y="97"/>
                    <a:pt x="98" y="97"/>
                    <a:pt x="98" y="96"/>
                  </a:cubicBezTo>
                  <a:cubicBezTo>
                    <a:pt x="92" y="88"/>
                    <a:pt x="84" y="84"/>
                    <a:pt x="77" y="77"/>
                  </a:cubicBezTo>
                  <a:cubicBezTo>
                    <a:pt x="76" y="76"/>
                    <a:pt x="74" y="74"/>
                    <a:pt x="72" y="74"/>
                  </a:cubicBezTo>
                  <a:cubicBezTo>
                    <a:pt x="67" y="73"/>
                    <a:pt x="63" y="68"/>
                    <a:pt x="59" y="66"/>
                  </a:cubicBezTo>
                  <a:cubicBezTo>
                    <a:pt x="55" y="63"/>
                    <a:pt x="52" y="60"/>
                    <a:pt x="49" y="57"/>
                  </a:cubicBezTo>
                  <a:cubicBezTo>
                    <a:pt x="43" y="51"/>
                    <a:pt x="37" y="45"/>
                    <a:pt x="31" y="40"/>
                  </a:cubicBezTo>
                  <a:cubicBezTo>
                    <a:pt x="27" y="37"/>
                    <a:pt x="24" y="33"/>
                    <a:pt x="23" y="27"/>
                  </a:cubicBezTo>
                  <a:cubicBezTo>
                    <a:pt x="23" y="23"/>
                    <a:pt x="25" y="19"/>
                    <a:pt x="30" y="19"/>
                  </a:cubicBezTo>
                  <a:close/>
                </a:path>
              </a:pathLst>
            </a:custGeom>
            <a:grpFill/>
            <a:ln w="9525">
              <a:solidFill>
                <a:srgbClr val="000000"/>
              </a:solidFill>
              <a:round/>
              <a:headEnd/>
              <a:tailEnd/>
            </a:ln>
            <a:extLst/>
          </p:spPr>
          <p:txBody>
            <a:bodyPr vert="horz" wrap="square" lIns="68598" tIns="34299" rIns="68598" bIns="34299" numCol="1" anchor="t" anchorCtr="0" compatLnSpc="1">
              <a:prstTxWarp prst="textNoShape">
                <a:avLst/>
              </a:prstTxWarp>
            </a:bodyPr>
            <a:lstStyle/>
            <a:p>
              <a:endParaRPr lang="en-US" sz="825" dirty="0"/>
            </a:p>
          </p:txBody>
        </p:sp>
        <p:sp>
          <p:nvSpPr>
            <p:cNvPr id="57" name="Freeform 64">
              <a:extLst>
                <a:ext uri="{FF2B5EF4-FFF2-40B4-BE49-F238E27FC236}">
                  <a16:creationId xmlns:a16="http://schemas.microsoft.com/office/drawing/2014/main" id="{C4C68ED5-3DB8-4786-B5CA-AE1F7F67777E}"/>
                </a:ext>
              </a:extLst>
            </p:cNvPr>
            <p:cNvSpPr>
              <a:spLocks noEditPoints="1"/>
            </p:cNvSpPr>
            <p:nvPr/>
          </p:nvSpPr>
          <p:spPr bwMode="auto">
            <a:xfrm>
              <a:off x="3750" y="3634"/>
              <a:ext cx="229" cy="225"/>
            </a:xfrm>
            <a:custGeom>
              <a:avLst/>
              <a:gdLst>
                <a:gd name="T0" fmla="*/ 142 w 152"/>
                <a:gd name="T1" fmla="*/ 46 h 149"/>
                <a:gd name="T2" fmla="*/ 139 w 152"/>
                <a:gd name="T3" fmla="*/ 41 h 149"/>
                <a:gd name="T4" fmla="*/ 113 w 152"/>
                <a:gd name="T5" fmla="*/ 16 h 149"/>
                <a:gd name="T6" fmla="*/ 110 w 152"/>
                <a:gd name="T7" fmla="*/ 14 h 149"/>
                <a:gd name="T8" fmla="*/ 95 w 152"/>
                <a:gd name="T9" fmla="*/ 5 h 149"/>
                <a:gd name="T10" fmla="*/ 85 w 152"/>
                <a:gd name="T11" fmla="*/ 2 h 149"/>
                <a:gd name="T12" fmla="*/ 58 w 152"/>
                <a:gd name="T13" fmla="*/ 0 h 149"/>
                <a:gd name="T14" fmla="*/ 47 w 152"/>
                <a:gd name="T15" fmla="*/ 1 h 149"/>
                <a:gd name="T16" fmla="*/ 34 w 152"/>
                <a:gd name="T17" fmla="*/ 6 h 149"/>
                <a:gd name="T18" fmla="*/ 7 w 152"/>
                <a:gd name="T19" fmla="*/ 36 h 149"/>
                <a:gd name="T20" fmla="*/ 5 w 152"/>
                <a:gd name="T21" fmla="*/ 40 h 149"/>
                <a:gd name="T22" fmla="*/ 0 w 152"/>
                <a:gd name="T23" fmla="*/ 58 h 149"/>
                <a:gd name="T24" fmla="*/ 0 w 152"/>
                <a:gd name="T25" fmla="*/ 72 h 149"/>
                <a:gd name="T26" fmla="*/ 0 w 152"/>
                <a:gd name="T27" fmla="*/ 79 h 149"/>
                <a:gd name="T28" fmla="*/ 1 w 152"/>
                <a:gd name="T29" fmla="*/ 91 h 149"/>
                <a:gd name="T30" fmla="*/ 5 w 152"/>
                <a:gd name="T31" fmla="*/ 101 h 149"/>
                <a:gd name="T32" fmla="*/ 9 w 152"/>
                <a:gd name="T33" fmla="*/ 106 h 149"/>
                <a:gd name="T34" fmla="*/ 24 w 152"/>
                <a:gd name="T35" fmla="*/ 125 h 149"/>
                <a:gd name="T36" fmla="*/ 31 w 152"/>
                <a:gd name="T37" fmla="*/ 130 h 149"/>
                <a:gd name="T38" fmla="*/ 41 w 152"/>
                <a:gd name="T39" fmla="*/ 137 h 149"/>
                <a:gd name="T40" fmla="*/ 50 w 152"/>
                <a:gd name="T41" fmla="*/ 141 h 149"/>
                <a:gd name="T42" fmla="*/ 65 w 152"/>
                <a:gd name="T43" fmla="*/ 146 h 149"/>
                <a:gd name="T44" fmla="*/ 79 w 152"/>
                <a:gd name="T45" fmla="*/ 147 h 149"/>
                <a:gd name="T46" fmla="*/ 97 w 152"/>
                <a:gd name="T47" fmla="*/ 142 h 149"/>
                <a:gd name="T48" fmla="*/ 104 w 152"/>
                <a:gd name="T49" fmla="*/ 139 h 149"/>
                <a:gd name="T50" fmla="*/ 130 w 152"/>
                <a:gd name="T51" fmla="*/ 118 h 149"/>
                <a:gd name="T52" fmla="*/ 141 w 152"/>
                <a:gd name="T53" fmla="*/ 104 h 149"/>
                <a:gd name="T54" fmla="*/ 150 w 152"/>
                <a:gd name="T55" fmla="*/ 76 h 149"/>
                <a:gd name="T56" fmla="*/ 151 w 152"/>
                <a:gd name="T57" fmla="*/ 74 h 149"/>
                <a:gd name="T58" fmla="*/ 147 w 152"/>
                <a:gd name="T59" fmla="*/ 55 h 149"/>
                <a:gd name="T60" fmla="*/ 142 w 152"/>
                <a:gd name="T61" fmla="*/ 46 h 149"/>
                <a:gd name="T62" fmla="*/ 128 w 152"/>
                <a:gd name="T63" fmla="*/ 84 h 149"/>
                <a:gd name="T64" fmla="*/ 124 w 152"/>
                <a:gd name="T65" fmla="*/ 92 h 149"/>
                <a:gd name="T66" fmla="*/ 111 w 152"/>
                <a:gd name="T67" fmla="*/ 108 h 149"/>
                <a:gd name="T68" fmla="*/ 108 w 152"/>
                <a:gd name="T69" fmla="*/ 112 h 149"/>
                <a:gd name="T70" fmla="*/ 89 w 152"/>
                <a:gd name="T71" fmla="*/ 125 h 149"/>
                <a:gd name="T72" fmla="*/ 84 w 152"/>
                <a:gd name="T73" fmla="*/ 127 h 149"/>
                <a:gd name="T74" fmla="*/ 76 w 152"/>
                <a:gd name="T75" fmla="*/ 128 h 149"/>
                <a:gd name="T76" fmla="*/ 54 w 152"/>
                <a:gd name="T77" fmla="*/ 125 h 149"/>
                <a:gd name="T78" fmla="*/ 21 w 152"/>
                <a:gd name="T79" fmla="*/ 95 h 149"/>
                <a:gd name="T80" fmla="*/ 17 w 152"/>
                <a:gd name="T81" fmla="*/ 84 h 149"/>
                <a:gd name="T82" fmla="*/ 16 w 152"/>
                <a:gd name="T83" fmla="*/ 64 h 149"/>
                <a:gd name="T84" fmla="*/ 22 w 152"/>
                <a:gd name="T85" fmla="*/ 45 h 149"/>
                <a:gd name="T86" fmla="*/ 28 w 152"/>
                <a:gd name="T87" fmla="*/ 36 h 149"/>
                <a:gd name="T88" fmla="*/ 36 w 152"/>
                <a:gd name="T89" fmla="*/ 27 h 149"/>
                <a:gd name="T90" fmla="*/ 66 w 152"/>
                <a:gd name="T91" fmla="*/ 19 h 149"/>
                <a:gd name="T92" fmla="*/ 88 w 152"/>
                <a:gd name="T93" fmla="*/ 23 h 149"/>
                <a:gd name="T94" fmla="*/ 94 w 152"/>
                <a:gd name="T95" fmla="*/ 26 h 149"/>
                <a:gd name="T96" fmla="*/ 105 w 152"/>
                <a:gd name="T97" fmla="*/ 32 h 149"/>
                <a:gd name="T98" fmla="*/ 124 w 152"/>
                <a:gd name="T99" fmla="*/ 51 h 149"/>
                <a:gd name="T100" fmla="*/ 129 w 152"/>
                <a:gd name="T101" fmla="*/ 62 h 149"/>
                <a:gd name="T102" fmla="*/ 128 w 152"/>
                <a:gd name="T103" fmla="*/ 8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2" h="149">
                  <a:moveTo>
                    <a:pt x="142" y="46"/>
                  </a:moveTo>
                  <a:cubicBezTo>
                    <a:pt x="141" y="44"/>
                    <a:pt x="140" y="42"/>
                    <a:pt x="139" y="41"/>
                  </a:cubicBezTo>
                  <a:cubicBezTo>
                    <a:pt x="132" y="31"/>
                    <a:pt x="122" y="24"/>
                    <a:pt x="113" y="16"/>
                  </a:cubicBezTo>
                  <a:cubicBezTo>
                    <a:pt x="113" y="15"/>
                    <a:pt x="111" y="14"/>
                    <a:pt x="110" y="14"/>
                  </a:cubicBezTo>
                  <a:cubicBezTo>
                    <a:pt x="105" y="12"/>
                    <a:pt x="100" y="9"/>
                    <a:pt x="95" y="5"/>
                  </a:cubicBezTo>
                  <a:cubicBezTo>
                    <a:pt x="92" y="3"/>
                    <a:pt x="89" y="2"/>
                    <a:pt x="85" y="2"/>
                  </a:cubicBezTo>
                  <a:cubicBezTo>
                    <a:pt x="76" y="1"/>
                    <a:pt x="67" y="0"/>
                    <a:pt x="58" y="0"/>
                  </a:cubicBezTo>
                  <a:cubicBezTo>
                    <a:pt x="55" y="0"/>
                    <a:pt x="51" y="0"/>
                    <a:pt x="47" y="1"/>
                  </a:cubicBezTo>
                  <a:cubicBezTo>
                    <a:pt x="42" y="1"/>
                    <a:pt x="38" y="3"/>
                    <a:pt x="34" y="6"/>
                  </a:cubicBezTo>
                  <a:cubicBezTo>
                    <a:pt x="23" y="15"/>
                    <a:pt x="13" y="23"/>
                    <a:pt x="7" y="36"/>
                  </a:cubicBezTo>
                  <a:cubicBezTo>
                    <a:pt x="7" y="38"/>
                    <a:pt x="6" y="39"/>
                    <a:pt x="5" y="40"/>
                  </a:cubicBezTo>
                  <a:cubicBezTo>
                    <a:pt x="1" y="45"/>
                    <a:pt x="0" y="51"/>
                    <a:pt x="0" y="58"/>
                  </a:cubicBezTo>
                  <a:cubicBezTo>
                    <a:pt x="0" y="62"/>
                    <a:pt x="0" y="65"/>
                    <a:pt x="0" y="72"/>
                  </a:cubicBezTo>
                  <a:cubicBezTo>
                    <a:pt x="0" y="73"/>
                    <a:pt x="0" y="76"/>
                    <a:pt x="0" y="79"/>
                  </a:cubicBezTo>
                  <a:cubicBezTo>
                    <a:pt x="0" y="83"/>
                    <a:pt x="0" y="87"/>
                    <a:pt x="1" y="91"/>
                  </a:cubicBezTo>
                  <a:cubicBezTo>
                    <a:pt x="1" y="95"/>
                    <a:pt x="2" y="98"/>
                    <a:pt x="5" y="101"/>
                  </a:cubicBezTo>
                  <a:cubicBezTo>
                    <a:pt x="6" y="103"/>
                    <a:pt x="8" y="105"/>
                    <a:pt x="9" y="106"/>
                  </a:cubicBezTo>
                  <a:cubicBezTo>
                    <a:pt x="14" y="119"/>
                    <a:pt x="17" y="118"/>
                    <a:pt x="24" y="125"/>
                  </a:cubicBezTo>
                  <a:cubicBezTo>
                    <a:pt x="26" y="127"/>
                    <a:pt x="29" y="129"/>
                    <a:pt x="31" y="130"/>
                  </a:cubicBezTo>
                  <a:cubicBezTo>
                    <a:pt x="35" y="132"/>
                    <a:pt x="38" y="134"/>
                    <a:pt x="41" y="137"/>
                  </a:cubicBezTo>
                  <a:cubicBezTo>
                    <a:pt x="43" y="139"/>
                    <a:pt x="46" y="140"/>
                    <a:pt x="50" y="141"/>
                  </a:cubicBezTo>
                  <a:cubicBezTo>
                    <a:pt x="55" y="142"/>
                    <a:pt x="60" y="144"/>
                    <a:pt x="65" y="146"/>
                  </a:cubicBezTo>
                  <a:cubicBezTo>
                    <a:pt x="70" y="149"/>
                    <a:pt x="74" y="148"/>
                    <a:pt x="79" y="147"/>
                  </a:cubicBezTo>
                  <a:cubicBezTo>
                    <a:pt x="85" y="145"/>
                    <a:pt x="91" y="143"/>
                    <a:pt x="97" y="142"/>
                  </a:cubicBezTo>
                  <a:cubicBezTo>
                    <a:pt x="100" y="141"/>
                    <a:pt x="102" y="140"/>
                    <a:pt x="104" y="139"/>
                  </a:cubicBezTo>
                  <a:cubicBezTo>
                    <a:pt x="114" y="133"/>
                    <a:pt x="122" y="126"/>
                    <a:pt x="130" y="118"/>
                  </a:cubicBezTo>
                  <a:cubicBezTo>
                    <a:pt x="134" y="113"/>
                    <a:pt x="138" y="109"/>
                    <a:pt x="141" y="104"/>
                  </a:cubicBezTo>
                  <a:cubicBezTo>
                    <a:pt x="146" y="95"/>
                    <a:pt x="151" y="87"/>
                    <a:pt x="150" y="76"/>
                  </a:cubicBezTo>
                  <a:cubicBezTo>
                    <a:pt x="150" y="75"/>
                    <a:pt x="150" y="74"/>
                    <a:pt x="151" y="74"/>
                  </a:cubicBezTo>
                  <a:cubicBezTo>
                    <a:pt x="152" y="67"/>
                    <a:pt x="151" y="61"/>
                    <a:pt x="147" y="55"/>
                  </a:cubicBezTo>
                  <a:cubicBezTo>
                    <a:pt x="145" y="52"/>
                    <a:pt x="144" y="49"/>
                    <a:pt x="142" y="46"/>
                  </a:cubicBezTo>
                  <a:close/>
                  <a:moveTo>
                    <a:pt x="128" y="84"/>
                  </a:moveTo>
                  <a:cubicBezTo>
                    <a:pt x="127" y="87"/>
                    <a:pt x="126" y="90"/>
                    <a:pt x="124" y="92"/>
                  </a:cubicBezTo>
                  <a:cubicBezTo>
                    <a:pt x="120" y="98"/>
                    <a:pt x="116" y="103"/>
                    <a:pt x="111" y="108"/>
                  </a:cubicBezTo>
                  <a:cubicBezTo>
                    <a:pt x="110" y="110"/>
                    <a:pt x="109" y="111"/>
                    <a:pt x="108" y="112"/>
                  </a:cubicBezTo>
                  <a:cubicBezTo>
                    <a:pt x="101" y="116"/>
                    <a:pt x="95" y="121"/>
                    <a:pt x="89" y="125"/>
                  </a:cubicBezTo>
                  <a:cubicBezTo>
                    <a:pt x="87" y="126"/>
                    <a:pt x="85" y="126"/>
                    <a:pt x="84" y="127"/>
                  </a:cubicBezTo>
                  <a:cubicBezTo>
                    <a:pt x="81" y="127"/>
                    <a:pt x="79" y="127"/>
                    <a:pt x="76" y="128"/>
                  </a:cubicBezTo>
                  <a:cubicBezTo>
                    <a:pt x="68" y="131"/>
                    <a:pt x="61" y="129"/>
                    <a:pt x="54" y="125"/>
                  </a:cubicBezTo>
                  <a:cubicBezTo>
                    <a:pt x="41" y="117"/>
                    <a:pt x="30" y="108"/>
                    <a:pt x="21" y="95"/>
                  </a:cubicBezTo>
                  <a:cubicBezTo>
                    <a:pt x="18" y="92"/>
                    <a:pt x="17" y="88"/>
                    <a:pt x="17" y="84"/>
                  </a:cubicBezTo>
                  <a:cubicBezTo>
                    <a:pt x="17" y="77"/>
                    <a:pt x="16" y="71"/>
                    <a:pt x="16" y="64"/>
                  </a:cubicBezTo>
                  <a:cubicBezTo>
                    <a:pt x="16" y="57"/>
                    <a:pt x="17" y="51"/>
                    <a:pt x="22" y="45"/>
                  </a:cubicBezTo>
                  <a:cubicBezTo>
                    <a:pt x="24" y="42"/>
                    <a:pt x="26" y="39"/>
                    <a:pt x="28" y="36"/>
                  </a:cubicBezTo>
                  <a:cubicBezTo>
                    <a:pt x="30" y="32"/>
                    <a:pt x="32" y="30"/>
                    <a:pt x="36" y="27"/>
                  </a:cubicBezTo>
                  <a:cubicBezTo>
                    <a:pt x="45" y="21"/>
                    <a:pt x="55" y="19"/>
                    <a:pt x="66" y="19"/>
                  </a:cubicBezTo>
                  <a:cubicBezTo>
                    <a:pt x="74" y="18"/>
                    <a:pt x="81" y="20"/>
                    <a:pt x="88" y="23"/>
                  </a:cubicBezTo>
                  <a:cubicBezTo>
                    <a:pt x="90" y="24"/>
                    <a:pt x="92" y="25"/>
                    <a:pt x="94" y="26"/>
                  </a:cubicBezTo>
                  <a:cubicBezTo>
                    <a:pt x="98" y="27"/>
                    <a:pt x="102" y="29"/>
                    <a:pt x="105" y="32"/>
                  </a:cubicBezTo>
                  <a:cubicBezTo>
                    <a:pt x="112" y="38"/>
                    <a:pt x="117" y="45"/>
                    <a:pt x="124" y="51"/>
                  </a:cubicBezTo>
                  <a:cubicBezTo>
                    <a:pt x="126" y="54"/>
                    <a:pt x="128" y="58"/>
                    <a:pt x="129" y="62"/>
                  </a:cubicBezTo>
                  <a:cubicBezTo>
                    <a:pt x="130" y="69"/>
                    <a:pt x="130" y="77"/>
                    <a:pt x="128" y="84"/>
                  </a:cubicBezTo>
                  <a:close/>
                </a:path>
              </a:pathLst>
            </a:custGeom>
            <a:grpFill/>
            <a:ln w="9525">
              <a:solidFill>
                <a:srgbClr val="000000"/>
              </a:solidFill>
              <a:round/>
              <a:headEnd/>
              <a:tailEnd/>
            </a:ln>
            <a:extLst/>
          </p:spPr>
          <p:txBody>
            <a:bodyPr vert="horz" wrap="square" lIns="68598" tIns="34299" rIns="68598" bIns="34299" numCol="1" anchor="t" anchorCtr="0" compatLnSpc="1">
              <a:prstTxWarp prst="textNoShape">
                <a:avLst/>
              </a:prstTxWarp>
            </a:bodyPr>
            <a:lstStyle/>
            <a:p>
              <a:endParaRPr lang="en-US" sz="825" dirty="0"/>
            </a:p>
          </p:txBody>
        </p:sp>
      </p:grpSp>
      <p:grpSp>
        <p:nvGrpSpPr>
          <p:cNvPr id="58" name="Group 23">
            <a:extLst>
              <a:ext uri="{FF2B5EF4-FFF2-40B4-BE49-F238E27FC236}">
                <a16:creationId xmlns:a16="http://schemas.microsoft.com/office/drawing/2014/main" id="{11ADC4C5-DE2A-4B7C-9FB1-8D3CDCA4B8C2}"/>
              </a:ext>
            </a:extLst>
          </p:cNvPr>
          <p:cNvGrpSpPr>
            <a:grpSpLocks noChangeAspect="1"/>
          </p:cNvGrpSpPr>
          <p:nvPr/>
        </p:nvGrpSpPr>
        <p:grpSpPr bwMode="auto">
          <a:xfrm rot="60000">
            <a:off x="6985775" y="830977"/>
            <a:ext cx="507894" cy="655668"/>
            <a:chOff x="2188" y="1793"/>
            <a:chExt cx="1935" cy="2498"/>
          </a:xfrm>
          <a:solidFill>
            <a:srgbClr val="00A1DE"/>
          </a:solidFill>
        </p:grpSpPr>
        <p:sp>
          <p:nvSpPr>
            <p:cNvPr id="59" name="Freeform 24">
              <a:extLst>
                <a:ext uri="{FF2B5EF4-FFF2-40B4-BE49-F238E27FC236}">
                  <a16:creationId xmlns:a16="http://schemas.microsoft.com/office/drawing/2014/main" id="{C47C4246-C481-4113-8B65-1C10EE2E91EC}"/>
                </a:ext>
              </a:extLst>
            </p:cNvPr>
            <p:cNvSpPr>
              <a:spLocks noEditPoints="1"/>
            </p:cNvSpPr>
            <p:nvPr/>
          </p:nvSpPr>
          <p:spPr bwMode="auto">
            <a:xfrm>
              <a:off x="2188" y="1793"/>
              <a:ext cx="1935" cy="2498"/>
            </a:xfrm>
            <a:custGeom>
              <a:avLst/>
              <a:gdLst>
                <a:gd name="T0" fmla="*/ 1268 w 1395"/>
                <a:gd name="T1" fmla="*/ 28 h 1802"/>
                <a:gd name="T2" fmla="*/ 1368 w 1395"/>
                <a:gd name="T3" fmla="*/ 126 h 1802"/>
                <a:gd name="T4" fmla="*/ 1380 w 1395"/>
                <a:gd name="T5" fmla="*/ 394 h 1802"/>
                <a:gd name="T6" fmla="*/ 1385 w 1395"/>
                <a:gd name="T7" fmla="*/ 829 h 1802"/>
                <a:gd name="T8" fmla="*/ 1389 w 1395"/>
                <a:gd name="T9" fmla="*/ 1412 h 1802"/>
                <a:gd name="T10" fmla="*/ 1374 w 1395"/>
                <a:gd name="T11" fmla="*/ 1679 h 1802"/>
                <a:gd name="T12" fmla="*/ 1141 w 1395"/>
                <a:gd name="T13" fmla="*/ 1782 h 1802"/>
                <a:gd name="T14" fmla="*/ 944 w 1395"/>
                <a:gd name="T15" fmla="*/ 1789 h 1802"/>
                <a:gd name="T16" fmla="*/ 815 w 1395"/>
                <a:gd name="T17" fmla="*/ 1791 h 1802"/>
                <a:gd name="T18" fmla="*/ 682 w 1395"/>
                <a:gd name="T19" fmla="*/ 1798 h 1802"/>
                <a:gd name="T20" fmla="*/ 549 w 1395"/>
                <a:gd name="T21" fmla="*/ 1801 h 1802"/>
                <a:gd name="T22" fmla="*/ 303 w 1395"/>
                <a:gd name="T23" fmla="*/ 1798 h 1802"/>
                <a:gd name="T24" fmla="*/ 173 w 1395"/>
                <a:gd name="T25" fmla="*/ 1796 h 1802"/>
                <a:gd name="T26" fmla="*/ 45 w 1395"/>
                <a:gd name="T27" fmla="*/ 1740 h 1802"/>
                <a:gd name="T28" fmla="*/ 21 w 1395"/>
                <a:gd name="T29" fmla="*/ 1572 h 1802"/>
                <a:gd name="T30" fmla="*/ 19 w 1395"/>
                <a:gd name="T31" fmla="*/ 1355 h 1802"/>
                <a:gd name="T32" fmla="*/ 16 w 1395"/>
                <a:gd name="T33" fmla="*/ 1095 h 1802"/>
                <a:gd name="T34" fmla="*/ 15 w 1395"/>
                <a:gd name="T35" fmla="*/ 911 h 1802"/>
                <a:gd name="T36" fmla="*/ 12 w 1395"/>
                <a:gd name="T37" fmla="*/ 768 h 1802"/>
                <a:gd name="T38" fmla="*/ 7 w 1395"/>
                <a:gd name="T39" fmla="*/ 472 h 1802"/>
                <a:gd name="T40" fmla="*/ 0 w 1395"/>
                <a:gd name="T41" fmla="*/ 166 h 1802"/>
                <a:gd name="T42" fmla="*/ 161 w 1395"/>
                <a:gd name="T43" fmla="*/ 12 h 1802"/>
                <a:gd name="T44" fmla="*/ 504 w 1395"/>
                <a:gd name="T45" fmla="*/ 22 h 1802"/>
                <a:gd name="T46" fmla="*/ 133 w 1395"/>
                <a:gd name="T47" fmla="*/ 32 h 1802"/>
                <a:gd name="T48" fmla="*/ 20 w 1395"/>
                <a:gd name="T49" fmla="*/ 149 h 1802"/>
                <a:gd name="T50" fmla="*/ 31 w 1395"/>
                <a:gd name="T51" fmla="*/ 854 h 1802"/>
                <a:gd name="T52" fmla="*/ 42 w 1395"/>
                <a:gd name="T53" fmla="*/ 1347 h 1802"/>
                <a:gd name="T54" fmla="*/ 41 w 1395"/>
                <a:gd name="T55" fmla="*/ 1633 h 1802"/>
                <a:gd name="T56" fmla="*/ 169 w 1395"/>
                <a:gd name="T57" fmla="*/ 1771 h 1802"/>
                <a:gd name="T58" fmla="*/ 462 w 1395"/>
                <a:gd name="T59" fmla="*/ 1779 h 1802"/>
                <a:gd name="T60" fmla="*/ 794 w 1395"/>
                <a:gd name="T61" fmla="*/ 1770 h 1802"/>
                <a:gd name="T62" fmla="*/ 1016 w 1395"/>
                <a:gd name="T63" fmla="*/ 1766 h 1802"/>
                <a:gd name="T64" fmla="*/ 1261 w 1395"/>
                <a:gd name="T65" fmla="*/ 1741 h 1802"/>
                <a:gd name="T66" fmla="*/ 1341 w 1395"/>
                <a:gd name="T67" fmla="*/ 1686 h 1802"/>
                <a:gd name="T68" fmla="*/ 1366 w 1395"/>
                <a:gd name="T69" fmla="*/ 1525 h 1802"/>
                <a:gd name="T70" fmla="*/ 1363 w 1395"/>
                <a:gd name="T71" fmla="*/ 1372 h 1802"/>
                <a:gd name="T72" fmla="*/ 1366 w 1395"/>
                <a:gd name="T73" fmla="*/ 1257 h 1802"/>
                <a:gd name="T74" fmla="*/ 1369 w 1395"/>
                <a:gd name="T75" fmla="*/ 1153 h 1802"/>
                <a:gd name="T76" fmla="*/ 1366 w 1395"/>
                <a:gd name="T77" fmla="*/ 1030 h 1802"/>
                <a:gd name="T78" fmla="*/ 1364 w 1395"/>
                <a:gd name="T79" fmla="*/ 902 h 1802"/>
                <a:gd name="T80" fmla="*/ 1365 w 1395"/>
                <a:gd name="T81" fmla="*/ 704 h 1802"/>
                <a:gd name="T82" fmla="*/ 1365 w 1395"/>
                <a:gd name="T83" fmla="*/ 664 h 1802"/>
                <a:gd name="T84" fmla="*/ 1358 w 1395"/>
                <a:gd name="T85" fmla="*/ 585 h 1802"/>
                <a:gd name="T86" fmla="*/ 1360 w 1395"/>
                <a:gd name="T87" fmla="*/ 406 h 1802"/>
                <a:gd name="T88" fmla="*/ 1359 w 1395"/>
                <a:gd name="T89" fmla="*/ 236 h 1802"/>
                <a:gd name="T90" fmla="*/ 1317 w 1395"/>
                <a:gd name="T91" fmla="*/ 95 h 1802"/>
                <a:gd name="T92" fmla="*/ 1168 w 1395"/>
                <a:gd name="T93" fmla="*/ 14 h 1802"/>
                <a:gd name="T94" fmla="*/ 881 w 1395"/>
                <a:gd name="T95" fmla="*/ 16 h 1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95" h="1802">
                  <a:moveTo>
                    <a:pt x="667" y="4"/>
                  </a:moveTo>
                  <a:cubicBezTo>
                    <a:pt x="835" y="3"/>
                    <a:pt x="1004" y="2"/>
                    <a:pt x="1172" y="0"/>
                  </a:cubicBezTo>
                  <a:cubicBezTo>
                    <a:pt x="1208" y="0"/>
                    <a:pt x="1239" y="10"/>
                    <a:pt x="1268" y="28"/>
                  </a:cubicBezTo>
                  <a:cubicBezTo>
                    <a:pt x="1277" y="34"/>
                    <a:pt x="1286" y="38"/>
                    <a:pt x="1295" y="44"/>
                  </a:cubicBezTo>
                  <a:cubicBezTo>
                    <a:pt x="1316" y="56"/>
                    <a:pt x="1330" y="76"/>
                    <a:pt x="1344" y="95"/>
                  </a:cubicBezTo>
                  <a:cubicBezTo>
                    <a:pt x="1352" y="106"/>
                    <a:pt x="1364" y="112"/>
                    <a:pt x="1368" y="126"/>
                  </a:cubicBezTo>
                  <a:cubicBezTo>
                    <a:pt x="1374" y="144"/>
                    <a:pt x="1381" y="162"/>
                    <a:pt x="1380" y="182"/>
                  </a:cubicBezTo>
                  <a:cubicBezTo>
                    <a:pt x="1378" y="220"/>
                    <a:pt x="1380" y="259"/>
                    <a:pt x="1380" y="297"/>
                  </a:cubicBezTo>
                  <a:cubicBezTo>
                    <a:pt x="1380" y="329"/>
                    <a:pt x="1380" y="361"/>
                    <a:pt x="1380" y="394"/>
                  </a:cubicBezTo>
                  <a:cubicBezTo>
                    <a:pt x="1380" y="438"/>
                    <a:pt x="1380" y="483"/>
                    <a:pt x="1380" y="527"/>
                  </a:cubicBezTo>
                  <a:cubicBezTo>
                    <a:pt x="1380" y="569"/>
                    <a:pt x="1380" y="610"/>
                    <a:pt x="1381" y="651"/>
                  </a:cubicBezTo>
                  <a:cubicBezTo>
                    <a:pt x="1382" y="710"/>
                    <a:pt x="1384" y="770"/>
                    <a:pt x="1385" y="829"/>
                  </a:cubicBezTo>
                  <a:cubicBezTo>
                    <a:pt x="1386" y="914"/>
                    <a:pt x="1386" y="999"/>
                    <a:pt x="1387" y="1084"/>
                  </a:cubicBezTo>
                  <a:cubicBezTo>
                    <a:pt x="1387" y="1154"/>
                    <a:pt x="1387" y="1225"/>
                    <a:pt x="1388" y="1296"/>
                  </a:cubicBezTo>
                  <a:cubicBezTo>
                    <a:pt x="1388" y="1335"/>
                    <a:pt x="1388" y="1374"/>
                    <a:pt x="1389" y="1412"/>
                  </a:cubicBezTo>
                  <a:cubicBezTo>
                    <a:pt x="1390" y="1457"/>
                    <a:pt x="1393" y="1503"/>
                    <a:pt x="1394" y="1548"/>
                  </a:cubicBezTo>
                  <a:cubicBezTo>
                    <a:pt x="1395" y="1577"/>
                    <a:pt x="1391" y="1606"/>
                    <a:pt x="1383" y="1635"/>
                  </a:cubicBezTo>
                  <a:cubicBezTo>
                    <a:pt x="1379" y="1649"/>
                    <a:pt x="1377" y="1664"/>
                    <a:pt x="1374" y="1679"/>
                  </a:cubicBezTo>
                  <a:cubicBezTo>
                    <a:pt x="1369" y="1698"/>
                    <a:pt x="1355" y="1710"/>
                    <a:pt x="1341" y="1723"/>
                  </a:cubicBezTo>
                  <a:cubicBezTo>
                    <a:pt x="1306" y="1753"/>
                    <a:pt x="1266" y="1772"/>
                    <a:pt x="1220" y="1775"/>
                  </a:cubicBezTo>
                  <a:cubicBezTo>
                    <a:pt x="1193" y="1777"/>
                    <a:pt x="1167" y="1780"/>
                    <a:pt x="1141" y="1782"/>
                  </a:cubicBezTo>
                  <a:cubicBezTo>
                    <a:pt x="1116" y="1784"/>
                    <a:pt x="1090" y="1787"/>
                    <a:pt x="1065" y="1788"/>
                  </a:cubicBezTo>
                  <a:cubicBezTo>
                    <a:pt x="1042" y="1788"/>
                    <a:pt x="1020" y="1785"/>
                    <a:pt x="998" y="1785"/>
                  </a:cubicBezTo>
                  <a:cubicBezTo>
                    <a:pt x="980" y="1785"/>
                    <a:pt x="962" y="1788"/>
                    <a:pt x="944" y="1789"/>
                  </a:cubicBezTo>
                  <a:cubicBezTo>
                    <a:pt x="928" y="1790"/>
                    <a:pt x="911" y="1790"/>
                    <a:pt x="895" y="1791"/>
                  </a:cubicBezTo>
                  <a:cubicBezTo>
                    <a:pt x="883" y="1792"/>
                    <a:pt x="871" y="1792"/>
                    <a:pt x="859" y="1792"/>
                  </a:cubicBezTo>
                  <a:cubicBezTo>
                    <a:pt x="844" y="1792"/>
                    <a:pt x="830" y="1791"/>
                    <a:pt x="815" y="1791"/>
                  </a:cubicBezTo>
                  <a:cubicBezTo>
                    <a:pt x="800" y="1791"/>
                    <a:pt x="786" y="1791"/>
                    <a:pt x="771" y="1792"/>
                  </a:cubicBezTo>
                  <a:cubicBezTo>
                    <a:pt x="756" y="1792"/>
                    <a:pt x="740" y="1792"/>
                    <a:pt x="725" y="1793"/>
                  </a:cubicBezTo>
                  <a:cubicBezTo>
                    <a:pt x="710" y="1794"/>
                    <a:pt x="696" y="1797"/>
                    <a:pt x="682" y="1798"/>
                  </a:cubicBezTo>
                  <a:cubicBezTo>
                    <a:pt x="662" y="1798"/>
                    <a:pt x="642" y="1797"/>
                    <a:pt x="622" y="1799"/>
                  </a:cubicBezTo>
                  <a:cubicBezTo>
                    <a:pt x="598" y="1802"/>
                    <a:pt x="574" y="1789"/>
                    <a:pt x="551" y="1801"/>
                  </a:cubicBezTo>
                  <a:cubicBezTo>
                    <a:pt x="551" y="1802"/>
                    <a:pt x="550" y="1801"/>
                    <a:pt x="549" y="1801"/>
                  </a:cubicBezTo>
                  <a:cubicBezTo>
                    <a:pt x="527" y="1801"/>
                    <a:pt x="504" y="1802"/>
                    <a:pt x="481" y="1801"/>
                  </a:cubicBezTo>
                  <a:cubicBezTo>
                    <a:pt x="446" y="1801"/>
                    <a:pt x="410" y="1800"/>
                    <a:pt x="374" y="1799"/>
                  </a:cubicBezTo>
                  <a:cubicBezTo>
                    <a:pt x="350" y="1799"/>
                    <a:pt x="327" y="1798"/>
                    <a:pt x="303" y="1798"/>
                  </a:cubicBezTo>
                  <a:cubicBezTo>
                    <a:pt x="281" y="1798"/>
                    <a:pt x="259" y="1798"/>
                    <a:pt x="238" y="1798"/>
                  </a:cubicBezTo>
                  <a:cubicBezTo>
                    <a:pt x="234" y="1798"/>
                    <a:pt x="229" y="1795"/>
                    <a:pt x="225" y="1795"/>
                  </a:cubicBezTo>
                  <a:cubicBezTo>
                    <a:pt x="208" y="1795"/>
                    <a:pt x="191" y="1796"/>
                    <a:pt x="173" y="1796"/>
                  </a:cubicBezTo>
                  <a:cubicBezTo>
                    <a:pt x="159" y="1795"/>
                    <a:pt x="145" y="1793"/>
                    <a:pt x="130" y="1791"/>
                  </a:cubicBezTo>
                  <a:cubicBezTo>
                    <a:pt x="119" y="1790"/>
                    <a:pt x="106" y="1788"/>
                    <a:pt x="95" y="1785"/>
                  </a:cubicBezTo>
                  <a:cubicBezTo>
                    <a:pt x="70" y="1779"/>
                    <a:pt x="56" y="1762"/>
                    <a:pt x="45" y="1740"/>
                  </a:cubicBezTo>
                  <a:cubicBezTo>
                    <a:pt x="33" y="1718"/>
                    <a:pt x="25" y="1695"/>
                    <a:pt x="21" y="1671"/>
                  </a:cubicBezTo>
                  <a:cubicBezTo>
                    <a:pt x="19" y="1654"/>
                    <a:pt x="20" y="1637"/>
                    <a:pt x="20" y="1620"/>
                  </a:cubicBezTo>
                  <a:cubicBezTo>
                    <a:pt x="19" y="1604"/>
                    <a:pt x="21" y="1588"/>
                    <a:pt x="21" y="1572"/>
                  </a:cubicBezTo>
                  <a:cubicBezTo>
                    <a:pt x="21" y="1540"/>
                    <a:pt x="21" y="1507"/>
                    <a:pt x="20" y="1474"/>
                  </a:cubicBezTo>
                  <a:cubicBezTo>
                    <a:pt x="20" y="1455"/>
                    <a:pt x="19" y="1435"/>
                    <a:pt x="19" y="1415"/>
                  </a:cubicBezTo>
                  <a:cubicBezTo>
                    <a:pt x="19" y="1395"/>
                    <a:pt x="19" y="1375"/>
                    <a:pt x="19" y="1355"/>
                  </a:cubicBezTo>
                  <a:cubicBezTo>
                    <a:pt x="19" y="1333"/>
                    <a:pt x="19" y="1311"/>
                    <a:pt x="19" y="1288"/>
                  </a:cubicBezTo>
                  <a:cubicBezTo>
                    <a:pt x="19" y="1262"/>
                    <a:pt x="18" y="1235"/>
                    <a:pt x="17" y="1208"/>
                  </a:cubicBezTo>
                  <a:cubicBezTo>
                    <a:pt x="17" y="1170"/>
                    <a:pt x="16" y="1132"/>
                    <a:pt x="16" y="1095"/>
                  </a:cubicBezTo>
                  <a:cubicBezTo>
                    <a:pt x="15" y="1055"/>
                    <a:pt x="14" y="1016"/>
                    <a:pt x="14" y="977"/>
                  </a:cubicBezTo>
                  <a:cubicBezTo>
                    <a:pt x="14" y="972"/>
                    <a:pt x="15" y="968"/>
                    <a:pt x="15" y="963"/>
                  </a:cubicBezTo>
                  <a:cubicBezTo>
                    <a:pt x="15" y="946"/>
                    <a:pt x="15" y="929"/>
                    <a:pt x="15" y="911"/>
                  </a:cubicBezTo>
                  <a:cubicBezTo>
                    <a:pt x="15" y="903"/>
                    <a:pt x="15" y="895"/>
                    <a:pt x="15" y="887"/>
                  </a:cubicBezTo>
                  <a:cubicBezTo>
                    <a:pt x="15" y="881"/>
                    <a:pt x="16" y="876"/>
                    <a:pt x="16" y="870"/>
                  </a:cubicBezTo>
                  <a:cubicBezTo>
                    <a:pt x="15" y="836"/>
                    <a:pt x="13" y="802"/>
                    <a:pt x="12" y="768"/>
                  </a:cubicBezTo>
                  <a:cubicBezTo>
                    <a:pt x="11" y="733"/>
                    <a:pt x="10" y="699"/>
                    <a:pt x="10" y="665"/>
                  </a:cubicBezTo>
                  <a:cubicBezTo>
                    <a:pt x="10" y="631"/>
                    <a:pt x="12" y="598"/>
                    <a:pt x="11" y="564"/>
                  </a:cubicBezTo>
                  <a:cubicBezTo>
                    <a:pt x="11" y="534"/>
                    <a:pt x="8" y="503"/>
                    <a:pt x="7" y="472"/>
                  </a:cubicBezTo>
                  <a:cubicBezTo>
                    <a:pt x="6" y="435"/>
                    <a:pt x="7" y="398"/>
                    <a:pt x="6" y="361"/>
                  </a:cubicBezTo>
                  <a:cubicBezTo>
                    <a:pt x="5" y="337"/>
                    <a:pt x="3" y="313"/>
                    <a:pt x="2" y="288"/>
                  </a:cubicBezTo>
                  <a:cubicBezTo>
                    <a:pt x="1" y="248"/>
                    <a:pt x="0" y="207"/>
                    <a:pt x="0" y="166"/>
                  </a:cubicBezTo>
                  <a:cubicBezTo>
                    <a:pt x="0" y="133"/>
                    <a:pt x="6" y="101"/>
                    <a:pt x="32" y="76"/>
                  </a:cubicBezTo>
                  <a:cubicBezTo>
                    <a:pt x="45" y="64"/>
                    <a:pt x="57" y="50"/>
                    <a:pt x="70" y="38"/>
                  </a:cubicBezTo>
                  <a:cubicBezTo>
                    <a:pt x="96" y="15"/>
                    <a:pt x="129" y="12"/>
                    <a:pt x="161" y="12"/>
                  </a:cubicBezTo>
                  <a:cubicBezTo>
                    <a:pt x="330" y="9"/>
                    <a:pt x="498" y="7"/>
                    <a:pt x="667" y="5"/>
                  </a:cubicBezTo>
                  <a:cubicBezTo>
                    <a:pt x="667" y="5"/>
                    <a:pt x="667" y="5"/>
                    <a:pt x="667" y="4"/>
                  </a:cubicBezTo>
                  <a:close/>
                  <a:moveTo>
                    <a:pt x="504" y="22"/>
                  </a:moveTo>
                  <a:cubicBezTo>
                    <a:pt x="504" y="23"/>
                    <a:pt x="504" y="24"/>
                    <a:pt x="504" y="25"/>
                  </a:cubicBezTo>
                  <a:cubicBezTo>
                    <a:pt x="472" y="25"/>
                    <a:pt x="441" y="25"/>
                    <a:pt x="409" y="25"/>
                  </a:cubicBezTo>
                  <a:cubicBezTo>
                    <a:pt x="317" y="27"/>
                    <a:pt x="225" y="29"/>
                    <a:pt x="133" y="32"/>
                  </a:cubicBezTo>
                  <a:cubicBezTo>
                    <a:pt x="125" y="32"/>
                    <a:pt x="116" y="35"/>
                    <a:pt x="109" y="38"/>
                  </a:cubicBezTo>
                  <a:cubicBezTo>
                    <a:pt x="79" y="50"/>
                    <a:pt x="58" y="73"/>
                    <a:pt x="40" y="99"/>
                  </a:cubicBezTo>
                  <a:cubicBezTo>
                    <a:pt x="31" y="115"/>
                    <a:pt x="21" y="130"/>
                    <a:pt x="20" y="149"/>
                  </a:cubicBezTo>
                  <a:cubicBezTo>
                    <a:pt x="19" y="180"/>
                    <a:pt x="18" y="212"/>
                    <a:pt x="18" y="243"/>
                  </a:cubicBezTo>
                  <a:cubicBezTo>
                    <a:pt x="19" y="281"/>
                    <a:pt x="21" y="320"/>
                    <a:pt x="22" y="358"/>
                  </a:cubicBezTo>
                  <a:cubicBezTo>
                    <a:pt x="25" y="523"/>
                    <a:pt x="28" y="689"/>
                    <a:pt x="31" y="854"/>
                  </a:cubicBezTo>
                  <a:cubicBezTo>
                    <a:pt x="32" y="905"/>
                    <a:pt x="33" y="957"/>
                    <a:pt x="34" y="1008"/>
                  </a:cubicBezTo>
                  <a:cubicBezTo>
                    <a:pt x="35" y="1086"/>
                    <a:pt x="35" y="1163"/>
                    <a:pt x="37" y="1240"/>
                  </a:cubicBezTo>
                  <a:cubicBezTo>
                    <a:pt x="38" y="1276"/>
                    <a:pt x="40" y="1311"/>
                    <a:pt x="42" y="1347"/>
                  </a:cubicBezTo>
                  <a:cubicBezTo>
                    <a:pt x="43" y="1373"/>
                    <a:pt x="43" y="1400"/>
                    <a:pt x="43" y="1426"/>
                  </a:cubicBezTo>
                  <a:cubicBezTo>
                    <a:pt x="43" y="1457"/>
                    <a:pt x="41" y="1489"/>
                    <a:pt x="41" y="1520"/>
                  </a:cubicBezTo>
                  <a:cubicBezTo>
                    <a:pt x="40" y="1558"/>
                    <a:pt x="44" y="1596"/>
                    <a:pt x="41" y="1633"/>
                  </a:cubicBezTo>
                  <a:cubicBezTo>
                    <a:pt x="39" y="1668"/>
                    <a:pt x="47" y="1698"/>
                    <a:pt x="62" y="1727"/>
                  </a:cubicBezTo>
                  <a:cubicBezTo>
                    <a:pt x="75" y="1750"/>
                    <a:pt x="93" y="1767"/>
                    <a:pt x="122" y="1767"/>
                  </a:cubicBezTo>
                  <a:cubicBezTo>
                    <a:pt x="138" y="1767"/>
                    <a:pt x="153" y="1769"/>
                    <a:pt x="169" y="1771"/>
                  </a:cubicBezTo>
                  <a:cubicBezTo>
                    <a:pt x="175" y="1771"/>
                    <a:pt x="180" y="1775"/>
                    <a:pt x="185" y="1775"/>
                  </a:cubicBezTo>
                  <a:cubicBezTo>
                    <a:pt x="223" y="1775"/>
                    <a:pt x="260" y="1775"/>
                    <a:pt x="297" y="1775"/>
                  </a:cubicBezTo>
                  <a:cubicBezTo>
                    <a:pt x="352" y="1776"/>
                    <a:pt x="407" y="1779"/>
                    <a:pt x="462" y="1779"/>
                  </a:cubicBezTo>
                  <a:cubicBezTo>
                    <a:pt x="492" y="1780"/>
                    <a:pt x="523" y="1779"/>
                    <a:pt x="553" y="1778"/>
                  </a:cubicBezTo>
                  <a:cubicBezTo>
                    <a:pt x="605" y="1777"/>
                    <a:pt x="657" y="1776"/>
                    <a:pt x="709" y="1774"/>
                  </a:cubicBezTo>
                  <a:cubicBezTo>
                    <a:pt x="737" y="1773"/>
                    <a:pt x="766" y="1771"/>
                    <a:pt x="794" y="1770"/>
                  </a:cubicBezTo>
                  <a:cubicBezTo>
                    <a:pt x="816" y="1769"/>
                    <a:pt x="838" y="1768"/>
                    <a:pt x="860" y="1768"/>
                  </a:cubicBezTo>
                  <a:cubicBezTo>
                    <a:pt x="878" y="1768"/>
                    <a:pt x="897" y="1770"/>
                    <a:pt x="915" y="1769"/>
                  </a:cubicBezTo>
                  <a:cubicBezTo>
                    <a:pt x="949" y="1769"/>
                    <a:pt x="982" y="1767"/>
                    <a:pt x="1016" y="1766"/>
                  </a:cubicBezTo>
                  <a:cubicBezTo>
                    <a:pt x="1045" y="1765"/>
                    <a:pt x="1073" y="1766"/>
                    <a:pt x="1102" y="1764"/>
                  </a:cubicBezTo>
                  <a:cubicBezTo>
                    <a:pt x="1139" y="1762"/>
                    <a:pt x="1177" y="1757"/>
                    <a:pt x="1214" y="1756"/>
                  </a:cubicBezTo>
                  <a:cubicBezTo>
                    <a:pt x="1232" y="1755"/>
                    <a:pt x="1248" y="1755"/>
                    <a:pt x="1261" y="1741"/>
                  </a:cubicBezTo>
                  <a:cubicBezTo>
                    <a:pt x="1262" y="1739"/>
                    <a:pt x="1265" y="1738"/>
                    <a:pt x="1267" y="1737"/>
                  </a:cubicBezTo>
                  <a:cubicBezTo>
                    <a:pt x="1284" y="1729"/>
                    <a:pt x="1301" y="1721"/>
                    <a:pt x="1318" y="1712"/>
                  </a:cubicBezTo>
                  <a:cubicBezTo>
                    <a:pt x="1328" y="1706"/>
                    <a:pt x="1338" y="1699"/>
                    <a:pt x="1341" y="1686"/>
                  </a:cubicBezTo>
                  <a:cubicBezTo>
                    <a:pt x="1345" y="1670"/>
                    <a:pt x="1352" y="1655"/>
                    <a:pt x="1355" y="1640"/>
                  </a:cubicBezTo>
                  <a:cubicBezTo>
                    <a:pt x="1360" y="1619"/>
                    <a:pt x="1363" y="1598"/>
                    <a:pt x="1365" y="1576"/>
                  </a:cubicBezTo>
                  <a:cubicBezTo>
                    <a:pt x="1366" y="1559"/>
                    <a:pt x="1366" y="1542"/>
                    <a:pt x="1366" y="1525"/>
                  </a:cubicBezTo>
                  <a:cubicBezTo>
                    <a:pt x="1367" y="1516"/>
                    <a:pt x="1369" y="1508"/>
                    <a:pt x="1368" y="1500"/>
                  </a:cubicBezTo>
                  <a:cubicBezTo>
                    <a:pt x="1367" y="1487"/>
                    <a:pt x="1363" y="1474"/>
                    <a:pt x="1363" y="1460"/>
                  </a:cubicBezTo>
                  <a:cubicBezTo>
                    <a:pt x="1362" y="1431"/>
                    <a:pt x="1363" y="1401"/>
                    <a:pt x="1363" y="1372"/>
                  </a:cubicBezTo>
                  <a:cubicBezTo>
                    <a:pt x="1363" y="1363"/>
                    <a:pt x="1364" y="1354"/>
                    <a:pt x="1364" y="1345"/>
                  </a:cubicBezTo>
                  <a:cubicBezTo>
                    <a:pt x="1364" y="1325"/>
                    <a:pt x="1364" y="1305"/>
                    <a:pt x="1365" y="1285"/>
                  </a:cubicBezTo>
                  <a:cubicBezTo>
                    <a:pt x="1365" y="1276"/>
                    <a:pt x="1366" y="1266"/>
                    <a:pt x="1366" y="1257"/>
                  </a:cubicBezTo>
                  <a:cubicBezTo>
                    <a:pt x="1367" y="1251"/>
                    <a:pt x="1365" y="1245"/>
                    <a:pt x="1365" y="1240"/>
                  </a:cubicBezTo>
                  <a:cubicBezTo>
                    <a:pt x="1365" y="1226"/>
                    <a:pt x="1364" y="1213"/>
                    <a:pt x="1366" y="1200"/>
                  </a:cubicBezTo>
                  <a:cubicBezTo>
                    <a:pt x="1368" y="1184"/>
                    <a:pt x="1355" y="1167"/>
                    <a:pt x="1369" y="1153"/>
                  </a:cubicBezTo>
                  <a:cubicBezTo>
                    <a:pt x="1370" y="1153"/>
                    <a:pt x="1370" y="1151"/>
                    <a:pt x="1369" y="1151"/>
                  </a:cubicBezTo>
                  <a:cubicBezTo>
                    <a:pt x="1362" y="1138"/>
                    <a:pt x="1367" y="1124"/>
                    <a:pt x="1367" y="1111"/>
                  </a:cubicBezTo>
                  <a:cubicBezTo>
                    <a:pt x="1367" y="1084"/>
                    <a:pt x="1366" y="1057"/>
                    <a:pt x="1366" y="1030"/>
                  </a:cubicBezTo>
                  <a:cubicBezTo>
                    <a:pt x="1366" y="1022"/>
                    <a:pt x="1368" y="1014"/>
                    <a:pt x="1367" y="1005"/>
                  </a:cubicBezTo>
                  <a:cubicBezTo>
                    <a:pt x="1366" y="987"/>
                    <a:pt x="1363" y="968"/>
                    <a:pt x="1363" y="949"/>
                  </a:cubicBezTo>
                  <a:cubicBezTo>
                    <a:pt x="1362" y="934"/>
                    <a:pt x="1364" y="918"/>
                    <a:pt x="1364" y="902"/>
                  </a:cubicBezTo>
                  <a:cubicBezTo>
                    <a:pt x="1364" y="887"/>
                    <a:pt x="1364" y="872"/>
                    <a:pt x="1364" y="857"/>
                  </a:cubicBezTo>
                  <a:cubicBezTo>
                    <a:pt x="1364" y="834"/>
                    <a:pt x="1362" y="811"/>
                    <a:pt x="1363" y="787"/>
                  </a:cubicBezTo>
                  <a:cubicBezTo>
                    <a:pt x="1363" y="760"/>
                    <a:pt x="1364" y="732"/>
                    <a:pt x="1365" y="704"/>
                  </a:cubicBezTo>
                  <a:cubicBezTo>
                    <a:pt x="1365" y="702"/>
                    <a:pt x="1364" y="700"/>
                    <a:pt x="1364" y="698"/>
                  </a:cubicBezTo>
                  <a:cubicBezTo>
                    <a:pt x="1364" y="691"/>
                    <a:pt x="1363" y="683"/>
                    <a:pt x="1363" y="675"/>
                  </a:cubicBezTo>
                  <a:cubicBezTo>
                    <a:pt x="1363" y="671"/>
                    <a:pt x="1364" y="668"/>
                    <a:pt x="1365" y="664"/>
                  </a:cubicBezTo>
                  <a:cubicBezTo>
                    <a:pt x="1365" y="649"/>
                    <a:pt x="1365" y="634"/>
                    <a:pt x="1365" y="619"/>
                  </a:cubicBezTo>
                  <a:cubicBezTo>
                    <a:pt x="1365" y="617"/>
                    <a:pt x="1363" y="615"/>
                    <a:pt x="1363" y="613"/>
                  </a:cubicBezTo>
                  <a:cubicBezTo>
                    <a:pt x="1361" y="604"/>
                    <a:pt x="1358" y="594"/>
                    <a:pt x="1358" y="585"/>
                  </a:cubicBezTo>
                  <a:cubicBezTo>
                    <a:pt x="1359" y="565"/>
                    <a:pt x="1361" y="546"/>
                    <a:pt x="1361" y="526"/>
                  </a:cubicBezTo>
                  <a:cubicBezTo>
                    <a:pt x="1362" y="499"/>
                    <a:pt x="1361" y="472"/>
                    <a:pt x="1360" y="445"/>
                  </a:cubicBezTo>
                  <a:cubicBezTo>
                    <a:pt x="1360" y="432"/>
                    <a:pt x="1360" y="419"/>
                    <a:pt x="1360" y="406"/>
                  </a:cubicBezTo>
                  <a:cubicBezTo>
                    <a:pt x="1360" y="394"/>
                    <a:pt x="1362" y="382"/>
                    <a:pt x="1361" y="370"/>
                  </a:cubicBezTo>
                  <a:cubicBezTo>
                    <a:pt x="1361" y="346"/>
                    <a:pt x="1360" y="323"/>
                    <a:pt x="1359" y="300"/>
                  </a:cubicBezTo>
                  <a:cubicBezTo>
                    <a:pt x="1359" y="279"/>
                    <a:pt x="1359" y="257"/>
                    <a:pt x="1359" y="236"/>
                  </a:cubicBezTo>
                  <a:cubicBezTo>
                    <a:pt x="1359" y="219"/>
                    <a:pt x="1359" y="202"/>
                    <a:pt x="1358" y="184"/>
                  </a:cubicBezTo>
                  <a:cubicBezTo>
                    <a:pt x="1358" y="174"/>
                    <a:pt x="1357" y="164"/>
                    <a:pt x="1354" y="154"/>
                  </a:cubicBezTo>
                  <a:cubicBezTo>
                    <a:pt x="1349" y="130"/>
                    <a:pt x="1330" y="114"/>
                    <a:pt x="1317" y="95"/>
                  </a:cubicBezTo>
                  <a:cubicBezTo>
                    <a:pt x="1312" y="88"/>
                    <a:pt x="1306" y="80"/>
                    <a:pt x="1299" y="74"/>
                  </a:cubicBezTo>
                  <a:cubicBezTo>
                    <a:pt x="1286" y="63"/>
                    <a:pt x="1272" y="54"/>
                    <a:pt x="1257" y="45"/>
                  </a:cubicBezTo>
                  <a:cubicBezTo>
                    <a:pt x="1230" y="28"/>
                    <a:pt x="1202" y="13"/>
                    <a:pt x="1168" y="14"/>
                  </a:cubicBezTo>
                  <a:cubicBezTo>
                    <a:pt x="1150" y="14"/>
                    <a:pt x="1133" y="15"/>
                    <a:pt x="1115" y="15"/>
                  </a:cubicBezTo>
                  <a:cubicBezTo>
                    <a:pt x="1097" y="14"/>
                    <a:pt x="1079" y="13"/>
                    <a:pt x="1061" y="13"/>
                  </a:cubicBezTo>
                  <a:cubicBezTo>
                    <a:pt x="1001" y="14"/>
                    <a:pt x="941" y="15"/>
                    <a:pt x="881" y="16"/>
                  </a:cubicBezTo>
                  <a:cubicBezTo>
                    <a:pt x="851" y="17"/>
                    <a:pt x="821" y="16"/>
                    <a:pt x="792" y="16"/>
                  </a:cubicBezTo>
                  <a:cubicBezTo>
                    <a:pt x="696" y="18"/>
                    <a:pt x="600" y="20"/>
                    <a:pt x="504" y="22"/>
                  </a:cubicBezTo>
                  <a:close/>
                </a:path>
              </a:pathLst>
            </a:custGeom>
            <a:grpFill/>
            <a:ln w="9525">
              <a:solidFill>
                <a:srgbClr val="000000"/>
              </a:solidFill>
              <a:round/>
              <a:headEnd/>
              <a:tailEnd/>
            </a:ln>
            <a:extLst/>
          </p:spPr>
          <p:txBody>
            <a:bodyPr vert="horz" wrap="square" lIns="68598" tIns="34299" rIns="68598" bIns="34299" numCol="1" anchor="t" anchorCtr="0" compatLnSpc="1">
              <a:prstTxWarp prst="textNoShape">
                <a:avLst/>
              </a:prstTxWarp>
            </a:bodyPr>
            <a:lstStyle/>
            <a:p>
              <a:endParaRPr lang="en-US" sz="825" dirty="0"/>
            </a:p>
          </p:txBody>
        </p:sp>
        <p:sp>
          <p:nvSpPr>
            <p:cNvPr id="60" name="Freeform 25">
              <a:extLst>
                <a:ext uri="{FF2B5EF4-FFF2-40B4-BE49-F238E27FC236}">
                  <a16:creationId xmlns:a16="http://schemas.microsoft.com/office/drawing/2014/main" id="{269F947B-A1E5-482D-83F0-A93580165DC3}"/>
                </a:ext>
              </a:extLst>
            </p:cNvPr>
            <p:cNvSpPr>
              <a:spLocks noEditPoints="1"/>
            </p:cNvSpPr>
            <p:nvPr/>
          </p:nvSpPr>
          <p:spPr bwMode="auto">
            <a:xfrm>
              <a:off x="2435" y="2001"/>
              <a:ext cx="1436" cy="1970"/>
            </a:xfrm>
            <a:custGeom>
              <a:avLst/>
              <a:gdLst>
                <a:gd name="T0" fmla="*/ 98 w 1035"/>
                <a:gd name="T1" fmla="*/ 15 h 1421"/>
                <a:gd name="T2" fmla="*/ 468 w 1035"/>
                <a:gd name="T3" fmla="*/ 9 h 1421"/>
                <a:gd name="T4" fmla="*/ 906 w 1035"/>
                <a:gd name="T5" fmla="*/ 1 h 1421"/>
                <a:gd name="T6" fmla="*/ 1017 w 1035"/>
                <a:gd name="T7" fmla="*/ 11 h 1421"/>
                <a:gd name="T8" fmla="*/ 1019 w 1035"/>
                <a:gd name="T9" fmla="*/ 367 h 1421"/>
                <a:gd name="T10" fmla="*/ 1026 w 1035"/>
                <a:gd name="T11" fmla="*/ 676 h 1421"/>
                <a:gd name="T12" fmla="*/ 1027 w 1035"/>
                <a:gd name="T13" fmla="*/ 932 h 1421"/>
                <a:gd name="T14" fmla="*/ 1032 w 1035"/>
                <a:gd name="T15" fmla="*/ 1332 h 1421"/>
                <a:gd name="T16" fmla="*/ 1024 w 1035"/>
                <a:gd name="T17" fmla="*/ 1394 h 1421"/>
                <a:gd name="T18" fmla="*/ 664 w 1035"/>
                <a:gd name="T19" fmla="*/ 1407 h 1421"/>
                <a:gd name="T20" fmla="*/ 36 w 1035"/>
                <a:gd name="T21" fmla="*/ 1421 h 1421"/>
                <a:gd name="T22" fmla="*/ 0 w 1035"/>
                <a:gd name="T23" fmla="*/ 15 h 1421"/>
                <a:gd name="T24" fmla="*/ 42 w 1035"/>
                <a:gd name="T25" fmla="*/ 1356 h 1421"/>
                <a:gd name="T26" fmla="*/ 51 w 1035"/>
                <a:gd name="T27" fmla="*/ 1403 h 1421"/>
                <a:gd name="T28" fmla="*/ 225 w 1035"/>
                <a:gd name="T29" fmla="*/ 1398 h 1421"/>
                <a:gd name="T30" fmla="*/ 444 w 1035"/>
                <a:gd name="T31" fmla="*/ 1392 h 1421"/>
                <a:gd name="T32" fmla="*/ 704 w 1035"/>
                <a:gd name="T33" fmla="*/ 1386 h 1421"/>
                <a:gd name="T34" fmla="*/ 1003 w 1035"/>
                <a:gd name="T35" fmla="*/ 1380 h 1421"/>
                <a:gd name="T36" fmla="*/ 1015 w 1035"/>
                <a:gd name="T37" fmla="*/ 1299 h 1421"/>
                <a:gd name="T38" fmla="*/ 1011 w 1035"/>
                <a:gd name="T39" fmla="*/ 942 h 1421"/>
                <a:gd name="T40" fmla="*/ 1012 w 1035"/>
                <a:gd name="T41" fmla="*/ 699 h 1421"/>
                <a:gd name="T42" fmla="*/ 1008 w 1035"/>
                <a:gd name="T43" fmla="*/ 449 h 1421"/>
                <a:gd name="T44" fmla="*/ 1006 w 1035"/>
                <a:gd name="T45" fmla="*/ 275 h 1421"/>
                <a:gd name="T46" fmla="*/ 1001 w 1035"/>
                <a:gd name="T47" fmla="*/ 32 h 1421"/>
                <a:gd name="T48" fmla="*/ 980 w 1035"/>
                <a:gd name="T49" fmla="*/ 15 h 1421"/>
                <a:gd name="T50" fmla="*/ 791 w 1035"/>
                <a:gd name="T51" fmla="*/ 18 h 1421"/>
                <a:gd name="T52" fmla="*/ 605 w 1035"/>
                <a:gd name="T53" fmla="*/ 21 h 1421"/>
                <a:gd name="T54" fmla="*/ 434 w 1035"/>
                <a:gd name="T55" fmla="*/ 22 h 1421"/>
                <a:gd name="T56" fmla="*/ 190 w 1035"/>
                <a:gd name="T57" fmla="*/ 25 h 1421"/>
                <a:gd name="T58" fmla="*/ 73 w 1035"/>
                <a:gd name="T59" fmla="*/ 26 h 1421"/>
                <a:gd name="T60" fmla="*/ 16 w 1035"/>
                <a:gd name="T61" fmla="*/ 41 h 1421"/>
                <a:gd name="T62" fmla="*/ 21 w 1035"/>
                <a:gd name="T63" fmla="*/ 248 h 1421"/>
                <a:gd name="T64" fmla="*/ 28 w 1035"/>
                <a:gd name="T65" fmla="*/ 509 h 1421"/>
                <a:gd name="T66" fmla="*/ 34 w 1035"/>
                <a:gd name="T67" fmla="*/ 871 h 1421"/>
                <a:gd name="T68" fmla="*/ 40 w 1035"/>
                <a:gd name="T69" fmla="*/ 1207 h 1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35" h="1421">
                  <a:moveTo>
                    <a:pt x="0" y="15"/>
                  </a:moveTo>
                  <a:cubicBezTo>
                    <a:pt x="34" y="15"/>
                    <a:pt x="66" y="15"/>
                    <a:pt x="98" y="15"/>
                  </a:cubicBezTo>
                  <a:cubicBezTo>
                    <a:pt x="158" y="14"/>
                    <a:pt x="217" y="13"/>
                    <a:pt x="277" y="12"/>
                  </a:cubicBezTo>
                  <a:cubicBezTo>
                    <a:pt x="341" y="11"/>
                    <a:pt x="405" y="10"/>
                    <a:pt x="468" y="9"/>
                  </a:cubicBezTo>
                  <a:cubicBezTo>
                    <a:pt x="537" y="8"/>
                    <a:pt x="607" y="8"/>
                    <a:pt x="676" y="7"/>
                  </a:cubicBezTo>
                  <a:cubicBezTo>
                    <a:pt x="752" y="5"/>
                    <a:pt x="829" y="3"/>
                    <a:pt x="906" y="1"/>
                  </a:cubicBezTo>
                  <a:cubicBezTo>
                    <a:pt x="939" y="1"/>
                    <a:pt x="972" y="0"/>
                    <a:pt x="1005" y="0"/>
                  </a:cubicBezTo>
                  <a:cubicBezTo>
                    <a:pt x="1012" y="0"/>
                    <a:pt x="1017" y="2"/>
                    <a:pt x="1017" y="11"/>
                  </a:cubicBezTo>
                  <a:cubicBezTo>
                    <a:pt x="1017" y="64"/>
                    <a:pt x="1017" y="118"/>
                    <a:pt x="1017" y="172"/>
                  </a:cubicBezTo>
                  <a:cubicBezTo>
                    <a:pt x="1017" y="237"/>
                    <a:pt x="1019" y="302"/>
                    <a:pt x="1019" y="367"/>
                  </a:cubicBezTo>
                  <a:cubicBezTo>
                    <a:pt x="1020" y="409"/>
                    <a:pt x="1019" y="450"/>
                    <a:pt x="1020" y="492"/>
                  </a:cubicBezTo>
                  <a:cubicBezTo>
                    <a:pt x="1022" y="553"/>
                    <a:pt x="1024" y="614"/>
                    <a:pt x="1026" y="676"/>
                  </a:cubicBezTo>
                  <a:cubicBezTo>
                    <a:pt x="1027" y="719"/>
                    <a:pt x="1027" y="763"/>
                    <a:pt x="1027" y="806"/>
                  </a:cubicBezTo>
                  <a:cubicBezTo>
                    <a:pt x="1027" y="848"/>
                    <a:pt x="1027" y="890"/>
                    <a:pt x="1027" y="932"/>
                  </a:cubicBezTo>
                  <a:cubicBezTo>
                    <a:pt x="1028" y="1002"/>
                    <a:pt x="1029" y="1072"/>
                    <a:pt x="1030" y="1142"/>
                  </a:cubicBezTo>
                  <a:cubicBezTo>
                    <a:pt x="1030" y="1206"/>
                    <a:pt x="1031" y="1269"/>
                    <a:pt x="1032" y="1332"/>
                  </a:cubicBezTo>
                  <a:cubicBezTo>
                    <a:pt x="1032" y="1350"/>
                    <a:pt x="1034" y="1367"/>
                    <a:pt x="1035" y="1384"/>
                  </a:cubicBezTo>
                  <a:cubicBezTo>
                    <a:pt x="1035" y="1392"/>
                    <a:pt x="1030" y="1393"/>
                    <a:pt x="1024" y="1394"/>
                  </a:cubicBezTo>
                  <a:cubicBezTo>
                    <a:pt x="975" y="1396"/>
                    <a:pt x="926" y="1398"/>
                    <a:pt x="877" y="1400"/>
                  </a:cubicBezTo>
                  <a:cubicBezTo>
                    <a:pt x="806" y="1403"/>
                    <a:pt x="735" y="1405"/>
                    <a:pt x="664" y="1407"/>
                  </a:cubicBezTo>
                  <a:cubicBezTo>
                    <a:pt x="606" y="1408"/>
                    <a:pt x="547" y="1410"/>
                    <a:pt x="489" y="1411"/>
                  </a:cubicBezTo>
                  <a:cubicBezTo>
                    <a:pt x="338" y="1414"/>
                    <a:pt x="187" y="1418"/>
                    <a:pt x="36" y="1421"/>
                  </a:cubicBezTo>
                  <a:cubicBezTo>
                    <a:pt x="33" y="1421"/>
                    <a:pt x="31" y="1421"/>
                    <a:pt x="27" y="1421"/>
                  </a:cubicBezTo>
                  <a:cubicBezTo>
                    <a:pt x="18" y="951"/>
                    <a:pt x="9" y="482"/>
                    <a:pt x="0" y="15"/>
                  </a:cubicBezTo>
                  <a:close/>
                  <a:moveTo>
                    <a:pt x="40" y="1356"/>
                  </a:moveTo>
                  <a:cubicBezTo>
                    <a:pt x="41" y="1356"/>
                    <a:pt x="41" y="1356"/>
                    <a:pt x="42" y="1356"/>
                  </a:cubicBezTo>
                  <a:cubicBezTo>
                    <a:pt x="42" y="1369"/>
                    <a:pt x="41" y="1382"/>
                    <a:pt x="42" y="1394"/>
                  </a:cubicBezTo>
                  <a:cubicBezTo>
                    <a:pt x="42" y="1397"/>
                    <a:pt x="48" y="1403"/>
                    <a:pt x="51" y="1403"/>
                  </a:cubicBezTo>
                  <a:cubicBezTo>
                    <a:pt x="86" y="1403"/>
                    <a:pt x="121" y="1402"/>
                    <a:pt x="157" y="1401"/>
                  </a:cubicBezTo>
                  <a:cubicBezTo>
                    <a:pt x="180" y="1400"/>
                    <a:pt x="202" y="1399"/>
                    <a:pt x="225" y="1398"/>
                  </a:cubicBezTo>
                  <a:cubicBezTo>
                    <a:pt x="255" y="1398"/>
                    <a:pt x="285" y="1398"/>
                    <a:pt x="314" y="1397"/>
                  </a:cubicBezTo>
                  <a:cubicBezTo>
                    <a:pt x="358" y="1396"/>
                    <a:pt x="401" y="1393"/>
                    <a:pt x="444" y="1392"/>
                  </a:cubicBezTo>
                  <a:cubicBezTo>
                    <a:pt x="474" y="1391"/>
                    <a:pt x="504" y="1391"/>
                    <a:pt x="533" y="1390"/>
                  </a:cubicBezTo>
                  <a:cubicBezTo>
                    <a:pt x="590" y="1389"/>
                    <a:pt x="647" y="1387"/>
                    <a:pt x="704" y="1386"/>
                  </a:cubicBezTo>
                  <a:cubicBezTo>
                    <a:pt x="755" y="1385"/>
                    <a:pt x="807" y="1386"/>
                    <a:pt x="859" y="1385"/>
                  </a:cubicBezTo>
                  <a:cubicBezTo>
                    <a:pt x="907" y="1384"/>
                    <a:pt x="955" y="1381"/>
                    <a:pt x="1003" y="1380"/>
                  </a:cubicBezTo>
                  <a:cubicBezTo>
                    <a:pt x="1013" y="1380"/>
                    <a:pt x="1015" y="1376"/>
                    <a:pt x="1015" y="1367"/>
                  </a:cubicBezTo>
                  <a:cubicBezTo>
                    <a:pt x="1015" y="1345"/>
                    <a:pt x="1015" y="1322"/>
                    <a:pt x="1015" y="1299"/>
                  </a:cubicBezTo>
                  <a:cubicBezTo>
                    <a:pt x="1014" y="1246"/>
                    <a:pt x="1014" y="1192"/>
                    <a:pt x="1014" y="1139"/>
                  </a:cubicBezTo>
                  <a:cubicBezTo>
                    <a:pt x="1013" y="1073"/>
                    <a:pt x="1012" y="1007"/>
                    <a:pt x="1011" y="942"/>
                  </a:cubicBezTo>
                  <a:cubicBezTo>
                    <a:pt x="1011" y="889"/>
                    <a:pt x="1010" y="835"/>
                    <a:pt x="1010" y="782"/>
                  </a:cubicBezTo>
                  <a:cubicBezTo>
                    <a:pt x="1010" y="754"/>
                    <a:pt x="1012" y="727"/>
                    <a:pt x="1012" y="699"/>
                  </a:cubicBezTo>
                  <a:cubicBezTo>
                    <a:pt x="1011" y="655"/>
                    <a:pt x="1010" y="611"/>
                    <a:pt x="1009" y="567"/>
                  </a:cubicBezTo>
                  <a:cubicBezTo>
                    <a:pt x="1009" y="528"/>
                    <a:pt x="1009" y="488"/>
                    <a:pt x="1008" y="449"/>
                  </a:cubicBezTo>
                  <a:cubicBezTo>
                    <a:pt x="1008" y="419"/>
                    <a:pt x="1007" y="389"/>
                    <a:pt x="1006" y="358"/>
                  </a:cubicBezTo>
                  <a:cubicBezTo>
                    <a:pt x="1006" y="330"/>
                    <a:pt x="1006" y="303"/>
                    <a:pt x="1006" y="275"/>
                  </a:cubicBezTo>
                  <a:cubicBezTo>
                    <a:pt x="1005" y="228"/>
                    <a:pt x="1004" y="181"/>
                    <a:pt x="1003" y="134"/>
                  </a:cubicBezTo>
                  <a:cubicBezTo>
                    <a:pt x="1003" y="100"/>
                    <a:pt x="1002" y="66"/>
                    <a:pt x="1001" y="32"/>
                  </a:cubicBezTo>
                  <a:cubicBezTo>
                    <a:pt x="1001" y="14"/>
                    <a:pt x="1000" y="14"/>
                    <a:pt x="982" y="15"/>
                  </a:cubicBezTo>
                  <a:cubicBezTo>
                    <a:pt x="981" y="15"/>
                    <a:pt x="980" y="15"/>
                    <a:pt x="980" y="15"/>
                  </a:cubicBezTo>
                  <a:cubicBezTo>
                    <a:pt x="938" y="15"/>
                    <a:pt x="897" y="16"/>
                    <a:pt x="855" y="16"/>
                  </a:cubicBezTo>
                  <a:cubicBezTo>
                    <a:pt x="834" y="17"/>
                    <a:pt x="812" y="17"/>
                    <a:pt x="791" y="18"/>
                  </a:cubicBezTo>
                  <a:cubicBezTo>
                    <a:pt x="757" y="18"/>
                    <a:pt x="723" y="20"/>
                    <a:pt x="689" y="20"/>
                  </a:cubicBezTo>
                  <a:cubicBezTo>
                    <a:pt x="661" y="21"/>
                    <a:pt x="633" y="20"/>
                    <a:pt x="605" y="21"/>
                  </a:cubicBezTo>
                  <a:cubicBezTo>
                    <a:pt x="578" y="21"/>
                    <a:pt x="550" y="23"/>
                    <a:pt x="523" y="23"/>
                  </a:cubicBezTo>
                  <a:cubicBezTo>
                    <a:pt x="493" y="23"/>
                    <a:pt x="464" y="22"/>
                    <a:pt x="434" y="22"/>
                  </a:cubicBezTo>
                  <a:cubicBezTo>
                    <a:pt x="394" y="23"/>
                    <a:pt x="353" y="24"/>
                    <a:pt x="313" y="24"/>
                  </a:cubicBezTo>
                  <a:cubicBezTo>
                    <a:pt x="272" y="25"/>
                    <a:pt x="231" y="25"/>
                    <a:pt x="190" y="25"/>
                  </a:cubicBezTo>
                  <a:cubicBezTo>
                    <a:pt x="179" y="25"/>
                    <a:pt x="168" y="27"/>
                    <a:pt x="157" y="27"/>
                  </a:cubicBezTo>
                  <a:cubicBezTo>
                    <a:pt x="129" y="27"/>
                    <a:pt x="101" y="25"/>
                    <a:pt x="73" y="26"/>
                  </a:cubicBezTo>
                  <a:cubicBezTo>
                    <a:pt x="56" y="27"/>
                    <a:pt x="39" y="31"/>
                    <a:pt x="21" y="34"/>
                  </a:cubicBezTo>
                  <a:cubicBezTo>
                    <a:pt x="19" y="34"/>
                    <a:pt x="16" y="39"/>
                    <a:pt x="16" y="41"/>
                  </a:cubicBezTo>
                  <a:cubicBezTo>
                    <a:pt x="15" y="69"/>
                    <a:pt x="16" y="96"/>
                    <a:pt x="16" y="123"/>
                  </a:cubicBezTo>
                  <a:cubicBezTo>
                    <a:pt x="18" y="165"/>
                    <a:pt x="20" y="207"/>
                    <a:pt x="21" y="248"/>
                  </a:cubicBezTo>
                  <a:cubicBezTo>
                    <a:pt x="22" y="279"/>
                    <a:pt x="22" y="310"/>
                    <a:pt x="22" y="341"/>
                  </a:cubicBezTo>
                  <a:cubicBezTo>
                    <a:pt x="24" y="397"/>
                    <a:pt x="27" y="453"/>
                    <a:pt x="28" y="509"/>
                  </a:cubicBezTo>
                  <a:cubicBezTo>
                    <a:pt x="29" y="565"/>
                    <a:pt x="29" y="622"/>
                    <a:pt x="30" y="679"/>
                  </a:cubicBezTo>
                  <a:cubicBezTo>
                    <a:pt x="31" y="743"/>
                    <a:pt x="33" y="807"/>
                    <a:pt x="34" y="871"/>
                  </a:cubicBezTo>
                  <a:cubicBezTo>
                    <a:pt x="35" y="925"/>
                    <a:pt x="35" y="980"/>
                    <a:pt x="36" y="1035"/>
                  </a:cubicBezTo>
                  <a:cubicBezTo>
                    <a:pt x="37" y="1092"/>
                    <a:pt x="39" y="1149"/>
                    <a:pt x="40" y="1207"/>
                  </a:cubicBezTo>
                  <a:cubicBezTo>
                    <a:pt x="41" y="1257"/>
                    <a:pt x="40" y="1306"/>
                    <a:pt x="40" y="1356"/>
                  </a:cubicBezTo>
                  <a:close/>
                </a:path>
              </a:pathLst>
            </a:custGeom>
            <a:grpFill/>
            <a:ln w="9525">
              <a:solidFill>
                <a:srgbClr val="000000"/>
              </a:solidFill>
              <a:round/>
              <a:headEnd/>
              <a:tailEnd/>
            </a:ln>
            <a:extLst/>
          </p:spPr>
          <p:txBody>
            <a:bodyPr vert="horz" wrap="square" lIns="68598" tIns="34299" rIns="68598" bIns="34299" numCol="1" anchor="t" anchorCtr="0" compatLnSpc="1">
              <a:prstTxWarp prst="textNoShape">
                <a:avLst/>
              </a:prstTxWarp>
            </a:bodyPr>
            <a:lstStyle/>
            <a:p>
              <a:endParaRPr lang="en-US" sz="825" dirty="0"/>
            </a:p>
          </p:txBody>
        </p:sp>
        <p:sp>
          <p:nvSpPr>
            <p:cNvPr id="61" name="Freeform 26">
              <a:extLst>
                <a:ext uri="{FF2B5EF4-FFF2-40B4-BE49-F238E27FC236}">
                  <a16:creationId xmlns:a16="http://schemas.microsoft.com/office/drawing/2014/main" id="{B107828F-CCFF-47A0-9B9E-119EE2105EAE}"/>
                </a:ext>
              </a:extLst>
            </p:cNvPr>
            <p:cNvSpPr>
              <a:spLocks noEditPoints="1"/>
            </p:cNvSpPr>
            <p:nvPr/>
          </p:nvSpPr>
          <p:spPr bwMode="auto">
            <a:xfrm>
              <a:off x="3063" y="3995"/>
              <a:ext cx="243" cy="212"/>
            </a:xfrm>
            <a:custGeom>
              <a:avLst/>
              <a:gdLst>
                <a:gd name="T0" fmla="*/ 91 w 175"/>
                <a:gd name="T1" fmla="*/ 150 h 153"/>
                <a:gd name="T2" fmla="*/ 64 w 175"/>
                <a:gd name="T3" fmla="*/ 147 h 153"/>
                <a:gd name="T4" fmla="*/ 11 w 175"/>
                <a:gd name="T5" fmla="*/ 64 h 153"/>
                <a:gd name="T6" fmla="*/ 39 w 175"/>
                <a:gd name="T7" fmla="*/ 25 h 153"/>
                <a:gd name="T8" fmla="*/ 126 w 175"/>
                <a:gd name="T9" fmla="*/ 15 h 153"/>
                <a:gd name="T10" fmla="*/ 168 w 175"/>
                <a:gd name="T11" fmla="*/ 57 h 153"/>
                <a:gd name="T12" fmla="*/ 158 w 175"/>
                <a:gd name="T13" fmla="*/ 111 h 153"/>
                <a:gd name="T14" fmla="*/ 139 w 175"/>
                <a:gd name="T15" fmla="*/ 131 h 153"/>
                <a:gd name="T16" fmla="*/ 91 w 175"/>
                <a:gd name="T17" fmla="*/ 150 h 153"/>
                <a:gd name="T18" fmla="*/ 89 w 175"/>
                <a:gd name="T19" fmla="*/ 137 h 153"/>
                <a:gd name="T20" fmla="*/ 148 w 175"/>
                <a:gd name="T21" fmla="*/ 62 h 153"/>
                <a:gd name="T22" fmla="*/ 72 w 175"/>
                <a:gd name="T23" fmla="*/ 25 h 153"/>
                <a:gd name="T24" fmla="*/ 29 w 175"/>
                <a:gd name="T25" fmla="*/ 88 h 153"/>
                <a:gd name="T26" fmla="*/ 89 w 175"/>
                <a:gd name="T27" fmla="*/ 137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5" h="153">
                  <a:moveTo>
                    <a:pt x="91" y="150"/>
                  </a:moveTo>
                  <a:cubicBezTo>
                    <a:pt x="82" y="149"/>
                    <a:pt x="73" y="148"/>
                    <a:pt x="64" y="147"/>
                  </a:cubicBezTo>
                  <a:cubicBezTo>
                    <a:pt x="30" y="143"/>
                    <a:pt x="0" y="92"/>
                    <a:pt x="11" y="64"/>
                  </a:cubicBezTo>
                  <a:cubicBezTo>
                    <a:pt x="17" y="49"/>
                    <a:pt x="28" y="36"/>
                    <a:pt x="39" y="25"/>
                  </a:cubicBezTo>
                  <a:cubicBezTo>
                    <a:pt x="65" y="0"/>
                    <a:pt x="96" y="7"/>
                    <a:pt x="126" y="15"/>
                  </a:cubicBezTo>
                  <a:cubicBezTo>
                    <a:pt x="147" y="21"/>
                    <a:pt x="162" y="36"/>
                    <a:pt x="168" y="57"/>
                  </a:cubicBezTo>
                  <a:cubicBezTo>
                    <a:pt x="175" y="77"/>
                    <a:pt x="172" y="95"/>
                    <a:pt x="158" y="111"/>
                  </a:cubicBezTo>
                  <a:cubicBezTo>
                    <a:pt x="151" y="118"/>
                    <a:pt x="145" y="125"/>
                    <a:pt x="139" y="131"/>
                  </a:cubicBezTo>
                  <a:cubicBezTo>
                    <a:pt x="126" y="145"/>
                    <a:pt x="111" y="153"/>
                    <a:pt x="91" y="150"/>
                  </a:cubicBezTo>
                  <a:close/>
                  <a:moveTo>
                    <a:pt x="89" y="137"/>
                  </a:moveTo>
                  <a:cubicBezTo>
                    <a:pt x="132" y="137"/>
                    <a:pt x="160" y="102"/>
                    <a:pt x="148" y="62"/>
                  </a:cubicBezTo>
                  <a:cubicBezTo>
                    <a:pt x="139" y="33"/>
                    <a:pt x="106" y="17"/>
                    <a:pt x="72" y="25"/>
                  </a:cubicBezTo>
                  <a:cubicBezTo>
                    <a:pt x="43" y="32"/>
                    <a:pt x="25" y="59"/>
                    <a:pt x="29" y="88"/>
                  </a:cubicBezTo>
                  <a:cubicBezTo>
                    <a:pt x="33" y="117"/>
                    <a:pt x="57" y="137"/>
                    <a:pt x="89" y="137"/>
                  </a:cubicBezTo>
                  <a:close/>
                </a:path>
              </a:pathLst>
            </a:custGeom>
            <a:grpFill/>
            <a:ln w="9525">
              <a:solidFill>
                <a:srgbClr val="000000"/>
              </a:solidFill>
              <a:round/>
              <a:headEnd/>
              <a:tailEnd/>
            </a:ln>
            <a:extLst/>
          </p:spPr>
          <p:txBody>
            <a:bodyPr vert="horz" wrap="square" lIns="68598" tIns="34299" rIns="68598" bIns="34299" numCol="1" anchor="t" anchorCtr="0" compatLnSpc="1">
              <a:prstTxWarp prst="textNoShape">
                <a:avLst/>
              </a:prstTxWarp>
            </a:bodyPr>
            <a:lstStyle/>
            <a:p>
              <a:endParaRPr lang="en-US" sz="825" dirty="0"/>
            </a:p>
          </p:txBody>
        </p:sp>
        <p:sp>
          <p:nvSpPr>
            <p:cNvPr id="62" name="Freeform 27">
              <a:extLst>
                <a:ext uri="{FF2B5EF4-FFF2-40B4-BE49-F238E27FC236}">
                  <a16:creationId xmlns:a16="http://schemas.microsoft.com/office/drawing/2014/main" id="{7DA20A72-AB97-4901-A21E-CA11BBCED2A8}"/>
                </a:ext>
              </a:extLst>
            </p:cNvPr>
            <p:cNvSpPr>
              <a:spLocks noEditPoints="1"/>
            </p:cNvSpPr>
            <p:nvPr/>
          </p:nvSpPr>
          <p:spPr bwMode="auto">
            <a:xfrm>
              <a:off x="2546" y="3647"/>
              <a:ext cx="1234" cy="80"/>
            </a:xfrm>
            <a:custGeom>
              <a:avLst/>
              <a:gdLst>
                <a:gd name="T0" fmla="*/ 10 w 890"/>
                <a:gd name="T1" fmla="*/ 20 h 58"/>
                <a:gd name="T2" fmla="*/ 24 w 890"/>
                <a:gd name="T3" fmla="*/ 24 h 58"/>
                <a:gd name="T4" fmla="*/ 215 w 890"/>
                <a:gd name="T5" fmla="*/ 18 h 58"/>
                <a:gd name="T6" fmla="*/ 338 w 890"/>
                <a:gd name="T7" fmla="*/ 14 h 58"/>
                <a:gd name="T8" fmla="*/ 554 w 890"/>
                <a:gd name="T9" fmla="*/ 10 h 58"/>
                <a:gd name="T10" fmla="*/ 793 w 890"/>
                <a:gd name="T11" fmla="*/ 2 h 58"/>
                <a:gd name="T12" fmla="*/ 878 w 890"/>
                <a:gd name="T13" fmla="*/ 1 h 58"/>
                <a:gd name="T14" fmla="*/ 888 w 890"/>
                <a:gd name="T15" fmla="*/ 11 h 58"/>
                <a:gd name="T16" fmla="*/ 887 w 890"/>
                <a:gd name="T17" fmla="*/ 16 h 58"/>
                <a:gd name="T18" fmla="*/ 856 w 890"/>
                <a:gd name="T19" fmla="*/ 43 h 58"/>
                <a:gd name="T20" fmla="*/ 663 w 890"/>
                <a:gd name="T21" fmla="*/ 45 h 58"/>
                <a:gd name="T22" fmla="*/ 466 w 890"/>
                <a:gd name="T23" fmla="*/ 49 h 58"/>
                <a:gd name="T24" fmla="*/ 272 w 890"/>
                <a:gd name="T25" fmla="*/ 51 h 58"/>
                <a:gd name="T26" fmla="*/ 26 w 890"/>
                <a:gd name="T27" fmla="*/ 57 h 58"/>
                <a:gd name="T28" fmla="*/ 16 w 890"/>
                <a:gd name="T29" fmla="*/ 57 h 58"/>
                <a:gd name="T30" fmla="*/ 4 w 890"/>
                <a:gd name="T31" fmla="*/ 44 h 58"/>
                <a:gd name="T32" fmla="*/ 10 w 890"/>
                <a:gd name="T33" fmla="*/ 20 h 58"/>
                <a:gd name="T34" fmla="*/ 880 w 890"/>
                <a:gd name="T35" fmla="*/ 8 h 58"/>
                <a:gd name="T36" fmla="*/ 869 w 890"/>
                <a:gd name="T37" fmla="*/ 8 h 58"/>
                <a:gd name="T38" fmla="*/ 688 w 890"/>
                <a:gd name="T39" fmla="*/ 12 h 58"/>
                <a:gd name="T40" fmla="*/ 366 w 890"/>
                <a:gd name="T41" fmla="*/ 20 h 58"/>
                <a:gd name="T42" fmla="*/ 122 w 890"/>
                <a:gd name="T43" fmla="*/ 26 h 58"/>
                <a:gd name="T44" fmla="*/ 24 w 890"/>
                <a:gd name="T45" fmla="*/ 29 h 58"/>
                <a:gd name="T46" fmla="*/ 15 w 890"/>
                <a:gd name="T47" fmla="*/ 36 h 58"/>
                <a:gd name="T48" fmla="*/ 25 w 890"/>
                <a:gd name="T49" fmla="*/ 45 h 58"/>
                <a:gd name="T50" fmla="*/ 34 w 890"/>
                <a:gd name="T51" fmla="*/ 45 h 58"/>
                <a:gd name="T52" fmla="*/ 152 w 890"/>
                <a:gd name="T53" fmla="*/ 42 h 58"/>
                <a:gd name="T54" fmla="*/ 485 w 890"/>
                <a:gd name="T55" fmla="*/ 36 h 58"/>
                <a:gd name="T56" fmla="*/ 709 w 890"/>
                <a:gd name="T57" fmla="*/ 33 h 58"/>
                <a:gd name="T58" fmla="*/ 862 w 890"/>
                <a:gd name="T59" fmla="*/ 30 h 58"/>
                <a:gd name="T60" fmla="*/ 880 w 890"/>
                <a:gd name="T61" fmla="*/ 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90" h="58">
                  <a:moveTo>
                    <a:pt x="10" y="20"/>
                  </a:moveTo>
                  <a:cubicBezTo>
                    <a:pt x="16" y="22"/>
                    <a:pt x="20" y="24"/>
                    <a:pt x="24" y="24"/>
                  </a:cubicBezTo>
                  <a:cubicBezTo>
                    <a:pt x="87" y="22"/>
                    <a:pt x="151" y="20"/>
                    <a:pt x="215" y="18"/>
                  </a:cubicBezTo>
                  <a:cubicBezTo>
                    <a:pt x="256" y="17"/>
                    <a:pt x="297" y="15"/>
                    <a:pt x="338" y="14"/>
                  </a:cubicBezTo>
                  <a:cubicBezTo>
                    <a:pt x="410" y="12"/>
                    <a:pt x="482" y="12"/>
                    <a:pt x="554" y="10"/>
                  </a:cubicBezTo>
                  <a:cubicBezTo>
                    <a:pt x="634" y="8"/>
                    <a:pt x="714" y="5"/>
                    <a:pt x="793" y="2"/>
                  </a:cubicBezTo>
                  <a:cubicBezTo>
                    <a:pt x="822" y="2"/>
                    <a:pt x="850" y="1"/>
                    <a:pt x="878" y="1"/>
                  </a:cubicBezTo>
                  <a:cubicBezTo>
                    <a:pt x="886" y="0"/>
                    <a:pt x="890" y="3"/>
                    <a:pt x="888" y="11"/>
                  </a:cubicBezTo>
                  <a:cubicBezTo>
                    <a:pt x="888" y="13"/>
                    <a:pt x="887" y="15"/>
                    <a:pt x="887" y="16"/>
                  </a:cubicBezTo>
                  <a:cubicBezTo>
                    <a:pt x="884" y="36"/>
                    <a:pt x="877" y="43"/>
                    <a:pt x="856" y="43"/>
                  </a:cubicBezTo>
                  <a:cubicBezTo>
                    <a:pt x="792" y="44"/>
                    <a:pt x="727" y="44"/>
                    <a:pt x="663" y="45"/>
                  </a:cubicBezTo>
                  <a:cubicBezTo>
                    <a:pt x="597" y="46"/>
                    <a:pt x="531" y="48"/>
                    <a:pt x="466" y="49"/>
                  </a:cubicBezTo>
                  <a:cubicBezTo>
                    <a:pt x="401" y="50"/>
                    <a:pt x="337" y="50"/>
                    <a:pt x="272" y="51"/>
                  </a:cubicBezTo>
                  <a:cubicBezTo>
                    <a:pt x="190" y="53"/>
                    <a:pt x="108" y="55"/>
                    <a:pt x="26" y="57"/>
                  </a:cubicBezTo>
                  <a:cubicBezTo>
                    <a:pt x="23" y="57"/>
                    <a:pt x="20" y="57"/>
                    <a:pt x="16" y="57"/>
                  </a:cubicBezTo>
                  <a:cubicBezTo>
                    <a:pt x="7" y="58"/>
                    <a:pt x="3" y="54"/>
                    <a:pt x="4" y="44"/>
                  </a:cubicBezTo>
                  <a:cubicBezTo>
                    <a:pt x="5" y="35"/>
                    <a:pt x="0" y="24"/>
                    <a:pt x="10" y="20"/>
                  </a:cubicBezTo>
                  <a:close/>
                  <a:moveTo>
                    <a:pt x="880" y="8"/>
                  </a:moveTo>
                  <a:cubicBezTo>
                    <a:pt x="876" y="8"/>
                    <a:pt x="873" y="8"/>
                    <a:pt x="869" y="8"/>
                  </a:cubicBezTo>
                  <a:cubicBezTo>
                    <a:pt x="809" y="9"/>
                    <a:pt x="748" y="10"/>
                    <a:pt x="688" y="12"/>
                  </a:cubicBezTo>
                  <a:cubicBezTo>
                    <a:pt x="581" y="15"/>
                    <a:pt x="473" y="18"/>
                    <a:pt x="366" y="20"/>
                  </a:cubicBezTo>
                  <a:cubicBezTo>
                    <a:pt x="285" y="23"/>
                    <a:pt x="203" y="24"/>
                    <a:pt x="122" y="26"/>
                  </a:cubicBezTo>
                  <a:cubicBezTo>
                    <a:pt x="89" y="27"/>
                    <a:pt x="57" y="28"/>
                    <a:pt x="24" y="29"/>
                  </a:cubicBezTo>
                  <a:cubicBezTo>
                    <a:pt x="21" y="29"/>
                    <a:pt x="18" y="34"/>
                    <a:pt x="15" y="36"/>
                  </a:cubicBezTo>
                  <a:cubicBezTo>
                    <a:pt x="18" y="39"/>
                    <a:pt x="21" y="43"/>
                    <a:pt x="25" y="45"/>
                  </a:cubicBezTo>
                  <a:cubicBezTo>
                    <a:pt x="27" y="46"/>
                    <a:pt x="31" y="45"/>
                    <a:pt x="34" y="45"/>
                  </a:cubicBezTo>
                  <a:cubicBezTo>
                    <a:pt x="73" y="44"/>
                    <a:pt x="113" y="42"/>
                    <a:pt x="152" y="42"/>
                  </a:cubicBezTo>
                  <a:cubicBezTo>
                    <a:pt x="263" y="40"/>
                    <a:pt x="374" y="38"/>
                    <a:pt x="485" y="36"/>
                  </a:cubicBezTo>
                  <a:cubicBezTo>
                    <a:pt x="560" y="35"/>
                    <a:pt x="634" y="34"/>
                    <a:pt x="709" y="33"/>
                  </a:cubicBezTo>
                  <a:cubicBezTo>
                    <a:pt x="760" y="32"/>
                    <a:pt x="811" y="31"/>
                    <a:pt x="862" y="30"/>
                  </a:cubicBezTo>
                  <a:cubicBezTo>
                    <a:pt x="878" y="29"/>
                    <a:pt x="880" y="27"/>
                    <a:pt x="880" y="8"/>
                  </a:cubicBezTo>
                  <a:close/>
                </a:path>
              </a:pathLst>
            </a:custGeom>
            <a:grpFill/>
            <a:ln w="9525">
              <a:solidFill>
                <a:srgbClr val="000000"/>
              </a:solidFill>
              <a:round/>
              <a:headEnd/>
              <a:tailEnd/>
            </a:ln>
            <a:extLst/>
          </p:spPr>
          <p:txBody>
            <a:bodyPr vert="horz" wrap="square" lIns="68598" tIns="34299" rIns="68598" bIns="34299" numCol="1" anchor="t" anchorCtr="0" compatLnSpc="1">
              <a:prstTxWarp prst="textNoShape">
                <a:avLst/>
              </a:prstTxWarp>
            </a:bodyPr>
            <a:lstStyle/>
            <a:p>
              <a:endParaRPr lang="en-US" sz="825" dirty="0"/>
            </a:p>
          </p:txBody>
        </p:sp>
        <p:sp>
          <p:nvSpPr>
            <p:cNvPr id="63" name="Freeform 28">
              <a:extLst>
                <a:ext uri="{FF2B5EF4-FFF2-40B4-BE49-F238E27FC236}">
                  <a16:creationId xmlns:a16="http://schemas.microsoft.com/office/drawing/2014/main" id="{1FA48723-F25E-4201-853C-05DD693D8C68}"/>
                </a:ext>
              </a:extLst>
            </p:cNvPr>
            <p:cNvSpPr>
              <a:spLocks noEditPoints="1"/>
            </p:cNvSpPr>
            <p:nvPr/>
          </p:nvSpPr>
          <p:spPr bwMode="auto">
            <a:xfrm>
              <a:off x="2521" y="2146"/>
              <a:ext cx="1232" cy="79"/>
            </a:xfrm>
            <a:custGeom>
              <a:avLst/>
              <a:gdLst>
                <a:gd name="T0" fmla="*/ 9 w 888"/>
                <a:gd name="T1" fmla="*/ 20 h 57"/>
                <a:gd name="T2" fmla="*/ 22 w 888"/>
                <a:gd name="T3" fmla="*/ 23 h 57"/>
                <a:gd name="T4" fmla="*/ 283 w 888"/>
                <a:gd name="T5" fmla="*/ 16 h 57"/>
                <a:gd name="T6" fmla="*/ 374 w 888"/>
                <a:gd name="T7" fmla="*/ 13 h 57"/>
                <a:gd name="T8" fmla="*/ 509 w 888"/>
                <a:gd name="T9" fmla="*/ 11 h 57"/>
                <a:gd name="T10" fmla="*/ 760 w 888"/>
                <a:gd name="T11" fmla="*/ 3 h 57"/>
                <a:gd name="T12" fmla="*/ 877 w 888"/>
                <a:gd name="T13" fmla="*/ 0 h 57"/>
                <a:gd name="T14" fmla="*/ 887 w 888"/>
                <a:gd name="T15" fmla="*/ 12 h 57"/>
                <a:gd name="T16" fmla="*/ 853 w 888"/>
                <a:gd name="T17" fmla="*/ 43 h 57"/>
                <a:gd name="T18" fmla="*/ 649 w 888"/>
                <a:gd name="T19" fmla="*/ 46 h 57"/>
                <a:gd name="T20" fmla="*/ 354 w 888"/>
                <a:gd name="T21" fmla="*/ 49 h 57"/>
                <a:gd name="T22" fmla="*/ 24 w 888"/>
                <a:gd name="T23" fmla="*/ 57 h 57"/>
                <a:gd name="T24" fmla="*/ 11 w 888"/>
                <a:gd name="T25" fmla="*/ 56 h 57"/>
                <a:gd name="T26" fmla="*/ 4 w 888"/>
                <a:gd name="T27" fmla="*/ 52 h 57"/>
                <a:gd name="T28" fmla="*/ 9 w 888"/>
                <a:gd name="T29" fmla="*/ 20 h 57"/>
                <a:gd name="T30" fmla="*/ 879 w 888"/>
                <a:gd name="T31" fmla="*/ 8 h 57"/>
                <a:gd name="T32" fmla="*/ 869 w 888"/>
                <a:gd name="T33" fmla="*/ 8 h 57"/>
                <a:gd name="T34" fmla="*/ 686 w 888"/>
                <a:gd name="T35" fmla="*/ 12 h 57"/>
                <a:gd name="T36" fmla="*/ 494 w 888"/>
                <a:gd name="T37" fmla="*/ 17 h 57"/>
                <a:gd name="T38" fmla="*/ 200 w 888"/>
                <a:gd name="T39" fmla="*/ 23 h 57"/>
                <a:gd name="T40" fmla="*/ 23 w 888"/>
                <a:gd name="T41" fmla="*/ 29 h 57"/>
                <a:gd name="T42" fmla="*/ 14 w 888"/>
                <a:gd name="T43" fmla="*/ 35 h 57"/>
                <a:gd name="T44" fmla="*/ 22 w 888"/>
                <a:gd name="T45" fmla="*/ 45 h 57"/>
                <a:gd name="T46" fmla="*/ 31 w 888"/>
                <a:gd name="T47" fmla="*/ 45 h 57"/>
                <a:gd name="T48" fmla="*/ 151 w 888"/>
                <a:gd name="T49" fmla="*/ 41 h 57"/>
                <a:gd name="T50" fmla="*/ 485 w 888"/>
                <a:gd name="T51" fmla="*/ 36 h 57"/>
                <a:gd name="T52" fmla="*/ 708 w 888"/>
                <a:gd name="T53" fmla="*/ 33 h 57"/>
                <a:gd name="T54" fmla="*/ 861 w 888"/>
                <a:gd name="T55" fmla="*/ 30 h 57"/>
                <a:gd name="T56" fmla="*/ 879 w 888"/>
                <a:gd name="T57" fmla="*/ 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88" h="57">
                  <a:moveTo>
                    <a:pt x="9" y="20"/>
                  </a:moveTo>
                  <a:cubicBezTo>
                    <a:pt x="15" y="22"/>
                    <a:pt x="18" y="24"/>
                    <a:pt x="22" y="23"/>
                  </a:cubicBezTo>
                  <a:cubicBezTo>
                    <a:pt x="109" y="21"/>
                    <a:pt x="196" y="19"/>
                    <a:pt x="283" y="16"/>
                  </a:cubicBezTo>
                  <a:cubicBezTo>
                    <a:pt x="313" y="15"/>
                    <a:pt x="344" y="14"/>
                    <a:pt x="374" y="13"/>
                  </a:cubicBezTo>
                  <a:cubicBezTo>
                    <a:pt x="419" y="12"/>
                    <a:pt x="464" y="12"/>
                    <a:pt x="509" y="11"/>
                  </a:cubicBezTo>
                  <a:cubicBezTo>
                    <a:pt x="593" y="8"/>
                    <a:pt x="676" y="6"/>
                    <a:pt x="760" y="3"/>
                  </a:cubicBezTo>
                  <a:cubicBezTo>
                    <a:pt x="799" y="2"/>
                    <a:pt x="838" y="2"/>
                    <a:pt x="877" y="0"/>
                  </a:cubicBezTo>
                  <a:cubicBezTo>
                    <a:pt x="885" y="0"/>
                    <a:pt x="888" y="3"/>
                    <a:pt x="887" y="12"/>
                  </a:cubicBezTo>
                  <a:cubicBezTo>
                    <a:pt x="884" y="36"/>
                    <a:pt x="877" y="42"/>
                    <a:pt x="853" y="43"/>
                  </a:cubicBezTo>
                  <a:cubicBezTo>
                    <a:pt x="785" y="44"/>
                    <a:pt x="717" y="45"/>
                    <a:pt x="649" y="46"/>
                  </a:cubicBezTo>
                  <a:cubicBezTo>
                    <a:pt x="551" y="47"/>
                    <a:pt x="452" y="48"/>
                    <a:pt x="354" y="49"/>
                  </a:cubicBezTo>
                  <a:cubicBezTo>
                    <a:pt x="244" y="51"/>
                    <a:pt x="134" y="55"/>
                    <a:pt x="24" y="57"/>
                  </a:cubicBezTo>
                  <a:cubicBezTo>
                    <a:pt x="19" y="57"/>
                    <a:pt x="15" y="57"/>
                    <a:pt x="11" y="56"/>
                  </a:cubicBezTo>
                  <a:cubicBezTo>
                    <a:pt x="8" y="56"/>
                    <a:pt x="5" y="54"/>
                    <a:pt x="4" y="52"/>
                  </a:cubicBezTo>
                  <a:cubicBezTo>
                    <a:pt x="0" y="45"/>
                    <a:pt x="5" y="24"/>
                    <a:pt x="9" y="20"/>
                  </a:cubicBezTo>
                  <a:close/>
                  <a:moveTo>
                    <a:pt x="879" y="8"/>
                  </a:moveTo>
                  <a:cubicBezTo>
                    <a:pt x="875" y="8"/>
                    <a:pt x="872" y="8"/>
                    <a:pt x="869" y="8"/>
                  </a:cubicBezTo>
                  <a:cubicBezTo>
                    <a:pt x="808" y="9"/>
                    <a:pt x="747" y="10"/>
                    <a:pt x="686" y="12"/>
                  </a:cubicBezTo>
                  <a:cubicBezTo>
                    <a:pt x="622" y="13"/>
                    <a:pt x="558" y="16"/>
                    <a:pt x="494" y="17"/>
                  </a:cubicBezTo>
                  <a:cubicBezTo>
                    <a:pt x="396" y="20"/>
                    <a:pt x="298" y="21"/>
                    <a:pt x="200" y="23"/>
                  </a:cubicBezTo>
                  <a:cubicBezTo>
                    <a:pt x="141" y="25"/>
                    <a:pt x="82" y="27"/>
                    <a:pt x="23" y="29"/>
                  </a:cubicBezTo>
                  <a:cubicBezTo>
                    <a:pt x="20" y="29"/>
                    <a:pt x="17" y="33"/>
                    <a:pt x="14" y="35"/>
                  </a:cubicBezTo>
                  <a:cubicBezTo>
                    <a:pt x="16" y="38"/>
                    <a:pt x="19" y="42"/>
                    <a:pt x="22" y="45"/>
                  </a:cubicBezTo>
                  <a:cubicBezTo>
                    <a:pt x="25" y="46"/>
                    <a:pt x="28" y="45"/>
                    <a:pt x="31" y="45"/>
                  </a:cubicBezTo>
                  <a:cubicBezTo>
                    <a:pt x="71" y="44"/>
                    <a:pt x="111" y="42"/>
                    <a:pt x="151" y="41"/>
                  </a:cubicBezTo>
                  <a:cubicBezTo>
                    <a:pt x="262" y="39"/>
                    <a:pt x="374" y="38"/>
                    <a:pt x="485" y="36"/>
                  </a:cubicBezTo>
                  <a:cubicBezTo>
                    <a:pt x="559" y="35"/>
                    <a:pt x="633" y="34"/>
                    <a:pt x="708" y="33"/>
                  </a:cubicBezTo>
                  <a:cubicBezTo>
                    <a:pt x="759" y="32"/>
                    <a:pt x="810" y="31"/>
                    <a:pt x="861" y="30"/>
                  </a:cubicBezTo>
                  <a:cubicBezTo>
                    <a:pt x="877" y="29"/>
                    <a:pt x="877" y="28"/>
                    <a:pt x="879" y="8"/>
                  </a:cubicBezTo>
                  <a:close/>
                </a:path>
              </a:pathLst>
            </a:custGeom>
            <a:grpFill/>
            <a:ln w="9525">
              <a:solidFill>
                <a:srgbClr val="000000"/>
              </a:solidFill>
              <a:round/>
              <a:headEnd/>
              <a:tailEnd/>
            </a:ln>
            <a:extLst/>
          </p:spPr>
          <p:txBody>
            <a:bodyPr vert="horz" wrap="square" lIns="68598" tIns="34299" rIns="68598" bIns="34299" numCol="1" anchor="t" anchorCtr="0" compatLnSpc="1">
              <a:prstTxWarp prst="textNoShape">
                <a:avLst/>
              </a:prstTxWarp>
            </a:bodyPr>
            <a:lstStyle/>
            <a:p>
              <a:endParaRPr lang="en-US" sz="825" dirty="0"/>
            </a:p>
          </p:txBody>
        </p:sp>
        <p:sp>
          <p:nvSpPr>
            <p:cNvPr id="64" name="Freeform 29">
              <a:extLst>
                <a:ext uri="{FF2B5EF4-FFF2-40B4-BE49-F238E27FC236}">
                  <a16:creationId xmlns:a16="http://schemas.microsoft.com/office/drawing/2014/main" id="{DC33B7AD-D340-4721-9464-642D5FC05F76}"/>
                </a:ext>
              </a:extLst>
            </p:cNvPr>
            <p:cNvSpPr>
              <a:spLocks noEditPoints="1"/>
            </p:cNvSpPr>
            <p:nvPr/>
          </p:nvSpPr>
          <p:spPr bwMode="auto">
            <a:xfrm>
              <a:off x="2544" y="2633"/>
              <a:ext cx="1234" cy="79"/>
            </a:xfrm>
            <a:custGeom>
              <a:avLst/>
              <a:gdLst>
                <a:gd name="T0" fmla="*/ 10 w 889"/>
                <a:gd name="T1" fmla="*/ 19 h 57"/>
                <a:gd name="T2" fmla="*/ 23 w 889"/>
                <a:gd name="T3" fmla="*/ 23 h 57"/>
                <a:gd name="T4" fmla="*/ 228 w 889"/>
                <a:gd name="T5" fmla="*/ 16 h 57"/>
                <a:gd name="T6" fmla="*/ 339 w 889"/>
                <a:gd name="T7" fmla="*/ 13 h 57"/>
                <a:gd name="T8" fmla="*/ 573 w 889"/>
                <a:gd name="T9" fmla="*/ 7 h 57"/>
                <a:gd name="T10" fmla="*/ 793 w 889"/>
                <a:gd name="T11" fmla="*/ 2 h 57"/>
                <a:gd name="T12" fmla="*/ 879 w 889"/>
                <a:gd name="T13" fmla="*/ 0 h 57"/>
                <a:gd name="T14" fmla="*/ 888 w 889"/>
                <a:gd name="T15" fmla="*/ 9 h 57"/>
                <a:gd name="T16" fmla="*/ 883 w 889"/>
                <a:gd name="T17" fmla="*/ 30 h 57"/>
                <a:gd name="T18" fmla="*/ 857 w 889"/>
                <a:gd name="T19" fmla="*/ 42 h 57"/>
                <a:gd name="T20" fmla="*/ 813 w 889"/>
                <a:gd name="T21" fmla="*/ 43 h 57"/>
                <a:gd name="T22" fmla="*/ 661 w 889"/>
                <a:gd name="T23" fmla="*/ 44 h 57"/>
                <a:gd name="T24" fmla="*/ 368 w 889"/>
                <a:gd name="T25" fmla="*/ 49 h 57"/>
                <a:gd name="T26" fmla="*/ 112 w 889"/>
                <a:gd name="T27" fmla="*/ 54 h 57"/>
                <a:gd name="T28" fmla="*/ 18 w 889"/>
                <a:gd name="T29" fmla="*/ 56 h 57"/>
                <a:gd name="T30" fmla="*/ 4 w 889"/>
                <a:gd name="T31" fmla="*/ 42 h 57"/>
                <a:gd name="T32" fmla="*/ 10 w 889"/>
                <a:gd name="T33" fmla="*/ 19 h 57"/>
                <a:gd name="T34" fmla="*/ 805 w 889"/>
                <a:gd name="T35" fmla="*/ 31 h 57"/>
                <a:gd name="T36" fmla="*/ 805 w 889"/>
                <a:gd name="T37" fmla="*/ 32 h 57"/>
                <a:gd name="T38" fmla="*/ 869 w 889"/>
                <a:gd name="T39" fmla="*/ 29 h 57"/>
                <a:gd name="T40" fmla="*/ 881 w 889"/>
                <a:gd name="T41" fmla="*/ 12 h 57"/>
                <a:gd name="T42" fmla="*/ 870 w 889"/>
                <a:gd name="T43" fmla="*/ 7 h 57"/>
                <a:gd name="T44" fmla="*/ 773 w 889"/>
                <a:gd name="T45" fmla="*/ 9 h 57"/>
                <a:gd name="T46" fmla="*/ 519 w 889"/>
                <a:gd name="T47" fmla="*/ 17 h 57"/>
                <a:gd name="T48" fmla="*/ 258 w 889"/>
                <a:gd name="T49" fmla="*/ 22 h 57"/>
                <a:gd name="T50" fmla="*/ 24 w 889"/>
                <a:gd name="T51" fmla="*/ 28 h 57"/>
                <a:gd name="T52" fmla="*/ 15 w 889"/>
                <a:gd name="T53" fmla="*/ 34 h 57"/>
                <a:gd name="T54" fmla="*/ 22 w 889"/>
                <a:gd name="T55" fmla="*/ 44 h 57"/>
                <a:gd name="T56" fmla="*/ 31 w 889"/>
                <a:gd name="T57" fmla="*/ 44 h 57"/>
                <a:gd name="T58" fmla="*/ 111 w 889"/>
                <a:gd name="T59" fmla="*/ 42 h 57"/>
                <a:gd name="T60" fmla="*/ 417 w 889"/>
                <a:gd name="T61" fmla="*/ 36 h 57"/>
                <a:gd name="T62" fmla="*/ 805 w 889"/>
                <a:gd name="T63" fmla="*/ 31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89" h="57">
                  <a:moveTo>
                    <a:pt x="10" y="19"/>
                  </a:moveTo>
                  <a:cubicBezTo>
                    <a:pt x="16" y="21"/>
                    <a:pt x="20" y="23"/>
                    <a:pt x="23" y="23"/>
                  </a:cubicBezTo>
                  <a:cubicBezTo>
                    <a:pt x="92" y="21"/>
                    <a:pt x="160" y="19"/>
                    <a:pt x="228" y="16"/>
                  </a:cubicBezTo>
                  <a:cubicBezTo>
                    <a:pt x="265" y="15"/>
                    <a:pt x="302" y="14"/>
                    <a:pt x="339" y="13"/>
                  </a:cubicBezTo>
                  <a:cubicBezTo>
                    <a:pt x="417" y="11"/>
                    <a:pt x="495" y="9"/>
                    <a:pt x="573" y="7"/>
                  </a:cubicBezTo>
                  <a:cubicBezTo>
                    <a:pt x="646" y="6"/>
                    <a:pt x="719" y="3"/>
                    <a:pt x="793" y="2"/>
                  </a:cubicBezTo>
                  <a:cubicBezTo>
                    <a:pt x="821" y="1"/>
                    <a:pt x="850" y="0"/>
                    <a:pt x="879" y="0"/>
                  </a:cubicBezTo>
                  <a:cubicBezTo>
                    <a:pt x="886" y="0"/>
                    <a:pt x="889" y="2"/>
                    <a:pt x="888" y="9"/>
                  </a:cubicBezTo>
                  <a:cubicBezTo>
                    <a:pt x="886" y="16"/>
                    <a:pt x="888" y="27"/>
                    <a:pt x="883" y="30"/>
                  </a:cubicBezTo>
                  <a:cubicBezTo>
                    <a:pt x="876" y="36"/>
                    <a:pt x="866" y="40"/>
                    <a:pt x="857" y="42"/>
                  </a:cubicBezTo>
                  <a:cubicBezTo>
                    <a:pt x="842" y="43"/>
                    <a:pt x="828" y="43"/>
                    <a:pt x="813" y="43"/>
                  </a:cubicBezTo>
                  <a:cubicBezTo>
                    <a:pt x="763" y="43"/>
                    <a:pt x="712" y="43"/>
                    <a:pt x="661" y="44"/>
                  </a:cubicBezTo>
                  <a:cubicBezTo>
                    <a:pt x="564" y="46"/>
                    <a:pt x="466" y="47"/>
                    <a:pt x="368" y="49"/>
                  </a:cubicBezTo>
                  <a:cubicBezTo>
                    <a:pt x="283" y="51"/>
                    <a:pt x="197" y="52"/>
                    <a:pt x="112" y="54"/>
                  </a:cubicBezTo>
                  <a:cubicBezTo>
                    <a:pt x="80" y="54"/>
                    <a:pt x="49" y="55"/>
                    <a:pt x="18" y="56"/>
                  </a:cubicBezTo>
                  <a:cubicBezTo>
                    <a:pt x="7" y="57"/>
                    <a:pt x="3" y="53"/>
                    <a:pt x="4" y="42"/>
                  </a:cubicBezTo>
                  <a:cubicBezTo>
                    <a:pt x="5" y="33"/>
                    <a:pt x="0" y="23"/>
                    <a:pt x="10" y="19"/>
                  </a:cubicBezTo>
                  <a:close/>
                  <a:moveTo>
                    <a:pt x="805" y="31"/>
                  </a:moveTo>
                  <a:cubicBezTo>
                    <a:pt x="805" y="31"/>
                    <a:pt x="805" y="31"/>
                    <a:pt x="805" y="32"/>
                  </a:cubicBezTo>
                  <a:cubicBezTo>
                    <a:pt x="827" y="31"/>
                    <a:pt x="848" y="29"/>
                    <a:pt x="869" y="29"/>
                  </a:cubicBezTo>
                  <a:cubicBezTo>
                    <a:pt x="882" y="28"/>
                    <a:pt x="877" y="18"/>
                    <a:pt x="881" y="12"/>
                  </a:cubicBezTo>
                  <a:cubicBezTo>
                    <a:pt x="877" y="10"/>
                    <a:pt x="874" y="7"/>
                    <a:pt x="870" y="7"/>
                  </a:cubicBezTo>
                  <a:cubicBezTo>
                    <a:pt x="838" y="8"/>
                    <a:pt x="805" y="8"/>
                    <a:pt x="773" y="9"/>
                  </a:cubicBezTo>
                  <a:cubicBezTo>
                    <a:pt x="688" y="12"/>
                    <a:pt x="604" y="15"/>
                    <a:pt x="519" y="17"/>
                  </a:cubicBezTo>
                  <a:cubicBezTo>
                    <a:pt x="432" y="19"/>
                    <a:pt x="345" y="20"/>
                    <a:pt x="258" y="22"/>
                  </a:cubicBezTo>
                  <a:cubicBezTo>
                    <a:pt x="180" y="24"/>
                    <a:pt x="102" y="26"/>
                    <a:pt x="24" y="28"/>
                  </a:cubicBezTo>
                  <a:cubicBezTo>
                    <a:pt x="21" y="28"/>
                    <a:pt x="18" y="32"/>
                    <a:pt x="15" y="34"/>
                  </a:cubicBezTo>
                  <a:cubicBezTo>
                    <a:pt x="17" y="37"/>
                    <a:pt x="19" y="41"/>
                    <a:pt x="22" y="44"/>
                  </a:cubicBezTo>
                  <a:cubicBezTo>
                    <a:pt x="24" y="45"/>
                    <a:pt x="28" y="45"/>
                    <a:pt x="31" y="44"/>
                  </a:cubicBezTo>
                  <a:cubicBezTo>
                    <a:pt x="58" y="44"/>
                    <a:pt x="84" y="42"/>
                    <a:pt x="111" y="42"/>
                  </a:cubicBezTo>
                  <a:cubicBezTo>
                    <a:pt x="213" y="40"/>
                    <a:pt x="315" y="38"/>
                    <a:pt x="417" y="36"/>
                  </a:cubicBezTo>
                  <a:cubicBezTo>
                    <a:pt x="546" y="34"/>
                    <a:pt x="676" y="33"/>
                    <a:pt x="805" y="31"/>
                  </a:cubicBezTo>
                  <a:close/>
                </a:path>
              </a:pathLst>
            </a:custGeom>
            <a:grpFill/>
            <a:ln w="9525">
              <a:solidFill>
                <a:srgbClr val="000000"/>
              </a:solidFill>
              <a:round/>
              <a:headEnd/>
              <a:tailEnd/>
            </a:ln>
            <a:extLst/>
          </p:spPr>
          <p:txBody>
            <a:bodyPr vert="horz" wrap="square" lIns="68598" tIns="34299" rIns="68598" bIns="34299" numCol="1" anchor="t" anchorCtr="0" compatLnSpc="1">
              <a:prstTxWarp prst="textNoShape">
                <a:avLst/>
              </a:prstTxWarp>
            </a:bodyPr>
            <a:lstStyle/>
            <a:p>
              <a:endParaRPr lang="en-US" sz="825" dirty="0"/>
            </a:p>
          </p:txBody>
        </p:sp>
        <p:sp>
          <p:nvSpPr>
            <p:cNvPr id="65" name="Freeform 30">
              <a:extLst>
                <a:ext uri="{FF2B5EF4-FFF2-40B4-BE49-F238E27FC236}">
                  <a16:creationId xmlns:a16="http://schemas.microsoft.com/office/drawing/2014/main" id="{B79631F5-8885-4AA7-9AE1-97069716C7F4}"/>
                </a:ext>
              </a:extLst>
            </p:cNvPr>
            <p:cNvSpPr>
              <a:spLocks noEditPoints="1"/>
            </p:cNvSpPr>
            <p:nvPr/>
          </p:nvSpPr>
          <p:spPr bwMode="auto">
            <a:xfrm>
              <a:off x="3296" y="3197"/>
              <a:ext cx="480" cy="285"/>
            </a:xfrm>
            <a:custGeom>
              <a:avLst/>
              <a:gdLst>
                <a:gd name="T0" fmla="*/ 104 w 346"/>
                <a:gd name="T1" fmla="*/ 205 h 205"/>
                <a:gd name="T2" fmla="*/ 50 w 346"/>
                <a:gd name="T3" fmla="*/ 194 h 205"/>
                <a:gd name="T4" fmla="*/ 3 w 346"/>
                <a:gd name="T5" fmla="*/ 153 h 205"/>
                <a:gd name="T6" fmla="*/ 4 w 346"/>
                <a:gd name="T7" fmla="*/ 131 h 205"/>
                <a:gd name="T8" fmla="*/ 20 w 346"/>
                <a:gd name="T9" fmla="*/ 91 h 205"/>
                <a:gd name="T10" fmla="*/ 31 w 346"/>
                <a:gd name="T11" fmla="*/ 80 h 205"/>
                <a:gd name="T12" fmla="*/ 169 w 346"/>
                <a:gd name="T13" fmla="*/ 8 h 205"/>
                <a:gd name="T14" fmla="*/ 193 w 346"/>
                <a:gd name="T15" fmla="*/ 1 h 205"/>
                <a:gd name="T16" fmla="*/ 275 w 346"/>
                <a:gd name="T17" fmla="*/ 8 h 205"/>
                <a:gd name="T18" fmla="*/ 334 w 346"/>
                <a:gd name="T19" fmla="*/ 46 h 205"/>
                <a:gd name="T20" fmla="*/ 333 w 346"/>
                <a:gd name="T21" fmla="*/ 95 h 205"/>
                <a:gd name="T22" fmla="*/ 223 w 346"/>
                <a:gd name="T23" fmla="*/ 184 h 205"/>
                <a:gd name="T24" fmla="*/ 149 w 346"/>
                <a:gd name="T25" fmla="*/ 202 h 205"/>
                <a:gd name="T26" fmla="*/ 104 w 346"/>
                <a:gd name="T27" fmla="*/ 205 h 205"/>
                <a:gd name="T28" fmla="*/ 287 w 346"/>
                <a:gd name="T29" fmla="*/ 134 h 205"/>
                <a:gd name="T30" fmla="*/ 285 w 346"/>
                <a:gd name="T31" fmla="*/ 131 h 205"/>
                <a:gd name="T32" fmla="*/ 276 w 346"/>
                <a:gd name="T33" fmla="*/ 131 h 205"/>
                <a:gd name="T34" fmla="*/ 221 w 346"/>
                <a:gd name="T35" fmla="*/ 132 h 205"/>
                <a:gd name="T36" fmla="*/ 159 w 346"/>
                <a:gd name="T37" fmla="*/ 125 h 205"/>
                <a:gd name="T38" fmla="*/ 149 w 346"/>
                <a:gd name="T39" fmla="*/ 117 h 205"/>
                <a:gd name="T40" fmla="*/ 112 w 346"/>
                <a:gd name="T41" fmla="*/ 54 h 205"/>
                <a:gd name="T42" fmla="*/ 88 w 346"/>
                <a:gd name="T43" fmla="*/ 50 h 205"/>
                <a:gd name="T44" fmla="*/ 23 w 346"/>
                <a:gd name="T45" fmla="*/ 123 h 205"/>
                <a:gd name="T46" fmla="*/ 26 w 346"/>
                <a:gd name="T47" fmla="*/ 162 h 205"/>
                <a:gd name="T48" fmla="*/ 61 w 346"/>
                <a:gd name="T49" fmla="*/ 185 h 205"/>
                <a:gd name="T50" fmla="*/ 140 w 346"/>
                <a:gd name="T51" fmla="*/ 194 h 205"/>
                <a:gd name="T52" fmla="*/ 262 w 346"/>
                <a:gd name="T53" fmla="*/ 155 h 205"/>
                <a:gd name="T54" fmla="*/ 287 w 346"/>
                <a:gd name="T55" fmla="*/ 134 h 205"/>
                <a:gd name="T56" fmla="*/ 179 w 346"/>
                <a:gd name="T57" fmla="*/ 114 h 205"/>
                <a:gd name="T58" fmla="*/ 180 w 346"/>
                <a:gd name="T59" fmla="*/ 116 h 205"/>
                <a:gd name="T60" fmla="*/ 193 w 346"/>
                <a:gd name="T61" fmla="*/ 118 h 205"/>
                <a:gd name="T62" fmla="*/ 277 w 346"/>
                <a:gd name="T63" fmla="*/ 121 h 205"/>
                <a:gd name="T64" fmla="*/ 320 w 346"/>
                <a:gd name="T65" fmla="*/ 91 h 205"/>
                <a:gd name="T66" fmla="*/ 314 w 346"/>
                <a:gd name="T67" fmla="*/ 44 h 205"/>
                <a:gd name="T68" fmla="*/ 304 w 346"/>
                <a:gd name="T69" fmla="*/ 43 h 205"/>
                <a:gd name="T70" fmla="*/ 200 w 346"/>
                <a:gd name="T71" fmla="*/ 102 h 205"/>
                <a:gd name="T72" fmla="*/ 179 w 346"/>
                <a:gd name="T73" fmla="*/ 114 h 205"/>
                <a:gd name="T74" fmla="*/ 175 w 346"/>
                <a:gd name="T75" fmla="*/ 104 h 205"/>
                <a:gd name="T76" fmla="*/ 298 w 346"/>
                <a:gd name="T77" fmla="*/ 31 h 205"/>
                <a:gd name="T78" fmla="*/ 236 w 346"/>
                <a:gd name="T79" fmla="*/ 14 h 205"/>
                <a:gd name="T80" fmla="*/ 210 w 346"/>
                <a:gd name="T81" fmla="*/ 29 h 205"/>
                <a:gd name="T82" fmla="*/ 175 w 346"/>
                <a:gd name="T83" fmla="*/ 104 h 205"/>
                <a:gd name="T84" fmla="*/ 160 w 346"/>
                <a:gd name="T85" fmla="*/ 102 h 205"/>
                <a:gd name="T86" fmla="*/ 202 w 346"/>
                <a:gd name="T87" fmla="*/ 17 h 205"/>
                <a:gd name="T88" fmla="*/ 200 w 346"/>
                <a:gd name="T89" fmla="*/ 13 h 205"/>
                <a:gd name="T90" fmla="*/ 117 w 346"/>
                <a:gd name="T91" fmla="*/ 34 h 205"/>
                <a:gd name="T92" fmla="*/ 160 w 346"/>
                <a:gd name="T93" fmla="*/ 102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6" h="205">
                  <a:moveTo>
                    <a:pt x="104" y="205"/>
                  </a:moveTo>
                  <a:cubicBezTo>
                    <a:pt x="87" y="202"/>
                    <a:pt x="68" y="200"/>
                    <a:pt x="50" y="194"/>
                  </a:cubicBezTo>
                  <a:cubicBezTo>
                    <a:pt x="29" y="188"/>
                    <a:pt x="14" y="172"/>
                    <a:pt x="3" y="153"/>
                  </a:cubicBezTo>
                  <a:cubicBezTo>
                    <a:pt x="0" y="147"/>
                    <a:pt x="1" y="138"/>
                    <a:pt x="4" y="131"/>
                  </a:cubicBezTo>
                  <a:cubicBezTo>
                    <a:pt x="8" y="118"/>
                    <a:pt x="14" y="104"/>
                    <a:pt x="20" y="91"/>
                  </a:cubicBezTo>
                  <a:cubicBezTo>
                    <a:pt x="22" y="86"/>
                    <a:pt x="27" y="83"/>
                    <a:pt x="31" y="80"/>
                  </a:cubicBezTo>
                  <a:cubicBezTo>
                    <a:pt x="69" y="40"/>
                    <a:pt x="117" y="20"/>
                    <a:pt x="169" y="8"/>
                  </a:cubicBezTo>
                  <a:cubicBezTo>
                    <a:pt x="178" y="6"/>
                    <a:pt x="185" y="0"/>
                    <a:pt x="193" y="1"/>
                  </a:cubicBezTo>
                  <a:cubicBezTo>
                    <a:pt x="221" y="2"/>
                    <a:pt x="248" y="4"/>
                    <a:pt x="275" y="8"/>
                  </a:cubicBezTo>
                  <a:cubicBezTo>
                    <a:pt x="299" y="12"/>
                    <a:pt x="320" y="25"/>
                    <a:pt x="334" y="46"/>
                  </a:cubicBezTo>
                  <a:cubicBezTo>
                    <a:pt x="346" y="63"/>
                    <a:pt x="342" y="80"/>
                    <a:pt x="333" y="95"/>
                  </a:cubicBezTo>
                  <a:cubicBezTo>
                    <a:pt x="307" y="138"/>
                    <a:pt x="273" y="171"/>
                    <a:pt x="223" y="184"/>
                  </a:cubicBezTo>
                  <a:cubicBezTo>
                    <a:pt x="198" y="190"/>
                    <a:pt x="173" y="197"/>
                    <a:pt x="149" y="202"/>
                  </a:cubicBezTo>
                  <a:cubicBezTo>
                    <a:pt x="135" y="205"/>
                    <a:pt x="120" y="204"/>
                    <a:pt x="104" y="205"/>
                  </a:cubicBezTo>
                  <a:close/>
                  <a:moveTo>
                    <a:pt x="287" y="134"/>
                  </a:moveTo>
                  <a:cubicBezTo>
                    <a:pt x="286" y="133"/>
                    <a:pt x="286" y="132"/>
                    <a:pt x="285" y="131"/>
                  </a:cubicBezTo>
                  <a:cubicBezTo>
                    <a:pt x="282" y="131"/>
                    <a:pt x="279" y="131"/>
                    <a:pt x="276" y="131"/>
                  </a:cubicBezTo>
                  <a:cubicBezTo>
                    <a:pt x="258" y="131"/>
                    <a:pt x="240" y="133"/>
                    <a:pt x="221" y="132"/>
                  </a:cubicBezTo>
                  <a:cubicBezTo>
                    <a:pt x="200" y="131"/>
                    <a:pt x="179" y="128"/>
                    <a:pt x="159" y="125"/>
                  </a:cubicBezTo>
                  <a:cubicBezTo>
                    <a:pt x="155" y="125"/>
                    <a:pt x="151" y="120"/>
                    <a:pt x="149" y="117"/>
                  </a:cubicBezTo>
                  <a:cubicBezTo>
                    <a:pt x="136" y="96"/>
                    <a:pt x="125" y="74"/>
                    <a:pt x="112" y="54"/>
                  </a:cubicBezTo>
                  <a:cubicBezTo>
                    <a:pt x="106" y="45"/>
                    <a:pt x="96" y="45"/>
                    <a:pt x="88" y="50"/>
                  </a:cubicBezTo>
                  <a:cubicBezTo>
                    <a:pt x="59" y="67"/>
                    <a:pt x="40" y="94"/>
                    <a:pt x="23" y="123"/>
                  </a:cubicBezTo>
                  <a:cubicBezTo>
                    <a:pt x="14" y="137"/>
                    <a:pt x="18" y="151"/>
                    <a:pt x="26" y="162"/>
                  </a:cubicBezTo>
                  <a:cubicBezTo>
                    <a:pt x="35" y="172"/>
                    <a:pt x="48" y="181"/>
                    <a:pt x="61" y="185"/>
                  </a:cubicBezTo>
                  <a:cubicBezTo>
                    <a:pt x="86" y="194"/>
                    <a:pt x="112" y="197"/>
                    <a:pt x="140" y="194"/>
                  </a:cubicBezTo>
                  <a:cubicBezTo>
                    <a:pt x="183" y="188"/>
                    <a:pt x="224" y="179"/>
                    <a:pt x="262" y="155"/>
                  </a:cubicBezTo>
                  <a:cubicBezTo>
                    <a:pt x="271" y="149"/>
                    <a:pt x="279" y="141"/>
                    <a:pt x="287" y="134"/>
                  </a:cubicBezTo>
                  <a:close/>
                  <a:moveTo>
                    <a:pt x="179" y="114"/>
                  </a:moveTo>
                  <a:cubicBezTo>
                    <a:pt x="180" y="115"/>
                    <a:pt x="180" y="116"/>
                    <a:pt x="180" y="116"/>
                  </a:cubicBezTo>
                  <a:cubicBezTo>
                    <a:pt x="184" y="117"/>
                    <a:pt x="189" y="118"/>
                    <a:pt x="193" y="118"/>
                  </a:cubicBezTo>
                  <a:cubicBezTo>
                    <a:pt x="221" y="119"/>
                    <a:pt x="249" y="118"/>
                    <a:pt x="277" y="121"/>
                  </a:cubicBezTo>
                  <a:cubicBezTo>
                    <a:pt x="302" y="124"/>
                    <a:pt x="312" y="110"/>
                    <a:pt x="320" y="91"/>
                  </a:cubicBezTo>
                  <a:cubicBezTo>
                    <a:pt x="328" y="74"/>
                    <a:pt x="329" y="58"/>
                    <a:pt x="314" y="44"/>
                  </a:cubicBezTo>
                  <a:cubicBezTo>
                    <a:pt x="312" y="42"/>
                    <a:pt x="306" y="41"/>
                    <a:pt x="304" y="43"/>
                  </a:cubicBezTo>
                  <a:cubicBezTo>
                    <a:pt x="269" y="62"/>
                    <a:pt x="234" y="82"/>
                    <a:pt x="200" y="102"/>
                  </a:cubicBezTo>
                  <a:cubicBezTo>
                    <a:pt x="193" y="106"/>
                    <a:pt x="186" y="110"/>
                    <a:pt x="179" y="114"/>
                  </a:cubicBezTo>
                  <a:close/>
                  <a:moveTo>
                    <a:pt x="175" y="104"/>
                  </a:moveTo>
                  <a:cubicBezTo>
                    <a:pt x="217" y="79"/>
                    <a:pt x="257" y="56"/>
                    <a:pt x="298" y="31"/>
                  </a:cubicBezTo>
                  <a:cubicBezTo>
                    <a:pt x="278" y="18"/>
                    <a:pt x="258" y="15"/>
                    <a:pt x="236" y="14"/>
                  </a:cubicBezTo>
                  <a:cubicBezTo>
                    <a:pt x="224" y="13"/>
                    <a:pt x="215" y="18"/>
                    <a:pt x="210" y="29"/>
                  </a:cubicBezTo>
                  <a:cubicBezTo>
                    <a:pt x="199" y="53"/>
                    <a:pt x="188" y="77"/>
                    <a:pt x="175" y="104"/>
                  </a:cubicBezTo>
                  <a:close/>
                  <a:moveTo>
                    <a:pt x="160" y="102"/>
                  </a:moveTo>
                  <a:cubicBezTo>
                    <a:pt x="175" y="73"/>
                    <a:pt x="188" y="45"/>
                    <a:pt x="202" y="17"/>
                  </a:cubicBezTo>
                  <a:cubicBezTo>
                    <a:pt x="201" y="15"/>
                    <a:pt x="201" y="14"/>
                    <a:pt x="200" y="13"/>
                  </a:cubicBezTo>
                  <a:cubicBezTo>
                    <a:pt x="172" y="20"/>
                    <a:pt x="145" y="27"/>
                    <a:pt x="117" y="34"/>
                  </a:cubicBezTo>
                  <a:cubicBezTo>
                    <a:pt x="132" y="57"/>
                    <a:pt x="145" y="78"/>
                    <a:pt x="160" y="102"/>
                  </a:cubicBezTo>
                  <a:close/>
                </a:path>
              </a:pathLst>
            </a:custGeom>
            <a:grpFill/>
            <a:ln w="9525">
              <a:solidFill>
                <a:srgbClr val="000000"/>
              </a:solidFill>
              <a:round/>
              <a:headEnd/>
              <a:tailEnd/>
            </a:ln>
            <a:extLst/>
          </p:spPr>
          <p:txBody>
            <a:bodyPr vert="horz" wrap="square" lIns="68598" tIns="34299" rIns="68598" bIns="34299" numCol="1" anchor="t" anchorCtr="0" compatLnSpc="1">
              <a:prstTxWarp prst="textNoShape">
                <a:avLst/>
              </a:prstTxWarp>
            </a:bodyPr>
            <a:lstStyle/>
            <a:p>
              <a:endParaRPr lang="en-US" sz="825" dirty="0"/>
            </a:p>
          </p:txBody>
        </p:sp>
        <p:sp>
          <p:nvSpPr>
            <p:cNvPr id="66" name="Freeform 31">
              <a:extLst>
                <a:ext uri="{FF2B5EF4-FFF2-40B4-BE49-F238E27FC236}">
                  <a16:creationId xmlns:a16="http://schemas.microsoft.com/office/drawing/2014/main" id="{297CF648-B6CC-4C65-A274-72249F21BF5A}"/>
                </a:ext>
              </a:extLst>
            </p:cNvPr>
            <p:cNvSpPr>
              <a:spLocks noEditPoints="1"/>
            </p:cNvSpPr>
            <p:nvPr/>
          </p:nvSpPr>
          <p:spPr bwMode="auto">
            <a:xfrm>
              <a:off x="2596" y="2317"/>
              <a:ext cx="277" cy="222"/>
            </a:xfrm>
            <a:custGeom>
              <a:avLst/>
              <a:gdLst>
                <a:gd name="T0" fmla="*/ 84 w 200"/>
                <a:gd name="T1" fmla="*/ 158 h 160"/>
                <a:gd name="T2" fmla="*/ 29 w 200"/>
                <a:gd name="T3" fmla="*/ 139 h 160"/>
                <a:gd name="T4" fmla="*/ 10 w 200"/>
                <a:gd name="T5" fmla="*/ 109 h 160"/>
                <a:gd name="T6" fmla="*/ 8 w 200"/>
                <a:gd name="T7" fmla="*/ 58 h 160"/>
                <a:gd name="T8" fmla="*/ 43 w 200"/>
                <a:gd name="T9" fmla="*/ 14 h 160"/>
                <a:gd name="T10" fmla="*/ 66 w 200"/>
                <a:gd name="T11" fmla="*/ 10 h 160"/>
                <a:gd name="T12" fmla="*/ 139 w 200"/>
                <a:gd name="T13" fmla="*/ 2 h 160"/>
                <a:gd name="T14" fmla="*/ 184 w 200"/>
                <a:gd name="T15" fmla="*/ 34 h 160"/>
                <a:gd name="T16" fmla="*/ 167 w 200"/>
                <a:gd name="T17" fmla="*/ 127 h 160"/>
                <a:gd name="T18" fmla="*/ 84 w 200"/>
                <a:gd name="T19" fmla="*/ 158 h 160"/>
                <a:gd name="T20" fmla="*/ 177 w 200"/>
                <a:gd name="T21" fmla="*/ 72 h 160"/>
                <a:gd name="T22" fmla="*/ 157 w 200"/>
                <a:gd name="T23" fmla="*/ 75 h 160"/>
                <a:gd name="T24" fmla="*/ 111 w 200"/>
                <a:gd name="T25" fmla="*/ 79 h 160"/>
                <a:gd name="T26" fmla="*/ 102 w 200"/>
                <a:gd name="T27" fmla="*/ 79 h 160"/>
                <a:gd name="T28" fmla="*/ 86 w 200"/>
                <a:gd name="T29" fmla="*/ 73 h 160"/>
                <a:gd name="T30" fmla="*/ 60 w 200"/>
                <a:gd name="T31" fmla="*/ 35 h 160"/>
                <a:gd name="T32" fmla="*/ 41 w 200"/>
                <a:gd name="T33" fmla="*/ 33 h 160"/>
                <a:gd name="T34" fmla="*/ 19 w 200"/>
                <a:gd name="T35" fmla="*/ 103 h 160"/>
                <a:gd name="T36" fmla="*/ 61 w 200"/>
                <a:gd name="T37" fmla="*/ 143 h 160"/>
                <a:gd name="T38" fmla="*/ 137 w 200"/>
                <a:gd name="T39" fmla="*/ 132 h 160"/>
                <a:gd name="T40" fmla="*/ 157 w 200"/>
                <a:gd name="T41" fmla="*/ 121 h 160"/>
                <a:gd name="T42" fmla="*/ 177 w 200"/>
                <a:gd name="T43" fmla="*/ 72 h 160"/>
                <a:gd name="T44" fmla="*/ 180 w 200"/>
                <a:gd name="T45" fmla="*/ 63 h 160"/>
                <a:gd name="T46" fmla="*/ 153 w 200"/>
                <a:gd name="T47" fmla="*/ 17 h 160"/>
                <a:gd name="T48" fmla="*/ 133 w 200"/>
                <a:gd name="T49" fmla="*/ 16 h 160"/>
                <a:gd name="T50" fmla="*/ 99 w 200"/>
                <a:gd name="T51" fmla="*/ 68 h 160"/>
                <a:gd name="T52" fmla="*/ 180 w 200"/>
                <a:gd name="T53" fmla="*/ 63 h 160"/>
                <a:gd name="T54" fmla="*/ 65 w 200"/>
                <a:gd name="T55" fmla="*/ 27 h 160"/>
                <a:gd name="T56" fmla="*/ 90 w 200"/>
                <a:gd name="T57" fmla="*/ 66 h 160"/>
                <a:gd name="T58" fmla="*/ 123 w 200"/>
                <a:gd name="T59" fmla="*/ 15 h 160"/>
                <a:gd name="T60" fmla="*/ 120 w 200"/>
                <a:gd name="T61" fmla="*/ 11 h 160"/>
                <a:gd name="T62" fmla="*/ 65 w 200"/>
                <a:gd name="T63" fmla="*/ 27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0" h="160">
                  <a:moveTo>
                    <a:pt x="84" y="158"/>
                  </a:moveTo>
                  <a:cubicBezTo>
                    <a:pt x="66" y="160"/>
                    <a:pt x="45" y="154"/>
                    <a:pt x="29" y="139"/>
                  </a:cubicBezTo>
                  <a:cubicBezTo>
                    <a:pt x="20" y="131"/>
                    <a:pt x="12" y="120"/>
                    <a:pt x="10" y="109"/>
                  </a:cubicBezTo>
                  <a:cubicBezTo>
                    <a:pt x="7" y="93"/>
                    <a:pt x="0" y="75"/>
                    <a:pt x="8" y="58"/>
                  </a:cubicBezTo>
                  <a:cubicBezTo>
                    <a:pt x="17" y="41"/>
                    <a:pt x="22" y="21"/>
                    <a:pt x="43" y="14"/>
                  </a:cubicBezTo>
                  <a:cubicBezTo>
                    <a:pt x="50" y="11"/>
                    <a:pt x="58" y="11"/>
                    <a:pt x="66" y="10"/>
                  </a:cubicBezTo>
                  <a:cubicBezTo>
                    <a:pt x="90" y="7"/>
                    <a:pt x="115" y="3"/>
                    <a:pt x="139" y="2"/>
                  </a:cubicBezTo>
                  <a:cubicBezTo>
                    <a:pt x="162" y="0"/>
                    <a:pt x="174" y="18"/>
                    <a:pt x="184" y="34"/>
                  </a:cubicBezTo>
                  <a:cubicBezTo>
                    <a:pt x="200" y="62"/>
                    <a:pt x="188" y="110"/>
                    <a:pt x="167" y="127"/>
                  </a:cubicBezTo>
                  <a:cubicBezTo>
                    <a:pt x="145" y="145"/>
                    <a:pt x="119" y="158"/>
                    <a:pt x="84" y="158"/>
                  </a:cubicBezTo>
                  <a:close/>
                  <a:moveTo>
                    <a:pt x="177" y="72"/>
                  </a:moveTo>
                  <a:cubicBezTo>
                    <a:pt x="170" y="73"/>
                    <a:pt x="163" y="74"/>
                    <a:pt x="157" y="75"/>
                  </a:cubicBezTo>
                  <a:cubicBezTo>
                    <a:pt x="142" y="77"/>
                    <a:pt x="127" y="78"/>
                    <a:pt x="111" y="79"/>
                  </a:cubicBezTo>
                  <a:cubicBezTo>
                    <a:pt x="108" y="80"/>
                    <a:pt x="104" y="78"/>
                    <a:pt x="102" y="79"/>
                  </a:cubicBezTo>
                  <a:cubicBezTo>
                    <a:pt x="93" y="84"/>
                    <a:pt x="90" y="79"/>
                    <a:pt x="86" y="73"/>
                  </a:cubicBezTo>
                  <a:cubicBezTo>
                    <a:pt x="78" y="60"/>
                    <a:pt x="69" y="48"/>
                    <a:pt x="60" y="35"/>
                  </a:cubicBezTo>
                  <a:cubicBezTo>
                    <a:pt x="55" y="28"/>
                    <a:pt x="49" y="28"/>
                    <a:pt x="41" y="33"/>
                  </a:cubicBezTo>
                  <a:cubicBezTo>
                    <a:pt x="25" y="44"/>
                    <a:pt x="12" y="79"/>
                    <a:pt x="19" y="103"/>
                  </a:cubicBezTo>
                  <a:cubicBezTo>
                    <a:pt x="26" y="125"/>
                    <a:pt x="41" y="139"/>
                    <a:pt x="61" y="143"/>
                  </a:cubicBezTo>
                  <a:cubicBezTo>
                    <a:pt x="86" y="149"/>
                    <a:pt x="113" y="147"/>
                    <a:pt x="137" y="132"/>
                  </a:cubicBezTo>
                  <a:cubicBezTo>
                    <a:pt x="144" y="128"/>
                    <a:pt x="152" y="126"/>
                    <a:pt x="157" y="121"/>
                  </a:cubicBezTo>
                  <a:cubicBezTo>
                    <a:pt x="168" y="108"/>
                    <a:pt x="178" y="93"/>
                    <a:pt x="177" y="72"/>
                  </a:cubicBezTo>
                  <a:close/>
                  <a:moveTo>
                    <a:pt x="180" y="63"/>
                  </a:moveTo>
                  <a:cubicBezTo>
                    <a:pt x="178" y="43"/>
                    <a:pt x="169" y="27"/>
                    <a:pt x="153" y="17"/>
                  </a:cubicBezTo>
                  <a:cubicBezTo>
                    <a:pt x="148" y="14"/>
                    <a:pt x="136" y="13"/>
                    <a:pt x="133" y="16"/>
                  </a:cubicBezTo>
                  <a:cubicBezTo>
                    <a:pt x="121" y="32"/>
                    <a:pt x="110" y="50"/>
                    <a:pt x="99" y="68"/>
                  </a:cubicBezTo>
                  <a:cubicBezTo>
                    <a:pt x="128" y="77"/>
                    <a:pt x="153" y="66"/>
                    <a:pt x="180" y="63"/>
                  </a:cubicBezTo>
                  <a:close/>
                  <a:moveTo>
                    <a:pt x="65" y="27"/>
                  </a:moveTo>
                  <a:cubicBezTo>
                    <a:pt x="73" y="40"/>
                    <a:pt x="81" y="52"/>
                    <a:pt x="90" y="66"/>
                  </a:cubicBezTo>
                  <a:cubicBezTo>
                    <a:pt x="102" y="48"/>
                    <a:pt x="112" y="32"/>
                    <a:pt x="123" y="15"/>
                  </a:cubicBezTo>
                  <a:cubicBezTo>
                    <a:pt x="122" y="14"/>
                    <a:pt x="121" y="13"/>
                    <a:pt x="120" y="11"/>
                  </a:cubicBezTo>
                  <a:cubicBezTo>
                    <a:pt x="102" y="16"/>
                    <a:pt x="84" y="22"/>
                    <a:pt x="65" y="27"/>
                  </a:cubicBezTo>
                  <a:close/>
                </a:path>
              </a:pathLst>
            </a:custGeom>
            <a:grpFill/>
            <a:ln w="9525">
              <a:solidFill>
                <a:srgbClr val="000000"/>
              </a:solidFill>
              <a:round/>
              <a:headEnd/>
              <a:tailEnd/>
            </a:ln>
            <a:extLst/>
          </p:spPr>
          <p:txBody>
            <a:bodyPr vert="horz" wrap="square" lIns="68598" tIns="34299" rIns="68598" bIns="34299" numCol="1" anchor="t" anchorCtr="0" compatLnSpc="1">
              <a:prstTxWarp prst="textNoShape">
                <a:avLst/>
              </a:prstTxWarp>
            </a:bodyPr>
            <a:lstStyle/>
            <a:p>
              <a:endParaRPr lang="en-US" sz="825" dirty="0"/>
            </a:p>
          </p:txBody>
        </p:sp>
        <p:sp>
          <p:nvSpPr>
            <p:cNvPr id="67" name="Freeform 32">
              <a:extLst>
                <a:ext uri="{FF2B5EF4-FFF2-40B4-BE49-F238E27FC236}">
                  <a16:creationId xmlns:a16="http://schemas.microsoft.com/office/drawing/2014/main" id="{D9C7B5CE-3C2B-45BB-9219-D3C36B9FDE1B}"/>
                </a:ext>
              </a:extLst>
            </p:cNvPr>
            <p:cNvSpPr>
              <a:spLocks noEditPoints="1"/>
            </p:cNvSpPr>
            <p:nvPr/>
          </p:nvSpPr>
          <p:spPr bwMode="auto">
            <a:xfrm>
              <a:off x="2574" y="2917"/>
              <a:ext cx="563" cy="56"/>
            </a:xfrm>
            <a:custGeom>
              <a:avLst/>
              <a:gdLst>
                <a:gd name="T0" fmla="*/ 1 w 406"/>
                <a:gd name="T1" fmla="*/ 2 h 40"/>
                <a:gd name="T2" fmla="*/ 41 w 406"/>
                <a:gd name="T3" fmla="*/ 2 h 40"/>
                <a:gd name="T4" fmla="*/ 153 w 406"/>
                <a:gd name="T5" fmla="*/ 0 h 40"/>
                <a:gd name="T6" fmla="*/ 313 w 406"/>
                <a:gd name="T7" fmla="*/ 0 h 40"/>
                <a:gd name="T8" fmla="*/ 397 w 406"/>
                <a:gd name="T9" fmla="*/ 0 h 40"/>
                <a:gd name="T10" fmla="*/ 405 w 406"/>
                <a:gd name="T11" fmla="*/ 9 h 40"/>
                <a:gd name="T12" fmla="*/ 371 w 406"/>
                <a:gd name="T13" fmla="*/ 40 h 40"/>
                <a:gd name="T14" fmla="*/ 24 w 406"/>
                <a:gd name="T15" fmla="*/ 36 h 40"/>
                <a:gd name="T16" fmla="*/ 0 w 406"/>
                <a:gd name="T17" fmla="*/ 12 h 40"/>
                <a:gd name="T18" fmla="*/ 1 w 406"/>
                <a:gd name="T19" fmla="*/ 2 h 40"/>
                <a:gd name="T20" fmla="*/ 401 w 406"/>
                <a:gd name="T21" fmla="*/ 6 h 40"/>
                <a:gd name="T22" fmla="*/ 386 w 406"/>
                <a:gd name="T23" fmla="*/ 6 h 40"/>
                <a:gd name="T24" fmla="*/ 252 w 406"/>
                <a:gd name="T25" fmla="*/ 7 h 40"/>
                <a:gd name="T26" fmla="*/ 15 w 406"/>
                <a:gd name="T27" fmla="*/ 8 h 40"/>
                <a:gd name="T28" fmla="*/ 5 w 406"/>
                <a:gd name="T29" fmla="*/ 15 h 40"/>
                <a:gd name="T30" fmla="*/ 16 w 406"/>
                <a:gd name="T31" fmla="*/ 25 h 40"/>
                <a:gd name="T32" fmla="*/ 177 w 406"/>
                <a:gd name="T33" fmla="*/ 26 h 40"/>
                <a:gd name="T34" fmla="*/ 382 w 406"/>
                <a:gd name="T35" fmla="*/ 29 h 40"/>
                <a:gd name="T36" fmla="*/ 401 w 406"/>
                <a:gd name="T37"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6" h="40">
                  <a:moveTo>
                    <a:pt x="1" y="2"/>
                  </a:moveTo>
                  <a:cubicBezTo>
                    <a:pt x="15" y="2"/>
                    <a:pt x="28" y="2"/>
                    <a:pt x="41" y="2"/>
                  </a:cubicBezTo>
                  <a:cubicBezTo>
                    <a:pt x="78" y="1"/>
                    <a:pt x="116" y="0"/>
                    <a:pt x="153" y="0"/>
                  </a:cubicBezTo>
                  <a:cubicBezTo>
                    <a:pt x="207" y="0"/>
                    <a:pt x="260" y="0"/>
                    <a:pt x="313" y="0"/>
                  </a:cubicBezTo>
                  <a:cubicBezTo>
                    <a:pt x="341" y="0"/>
                    <a:pt x="369" y="0"/>
                    <a:pt x="397" y="0"/>
                  </a:cubicBezTo>
                  <a:cubicBezTo>
                    <a:pt x="404" y="0"/>
                    <a:pt x="406" y="2"/>
                    <a:pt x="405" y="9"/>
                  </a:cubicBezTo>
                  <a:cubicBezTo>
                    <a:pt x="403" y="39"/>
                    <a:pt x="402" y="40"/>
                    <a:pt x="371" y="40"/>
                  </a:cubicBezTo>
                  <a:cubicBezTo>
                    <a:pt x="255" y="39"/>
                    <a:pt x="140" y="37"/>
                    <a:pt x="24" y="36"/>
                  </a:cubicBezTo>
                  <a:cubicBezTo>
                    <a:pt x="0" y="36"/>
                    <a:pt x="0" y="36"/>
                    <a:pt x="0" y="12"/>
                  </a:cubicBezTo>
                  <a:cubicBezTo>
                    <a:pt x="0" y="8"/>
                    <a:pt x="0" y="5"/>
                    <a:pt x="1" y="2"/>
                  </a:cubicBezTo>
                  <a:close/>
                  <a:moveTo>
                    <a:pt x="401" y="6"/>
                  </a:moveTo>
                  <a:cubicBezTo>
                    <a:pt x="396" y="6"/>
                    <a:pt x="391" y="6"/>
                    <a:pt x="386" y="6"/>
                  </a:cubicBezTo>
                  <a:cubicBezTo>
                    <a:pt x="342" y="7"/>
                    <a:pt x="297" y="7"/>
                    <a:pt x="252" y="7"/>
                  </a:cubicBezTo>
                  <a:cubicBezTo>
                    <a:pt x="173" y="8"/>
                    <a:pt x="94" y="8"/>
                    <a:pt x="15" y="8"/>
                  </a:cubicBezTo>
                  <a:cubicBezTo>
                    <a:pt x="9" y="8"/>
                    <a:pt x="4" y="8"/>
                    <a:pt x="5" y="15"/>
                  </a:cubicBezTo>
                  <a:cubicBezTo>
                    <a:pt x="5" y="22"/>
                    <a:pt x="8" y="25"/>
                    <a:pt x="16" y="25"/>
                  </a:cubicBezTo>
                  <a:cubicBezTo>
                    <a:pt x="70" y="25"/>
                    <a:pt x="123" y="25"/>
                    <a:pt x="177" y="26"/>
                  </a:cubicBezTo>
                  <a:cubicBezTo>
                    <a:pt x="245" y="26"/>
                    <a:pt x="313" y="28"/>
                    <a:pt x="382" y="29"/>
                  </a:cubicBezTo>
                  <a:cubicBezTo>
                    <a:pt x="399" y="29"/>
                    <a:pt x="402" y="26"/>
                    <a:pt x="401" y="6"/>
                  </a:cubicBezTo>
                  <a:close/>
                </a:path>
              </a:pathLst>
            </a:custGeom>
            <a:grpFill/>
            <a:ln w="9525">
              <a:solidFill>
                <a:srgbClr val="000000"/>
              </a:solidFill>
              <a:round/>
              <a:headEnd/>
              <a:tailEnd/>
            </a:ln>
            <a:extLst/>
          </p:spPr>
          <p:txBody>
            <a:bodyPr vert="horz" wrap="square" lIns="68598" tIns="34299" rIns="68598" bIns="34299" numCol="1" anchor="t" anchorCtr="0" compatLnSpc="1">
              <a:prstTxWarp prst="textNoShape">
                <a:avLst/>
              </a:prstTxWarp>
            </a:bodyPr>
            <a:lstStyle/>
            <a:p>
              <a:endParaRPr lang="en-US" sz="825" dirty="0"/>
            </a:p>
          </p:txBody>
        </p:sp>
        <p:sp>
          <p:nvSpPr>
            <p:cNvPr id="68" name="Freeform 33">
              <a:extLst>
                <a:ext uri="{FF2B5EF4-FFF2-40B4-BE49-F238E27FC236}">
                  <a16:creationId xmlns:a16="http://schemas.microsoft.com/office/drawing/2014/main" id="{6B2D8435-257E-41D7-A77D-C19D06FD0B20}"/>
                </a:ext>
              </a:extLst>
            </p:cNvPr>
            <p:cNvSpPr>
              <a:spLocks noEditPoints="1"/>
            </p:cNvSpPr>
            <p:nvPr/>
          </p:nvSpPr>
          <p:spPr bwMode="auto">
            <a:xfrm>
              <a:off x="2572" y="3043"/>
              <a:ext cx="561" cy="56"/>
            </a:xfrm>
            <a:custGeom>
              <a:avLst/>
              <a:gdLst>
                <a:gd name="T0" fmla="*/ 0 w 404"/>
                <a:gd name="T1" fmla="*/ 6 h 40"/>
                <a:gd name="T2" fmla="*/ 40 w 404"/>
                <a:gd name="T3" fmla="*/ 6 h 40"/>
                <a:gd name="T4" fmla="*/ 153 w 404"/>
                <a:gd name="T5" fmla="*/ 2 h 40"/>
                <a:gd name="T6" fmla="*/ 311 w 404"/>
                <a:gd name="T7" fmla="*/ 1 h 40"/>
                <a:gd name="T8" fmla="*/ 395 w 404"/>
                <a:gd name="T9" fmla="*/ 0 h 40"/>
                <a:gd name="T10" fmla="*/ 402 w 404"/>
                <a:gd name="T11" fmla="*/ 9 h 40"/>
                <a:gd name="T12" fmla="*/ 394 w 404"/>
                <a:gd name="T13" fmla="*/ 36 h 40"/>
                <a:gd name="T14" fmla="*/ 381 w 404"/>
                <a:gd name="T15" fmla="*/ 40 h 40"/>
                <a:gd name="T16" fmla="*/ 89 w 404"/>
                <a:gd name="T17" fmla="*/ 38 h 40"/>
                <a:gd name="T18" fmla="*/ 12 w 404"/>
                <a:gd name="T19" fmla="*/ 40 h 40"/>
                <a:gd name="T20" fmla="*/ 0 w 404"/>
                <a:gd name="T21" fmla="*/ 29 h 40"/>
                <a:gd name="T22" fmla="*/ 0 w 404"/>
                <a:gd name="T23" fmla="*/ 6 h 40"/>
                <a:gd name="T24" fmla="*/ 398 w 404"/>
                <a:gd name="T25" fmla="*/ 6 h 40"/>
                <a:gd name="T26" fmla="*/ 386 w 404"/>
                <a:gd name="T27" fmla="*/ 6 h 40"/>
                <a:gd name="T28" fmla="*/ 250 w 404"/>
                <a:gd name="T29" fmla="*/ 9 h 40"/>
                <a:gd name="T30" fmla="*/ 15 w 404"/>
                <a:gd name="T31" fmla="*/ 12 h 40"/>
                <a:gd name="T32" fmla="*/ 6 w 404"/>
                <a:gd name="T33" fmla="*/ 18 h 40"/>
                <a:gd name="T34" fmla="*/ 15 w 404"/>
                <a:gd name="T35" fmla="*/ 28 h 40"/>
                <a:gd name="T36" fmla="*/ 177 w 404"/>
                <a:gd name="T37" fmla="*/ 27 h 40"/>
                <a:gd name="T38" fmla="*/ 378 w 404"/>
                <a:gd name="T39" fmla="*/ 29 h 40"/>
                <a:gd name="T40" fmla="*/ 398 w 404"/>
                <a:gd name="T41"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4" h="40">
                  <a:moveTo>
                    <a:pt x="0" y="6"/>
                  </a:moveTo>
                  <a:cubicBezTo>
                    <a:pt x="16" y="6"/>
                    <a:pt x="28" y="6"/>
                    <a:pt x="40" y="6"/>
                  </a:cubicBezTo>
                  <a:cubicBezTo>
                    <a:pt x="78" y="5"/>
                    <a:pt x="115" y="3"/>
                    <a:pt x="153" y="2"/>
                  </a:cubicBezTo>
                  <a:cubicBezTo>
                    <a:pt x="205" y="2"/>
                    <a:pt x="258" y="2"/>
                    <a:pt x="311" y="1"/>
                  </a:cubicBezTo>
                  <a:cubicBezTo>
                    <a:pt x="339" y="1"/>
                    <a:pt x="367" y="1"/>
                    <a:pt x="395" y="0"/>
                  </a:cubicBezTo>
                  <a:cubicBezTo>
                    <a:pt x="402" y="0"/>
                    <a:pt x="404" y="3"/>
                    <a:pt x="402" y="9"/>
                  </a:cubicBezTo>
                  <a:cubicBezTo>
                    <a:pt x="400" y="18"/>
                    <a:pt x="398" y="27"/>
                    <a:pt x="394" y="36"/>
                  </a:cubicBezTo>
                  <a:cubicBezTo>
                    <a:pt x="393" y="38"/>
                    <a:pt x="386" y="40"/>
                    <a:pt x="381" y="40"/>
                  </a:cubicBezTo>
                  <a:cubicBezTo>
                    <a:pt x="284" y="39"/>
                    <a:pt x="186" y="39"/>
                    <a:pt x="89" y="38"/>
                  </a:cubicBezTo>
                  <a:cubicBezTo>
                    <a:pt x="63" y="38"/>
                    <a:pt x="37" y="39"/>
                    <a:pt x="12" y="40"/>
                  </a:cubicBezTo>
                  <a:cubicBezTo>
                    <a:pt x="3" y="40"/>
                    <a:pt x="0" y="37"/>
                    <a:pt x="0" y="29"/>
                  </a:cubicBezTo>
                  <a:cubicBezTo>
                    <a:pt x="1" y="21"/>
                    <a:pt x="0" y="12"/>
                    <a:pt x="0" y="6"/>
                  </a:cubicBezTo>
                  <a:close/>
                  <a:moveTo>
                    <a:pt x="398" y="6"/>
                  </a:moveTo>
                  <a:cubicBezTo>
                    <a:pt x="394" y="6"/>
                    <a:pt x="390" y="6"/>
                    <a:pt x="386" y="6"/>
                  </a:cubicBezTo>
                  <a:cubicBezTo>
                    <a:pt x="341" y="7"/>
                    <a:pt x="295" y="8"/>
                    <a:pt x="250" y="9"/>
                  </a:cubicBezTo>
                  <a:cubicBezTo>
                    <a:pt x="172" y="10"/>
                    <a:pt x="93" y="11"/>
                    <a:pt x="15" y="12"/>
                  </a:cubicBezTo>
                  <a:cubicBezTo>
                    <a:pt x="10" y="12"/>
                    <a:pt x="5" y="12"/>
                    <a:pt x="6" y="18"/>
                  </a:cubicBezTo>
                  <a:cubicBezTo>
                    <a:pt x="6" y="24"/>
                    <a:pt x="7" y="28"/>
                    <a:pt x="15" y="28"/>
                  </a:cubicBezTo>
                  <a:cubicBezTo>
                    <a:pt x="69" y="27"/>
                    <a:pt x="123" y="27"/>
                    <a:pt x="177" y="27"/>
                  </a:cubicBezTo>
                  <a:cubicBezTo>
                    <a:pt x="244" y="28"/>
                    <a:pt x="311" y="28"/>
                    <a:pt x="378" y="29"/>
                  </a:cubicBezTo>
                  <a:cubicBezTo>
                    <a:pt x="396" y="29"/>
                    <a:pt x="398" y="27"/>
                    <a:pt x="398" y="6"/>
                  </a:cubicBezTo>
                  <a:close/>
                </a:path>
              </a:pathLst>
            </a:custGeom>
            <a:grpFill/>
            <a:ln w="9525">
              <a:solidFill>
                <a:srgbClr val="000000"/>
              </a:solidFill>
              <a:round/>
              <a:headEnd/>
              <a:tailEnd/>
            </a:ln>
            <a:extLst/>
          </p:spPr>
          <p:txBody>
            <a:bodyPr vert="horz" wrap="square" lIns="68598" tIns="34299" rIns="68598" bIns="34299" numCol="1" anchor="t" anchorCtr="0" compatLnSpc="1">
              <a:prstTxWarp prst="textNoShape">
                <a:avLst/>
              </a:prstTxWarp>
            </a:bodyPr>
            <a:lstStyle/>
            <a:p>
              <a:endParaRPr lang="en-US" sz="825" dirty="0"/>
            </a:p>
          </p:txBody>
        </p:sp>
        <p:sp>
          <p:nvSpPr>
            <p:cNvPr id="69" name="Freeform 34">
              <a:extLst>
                <a:ext uri="{FF2B5EF4-FFF2-40B4-BE49-F238E27FC236}">
                  <a16:creationId xmlns:a16="http://schemas.microsoft.com/office/drawing/2014/main" id="{4CC2D0FF-E6A8-423C-A542-36AD9FBB12CA}"/>
                </a:ext>
              </a:extLst>
            </p:cNvPr>
            <p:cNvSpPr>
              <a:spLocks noEditPoints="1"/>
            </p:cNvSpPr>
            <p:nvPr/>
          </p:nvSpPr>
          <p:spPr bwMode="auto">
            <a:xfrm>
              <a:off x="2589" y="3163"/>
              <a:ext cx="553" cy="58"/>
            </a:xfrm>
            <a:custGeom>
              <a:avLst/>
              <a:gdLst>
                <a:gd name="T0" fmla="*/ 2 w 399"/>
                <a:gd name="T1" fmla="*/ 7 h 42"/>
                <a:gd name="T2" fmla="*/ 10 w 399"/>
                <a:gd name="T3" fmla="*/ 10 h 42"/>
                <a:gd name="T4" fmla="*/ 151 w 399"/>
                <a:gd name="T5" fmla="*/ 5 h 42"/>
                <a:gd name="T6" fmla="*/ 308 w 399"/>
                <a:gd name="T7" fmla="*/ 2 h 42"/>
                <a:gd name="T8" fmla="*/ 390 w 399"/>
                <a:gd name="T9" fmla="*/ 0 h 42"/>
                <a:gd name="T10" fmla="*/ 398 w 399"/>
                <a:gd name="T11" fmla="*/ 9 h 42"/>
                <a:gd name="T12" fmla="*/ 365 w 399"/>
                <a:gd name="T13" fmla="*/ 39 h 42"/>
                <a:gd name="T14" fmla="*/ 25 w 399"/>
                <a:gd name="T15" fmla="*/ 42 h 42"/>
                <a:gd name="T16" fmla="*/ 0 w 399"/>
                <a:gd name="T17" fmla="*/ 18 h 42"/>
                <a:gd name="T18" fmla="*/ 2 w 399"/>
                <a:gd name="T19" fmla="*/ 7 h 42"/>
                <a:gd name="T20" fmla="*/ 394 w 399"/>
                <a:gd name="T21" fmla="*/ 7 h 42"/>
                <a:gd name="T22" fmla="*/ 382 w 399"/>
                <a:gd name="T23" fmla="*/ 7 h 42"/>
                <a:gd name="T24" fmla="*/ 248 w 399"/>
                <a:gd name="T25" fmla="*/ 10 h 42"/>
                <a:gd name="T26" fmla="*/ 16 w 399"/>
                <a:gd name="T27" fmla="*/ 15 h 42"/>
                <a:gd name="T28" fmla="*/ 6 w 399"/>
                <a:gd name="T29" fmla="*/ 22 h 42"/>
                <a:gd name="T30" fmla="*/ 17 w 399"/>
                <a:gd name="T31" fmla="*/ 31 h 42"/>
                <a:gd name="T32" fmla="*/ 122 w 399"/>
                <a:gd name="T33" fmla="*/ 29 h 42"/>
                <a:gd name="T34" fmla="*/ 375 w 399"/>
                <a:gd name="T35" fmla="*/ 29 h 42"/>
                <a:gd name="T36" fmla="*/ 394 w 399"/>
                <a:gd name="T37" fmla="*/ 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9" h="42">
                  <a:moveTo>
                    <a:pt x="2" y="7"/>
                  </a:moveTo>
                  <a:cubicBezTo>
                    <a:pt x="6" y="8"/>
                    <a:pt x="8" y="10"/>
                    <a:pt x="10" y="10"/>
                  </a:cubicBezTo>
                  <a:cubicBezTo>
                    <a:pt x="57" y="8"/>
                    <a:pt x="104" y="6"/>
                    <a:pt x="151" y="5"/>
                  </a:cubicBezTo>
                  <a:cubicBezTo>
                    <a:pt x="203" y="3"/>
                    <a:pt x="256" y="3"/>
                    <a:pt x="308" y="2"/>
                  </a:cubicBezTo>
                  <a:cubicBezTo>
                    <a:pt x="335" y="1"/>
                    <a:pt x="363" y="1"/>
                    <a:pt x="390" y="0"/>
                  </a:cubicBezTo>
                  <a:cubicBezTo>
                    <a:pt x="397" y="0"/>
                    <a:pt x="399" y="2"/>
                    <a:pt x="398" y="9"/>
                  </a:cubicBezTo>
                  <a:cubicBezTo>
                    <a:pt x="395" y="38"/>
                    <a:pt x="395" y="39"/>
                    <a:pt x="365" y="39"/>
                  </a:cubicBezTo>
                  <a:cubicBezTo>
                    <a:pt x="252" y="40"/>
                    <a:pt x="138" y="41"/>
                    <a:pt x="25" y="42"/>
                  </a:cubicBezTo>
                  <a:cubicBezTo>
                    <a:pt x="1" y="42"/>
                    <a:pt x="0" y="42"/>
                    <a:pt x="0" y="18"/>
                  </a:cubicBezTo>
                  <a:cubicBezTo>
                    <a:pt x="0" y="14"/>
                    <a:pt x="2" y="11"/>
                    <a:pt x="2" y="7"/>
                  </a:cubicBezTo>
                  <a:close/>
                  <a:moveTo>
                    <a:pt x="394" y="7"/>
                  </a:moveTo>
                  <a:cubicBezTo>
                    <a:pt x="390" y="7"/>
                    <a:pt x="386" y="7"/>
                    <a:pt x="382" y="7"/>
                  </a:cubicBezTo>
                  <a:cubicBezTo>
                    <a:pt x="337" y="8"/>
                    <a:pt x="292" y="9"/>
                    <a:pt x="248" y="10"/>
                  </a:cubicBezTo>
                  <a:cubicBezTo>
                    <a:pt x="170" y="12"/>
                    <a:pt x="93" y="14"/>
                    <a:pt x="16" y="15"/>
                  </a:cubicBezTo>
                  <a:cubicBezTo>
                    <a:pt x="11" y="15"/>
                    <a:pt x="5" y="14"/>
                    <a:pt x="6" y="22"/>
                  </a:cubicBezTo>
                  <a:cubicBezTo>
                    <a:pt x="6" y="29"/>
                    <a:pt x="10" y="31"/>
                    <a:pt x="17" y="31"/>
                  </a:cubicBezTo>
                  <a:cubicBezTo>
                    <a:pt x="52" y="30"/>
                    <a:pt x="87" y="29"/>
                    <a:pt x="122" y="29"/>
                  </a:cubicBezTo>
                  <a:cubicBezTo>
                    <a:pt x="206" y="29"/>
                    <a:pt x="290" y="29"/>
                    <a:pt x="375" y="29"/>
                  </a:cubicBezTo>
                  <a:cubicBezTo>
                    <a:pt x="392" y="29"/>
                    <a:pt x="394" y="26"/>
                    <a:pt x="394" y="7"/>
                  </a:cubicBezTo>
                  <a:close/>
                </a:path>
              </a:pathLst>
            </a:custGeom>
            <a:grpFill/>
            <a:ln w="9525">
              <a:solidFill>
                <a:srgbClr val="000000"/>
              </a:solidFill>
              <a:round/>
              <a:headEnd/>
              <a:tailEnd/>
            </a:ln>
            <a:extLst/>
          </p:spPr>
          <p:txBody>
            <a:bodyPr vert="horz" wrap="square" lIns="68598" tIns="34299" rIns="68598" bIns="34299" numCol="1" anchor="t" anchorCtr="0" compatLnSpc="1">
              <a:prstTxWarp prst="textNoShape">
                <a:avLst/>
              </a:prstTxWarp>
            </a:bodyPr>
            <a:lstStyle/>
            <a:p>
              <a:endParaRPr lang="en-US" sz="825" dirty="0"/>
            </a:p>
          </p:txBody>
        </p:sp>
        <p:sp>
          <p:nvSpPr>
            <p:cNvPr id="70" name="Freeform 35">
              <a:extLst>
                <a:ext uri="{FF2B5EF4-FFF2-40B4-BE49-F238E27FC236}">
                  <a16:creationId xmlns:a16="http://schemas.microsoft.com/office/drawing/2014/main" id="{3A2D11EA-4CB6-478D-B30D-F197F1819F41}"/>
                </a:ext>
              </a:extLst>
            </p:cNvPr>
            <p:cNvSpPr>
              <a:spLocks noEditPoints="1"/>
            </p:cNvSpPr>
            <p:nvPr/>
          </p:nvSpPr>
          <p:spPr bwMode="auto">
            <a:xfrm>
              <a:off x="3608" y="2792"/>
              <a:ext cx="84" cy="242"/>
            </a:xfrm>
            <a:custGeom>
              <a:avLst/>
              <a:gdLst>
                <a:gd name="T0" fmla="*/ 0 w 60"/>
                <a:gd name="T1" fmla="*/ 109 h 174"/>
                <a:gd name="T2" fmla="*/ 0 w 60"/>
                <a:gd name="T3" fmla="*/ 23 h 174"/>
                <a:gd name="T4" fmla="*/ 14 w 60"/>
                <a:gd name="T5" fmla="*/ 8 h 174"/>
                <a:gd name="T6" fmla="*/ 45 w 60"/>
                <a:gd name="T7" fmla="*/ 2 h 174"/>
                <a:gd name="T8" fmla="*/ 60 w 60"/>
                <a:gd name="T9" fmla="*/ 12 h 174"/>
                <a:gd name="T10" fmla="*/ 59 w 60"/>
                <a:gd name="T11" fmla="*/ 108 h 174"/>
                <a:gd name="T12" fmla="*/ 60 w 60"/>
                <a:gd name="T13" fmla="*/ 162 h 174"/>
                <a:gd name="T14" fmla="*/ 46 w 60"/>
                <a:gd name="T15" fmla="*/ 173 h 174"/>
                <a:gd name="T16" fmla="*/ 13 w 60"/>
                <a:gd name="T17" fmla="*/ 173 h 174"/>
                <a:gd name="T18" fmla="*/ 1 w 60"/>
                <a:gd name="T19" fmla="*/ 163 h 174"/>
                <a:gd name="T20" fmla="*/ 1 w 60"/>
                <a:gd name="T21" fmla="*/ 109 h 174"/>
                <a:gd name="T22" fmla="*/ 0 w 60"/>
                <a:gd name="T23" fmla="*/ 109 h 174"/>
                <a:gd name="T24" fmla="*/ 12 w 60"/>
                <a:gd name="T25" fmla="*/ 160 h 174"/>
                <a:gd name="T26" fmla="*/ 41 w 60"/>
                <a:gd name="T27" fmla="*/ 160 h 174"/>
                <a:gd name="T28" fmla="*/ 50 w 60"/>
                <a:gd name="T29" fmla="*/ 151 h 174"/>
                <a:gd name="T30" fmla="*/ 50 w 60"/>
                <a:gd name="T31" fmla="*/ 104 h 174"/>
                <a:gd name="T32" fmla="*/ 50 w 60"/>
                <a:gd name="T33" fmla="*/ 21 h 174"/>
                <a:gd name="T34" fmla="*/ 43 w 60"/>
                <a:gd name="T35" fmla="*/ 13 h 174"/>
                <a:gd name="T36" fmla="*/ 15 w 60"/>
                <a:gd name="T37" fmla="*/ 18 h 174"/>
                <a:gd name="T38" fmla="*/ 10 w 60"/>
                <a:gd name="T39" fmla="*/ 22 h 174"/>
                <a:gd name="T40" fmla="*/ 10 w 60"/>
                <a:gd name="T41" fmla="*/ 47 h 174"/>
                <a:gd name="T42" fmla="*/ 12 w 60"/>
                <a:gd name="T43" fmla="*/ 99 h 174"/>
                <a:gd name="T44" fmla="*/ 12 w 60"/>
                <a:gd name="T45" fmla="*/ 16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174">
                  <a:moveTo>
                    <a:pt x="0" y="109"/>
                  </a:moveTo>
                  <a:cubicBezTo>
                    <a:pt x="0" y="80"/>
                    <a:pt x="0" y="52"/>
                    <a:pt x="0" y="23"/>
                  </a:cubicBezTo>
                  <a:cubicBezTo>
                    <a:pt x="0" y="14"/>
                    <a:pt x="3" y="9"/>
                    <a:pt x="14" y="8"/>
                  </a:cubicBezTo>
                  <a:cubicBezTo>
                    <a:pt x="24" y="8"/>
                    <a:pt x="35" y="5"/>
                    <a:pt x="45" y="2"/>
                  </a:cubicBezTo>
                  <a:cubicBezTo>
                    <a:pt x="55" y="0"/>
                    <a:pt x="60" y="2"/>
                    <a:pt x="60" y="12"/>
                  </a:cubicBezTo>
                  <a:cubicBezTo>
                    <a:pt x="60" y="44"/>
                    <a:pt x="59" y="76"/>
                    <a:pt x="59" y="108"/>
                  </a:cubicBezTo>
                  <a:cubicBezTo>
                    <a:pt x="59" y="126"/>
                    <a:pt x="60" y="144"/>
                    <a:pt x="60" y="162"/>
                  </a:cubicBezTo>
                  <a:cubicBezTo>
                    <a:pt x="60" y="172"/>
                    <a:pt x="56" y="174"/>
                    <a:pt x="46" y="173"/>
                  </a:cubicBezTo>
                  <a:cubicBezTo>
                    <a:pt x="35" y="172"/>
                    <a:pt x="24" y="172"/>
                    <a:pt x="13" y="173"/>
                  </a:cubicBezTo>
                  <a:cubicBezTo>
                    <a:pt x="4" y="173"/>
                    <a:pt x="0" y="173"/>
                    <a:pt x="1" y="163"/>
                  </a:cubicBezTo>
                  <a:cubicBezTo>
                    <a:pt x="2" y="145"/>
                    <a:pt x="1" y="127"/>
                    <a:pt x="1" y="109"/>
                  </a:cubicBezTo>
                  <a:cubicBezTo>
                    <a:pt x="1" y="109"/>
                    <a:pt x="1" y="109"/>
                    <a:pt x="0" y="109"/>
                  </a:cubicBezTo>
                  <a:close/>
                  <a:moveTo>
                    <a:pt x="12" y="160"/>
                  </a:moveTo>
                  <a:cubicBezTo>
                    <a:pt x="24" y="160"/>
                    <a:pt x="32" y="160"/>
                    <a:pt x="41" y="160"/>
                  </a:cubicBezTo>
                  <a:cubicBezTo>
                    <a:pt x="48" y="160"/>
                    <a:pt x="50" y="158"/>
                    <a:pt x="50" y="151"/>
                  </a:cubicBezTo>
                  <a:cubicBezTo>
                    <a:pt x="50" y="136"/>
                    <a:pt x="50" y="120"/>
                    <a:pt x="50" y="104"/>
                  </a:cubicBezTo>
                  <a:cubicBezTo>
                    <a:pt x="50" y="76"/>
                    <a:pt x="50" y="49"/>
                    <a:pt x="50" y="21"/>
                  </a:cubicBezTo>
                  <a:cubicBezTo>
                    <a:pt x="50" y="16"/>
                    <a:pt x="50" y="12"/>
                    <a:pt x="43" y="13"/>
                  </a:cubicBezTo>
                  <a:cubicBezTo>
                    <a:pt x="34" y="15"/>
                    <a:pt x="24" y="16"/>
                    <a:pt x="15" y="18"/>
                  </a:cubicBezTo>
                  <a:cubicBezTo>
                    <a:pt x="13" y="18"/>
                    <a:pt x="10" y="21"/>
                    <a:pt x="10" y="22"/>
                  </a:cubicBezTo>
                  <a:cubicBezTo>
                    <a:pt x="9" y="30"/>
                    <a:pt x="10" y="39"/>
                    <a:pt x="10" y="47"/>
                  </a:cubicBezTo>
                  <a:cubicBezTo>
                    <a:pt x="11" y="64"/>
                    <a:pt x="12" y="81"/>
                    <a:pt x="12" y="99"/>
                  </a:cubicBezTo>
                  <a:cubicBezTo>
                    <a:pt x="13" y="119"/>
                    <a:pt x="12" y="140"/>
                    <a:pt x="12" y="160"/>
                  </a:cubicBezTo>
                  <a:close/>
                </a:path>
              </a:pathLst>
            </a:custGeom>
            <a:grpFill/>
            <a:ln w="9525">
              <a:solidFill>
                <a:srgbClr val="000000"/>
              </a:solidFill>
              <a:round/>
              <a:headEnd/>
              <a:tailEnd/>
            </a:ln>
            <a:extLst/>
          </p:spPr>
          <p:txBody>
            <a:bodyPr vert="horz" wrap="square" lIns="68598" tIns="34299" rIns="68598" bIns="34299" numCol="1" anchor="t" anchorCtr="0" compatLnSpc="1">
              <a:prstTxWarp prst="textNoShape">
                <a:avLst/>
              </a:prstTxWarp>
            </a:bodyPr>
            <a:lstStyle/>
            <a:p>
              <a:endParaRPr lang="en-US" sz="825" dirty="0"/>
            </a:p>
          </p:txBody>
        </p:sp>
        <p:sp>
          <p:nvSpPr>
            <p:cNvPr id="71" name="Freeform 36">
              <a:extLst>
                <a:ext uri="{FF2B5EF4-FFF2-40B4-BE49-F238E27FC236}">
                  <a16:creationId xmlns:a16="http://schemas.microsoft.com/office/drawing/2014/main" id="{00CB59B1-E912-473E-A7C1-A62EC1140485}"/>
                </a:ext>
              </a:extLst>
            </p:cNvPr>
            <p:cNvSpPr>
              <a:spLocks noEditPoints="1"/>
            </p:cNvSpPr>
            <p:nvPr/>
          </p:nvSpPr>
          <p:spPr bwMode="auto">
            <a:xfrm>
              <a:off x="3024" y="2290"/>
              <a:ext cx="77" cy="221"/>
            </a:xfrm>
            <a:custGeom>
              <a:avLst/>
              <a:gdLst>
                <a:gd name="T0" fmla="*/ 0 w 55"/>
                <a:gd name="T1" fmla="*/ 112 h 159"/>
                <a:gd name="T2" fmla="*/ 0 w 55"/>
                <a:gd name="T3" fmla="*/ 13 h 159"/>
                <a:gd name="T4" fmla="*/ 11 w 55"/>
                <a:gd name="T5" fmla="*/ 1 h 159"/>
                <a:gd name="T6" fmla="*/ 47 w 55"/>
                <a:gd name="T7" fmla="*/ 0 h 159"/>
                <a:gd name="T8" fmla="*/ 54 w 55"/>
                <a:gd name="T9" fmla="*/ 6 h 159"/>
                <a:gd name="T10" fmla="*/ 55 w 55"/>
                <a:gd name="T11" fmla="*/ 140 h 159"/>
                <a:gd name="T12" fmla="*/ 48 w 55"/>
                <a:gd name="T13" fmla="*/ 152 h 159"/>
                <a:gd name="T14" fmla="*/ 9 w 55"/>
                <a:gd name="T15" fmla="*/ 154 h 159"/>
                <a:gd name="T16" fmla="*/ 2 w 55"/>
                <a:gd name="T17" fmla="*/ 140 h 159"/>
                <a:gd name="T18" fmla="*/ 2 w 55"/>
                <a:gd name="T19" fmla="*/ 112 h 159"/>
                <a:gd name="T20" fmla="*/ 0 w 55"/>
                <a:gd name="T21" fmla="*/ 112 h 159"/>
                <a:gd name="T22" fmla="*/ 43 w 55"/>
                <a:gd name="T23" fmla="*/ 9 h 159"/>
                <a:gd name="T24" fmla="*/ 22 w 55"/>
                <a:gd name="T25" fmla="*/ 9 h 159"/>
                <a:gd name="T26" fmla="*/ 17 w 55"/>
                <a:gd name="T27" fmla="*/ 14 h 159"/>
                <a:gd name="T28" fmla="*/ 13 w 55"/>
                <a:gd name="T29" fmla="*/ 63 h 159"/>
                <a:gd name="T30" fmla="*/ 11 w 55"/>
                <a:gd name="T31" fmla="*/ 115 h 159"/>
                <a:gd name="T32" fmla="*/ 19 w 55"/>
                <a:gd name="T33" fmla="*/ 143 h 159"/>
                <a:gd name="T34" fmla="*/ 43 w 55"/>
                <a:gd name="T35" fmla="*/ 143 h 159"/>
                <a:gd name="T36" fmla="*/ 47 w 55"/>
                <a:gd name="T37" fmla="*/ 129 h 159"/>
                <a:gd name="T38" fmla="*/ 43 w 55"/>
                <a:gd name="T39" fmla="*/ 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5" h="159">
                  <a:moveTo>
                    <a:pt x="0" y="112"/>
                  </a:moveTo>
                  <a:cubicBezTo>
                    <a:pt x="0" y="79"/>
                    <a:pt x="0" y="46"/>
                    <a:pt x="0" y="13"/>
                  </a:cubicBezTo>
                  <a:cubicBezTo>
                    <a:pt x="0" y="5"/>
                    <a:pt x="4" y="1"/>
                    <a:pt x="11" y="1"/>
                  </a:cubicBezTo>
                  <a:cubicBezTo>
                    <a:pt x="23" y="1"/>
                    <a:pt x="35" y="0"/>
                    <a:pt x="47" y="0"/>
                  </a:cubicBezTo>
                  <a:cubicBezTo>
                    <a:pt x="50" y="0"/>
                    <a:pt x="54" y="4"/>
                    <a:pt x="54" y="6"/>
                  </a:cubicBezTo>
                  <a:cubicBezTo>
                    <a:pt x="55" y="51"/>
                    <a:pt x="55" y="95"/>
                    <a:pt x="55" y="140"/>
                  </a:cubicBezTo>
                  <a:cubicBezTo>
                    <a:pt x="55" y="144"/>
                    <a:pt x="52" y="150"/>
                    <a:pt x="48" y="152"/>
                  </a:cubicBezTo>
                  <a:cubicBezTo>
                    <a:pt x="36" y="159"/>
                    <a:pt x="22" y="159"/>
                    <a:pt x="9" y="154"/>
                  </a:cubicBezTo>
                  <a:cubicBezTo>
                    <a:pt x="6" y="153"/>
                    <a:pt x="3" y="145"/>
                    <a:pt x="2" y="140"/>
                  </a:cubicBezTo>
                  <a:cubicBezTo>
                    <a:pt x="1" y="131"/>
                    <a:pt x="2" y="122"/>
                    <a:pt x="2" y="112"/>
                  </a:cubicBezTo>
                  <a:cubicBezTo>
                    <a:pt x="1" y="112"/>
                    <a:pt x="1" y="112"/>
                    <a:pt x="0" y="112"/>
                  </a:cubicBezTo>
                  <a:close/>
                  <a:moveTo>
                    <a:pt x="43" y="9"/>
                  </a:moveTo>
                  <a:cubicBezTo>
                    <a:pt x="38" y="9"/>
                    <a:pt x="30" y="8"/>
                    <a:pt x="22" y="9"/>
                  </a:cubicBezTo>
                  <a:cubicBezTo>
                    <a:pt x="20" y="9"/>
                    <a:pt x="17" y="12"/>
                    <a:pt x="17" y="14"/>
                  </a:cubicBezTo>
                  <a:cubicBezTo>
                    <a:pt x="15" y="30"/>
                    <a:pt x="14" y="46"/>
                    <a:pt x="13" y="63"/>
                  </a:cubicBezTo>
                  <a:cubicBezTo>
                    <a:pt x="12" y="80"/>
                    <a:pt x="11" y="98"/>
                    <a:pt x="11" y="115"/>
                  </a:cubicBezTo>
                  <a:cubicBezTo>
                    <a:pt x="11" y="125"/>
                    <a:pt x="4" y="139"/>
                    <a:pt x="19" y="143"/>
                  </a:cubicBezTo>
                  <a:cubicBezTo>
                    <a:pt x="26" y="146"/>
                    <a:pt x="35" y="145"/>
                    <a:pt x="43" y="143"/>
                  </a:cubicBezTo>
                  <a:cubicBezTo>
                    <a:pt x="45" y="143"/>
                    <a:pt x="47" y="134"/>
                    <a:pt x="47" y="129"/>
                  </a:cubicBezTo>
                  <a:cubicBezTo>
                    <a:pt x="46" y="90"/>
                    <a:pt x="45" y="50"/>
                    <a:pt x="43" y="9"/>
                  </a:cubicBezTo>
                  <a:close/>
                </a:path>
              </a:pathLst>
            </a:custGeom>
            <a:grpFill/>
            <a:ln w="9525">
              <a:solidFill>
                <a:srgbClr val="000000"/>
              </a:solidFill>
              <a:round/>
              <a:headEnd/>
              <a:tailEnd/>
            </a:ln>
            <a:extLst/>
          </p:spPr>
          <p:txBody>
            <a:bodyPr vert="horz" wrap="square" lIns="68598" tIns="34299" rIns="68598" bIns="34299" numCol="1" anchor="t" anchorCtr="0" compatLnSpc="1">
              <a:prstTxWarp prst="textNoShape">
                <a:avLst/>
              </a:prstTxWarp>
            </a:bodyPr>
            <a:lstStyle/>
            <a:p>
              <a:endParaRPr lang="en-US" sz="825" dirty="0"/>
            </a:p>
          </p:txBody>
        </p:sp>
        <p:sp>
          <p:nvSpPr>
            <p:cNvPr id="72" name="Freeform 37">
              <a:extLst>
                <a:ext uri="{FF2B5EF4-FFF2-40B4-BE49-F238E27FC236}">
                  <a16:creationId xmlns:a16="http://schemas.microsoft.com/office/drawing/2014/main" id="{E1F389EB-7401-4EE6-AF5C-DEF32D773C0C}"/>
                </a:ext>
              </a:extLst>
            </p:cNvPr>
            <p:cNvSpPr>
              <a:spLocks noEditPoints="1"/>
            </p:cNvSpPr>
            <p:nvPr/>
          </p:nvSpPr>
          <p:spPr bwMode="auto">
            <a:xfrm>
              <a:off x="3106" y="2346"/>
              <a:ext cx="85" cy="155"/>
            </a:xfrm>
            <a:custGeom>
              <a:avLst/>
              <a:gdLst>
                <a:gd name="T0" fmla="*/ 61 w 61"/>
                <a:gd name="T1" fmla="*/ 21 h 112"/>
                <a:gd name="T2" fmla="*/ 57 w 61"/>
                <a:gd name="T3" fmla="*/ 85 h 112"/>
                <a:gd name="T4" fmla="*/ 57 w 61"/>
                <a:gd name="T5" fmla="*/ 98 h 112"/>
                <a:gd name="T6" fmla="*/ 46 w 61"/>
                <a:gd name="T7" fmla="*/ 112 h 112"/>
                <a:gd name="T8" fmla="*/ 5 w 61"/>
                <a:gd name="T9" fmla="*/ 110 h 112"/>
                <a:gd name="T10" fmla="*/ 0 w 61"/>
                <a:gd name="T11" fmla="*/ 101 h 112"/>
                <a:gd name="T12" fmla="*/ 2 w 61"/>
                <a:gd name="T13" fmla="*/ 40 h 112"/>
                <a:gd name="T14" fmla="*/ 5 w 61"/>
                <a:gd name="T15" fmla="*/ 7 h 112"/>
                <a:gd name="T16" fmla="*/ 13 w 61"/>
                <a:gd name="T17" fmla="*/ 0 h 112"/>
                <a:gd name="T18" fmla="*/ 56 w 61"/>
                <a:gd name="T19" fmla="*/ 3 h 112"/>
                <a:gd name="T20" fmla="*/ 60 w 61"/>
                <a:gd name="T21" fmla="*/ 8 h 112"/>
                <a:gd name="T22" fmla="*/ 60 w 61"/>
                <a:gd name="T23" fmla="*/ 21 h 112"/>
                <a:gd name="T24" fmla="*/ 61 w 61"/>
                <a:gd name="T25" fmla="*/ 21 h 112"/>
                <a:gd name="T26" fmla="*/ 46 w 61"/>
                <a:gd name="T27" fmla="*/ 100 h 112"/>
                <a:gd name="T28" fmla="*/ 49 w 61"/>
                <a:gd name="T29" fmla="*/ 25 h 112"/>
                <a:gd name="T30" fmla="*/ 46 w 61"/>
                <a:gd name="T31" fmla="*/ 15 h 112"/>
                <a:gd name="T32" fmla="*/ 14 w 61"/>
                <a:gd name="T33" fmla="*/ 13 h 112"/>
                <a:gd name="T34" fmla="*/ 14 w 61"/>
                <a:gd name="T35" fmla="*/ 20 h 112"/>
                <a:gd name="T36" fmla="*/ 15 w 61"/>
                <a:gd name="T37" fmla="*/ 82 h 112"/>
                <a:gd name="T38" fmla="*/ 34 w 61"/>
                <a:gd name="T39" fmla="*/ 101 h 112"/>
                <a:gd name="T40" fmla="*/ 46 w 61"/>
                <a:gd name="T41" fmla="*/ 10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1" h="112">
                  <a:moveTo>
                    <a:pt x="61" y="21"/>
                  </a:moveTo>
                  <a:cubicBezTo>
                    <a:pt x="59" y="42"/>
                    <a:pt x="58" y="64"/>
                    <a:pt x="57" y="85"/>
                  </a:cubicBezTo>
                  <a:cubicBezTo>
                    <a:pt x="57" y="89"/>
                    <a:pt x="56" y="93"/>
                    <a:pt x="57" y="98"/>
                  </a:cubicBezTo>
                  <a:cubicBezTo>
                    <a:pt x="59" y="107"/>
                    <a:pt x="54" y="112"/>
                    <a:pt x="46" y="112"/>
                  </a:cubicBezTo>
                  <a:cubicBezTo>
                    <a:pt x="33" y="112"/>
                    <a:pt x="19" y="111"/>
                    <a:pt x="5" y="110"/>
                  </a:cubicBezTo>
                  <a:cubicBezTo>
                    <a:pt x="3" y="110"/>
                    <a:pt x="0" y="104"/>
                    <a:pt x="0" y="101"/>
                  </a:cubicBezTo>
                  <a:cubicBezTo>
                    <a:pt x="1" y="81"/>
                    <a:pt x="1" y="61"/>
                    <a:pt x="2" y="40"/>
                  </a:cubicBezTo>
                  <a:cubicBezTo>
                    <a:pt x="3" y="29"/>
                    <a:pt x="3" y="18"/>
                    <a:pt x="5" y="7"/>
                  </a:cubicBezTo>
                  <a:cubicBezTo>
                    <a:pt x="6" y="4"/>
                    <a:pt x="10" y="0"/>
                    <a:pt x="13" y="0"/>
                  </a:cubicBezTo>
                  <a:cubicBezTo>
                    <a:pt x="28" y="0"/>
                    <a:pt x="42" y="1"/>
                    <a:pt x="56" y="3"/>
                  </a:cubicBezTo>
                  <a:cubicBezTo>
                    <a:pt x="58" y="3"/>
                    <a:pt x="60" y="6"/>
                    <a:pt x="60" y="8"/>
                  </a:cubicBezTo>
                  <a:cubicBezTo>
                    <a:pt x="61" y="13"/>
                    <a:pt x="60" y="17"/>
                    <a:pt x="60" y="21"/>
                  </a:cubicBezTo>
                  <a:cubicBezTo>
                    <a:pt x="61" y="21"/>
                    <a:pt x="61" y="21"/>
                    <a:pt x="61" y="21"/>
                  </a:cubicBezTo>
                  <a:close/>
                  <a:moveTo>
                    <a:pt x="46" y="100"/>
                  </a:moveTo>
                  <a:cubicBezTo>
                    <a:pt x="47" y="75"/>
                    <a:pt x="48" y="50"/>
                    <a:pt x="49" y="25"/>
                  </a:cubicBezTo>
                  <a:cubicBezTo>
                    <a:pt x="49" y="21"/>
                    <a:pt x="48" y="15"/>
                    <a:pt x="46" y="15"/>
                  </a:cubicBezTo>
                  <a:cubicBezTo>
                    <a:pt x="36" y="14"/>
                    <a:pt x="25" y="13"/>
                    <a:pt x="14" y="13"/>
                  </a:cubicBezTo>
                  <a:cubicBezTo>
                    <a:pt x="14" y="15"/>
                    <a:pt x="14" y="17"/>
                    <a:pt x="14" y="20"/>
                  </a:cubicBezTo>
                  <a:cubicBezTo>
                    <a:pt x="14" y="40"/>
                    <a:pt x="16" y="61"/>
                    <a:pt x="15" y="82"/>
                  </a:cubicBezTo>
                  <a:cubicBezTo>
                    <a:pt x="14" y="101"/>
                    <a:pt x="14" y="103"/>
                    <a:pt x="34" y="101"/>
                  </a:cubicBezTo>
                  <a:cubicBezTo>
                    <a:pt x="38" y="101"/>
                    <a:pt x="41" y="101"/>
                    <a:pt x="46" y="100"/>
                  </a:cubicBezTo>
                  <a:close/>
                </a:path>
              </a:pathLst>
            </a:custGeom>
            <a:grpFill/>
            <a:ln w="9525">
              <a:solidFill>
                <a:srgbClr val="000000"/>
              </a:solidFill>
              <a:round/>
              <a:headEnd/>
              <a:tailEnd/>
            </a:ln>
            <a:extLst/>
          </p:spPr>
          <p:txBody>
            <a:bodyPr vert="horz" wrap="square" lIns="68598" tIns="34299" rIns="68598" bIns="34299" numCol="1" anchor="t" anchorCtr="0" compatLnSpc="1">
              <a:prstTxWarp prst="textNoShape">
                <a:avLst/>
              </a:prstTxWarp>
            </a:bodyPr>
            <a:lstStyle/>
            <a:p>
              <a:endParaRPr lang="en-US" sz="825" dirty="0"/>
            </a:p>
          </p:txBody>
        </p:sp>
        <p:sp>
          <p:nvSpPr>
            <p:cNvPr id="73" name="Freeform 38">
              <a:extLst>
                <a:ext uri="{FF2B5EF4-FFF2-40B4-BE49-F238E27FC236}">
                  <a16:creationId xmlns:a16="http://schemas.microsoft.com/office/drawing/2014/main" id="{1AB5FFD1-DD68-477C-ADCE-64C53FCBFCC4}"/>
                </a:ext>
              </a:extLst>
            </p:cNvPr>
            <p:cNvSpPr>
              <a:spLocks noEditPoints="1"/>
            </p:cNvSpPr>
            <p:nvPr/>
          </p:nvSpPr>
          <p:spPr bwMode="auto">
            <a:xfrm>
              <a:off x="3514" y="2876"/>
              <a:ext cx="87" cy="154"/>
            </a:xfrm>
            <a:custGeom>
              <a:avLst/>
              <a:gdLst>
                <a:gd name="T0" fmla="*/ 3 w 63"/>
                <a:gd name="T1" fmla="*/ 110 h 111"/>
                <a:gd name="T2" fmla="*/ 1 w 63"/>
                <a:gd name="T3" fmla="*/ 64 h 111"/>
                <a:gd name="T4" fmla="*/ 0 w 63"/>
                <a:gd name="T5" fmla="*/ 15 h 111"/>
                <a:gd name="T6" fmla="*/ 8 w 63"/>
                <a:gd name="T7" fmla="*/ 4 h 111"/>
                <a:gd name="T8" fmla="*/ 46 w 63"/>
                <a:gd name="T9" fmla="*/ 1 h 111"/>
                <a:gd name="T10" fmla="*/ 58 w 63"/>
                <a:gd name="T11" fmla="*/ 11 h 111"/>
                <a:gd name="T12" fmla="*/ 60 w 63"/>
                <a:gd name="T13" fmla="*/ 73 h 111"/>
                <a:gd name="T14" fmla="*/ 62 w 63"/>
                <a:gd name="T15" fmla="*/ 100 h 111"/>
                <a:gd name="T16" fmla="*/ 50 w 63"/>
                <a:gd name="T17" fmla="*/ 110 h 111"/>
                <a:gd name="T18" fmla="*/ 3 w 63"/>
                <a:gd name="T19" fmla="*/ 110 h 111"/>
                <a:gd name="T20" fmla="*/ 46 w 63"/>
                <a:gd name="T21" fmla="*/ 11 h 111"/>
                <a:gd name="T22" fmla="*/ 16 w 63"/>
                <a:gd name="T23" fmla="*/ 15 h 111"/>
                <a:gd name="T24" fmla="*/ 11 w 63"/>
                <a:gd name="T25" fmla="*/ 25 h 111"/>
                <a:gd name="T26" fmla="*/ 13 w 63"/>
                <a:gd name="T27" fmla="*/ 46 h 111"/>
                <a:gd name="T28" fmla="*/ 13 w 63"/>
                <a:gd name="T29" fmla="*/ 98 h 111"/>
                <a:gd name="T30" fmla="*/ 41 w 63"/>
                <a:gd name="T31" fmla="*/ 99 h 111"/>
                <a:gd name="T32" fmla="*/ 49 w 63"/>
                <a:gd name="T33" fmla="*/ 92 h 111"/>
                <a:gd name="T34" fmla="*/ 46 w 63"/>
                <a:gd name="T35" fmla="*/ 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 h="111">
                  <a:moveTo>
                    <a:pt x="3" y="110"/>
                  </a:moveTo>
                  <a:cubicBezTo>
                    <a:pt x="2" y="95"/>
                    <a:pt x="1" y="80"/>
                    <a:pt x="1" y="64"/>
                  </a:cubicBezTo>
                  <a:cubicBezTo>
                    <a:pt x="0" y="48"/>
                    <a:pt x="0" y="31"/>
                    <a:pt x="0" y="15"/>
                  </a:cubicBezTo>
                  <a:cubicBezTo>
                    <a:pt x="0" y="9"/>
                    <a:pt x="1" y="5"/>
                    <a:pt x="8" y="4"/>
                  </a:cubicBezTo>
                  <a:cubicBezTo>
                    <a:pt x="21" y="3"/>
                    <a:pt x="34" y="2"/>
                    <a:pt x="46" y="1"/>
                  </a:cubicBezTo>
                  <a:cubicBezTo>
                    <a:pt x="54" y="0"/>
                    <a:pt x="58" y="0"/>
                    <a:pt x="58" y="11"/>
                  </a:cubicBezTo>
                  <a:cubicBezTo>
                    <a:pt x="57" y="31"/>
                    <a:pt x="59" y="52"/>
                    <a:pt x="60" y="73"/>
                  </a:cubicBezTo>
                  <a:cubicBezTo>
                    <a:pt x="60" y="82"/>
                    <a:pt x="63" y="91"/>
                    <a:pt x="62" y="100"/>
                  </a:cubicBezTo>
                  <a:cubicBezTo>
                    <a:pt x="62" y="104"/>
                    <a:pt x="55" y="109"/>
                    <a:pt x="50" y="110"/>
                  </a:cubicBezTo>
                  <a:cubicBezTo>
                    <a:pt x="35" y="111"/>
                    <a:pt x="20" y="110"/>
                    <a:pt x="3" y="110"/>
                  </a:cubicBezTo>
                  <a:close/>
                  <a:moveTo>
                    <a:pt x="46" y="11"/>
                  </a:moveTo>
                  <a:cubicBezTo>
                    <a:pt x="35" y="12"/>
                    <a:pt x="26" y="12"/>
                    <a:pt x="16" y="15"/>
                  </a:cubicBezTo>
                  <a:cubicBezTo>
                    <a:pt x="14" y="15"/>
                    <a:pt x="12" y="22"/>
                    <a:pt x="11" y="25"/>
                  </a:cubicBezTo>
                  <a:cubicBezTo>
                    <a:pt x="11" y="32"/>
                    <a:pt x="12" y="39"/>
                    <a:pt x="13" y="46"/>
                  </a:cubicBezTo>
                  <a:cubicBezTo>
                    <a:pt x="13" y="63"/>
                    <a:pt x="13" y="81"/>
                    <a:pt x="13" y="98"/>
                  </a:cubicBezTo>
                  <a:cubicBezTo>
                    <a:pt x="23" y="99"/>
                    <a:pt x="32" y="100"/>
                    <a:pt x="41" y="99"/>
                  </a:cubicBezTo>
                  <a:cubicBezTo>
                    <a:pt x="44" y="99"/>
                    <a:pt x="49" y="95"/>
                    <a:pt x="49" y="92"/>
                  </a:cubicBezTo>
                  <a:cubicBezTo>
                    <a:pt x="48" y="65"/>
                    <a:pt x="47" y="38"/>
                    <a:pt x="46" y="11"/>
                  </a:cubicBezTo>
                  <a:close/>
                </a:path>
              </a:pathLst>
            </a:custGeom>
            <a:grpFill/>
            <a:ln w="9525">
              <a:solidFill>
                <a:srgbClr val="000000"/>
              </a:solidFill>
              <a:round/>
              <a:headEnd/>
              <a:tailEnd/>
            </a:ln>
            <a:extLst/>
          </p:spPr>
          <p:txBody>
            <a:bodyPr vert="horz" wrap="square" lIns="68598" tIns="34299" rIns="68598" bIns="34299" numCol="1" anchor="t" anchorCtr="0" compatLnSpc="1">
              <a:prstTxWarp prst="textNoShape">
                <a:avLst/>
              </a:prstTxWarp>
            </a:bodyPr>
            <a:lstStyle/>
            <a:p>
              <a:endParaRPr lang="en-US" sz="825" dirty="0"/>
            </a:p>
          </p:txBody>
        </p:sp>
        <p:sp>
          <p:nvSpPr>
            <p:cNvPr id="74" name="Freeform 39">
              <a:extLst>
                <a:ext uri="{FF2B5EF4-FFF2-40B4-BE49-F238E27FC236}">
                  <a16:creationId xmlns:a16="http://schemas.microsoft.com/office/drawing/2014/main" id="{994E4EE1-8676-49AD-B7F9-5C41B92636F3}"/>
                </a:ext>
              </a:extLst>
            </p:cNvPr>
            <p:cNvSpPr>
              <a:spLocks noEditPoints="1"/>
            </p:cNvSpPr>
            <p:nvPr/>
          </p:nvSpPr>
          <p:spPr bwMode="auto">
            <a:xfrm>
              <a:off x="3403" y="2937"/>
              <a:ext cx="100" cy="84"/>
            </a:xfrm>
            <a:custGeom>
              <a:avLst/>
              <a:gdLst>
                <a:gd name="T0" fmla="*/ 23 w 72"/>
                <a:gd name="T1" fmla="*/ 5 h 61"/>
                <a:gd name="T2" fmla="*/ 59 w 72"/>
                <a:gd name="T3" fmla="*/ 1 h 61"/>
                <a:gd name="T4" fmla="*/ 72 w 72"/>
                <a:gd name="T5" fmla="*/ 14 h 61"/>
                <a:gd name="T6" fmla="*/ 72 w 72"/>
                <a:gd name="T7" fmla="*/ 48 h 61"/>
                <a:gd name="T8" fmla="*/ 69 w 72"/>
                <a:gd name="T9" fmla="*/ 58 h 61"/>
                <a:gd name="T10" fmla="*/ 59 w 72"/>
                <a:gd name="T11" fmla="*/ 57 h 61"/>
                <a:gd name="T12" fmla="*/ 26 w 72"/>
                <a:gd name="T13" fmla="*/ 58 h 61"/>
                <a:gd name="T14" fmla="*/ 15 w 72"/>
                <a:gd name="T15" fmla="*/ 60 h 61"/>
                <a:gd name="T16" fmla="*/ 1 w 72"/>
                <a:gd name="T17" fmla="*/ 48 h 61"/>
                <a:gd name="T18" fmla="*/ 0 w 72"/>
                <a:gd name="T19" fmla="*/ 12 h 61"/>
                <a:gd name="T20" fmla="*/ 7 w 72"/>
                <a:gd name="T21" fmla="*/ 4 h 61"/>
                <a:gd name="T22" fmla="*/ 22 w 72"/>
                <a:gd name="T23" fmla="*/ 4 h 61"/>
                <a:gd name="T24" fmla="*/ 23 w 72"/>
                <a:gd name="T25" fmla="*/ 5 h 61"/>
                <a:gd name="T26" fmla="*/ 58 w 72"/>
                <a:gd name="T27" fmla="*/ 15 h 61"/>
                <a:gd name="T28" fmla="*/ 18 w 72"/>
                <a:gd name="T29" fmla="*/ 15 h 61"/>
                <a:gd name="T30" fmla="*/ 14 w 72"/>
                <a:gd name="T31" fmla="*/ 19 h 61"/>
                <a:gd name="T32" fmla="*/ 14 w 72"/>
                <a:gd name="T33" fmla="*/ 44 h 61"/>
                <a:gd name="T34" fmla="*/ 20 w 72"/>
                <a:gd name="T35" fmla="*/ 48 h 61"/>
                <a:gd name="T36" fmla="*/ 58 w 72"/>
                <a:gd name="T37" fmla="*/ 42 h 61"/>
                <a:gd name="T38" fmla="*/ 58 w 72"/>
                <a:gd name="T39" fmla="*/ 15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2" h="61">
                  <a:moveTo>
                    <a:pt x="23" y="5"/>
                  </a:moveTo>
                  <a:cubicBezTo>
                    <a:pt x="35" y="4"/>
                    <a:pt x="47" y="3"/>
                    <a:pt x="59" y="1"/>
                  </a:cubicBezTo>
                  <a:cubicBezTo>
                    <a:pt x="70" y="0"/>
                    <a:pt x="72" y="3"/>
                    <a:pt x="72" y="14"/>
                  </a:cubicBezTo>
                  <a:cubicBezTo>
                    <a:pt x="71" y="25"/>
                    <a:pt x="72" y="37"/>
                    <a:pt x="72" y="48"/>
                  </a:cubicBezTo>
                  <a:cubicBezTo>
                    <a:pt x="72" y="52"/>
                    <a:pt x="71" y="56"/>
                    <a:pt x="69" y="58"/>
                  </a:cubicBezTo>
                  <a:cubicBezTo>
                    <a:pt x="67" y="59"/>
                    <a:pt x="62" y="57"/>
                    <a:pt x="59" y="57"/>
                  </a:cubicBezTo>
                  <a:cubicBezTo>
                    <a:pt x="48" y="57"/>
                    <a:pt x="37" y="58"/>
                    <a:pt x="26" y="58"/>
                  </a:cubicBezTo>
                  <a:cubicBezTo>
                    <a:pt x="22" y="59"/>
                    <a:pt x="18" y="60"/>
                    <a:pt x="15" y="60"/>
                  </a:cubicBezTo>
                  <a:cubicBezTo>
                    <a:pt x="7" y="61"/>
                    <a:pt x="1" y="57"/>
                    <a:pt x="1" y="48"/>
                  </a:cubicBezTo>
                  <a:cubicBezTo>
                    <a:pt x="1" y="36"/>
                    <a:pt x="0" y="24"/>
                    <a:pt x="0" y="12"/>
                  </a:cubicBezTo>
                  <a:cubicBezTo>
                    <a:pt x="0" y="9"/>
                    <a:pt x="4" y="5"/>
                    <a:pt x="7" y="4"/>
                  </a:cubicBezTo>
                  <a:cubicBezTo>
                    <a:pt x="12" y="3"/>
                    <a:pt x="17" y="4"/>
                    <a:pt x="22" y="4"/>
                  </a:cubicBezTo>
                  <a:cubicBezTo>
                    <a:pt x="23" y="4"/>
                    <a:pt x="23" y="5"/>
                    <a:pt x="23" y="5"/>
                  </a:cubicBezTo>
                  <a:close/>
                  <a:moveTo>
                    <a:pt x="58" y="15"/>
                  </a:moveTo>
                  <a:cubicBezTo>
                    <a:pt x="44" y="15"/>
                    <a:pt x="31" y="15"/>
                    <a:pt x="18" y="15"/>
                  </a:cubicBezTo>
                  <a:cubicBezTo>
                    <a:pt x="16" y="15"/>
                    <a:pt x="14" y="18"/>
                    <a:pt x="14" y="19"/>
                  </a:cubicBezTo>
                  <a:cubicBezTo>
                    <a:pt x="13" y="28"/>
                    <a:pt x="14" y="36"/>
                    <a:pt x="14" y="44"/>
                  </a:cubicBezTo>
                  <a:cubicBezTo>
                    <a:pt x="14" y="46"/>
                    <a:pt x="18" y="48"/>
                    <a:pt x="20" y="48"/>
                  </a:cubicBezTo>
                  <a:cubicBezTo>
                    <a:pt x="33" y="46"/>
                    <a:pt x="45" y="44"/>
                    <a:pt x="58" y="42"/>
                  </a:cubicBezTo>
                  <a:cubicBezTo>
                    <a:pt x="58" y="32"/>
                    <a:pt x="58" y="23"/>
                    <a:pt x="58" y="15"/>
                  </a:cubicBezTo>
                  <a:close/>
                </a:path>
              </a:pathLst>
            </a:custGeom>
            <a:grpFill/>
            <a:ln w="9525">
              <a:solidFill>
                <a:srgbClr val="000000"/>
              </a:solidFill>
              <a:round/>
              <a:headEnd/>
              <a:tailEnd/>
            </a:ln>
            <a:extLst/>
          </p:spPr>
          <p:txBody>
            <a:bodyPr vert="horz" wrap="square" lIns="68598" tIns="34299" rIns="68598" bIns="34299" numCol="1" anchor="t" anchorCtr="0" compatLnSpc="1">
              <a:prstTxWarp prst="textNoShape">
                <a:avLst/>
              </a:prstTxWarp>
            </a:bodyPr>
            <a:lstStyle/>
            <a:p>
              <a:endParaRPr lang="en-US" sz="825" dirty="0"/>
            </a:p>
          </p:txBody>
        </p:sp>
        <p:sp>
          <p:nvSpPr>
            <p:cNvPr id="75" name="Freeform 40">
              <a:extLst>
                <a:ext uri="{FF2B5EF4-FFF2-40B4-BE49-F238E27FC236}">
                  <a16:creationId xmlns:a16="http://schemas.microsoft.com/office/drawing/2014/main" id="{BCA97B61-E94B-4E24-BBF2-49BB8CD873D6}"/>
                </a:ext>
              </a:extLst>
            </p:cNvPr>
            <p:cNvSpPr>
              <a:spLocks noEditPoints="1"/>
            </p:cNvSpPr>
            <p:nvPr/>
          </p:nvSpPr>
          <p:spPr bwMode="auto">
            <a:xfrm>
              <a:off x="3201" y="2417"/>
              <a:ext cx="66" cy="98"/>
            </a:xfrm>
            <a:custGeom>
              <a:avLst/>
              <a:gdLst>
                <a:gd name="T0" fmla="*/ 46 w 48"/>
                <a:gd name="T1" fmla="*/ 33 h 71"/>
                <a:gd name="T2" fmla="*/ 47 w 48"/>
                <a:gd name="T3" fmla="*/ 36 h 71"/>
                <a:gd name="T4" fmla="*/ 12 w 48"/>
                <a:gd name="T5" fmla="*/ 67 h 71"/>
                <a:gd name="T6" fmla="*/ 0 w 48"/>
                <a:gd name="T7" fmla="*/ 52 h 71"/>
                <a:gd name="T8" fmla="*/ 0 w 48"/>
                <a:gd name="T9" fmla="*/ 11 h 71"/>
                <a:gd name="T10" fmla="*/ 12 w 48"/>
                <a:gd name="T11" fmla="*/ 1 h 71"/>
                <a:gd name="T12" fmla="*/ 37 w 48"/>
                <a:gd name="T13" fmla="*/ 4 h 71"/>
                <a:gd name="T14" fmla="*/ 47 w 48"/>
                <a:gd name="T15" fmla="*/ 16 h 71"/>
                <a:gd name="T16" fmla="*/ 46 w 48"/>
                <a:gd name="T17" fmla="*/ 33 h 71"/>
                <a:gd name="T18" fmla="*/ 22 w 48"/>
                <a:gd name="T19" fmla="*/ 15 h 71"/>
                <a:gd name="T20" fmla="*/ 10 w 48"/>
                <a:gd name="T21" fmla="*/ 30 h 71"/>
                <a:gd name="T22" fmla="*/ 10 w 48"/>
                <a:gd name="T23" fmla="*/ 45 h 71"/>
                <a:gd name="T24" fmla="*/ 26 w 48"/>
                <a:gd name="T25" fmla="*/ 55 h 71"/>
                <a:gd name="T26" fmla="*/ 38 w 48"/>
                <a:gd name="T27" fmla="*/ 43 h 71"/>
                <a:gd name="T28" fmla="*/ 37 w 48"/>
                <a:gd name="T29" fmla="*/ 28 h 71"/>
                <a:gd name="T30" fmla="*/ 22 w 48"/>
                <a:gd name="T31" fmla="*/ 1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 h="71">
                  <a:moveTo>
                    <a:pt x="46" y="33"/>
                  </a:moveTo>
                  <a:cubicBezTo>
                    <a:pt x="46" y="34"/>
                    <a:pt x="47" y="35"/>
                    <a:pt x="47" y="36"/>
                  </a:cubicBezTo>
                  <a:cubicBezTo>
                    <a:pt x="48" y="60"/>
                    <a:pt x="36" y="71"/>
                    <a:pt x="12" y="67"/>
                  </a:cubicBezTo>
                  <a:cubicBezTo>
                    <a:pt x="3" y="66"/>
                    <a:pt x="0" y="59"/>
                    <a:pt x="0" y="52"/>
                  </a:cubicBezTo>
                  <a:cubicBezTo>
                    <a:pt x="0" y="38"/>
                    <a:pt x="1" y="24"/>
                    <a:pt x="0" y="11"/>
                  </a:cubicBezTo>
                  <a:cubicBezTo>
                    <a:pt x="0" y="2"/>
                    <a:pt x="3" y="0"/>
                    <a:pt x="12" y="1"/>
                  </a:cubicBezTo>
                  <a:cubicBezTo>
                    <a:pt x="20" y="3"/>
                    <a:pt x="28" y="4"/>
                    <a:pt x="37" y="4"/>
                  </a:cubicBezTo>
                  <a:cubicBezTo>
                    <a:pt x="46" y="3"/>
                    <a:pt x="47" y="8"/>
                    <a:pt x="47" y="16"/>
                  </a:cubicBezTo>
                  <a:cubicBezTo>
                    <a:pt x="47" y="21"/>
                    <a:pt x="47" y="27"/>
                    <a:pt x="46" y="33"/>
                  </a:cubicBezTo>
                  <a:close/>
                  <a:moveTo>
                    <a:pt x="22" y="15"/>
                  </a:moveTo>
                  <a:cubicBezTo>
                    <a:pt x="11" y="12"/>
                    <a:pt x="9" y="19"/>
                    <a:pt x="10" y="30"/>
                  </a:cubicBezTo>
                  <a:cubicBezTo>
                    <a:pt x="11" y="35"/>
                    <a:pt x="10" y="40"/>
                    <a:pt x="10" y="45"/>
                  </a:cubicBezTo>
                  <a:cubicBezTo>
                    <a:pt x="10" y="56"/>
                    <a:pt x="19" y="55"/>
                    <a:pt x="26" y="55"/>
                  </a:cubicBezTo>
                  <a:cubicBezTo>
                    <a:pt x="33" y="55"/>
                    <a:pt x="41" y="54"/>
                    <a:pt x="38" y="43"/>
                  </a:cubicBezTo>
                  <a:cubicBezTo>
                    <a:pt x="38" y="38"/>
                    <a:pt x="35" y="32"/>
                    <a:pt x="37" y="28"/>
                  </a:cubicBezTo>
                  <a:cubicBezTo>
                    <a:pt x="40" y="14"/>
                    <a:pt x="33" y="14"/>
                    <a:pt x="22" y="15"/>
                  </a:cubicBezTo>
                  <a:close/>
                </a:path>
              </a:pathLst>
            </a:custGeom>
            <a:grpFill/>
            <a:ln w="9525">
              <a:solidFill>
                <a:srgbClr val="000000"/>
              </a:solidFill>
              <a:round/>
              <a:headEnd/>
              <a:tailEnd/>
            </a:ln>
            <a:extLst/>
          </p:spPr>
          <p:txBody>
            <a:bodyPr vert="horz" wrap="square" lIns="68598" tIns="34299" rIns="68598" bIns="34299" numCol="1" anchor="t" anchorCtr="0" compatLnSpc="1">
              <a:prstTxWarp prst="textNoShape">
                <a:avLst/>
              </a:prstTxWarp>
            </a:bodyPr>
            <a:lstStyle/>
            <a:p>
              <a:endParaRPr lang="en-US" sz="825" dirty="0"/>
            </a:p>
          </p:txBody>
        </p:sp>
      </p:grpSp>
      <p:sp>
        <p:nvSpPr>
          <p:cNvPr id="76" name="Freeform 261">
            <a:extLst>
              <a:ext uri="{FF2B5EF4-FFF2-40B4-BE49-F238E27FC236}">
                <a16:creationId xmlns:a16="http://schemas.microsoft.com/office/drawing/2014/main" id="{838ABB84-2EB7-4F66-9280-CD641B23B944}"/>
              </a:ext>
            </a:extLst>
          </p:cNvPr>
          <p:cNvSpPr>
            <a:spLocks/>
          </p:cNvSpPr>
          <p:nvPr/>
        </p:nvSpPr>
        <p:spPr bwMode="auto">
          <a:xfrm>
            <a:off x="5358470" y="1802820"/>
            <a:ext cx="1562432" cy="840982"/>
          </a:xfrm>
          <a:custGeom>
            <a:avLst/>
            <a:gdLst>
              <a:gd name="T0" fmla="*/ 352 w 364"/>
              <a:gd name="T1" fmla="*/ 59 h 195"/>
              <a:gd name="T2" fmla="*/ 353 w 364"/>
              <a:gd name="T3" fmla="*/ 82 h 195"/>
              <a:gd name="T4" fmla="*/ 362 w 364"/>
              <a:gd name="T5" fmla="*/ 120 h 195"/>
              <a:gd name="T6" fmla="*/ 352 w 364"/>
              <a:gd name="T7" fmla="*/ 124 h 195"/>
              <a:gd name="T8" fmla="*/ 227 w 364"/>
              <a:gd name="T9" fmla="*/ 194 h 195"/>
              <a:gd name="T10" fmla="*/ 214 w 364"/>
              <a:gd name="T11" fmla="*/ 192 h 195"/>
              <a:gd name="T12" fmla="*/ 216 w 364"/>
              <a:gd name="T13" fmla="*/ 152 h 195"/>
              <a:gd name="T14" fmla="*/ 259 w 364"/>
              <a:gd name="T15" fmla="*/ 120 h 195"/>
              <a:gd name="T16" fmla="*/ 129 w 364"/>
              <a:gd name="T17" fmla="*/ 125 h 195"/>
              <a:gd name="T18" fmla="*/ 30 w 364"/>
              <a:gd name="T19" fmla="*/ 129 h 195"/>
              <a:gd name="T20" fmla="*/ 5 w 364"/>
              <a:gd name="T21" fmla="*/ 128 h 195"/>
              <a:gd name="T22" fmla="*/ 8 w 364"/>
              <a:gd name="T23" fmla="*/ 86 h 195"/>
              <a:gd name="T24" fmla="*/ 75 w 364"/>
              <a:gd name="T25" fmla="*/ 86 h 195"/>
              <a:gd name="T26" fmla="*/ 78 w 364"/>
              <a:gd name="T27" fmla="*/ 85 h 195"/>
              <a:gd name="T28" fmla="*/ 84 w 364"/>
              <a:gd name="T29" fmla="*/ 86 h 195"/>
              <a:gd name="T30" fmla="*/ 222 w 364"/>
              <a:gd name="T31" fmla="*/ 81 h 195"/>
              <a:gd name="T32" fmla="*/ 226 w 364"/>
              <a:gd name="T33" fmla="*/ 79 h 195"/>
              <a:gd name="T34" fmla="*/ 224 w 364"/>
              <a:gd name="T35" fmla="*/ 79 h 195"/>
              <a:gd name="T36" fmla="*/ 260 w 364"/>
              <a:gd name="T37" fmla="*/ 79 h 195"/>
              <a:gd name="T38" fmla="*/ 260 w 364"/>
              <a:gd name="T39" fmla="*/ 76 h 195"/>
              <a:gd name="T40" fmla="*/ 291 w 364"/>
              <a:gd name="T41" fmla="*/ 77 h 195"/>
              <a:gd name="T42" fmla="*/ 225 w 364"/>
              <a:gd name="T43" fmla="*/ 44 h 195"/>
              <a:gd name="T44" fmla="*/ 229 w 364"/>
              <a:gd name="T45" fmla="*/ 2 h 195"/>
              <a:gd name="T46" fmla="*/ 263 w 364"/>
              <a:gd name="T47" fmla="*/ 17 h 195"/>
              <a:gd name="T48" fmla="*/ 292 w 364"/>
              <a:gd name="T49" fmla="*/ 32 h 195"/>
              <a:gd name="T50" fmla="*/ 294 w 364"/>
              <a:gd name="T51" fmla="*/ 35 h 195"/>
              <a:gd name="T52" fmla="*/ 303 w 364"/>
              <a:gd name="T53" fmla="*/ 38 h 195"/>
              <a:gd name="T54" fmla="*/ 352 w 364"/>
              <a:gd name="T55" fmla="*/ 59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4" h="195">
                <a:moveTo>
                  <a:pt x="352" y="59"/>
                </a:moveTo>
                <a:cubicBezTo>
                  <a:pt x="349" y="67"/>
                  <a:pt x="355" y="74"/>
                  <a:pt x="353" y="82"/>
                </a:cubicBezTo>
                <a:cubicBezTo>
                  <a:pt x="364" y="90"/>
                  <a:pt x="358" y="109"/>
                  <a:pt x="362" y="120"/>
                </a:cubicBezTo>
                <a:cubicBezTo>
                  <a:pt x="361" y="125"/>
                  <a:pt x="356" y="123"/>
                  <a:pt x="352" y="124"/>
                </a:cubicBezTo>
                <a:cubicBezTo>
                  <a:pt x="304" y="140"/>
                  <a:pt x="255" y="158"/>
                  <a:pt x="227" y="194"/>
                </a:cubicBezTo>
                <a:cubicBezTo>
                  <a:pt x="223" y="195"/>
                  <a:pt x="216" y="195"/>
                  <a:pt x="214" y="192"/>
                </a:cubicBezTo>
                <a:cubicBezTo>
                  <a:pt x="213" y="181"/>
                  <a:pt x="215" y="165"/>
                  <a:pt x="216" y="152"/>
                </a:cubicBezTo>
                <a:cubicBezTo>
                  <a:pt x="230" y="142"/>
                  <a:pt x="244" y="130"/>
                  <a:pt x="259" y="120"/>
                </a:cubicBezTo>
                <a:cubicBezTo>
                  <a:pt x="222" y="122"/>
                  <a:pt x="170" y="122"/>
                  <a:pt x="129" y="125"/>
                </a:cubicBezTo>
                <a:cubicBezTo>
                  <a:pt x="96" y="127"/>
                  <a:pt x="63" y="126"/>
                  <a:pt x="30" y="129"/>
                </a:cubicBezTo>
                <a:cubicBezTo>
                  <a:pt x="22" y="129"/>
                  <a:pt x="13" y="133"/>
                  <a:pt x="5" y="128"/>
                </a:cubicBezTo>
                <a:cubicBezTo>
                  <a:pt x="6" y="113"/>
                  <a:pt x="0" y="98"/>
                  <a:pt x="8" y="86"/>
                </a:cubicBezTo>
                <a:cubicBezTo>
                  <a:pt x="30" y="87"/>
                  <a:pt x="54" y="82"/>
                  <a:pt x="75" y="86"/>
                </a:cubicBezTo>
                <a:cubicBezTo>
                  <a:pt x="77" y="87"/>
                  <a:pt x="76" y="84"/>
                  <a:pt x="78" y="85"/>
                </a:cubicBezTo>
                <a:cubicBezTo>
                  <a:pt x="82" y="84"/>
                  <a:pt x="81" y="87"/>
                  <a:pt x="84" y="86"/>
                </a:cubicBezTo>
                <a:cubicBezTo>
                  <a:pt x="118" y="85"/>
                  <a:pt x="184" y="80"/>
                  <a:pt x="222" y="81"/>
                </a:cubicBezTo>
                <a:cubicBezTo>
                  <a:pt x="224" y="79"/>
                  <a:pt x="222" y="78"/>
                  <a:pt x="226" y="79"/>
                </a:cubicBezTo>
                <a:cubicBezTo>
                  <a:pt x="226" y="79"/>
                  <a:pt x="225" y="79"/>
                  <a:pt x="224" y="79"/>
                </a:cubicBezTo>
                <a:cubicBezTo>
                  <a:pt x="235" y="82"/>
                  <a:pt x="247" y="77"/>
                  <a:pt x="260" y="79"/>
                </a:cubicBezTo>
                <a:cubicBezTo>
                  <a:pt x="263" y="78"/>
                  <a:pt x="257" y="77"/>
                  <a:pt x="260" y="76"/>
                </a:cubicBezTo>
                <a:cubicBezTo>
                  <a:pt x="264" y="80"/>
                  <a:pt x="283" y="76"/>
                  <a:pt x="291" y="77"/>
                </a:cubicBezTo>
                <a:cubicBezTo>
                  <a:pt x="269" y="66"/>
                  <a:pt x="249" y="53"/>
                  <a:pt x="225" y="44"/>
                </a:cubicBezTo>
                <a:cubicBezTo>
                  <a:pt x="227" y="27"/>
                  <a:pt x="221" y="14"/>
                  <a:pt x="229" y="2"/>
                </a:cubicBezTo>
                <a:cubicBezTo>
                  <a:pt x="239" y="0"/>
                  <a:pt x="254" y="12"/>
                  <a:pt x="263" y="17"/>
                </a:cubicBezTo>
                <a:cubicBezTo>
                  <a:pt x="274" y="23"/>
                  <a:pt x="284" y="26"/>
                  <a:pt x="292" y="32"/>
                </a:cubicBezTo>
                <a:cubicBezTo>
                  <a:pt x="293" y="32"/>
                  <a:pt x="293" y="34"/>
                  <a:pt x="294" y="35"/>
                </a:cubicBezTo>
                <a:cubicBezTo>
                  <a:pt x="296" y="36"/>
                  <a:pt x="300" y="36"/>
                  <a:pt x="303" y="38"/>
                </a:cubicBezTo>
                <a:cubicBezTo>
                  <a:pt x="317" y="46"/>
                  <a:pt x="334" y="55"/>
                  <a:pt x="352" y="59"/>
                </a:cubicBezTo>
                <a:close/>
              </a:path>
            </a:pathLst>
          </a:custGeom>
          <a:solidFill>
            <a:srgbClr val="FFB81C"/>
          </a:solidFill>
          <a:ln>
            <a:noFill/>
          </a:ln>
          <a:extLst/>
        </p:spPr>
        <p:txBody>
          <a:bodyPr vert="horz" wrap="square" lIns="91440" tIns="45720" rIns="91440" bIns="45720" numCol="1" anchor="t" anchorCtr="0" compatLnSpc="1">
            <a:prstTxWarp prst="textNoShape">
              <a:avLst/>
            </a:prstTxWarp>
          </a:bodyPr>
          <a:lstStyle/>
          <a:p>
            <a:endParaRPr lang="en-US" dirty="0">
              <a:solidFill>
                <a:srgbClr val="092F57"/>
              </a:solidFill>
            </a:endParaRPr>
          </a:p>
        </p:txBody>
      </p:sp>
      <p:grpSp>
        <p:nvGrpSpPr>
          <p:cNvPr id="118" name="Group 117">
            <a:extLst>
              <a:ext uri="{FF2B5EF4-FFF2-40B4-BE49-F238E27FC236}">
                <a16:creationId xmlns:a16="http://schemas.microsoft.com/office/drawing/2014/main" id="{261E2FB0-8A94-4048-8F4C-434080B3AFD6}"/>
              </a:ext>
            </a:extLst>
          </p:cNvPr>
          <p:cNvGrpSpPr/>
          <p:nvPr/>
        </p:nvGrpSpPr>
        <p:grpSpPr>
          <a:xfrm>
            <a:off x="7642957" y="1158811"/>
            <a:ext cx="1562433" cy="1668790"/>
            <a:chOff x="2308225" y="3622675"/>
            <a:chExt cx="979488" cy="1046163"/>
          </a:xfrm>
          <a:solidFill>
            <a:srgbClr val="092F57"/>
          </a:solidFill>
        </p:grpSpPr>
        <p:sp>
          <p:nvSpPr>
            <p:cNvPr id="119" name="Freeform 91">
              <a:extLst>
                <a:ext uri="{FF2B5EF4-FFF2-40B4-BE49-F238E27FC236}">
                  <a16:creationId xmlns:a16="http://schemas.microsoft.com/office/drawing/2014/main" id="{F04867F3-258F-4B01-842A-E9CB493B7FB8}"/>
                </a:ext>
              </a:extLst>
            </p:cNvPr>
            <p:cNvSpPr>
              <a:spLocks noEditPoints="1"/>
            </p:cNvSpPr>
            <p:nvPr/>
          </p:nvSpPr>
          <p:spPr bwMode="auto">
            <a:xfrm>
              <a:off x="2360613" y="3622675"/>
              <a:ext cx="866775" cy="801688"/>
            </a:xfrm>
            <a:custGeom>
              <a:avLst/>
              <a:gdLst>
                <a:gd name="T0" fmla="*/ 231 w 231"/>
                <a:gd name="T1" fmla="*/ 0 h 214"/>
                <a:gd name="T2" fmla="*/ 0 w 231"/>
                <a:gd name="T3" fmla="*/ 0 h 214"/>
                <a:gd name="T4" fmla="*/ 0 w 231"/>
                <a:gd name="T5" fmla="*/ 177 h 214"/>
                <a:gd name="T6" fmla="*/ 93 w 231"/>
                <a:gd name="T7" fmla="*/ 177 h 214"/>
                <a:gd name="T8" fmla="*/ 88 w 231"/>
                <a:gd name="T9" fmla="*/ 199 h 214"/>
                <a:gd name="T10" fmla="*/ 57 w 231"/>
                <a:gd name="T11" fmla="*/ 214 h 214"/>
                <a:gd name="T12" fmla="*/ 114 w 231"/>
                <a:gd name="T13" fmla="*/ 214 h 214"/>
                <a:gd name="T14" fmla="*/ 117 w 231"/>
                <a:gd name="T15" fmla="*/ 214 h 214"/>
                <a:gd name="T16" fmla="*/ 174 w 231"/>
                <a:gd name="T17" fmla="*/ 214 h 214"/>
                <a:gd name="T18" fmla="*/ 143 w 231"/>
                <a:gd name="T19" fmla="*/ 199 h 214"/>
                <a:gd name="T20" fmla="*/ 138 w 231"/>
                <a:gd name="T21" fmla="*/ 177 h 214"/>
                <a:gd name="T22" fmla="*/ 231 w 231"/>
                <a:gd name="T23" fmla="*/ 177 h 214"/>
                <a:gd name="T24" fmla="*/ 231 w 231"/>
                <a:gd name="T25" fmla="*/ 0 h 214"/>
                <a:gd name="T26" fmla="*/ 211 w 231"/>
                <a:gd name="T27" fmla="*/ 163 h 214"/>
                <a:gd name="T28" fmla="*/ 20 w 231"/>
                <a:gd name="T29" fmla="*/ 163 h 214"/>
                <a:gd name="T30" fmla="*/ 20 w 231"/>
                <a:gd name="T31" fmla="*/ 14 h 214"/>
                <a:gd name="T32" fmla="*/ 211 w 231"/>
                <a:gd name="T33" fmla="*/ 14 h 214"/>
                <a:gd name="T34" fmla="*/ 211 w 231"/>
                <a:gd name="T35" fmla="*/ 163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1" h="214">
                  <a:moveTo>
                    <a:pt x="231" y="0"/>
                  </a:moveTo>
                  <a:cubicBezTo>
                    <a:pt x="0" y="0"/>
                    <a:pt x="0" y="0"/>
                    <a:pt x="0" y="0"/>
                  </a:cubicBezTo>
                  <a:cubicBezTo>
                    <a:pt x="0" y="177"/>
                    <a:pt x="0" y="177"/>
                    <a:pt x="0" y="177"/>
                  </a:cubicBezTo>
                  <a:cubicBezTo>
                    <a:pt x="93" y="177"/>
                    <a:pt x="93" y="177"/>
                    <a:pt x="93" y="177"/>
                  </a:cubicBezTo>
                  <a:cubicBezTo>
                    <a:pt x="88" y="199"/>
                    <a:pt x="88" y="199"/>
                    <a:pt x="88" y="199"/>
                  </a:cubicBezTo>
                  <a:cubicBezTo>
                    <a:pt x="88" y="199"/>
                    <a:pt x="73" y="202"/>
                    <a:pt x="57" y="214"/>
                  </a:cubicBezTo>
                  <a:cubicBezTo>
                    <a:pt x="114" y="214"/>
                    <a:pt x="114" y="214"/>
                    <a:pt x="114" y="214"/>
                  </a:cubicBezTo>
                  <a:cubicBezTo>
                    <a:pt x="117" y="214"/>
                    <a:pt x="117" y="214"/>
                    <a:pt x="117" y="214"/>
                  </a:cubicBezTo>
                  <a:cubicBezTo>
                    <a:pt x="174" y="214"/>
                    <a:pt x="174" y="214"/>
                    <a:pt x="174" y="214"/>
                  </a:cubicBezTo>
                  <a:cubicBezTo>
                    <a:pt x="158" y="202"/>
                    <a:pt x="143" y="199"/>
                    <a:pt x="143" y="199"/>
                  </a:cubicBezTo>
                  <a:cubicBezTo>
                    <a:pt x="138" y="177"/>
                    <a:pt x="138" y="177"/>
                    <a:pt x="138" y="177"/>
                  </a:cubicBezTo>
                  <a:cubicBezTo>
                    <a:pt x="231" y="177"/>
                    <a:pt x="231" y="177"/>
                    <a:pt x="231" y="177"/>
                  </a:cubicBezTo>
                  <a:lnTo>
                    <a:pt x="231" y="0"/>
                  </a:lnTo>
                  <a:close/>
                  <a:moveTo>
                    <a:pt x="211" y="163"/>
                  </a:moveTo>
                  <a:cubicBezTo>
                    <a:pt x="20" y="163"/>
                    <a:pt x="20" y="163"/>
                    <a:pt x="20" y="163"/>
                  </a:cubicBezTo>
                  <a:cubicBezTo>
                    <a:pt x="20" y="14"/>
                    <a:pt x="20" y="14"/>
                    <a:pt x="20" y="14"/>
                  </a:cubicBezTo>
                  <a:cubicBezTo>
                    <a:pt x="211" y="14"/>
                    <a:pt x="211" y="14"/>
                    <a:pt x="211" y="14"/>
                  </a:cubicBezTo>
                  <a:lnTo>
                    <a:pt x="211" y="163"/>
                  </a:lnTo>
                  <a:close/>
                </a:path>
              </a:pathLst>
            </a:custGeom>
            <a:grp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en-US" dirty="0"/>
            </a:p>
          </p:txBody>
        </p:sp>
        <p:sp>
          <p:nvSpPr>
            <p:cNvPr id="120" name="Freeform 92">
              <a:extLst>
                <a:ext uri="{FF2B5EF4-FFF2-40B4-BE49-F238E27FC236}">
                  <a16:creationId xmlns:a16="http://schemas.microsoft.com/office/drawing/2014/main" id="{E2F405C0-DA55-4D90-8EF7-9C9AD76D7749}"/>
                </a:ext>
              </a:extLst>
            </p:cNvPr>
            <p:cNvSpPr>
              <a:spLocks/>
            </p:cNvSpPr>
            <p:nvPr/>
          </p:nvSpPr>
          <p:spPr bwMode="auto">
            <a:xfrm>
              <a:off x="2308225" y="4465638"/>
              <a:ext cx="974725" cy="109538"/>
            </a:xfrm>
            <a:custGeom>
              <a:avLst/>
              <a:gdLst>
                <a:gd name="T0" fmla="*/ 614 w 614"/>
                <a:gd name="T1" fmla="*/ 69 h 69"/>
                <a:gd name="T2" fmla="*/ 0 w 614"/>
                <a:gd name="T3" fmla="*/ 69 h 69"/>
                <a:gd name="T4" fmla="*/ 89 w 614"/>
                <a:gd name="T5" fmla="*/ 0 h 69"/>
                <a:gd name="T6" fmla="*/ 527 w 614"/>
                <a:gd name="T7" fmla="*/ 0 h 69"/>
                <a:gd name="T8" fmla="*/ 614 w 614"/>
                <a:gd name="T9" fmla="*/ 69 h 69"/>
              </a:gdLst>
              <a:ahLst/>
              <a:cxnLst>
                <a:cxn ang="0">
                  <a:pos x="T0" y="T1"/>
                </a:cxn>
                <a:cxn ang="0">
                  <a:pos x="T2" y="T3"/>
                </a:cxn>
                <a:cxn ang="0">
                  <a:pos x="T4" y="T5"/>
                </a:cxn>
                <a:cxn ang="0">
                  <a:pos x="T6" y="T7"/>
                </a:cxn>
                <a:cxn ang="0">
                  <a:pos x="T8" y="T9"/>
                </a:cxn>
              </a:cxnLst>
              <a:rect l="0" t="0" r="r" b="b"/>
              <a:pathLst>
                <a:path w="614" h="69">
                  <a:moveTo>
                    <a:pt x="614" y="69"/>
                  </a:moveTo>
                  <a:lnTo>
                    <a:pt x="0" y="69"/>
                  </a:lnTo>
                  <a:lnTo>
                    <a:pt x="89" y="0"/>
                  </a:lnTo>
                  <a:lnTo>
                    <a:pt x="527" y="0"/>
                  </a:lnTo>
                  <a:lnTo>
                    <a:pt x="614" y="69"/>
                  </a:lnTo>
                  <a:close/>
                </a:path>
              </a:pathLst>
            </a:custGeom>
            <a:grp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en-US" dirty="0"/>
            </a:p>
          </p:txBody>
        </p:sp>
        <p:sp>
          <p:nvSpPr>
            <p:cNvPr id="121" name="Rectangle 93">
              <a:extLst>
                <a:ext uri="{FF2B5EF4-FFF2-40B4-BE49-F238E27FC236}">
                  <a16:creationId xmlns:a16="http://schemas.microsoft.com/office/drawing/2014/main" id="{25000B33-40A3-4184-A5A7-D6C876429E9E}"/>
                </a:ext>
              </a:extLst>
            </p:cNvPr>
            <p:cNvSpPr>
              <a:spLocks noChangeArrowheads="1"/>
            </p:cNvSpPr>
            <p:nvPr/>
          </p:nvSpPr>
          <p:spPr bwMode="auto">
            <a:xfrm>
              <a:off x="2308225" y="4586288"/>
              <a:ext cx="979488" cy="82550"/>
            </a:xfrm>
            <a:prstGeom prst="rect">
              <a:avLst/>
            </a:prstGeom>
            <a:grpFill/>
            <a:ln w="9525">
              <a:solidFill>
                <a:srgbClr val="000000"/>
              </a:solidFill>
              <a:miter lim="800000"/>
              <a:headEnd/>
              <a:tailEnd/>
            </a:ln>
            <a:extLst/>
          </p:spPr>
          <p:txBody>
            <a:bodyPr vert="horz" wrap="square" lIns="91440" tIns="45720" rIns="91440" bIns="45720" numCol="1" anchor="t" anchorCtr="0" compatLnSpc="1">
              <a:prstTxWarp prst="textNoShape">
                <a:avLst/>
              </a:prstTxWarp>
            </a:bodyPr>
            <a:lstStyle/>
            <a:p>
              <a:endParaRPr lang="en-US" dirty="0"/>
            </a:p>
          </p:txBody>
        </p:sp>
      </p:grpSp>
      <p:pic>
        <p:nvPicPr>
          <p:cNvPr id="5" name="Picture 4">
            <a:extLst>
              <a:ext uri="{FF2B5EF4-FFF2-40B4-BE49-F238E27FC236}">
                <a16:creationId xmlns:a16="http://schemas.microsoft.com/office/drawing/2014/main" id="{5A2B0A7F-41C5-4064-A7F8-CA57221288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6141" y="541438"/>
            <a:ext cx="1635394" cy="2682692"/>
          </a:xfrm>
          <a:prstGeom prst="rect">
            <a:avLst/>
          </a:prstGeom>
        </p:spPr>
      </p:pic>
    </p:spTree>
    <p:extLst>
      <p:ext uri="{BB962C8B-B14F-4D97-AF65-F5344CB8AC3E}">
        <p14:creationId xmlns:p14="http://schemas.microsoft.com/office/powerpoint/2010/main" val="3646171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67266-37F9-4493-91CA-37D8C67EFCEB}"/>
              </a:ext>
            </a:extLst>
          </p:cNvPr>
          <p:cNvSpPr>
            <a:spLocks noGrp="1"/>
          </p:cNvSpPr>
          <p:nvPr>
            <p:ph type="title"/>
          </p:nvPr>
        </p:nvSpPr>
        <p:spPr/>
        <p:txBody>
          <a:bodyPr>
            <a:normAutofit/>
          </a:bodyPr>
          <a:lstStyle/>
          <a:p>
            <a:r>
              <a:rPr lang="en-US" sz="6000" dirty="0">
                <a:solidFill>
                  <a:schemeClr val="accent2"/>
                </a:solidFill>
              </a:rPr>
              <a:t>Question &amp; Answer Session</a:t>
            </a:r>
          </a:p>
        </p:txBody>
      </p:sp>
      <p:grpSp>
        <p:nvGrpSpPr>
          <p:cNvPr id="12" name="Group 11">
            <a:extLst>
              <a:ext uri="{FF2B5EF4-FFF2-40B4-BE49-F238E27FC236}">
                <a16:creationId xmlns:a16="http://schemas.microsoft.com/office/drawing/2014/main" id="{3E399BDF-542E-4CB5-992C-0DD154F7EB80}"/>
              </a:ext>
            </a:extLst>
          </p:cNvPr>
          <p:cNvGrpSpPr/>
          <p:nvPr/>
        </p:nvGrpSpPr>
        <p:grpSpPr>
          <a:xfrm>
            <a:off x="4501008" y="630936"/>
            <a:ext cx="2228976" cy="2179441"/>
            <a:chOff x="4016375" y="2043113"/>
            <a:chExt cx="1143001" cy="1117600"/>
          </a:xfrm>
          <a:solidFill>
            <a:srgbClr val="092F57"/>
          </a:solidFill>
        </p:grpSpPr>
        <p:sp>
          <p:nvSpPr>
            <p:cNvPr id="13" name="Freeform 63">
              <a:extLst>
                <a:ext uri="{FF2B5EF4-FFF2-40B4-BE49-F238E27FC236}">
                  <a16:creationId xmlns:a16="http://schemas.microsoft.com/office/drawing/2014/main" id="{F0C177DE-AD95-476A-B1EE-09DBE4B91806}"/>
                </a:ext>
              </a:extLst>
            </p:cNvPr>
            <p:cNvSpPr>
              <a:spLocks/>
            </p:cNvSpPr>
            <p:nvPr/>
          </p:nvSpPr>
          <p:spPr bwMode="auto">
            <a:xfrm>
              <a:off x="4738688" y="2586038"/>
              <a:ext cx="420688" cy="574675"/>
            </a:xfrm>
            <a:custGeom>
              <a:avLst/>
              <a:gdLst>
                <a:gd name="T0" fmla="*/ 95 w 172"/>
                <a:gd name="T1" fmla="*/ 45 h 236"/>
                <a:gd name="T2" fmla="*/ 95 w 172"/>
                <a:gd name="T3" fmla="*/ 41 h 236"/>
                <a:gd name="T4" fmla="*/ 96 w 172"/>
                <a:gd name="T5" fmla="*/ 40 h 236"/>
                <a:gd name="T6" fmla="*/ 96 w 172"/>
                <a:gd name="T7" fmla="*/ 38 h 236"/>
                <a:gd name="T8" fmla="*/ 97 w 172"/>
                <a:gd name="T9" fmla="*/ 36 h 236"/>
                <a:gd name="T10" fmla="*/ 98 w 172"/>
                <a:gd name="T11" fmla="*/ 35 h 236"/>
                <a:gd name="T12" fmla="*/ 99 w 172"/>
                <a:gd name="T13" fmla="*/ 33 h 236"/>
                <a:gd name="T14" fmla="*/ 100 w 172"/>
                <a:gd name="T15" fmla="*/ 31 h 236"/>
                <a:gd name="T16" fmla="*/ 102 w 172"/>
                <a:gd name="T17" fmla="*/ 29 h 236"/>
                <a:gd name="T18" fmla="*/ 104 w 172"/>
                <a:gd name="T19" fmla="*/ 25 h 236"/>
                <a:gd name="T20" fmla="*/ 105 w 172"/>
                <a:gd name="T21" fmla="*/ 19 h 236"/>
                <a:gd name="T22" fmla="*/ 86 w 172"/>
                <a:gd name="T23" fmla="*/ 0 h 236"/>
                <a:gd name="T24" fmla="*/ 67 w 172"/>
                <a:gd name="T25" fmla="*/ 19 h 236"/>
                <a:gd name="T26" fmla="*/ 72 w 172"/>
                <a:gd name="T27" fmla="*/ 32 h 236"/>
                <a:gd name="T28" fmla="*/ 72 w 172"/>
                <a:gd name="T29" fmla="*/ 32 h 236"/>
                <a:gd name="T30" fmla="*/ 73 w 172"/>
                <a:gd name="T31" fmla="*/ 33 h 236"/>
                <a:gd name="T32" fmla="*/ 74 w 172"/>
                <a:gd name="T33" fmla="*/ 35 h 236"/>
                <a:gd name="T34" fmla="*/ 75 w 172"/>
                <a:gd name="T35" fmla="*/ 36 h 236"/>
                <a:gd name="T36" fmla="*/ 76 w 172"/>
                <a:gd name="T37" fmla="*/ 39 h 236"/>
                <a:gd name="T38" fmla="*/ 76 w 172"/>
                <a:gd name="T39" fmla="*/ 42 h 236"/>
                <a:gd name="T40" fmla="*/ 77 w 172"/>
                <a:gd name="T41" fmla="*/ 45 h 236"/>
                <a:gd name="T42" fmla="*/ 76 w 172"/>
                <a:gd name="T43" fmla="*/ 51 h 236"/>
                <a:gd name="T44" fmla="*/ 74 w 172"/>
                <a:gd name="T45" fmla="*/ 55 h 236"/>
                <a:gd name="T46" fmla="*/ 71 w 172"/>
                <a:gd name="T47" fmla="*/ 59 h 236"/>
                <a:gd name="T48" fmla="*/ 65 w 172"/>
                <a:gd name="T49" fmla="*/ 63 h 236"/>
                <a:gd name="T50" fmla="*/ 61 w 172"/>
                <a:gd name="T51" fmla="*/ 64 h 236"/>
                <a:gd name="T52" fmla="*/ 57 w 172"/>
                <a:gd name="T53" fmla="*/ 65 h 236"/>
                <a:gd name="T54" fmla="*/ 0 w 172"/>
                <a:gd name="T55" fmla="*/ 65 h 236"/>
                <a:gd name="T56" fmla="*/ 12 w 172"/>
                <a:gd name="T57" fmla="*/ 134 h 236"/>
                <a:gd name="T58" fmla="*/ 38 w 172"/>
                <a:gd name="T59" fmla="*/ 124 h 236"/>
                <a:gd name="T60" fmla="*/ 38 w 172"/>
                <a:gd name="T61" fmla="*/ 177 h 236"/>
                <a:gd name="T62" fmla="*/ 32 w 172"/>
                <a:gd name="T63" fmla="*/ 176 h 236"/>
                <a:gd name="T64" fmla="*/ 27 w 172"/>
                <a:gd name="T65" fmla="*/ 175 h 236"/>
                <a:gd name="T66" fmla="*/ 23 w 172"/>
                <a:gd name="T67" fmla="*/ 172 h 236"/>
                <a:gd name="T68" fmla="*/ 20 w 172"/>
                <a:gd name="T69" fmla="*/ 171 h 236"/>
                <a:gd name="T70" fmla="*/ 2 w 172"/>
                <a:gd name="T71" fmla="*/ 173 h 236"/>
                <a:gd name="T72" fmla="*/ 1 w 172"/>
                <a:gd name="T73" fmla="*/ 175 h 236"/>
                <a:gd name="T74" fmla="*/ 0 w 172"/>
                <a:gd name="T75" fmla="*/ 177 h 236"/>
                <a:gd name="T76" fmla="*/ 0 w 172"/>
                <a:gd name="T77" fmla="*/ 180 h 236"/>
                <a:gd name="T78" fmla="*/ 172 w 172"/>
                <a:gd name="T79" fmla="*/ 236 h 236"/>
                <a:gd name="T80" fmla="*/ 115 w 172"/>
                <a:gd name="T81" fmla="*/ 65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2" h="236">
                  <a:moveTo>
                    <a:pt x="95" y="45"/>
                  </a:moveTo>
                  <a:cubicBezTo>
                    <a:pt x="95" y="45"/>
                    <a:pt x="95" y="45"/>
                    <a:pt x="95" y="45"/>
                  </a:cubicBezTo>
                  <a:cubicBezTo>
                    <a:pt x="95" y="44"/>
                    <a:pt x="95" y="43"/>
                    <a:pt x="95" y="43"/>
                  </a:cubicBezTo>
                  <a:cubicBezTo>
                    <a:pt x="95" y="43"/>
                    <a:pt x="95" y="42"/>
                    <a:pt x="95" y="41"/>
                  </a:cubicBezTo>
                  <a:cubicBezTo>
                    <a:pt x="95" y="41"/>
                    <a:pt x="95" y="41"/>
                    <a:pt x="96" y="41"/>
                  </a:cubicBezTo>
                  <a:cubicBezTo>
                    <a:pt x="96" y="40"/>
                    <a:pt x="96" y="40"/>
                    <a:pt x="96" y="40"/>
                  </a:cubicBezTo>
                  <a:cubicBezTo>
                    <a:pt x="96" y="40"/>
                    <a:pt x="96" y="39"/>
                    <a:pt x="96" y="39"/>
                  </a:cubicBezTo>
                  <a:cubicBezTo>
                    <a:pt x="96" y="39"/>
                    <a:pt x="96" y="39"/>
                    <a:pt x="96" y="38"/>
                  </a:cubicBezTo>
                  <a:cubicBezTo>
                    <a:pt x="96" y="38"/>
                    <a:pt x="96" y="37"/>
                    <a:pt x="97" y="37"/>
                  </a:cubicBezTo>
                  <a:cubicBezTo>
                    <a:pt x="97" y="37"/>
                    <a:pt x="97" y="36"/>
                    <a:pt x="97" y="36"/>
                  </a:cubicBezTo>
                  <a:cubicBezTo>
                    <a:pt x="97" y="36"/>
                    <a:pt x="97" y="35"/>
                    <a:pt x="98" y="35"/>
                  </a:cubicBezTo>
                  <a:cubicBezTo>
                    <a:pt x="98" y="35"/>
                    <a:pt x="98" y="35"/>
                    <a:pt x="98" y="35"/>
                  </a:cubicBezTo>
                  <a:cubicBezTo>
                    <a:pt x="98" y="35"/>
                    <a:pt x="98" y="34"/>
                    <a:pt x="98" y="34"/>
                  </a:cubicBezTo>
                  <a:cubicBezTo>
                    <a:pt x="98" y="34"/>
                    <a:pt x="99" y="33"/>
                    <a:pt x="99" y="33"/>
                  </a:cubicBezTo>
                  <a:cubicBezTo>
                    <a:pt x="99" y="33"/>
                    <a:pt x="99" y="33"/>
                    <a:pt x="100" y="32"/>
                  </a:cubicBezTo>
                  <a:cubicBezTo>
                    <a:pt x="100" y="32"/>
                    <a:pt x="100" y="32"/>
                    <a:pt x="100" y="31"/>
                  </a:cubicBezTo>
                  <a:cubicBezTo>
                    <a:pt x="100" y="31"/>
                    <a:pt x="101" y="31"/>
                    <a:pt x="101" y="31"/>
                  </a:cubicBezTo>
                  <a:cubicBezTo>
                    <a:pt x="101" y="30"/>
                    <a:pt x="101" y="30"/>
                    <a:pt x="102" y="29"/>
                  </a:cubicBezTo>
                  <a:cubicBezTo>
                    <a:pt x="102" y="29"/>
                    <a:pt x="102" y="29"/>
                    <a:pt x="102" y="29"/>
                  </a:cubicBezTo>
                  <a:cubicBezTo>
                    <a:pt x="103" y="28"/>
                    <a:pt x="103" y="26"/>
                    <a:pt x="104" y="25"/>
                  </a:cubicBezTo>
                  <a:cubicBezTo>
                    <a:pt x="104" y="25"/>
                    <a:pt x="104" y="24"/>
                    <a:pt x="104" y="24"/>
                  </a:cubicBezTo>
                  <a:cubicBezTo>
                    <a:pt x="104" y="22"/>
                    <a:pt x="105" y="21"/>
                    <a:pt x="105" y="19"/>
                  </a:cubicBezTo>
                  <a:cubicBezTo>
                    <a:pt x="105" y="19"/>
                    <a:pt x="105" y="19"/>
                    <a:pt x="105" y="19"/>
                  </a:cubicBezTo>
                  <a:cubicBezTo>
                    <a:pt x="105" y="9"/>
                    <a:pt x="96" y="0"/>
                    <a:pt x="86" y="0"/>
                  </a:cubicBezTo>
                  <a:cubicBezTo>
                    <a:pt x="82" y="0"/>
                    <a:pt x="78" y="2"/>
                    <a:pt x="75" y="4"/>
                  </a:cubicBezTo>
                  <a:cubicBezTo>
                    <a:pt x="70" y="7"/>
                    <a:pt x="67" y="13"/>
                    <a:pt x="67" y="19"/>
                  </a:cubicBezTo>
                  <a:cubicBezTo>
                    <a:pt x="67" y="24"/>
                    <a:pt x="69" y="28"/>
                    <a:pt x="72" y="31"/>
                  </a:cubicBezTo>
                  <a:cubicBezTo>
                    <a:pt x="72" y="32"/>
                    <a:pt x="72" y="32"/>
                    <a:pt x="72" y="32"/>
                  </a:cubicBezTo>
                  <a:cubicBezTo>
                    <a:pt x="72" y="32"/>
                    <a:pt x="72" y="32"/>
                    <a:pt x="72" y="32"/>
                  </a:cubicBezTo>
                  <a:cubicBezTo>
                    <a:pt x="72" y="32"/>
                    <a:pt x="72" y="32"/>
                    <a:pt x="72" y="32"/>
                  </a:cubicBezTo>
                  <a:cubicBezTo>
                    <a:pt x="72" y="32"/>
                    <a:pt x="72" y="32"/>
                    <a:pt x="72" y="32"/>
                  </a:cubicBezTo>
                  <a:cubicBezTo>
                    <a:pt x="73" y="33"/>
                    <a:pt x="73" y="33"/>
                    <a:pt x="73" y="33"/>
                  </a:cubicBezTo>
                  <a:cubicBezTo>
                    <a:pt x="73" y="33"/>
                    <a:pt x="73" y="34"/>
                    <a:pt x="74" y="35"/>
                  </a:cubicBezTo>
                  <a:cubicBezTo>
                    <a:pt x="74" y="35"/>
                    <a:pt x="74" y="35"/>
                    <a:pt x="74" y="35"/>
                  </a:cubicBezTo>
                  <a:cubicBezTo>
                    <a:pt x="74" y="35"/>
                    <a:pt x="74" y="35"/>
                    <a:pt x="74" y="35"/>
                  </a:cubicBezTo>
                  <a:cubicBezTo>
                    <a:pt x="74" y="36"/>
                    <a:pt x="74" y="36"/>
                    <a:pt x="75" y="36"/>
                  </a:cubicBezTo>
                  <a:cubicBezTo>
                    <a:pt x="75" y="36"/>
                    <a:pt x="75" y="37"/>
                    <a:pt x="75" y="38"/>
                  </a:cubicBezTo>
                  <a:cubicBezTo>
                    <a:pt x="76" y="39"/>
                    <a:pt x="76" y="39"/>
                    <a:pt x="76" y="39"/>
                  </a:cubicBezTo>
                  <a:cubicBezTo>
                    <a:pt x="76" y="40"/>
                    <a:pt x="76" y="40"/>
                    <a:pt x="76" y="41"/>
                  </a:cubicBezTo>
                  <a:cubicBezTo>
                    <a:pt x="76" y="42"/>
                    <a:pt x="76" y="42"/>
                    <a:pt x="76" y="42"/>
                  </a:cubicBezTo>
                  <a:cubicBezTo>
                    <a:pt x="76" y="43"/>
                    <a:pt x="77" y="44"/>
                    <a:pt x="77" y="45"/>
                  </a:cubicBezTo>
                  <a:cubicBezTo>
                    <a:pt x="77" y="45"/>
                    <a:pt x="77" y="45"/>
                    <a:pt x="77" y="45"/>
                  </a:cubicBezTo>
                  <a:cubicBezTo>
                    <a:pt x="76" y="47"/>
                    <a:pt x="76" y="48"/>
                    <a:pt x="76" y="49"/>
                  </a:cubicBezTo>
                  <a:cubicBezTo>
                    <a:pt x="76" y="50"/>
                    <a:pt x="76" y="50"/>
                    <a:pt x="76" y="51"/>
                  </a:cubicBezTo>
                  <a:cubicBezTo>
                    <a:pt x="75" y="52"/>
                    <a:pt x="75" y="53"/>
                    <a:pt x="74" y="54"/>
                  </a:cubicBezTo>
                  <a:cubicBezTo>
                    <a:pt x="74" y="54"/>
                    <a:pt x="74" y="55"/>
                    <a:pt x="74" y="55"/>
                  </a:cubicBezTo>
                  <a:cubicBezTo>
                    <a:pt x="73" y="56"/>
                    <a:pt x="73" y="57"/>
                    <a:pt x="72" y="58"/>
                  </a:cubicBezTo>
                  <a:cubicBezTo>
                    <a:pt x="72" y="58"/>
                    <a:pt x="71" y="58"/>
                    <a:pt x="71" y="59"/>
                  </a:cubicBezTo>
                  <a:cubicBezTo>
                    <a:pt x="70" y="60"/>
                    <a:pt x="69" y="61"/>
                    <a:pt x="67" y="62"/>
                  </a:cubicBezTo>
                  <a:cubicBezTo>
                    <a:pt x="67" y="62"/>
                    <a:pt x="66" y="63"/>
                    <a:pt x="65" y="63"/>
                  </a:cubicBezTo>
                  <a:cubicBezTo>
                    <a:pt x="64" y="63"/>
                    <a:pt x="64" y="63"/>
                    <a:pt x="64" y="64"/>
                  </a:cubicBezTo>
                  <a:cubicBezTo>
                    <a:pt x="63" y="64"/>
                    <a:pt x="62" y="64"/>
                    <a:pt x="61" y="64"/>
                  </a:cubicBezTo>
                  <a:cubicBezTo>
                    <a:pt x="61" y="64"/>
                    <a:pt x="61" y="64"/>
                    <a:pt x="60" y="65"/>
                  </a:cubicBezTo>
                  <a:cubicBezTo>
                    <a:pt x="59" y="65"/>
                    <a:pt x="58" y="65"/>
                    <a:pt x="57" y="65"/>
                  </a:cubicBezTo>
                  <a:cubicBezTo>
                    <a:pt x="57" y="65"/>
                    <a:pt x="57" y="65"/>
                    <a:pt x="57" y="65"/>
                  </a:cubicBezTo>
                  <a:cubicBezTo>
                    <a:pt x="0" y="65"/>
                    <a:pt x="0" y="65"/>
                    <a:pt x="0" y="65"/>
                  </a:cubicBezTo>
                  <a:cubicBezTo>
                    <a:pt x="0" y="121"/>
                    <a:pt x="0" y="121"/>
                    <a:pt x="0" y="121"/>
                  </a:cubicBezTo>
                  <a:cubicBezTo>
                    <a:pt x="0" y="128"/>
                    <a:pt x="6" y="134"/>
                    <a:pt x="12" y="134"/>
                  </a:cubicBezTo>
                  <a:cubicBezTo>
                    <a:pt x="15" y="134"/>
                    <a:pt x="18" y="133"/>
                    <a:pt x="20" y="131"/>
                  </a:cubicBezTo>
                  <a:cubicBezTo>
                    <a:pt x="25" y="127"/>
                    <a:pt x="31" y="124"/>
                    <a:pt x="38" y="124"/>
                  </a:cubicBezTo>
                  <a:cubicBezTo>
                    <a:pt x="53" y="124"/>
                    <a:pt x="65" y="136"/>
                    <a:pt x="65" y="151"/>
                  </a:cubicBezTo>
                  <a:cubicBezTo>
                    <a:pt x="65" y="165"/>
                    <a:pt x="53" y="177"/>
                    <a:pt x="38" y="177"/>
                  </a:cubicBezTo>
                  <a:cubicBezTo>
                    <a:pt x="36" y="177"/>
                    <a:pt x="35" y="177"/>
                    <a:pt x="33" y="177"/>
                  </a:cubicBezTo>
                  <a:cubicBezTo>
                    <a:pt x="33" y="177"/>
                    <a:pt x="32" y="176"/>
                    <a:pt x="32" y="176"/>
                  </a:cubicBezTo>
                  <a:cubicBezTo>
                    <a:pt x="31" y="176"/>
                    <a:pt x="30" y="176"/>
                    <a:pt x="28" y="175"/>
                  </a:cubicBezTo>
                  <a:cubicBezTo>
                    <a:pt x="28" y="175"/>
                    <a:pt x="28" y="175"/>
                    <a:pt x="27" y="175"/>
                  </a:cubicBezTo>
                  <a:cubicBezTo>
                    <a:pt x="26" y="174"/>
                    <a:pt x="25" y="174"/>
                    <a:pt x="24" y="173"/>
                  </a:cubicBezTo>
                  <a:cubicBezTo>
                    <a:pt x="24" y="173"/>
                    <a:pt x="23" y="173"/>
                    <a:pt x="23" y="172"/>
                  </a:cubicBezTo>
                  <a:cubicBezTo>
                    <a:pt x="22" y="172"/>
                    <a:pt x="21" y="171"/>
                    <a:pt x="20" y="170"/>
                  </a:cubicBezTo>
                  <a:cubicBezTo>
                    <a:pt x="20" y="171"/>
                    <a:pt x="20" y="171"/>
                    <a:pt x="20" y="171"/>
                  </a:cubicBezTo>
                  <a:cubicBezTo>
                    <a:pt x="18" y="169"/>
                    <a:pt x="15" y="168"/>
                    <a:pt x="12" y="168"/>
                  </a:cubicBezTo>
                  <a:cubicBezTo>
                    <a:pt x="8" y="168"/>
                    <a:pt x="4" y="170"/>
                    <a:pt x="2" y="173"/>
                  </a:cubicBezTo>
                  <a:cubicBezTo>
                    <a:pt x="2" y="173"/>
                    <a:pt x="2" y="174"/>
                    <a:pt x="2" y="174"/>
                  </a:cubicBezTo>
                  <a:cubicBezTo>
                    <a:pt x="1" y="174"/>
                    <a:pt x="1" y="175"/>
                    <a:pt x="1" y="175"/>
                  </a:cubicBezTo>
                  <a:cubicBezTo>
                    <a:pt x="1" y="176"/>
                    <a:pt x="0" y="177"/>
                    <a:pt x="0" y="177"/>
                  </a:cubicBezTo>
                  <a:cubicBezTo>
                    <a:pt x="0" y="177"/>
                    <a:pt x="0" y="177"/>
                    <a:pt x="0" y="177"/>
                  </a:cubicBezTo>
                  <a:cubicBezTo>
                    <a:pt x="0" y="178"/>
                    <a:pt x="0" y="178"/>
                    <a:pt x="0" y="179"/>
                  </a:cubicBezTo>
                  <a:cubicBezTo>
                    <a:pt x="0" y="179"/>
                    <a:pt x="0" y="180"/>
                    <a:pt x="0" y="180"/>
                  </a:cubicBezTo>
                  <a:cubicBezTo>
                    <a:pt x="0" y="236"/>
                    <a:pt x="0" y="236"/>
                    <a:pt x="0" y="236"/>
                  </a:cubicBezTo>
                  <a:cubicBezTo>
                    <a:pt x="172" y="236"/>
                    <a:pt x="172" y="236"/>
                    <a:pt x="172" y="236"/>
                  </a:cubicBezTo>
                  <a:cubicBezTo>
                    <a:pt x="172" y="65"/>
                    <a:pt x="172" y="65"/>
                    <a:pt x="172" y="65"/>
                  </a:cubicBezTo>
                  <a:cubicBezTo>
                    <a:pt x="115" y="65"/>
                    <a:pt x="115" y="65"/>
                    <a:pt x="115" y="65"/>
                  </a:cubicBezTo>
                  <a:cubicBezTo>
                    <a:pt x="104" y="65"/>
                    <a:pt x="95" y="56"/>
                    <a:pt x="95" y="45"/>
                  </a:cubicBezTo>
                  <a:close/>
                </a:path>
              </a:pathLst>
            </a:custGeom>
            <a:solidFill>
              <a:srgbClr val="6CC2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4" name="Freeform 64">
              <a:extLst>
                <a:ext uri="{FF2B5EF4-FFF2-40B4-BE49-F238E27FC236}">
                  <a16:creationId xmlns:a16="http://schemas.microsoft.com/office/drawing/2014/main" id="{3F139CD5-B66C-405F-8ADB-CC508B2C3EF3}"/>
                </a:ext>
              </a:extLst>
            </p:cNvPr>
            <p:cNvSpPr>
              <a:spLocks/>
            </p:cNvSpPr>
            <p:nvPr/>
          </p:nvSpPr>
          <p:spPr bwMode="auto">
            <a:xfrm>
              <a:off x="4581525" y="2308225"/>
              <a:ext cx="577850" cy="415925"/>
            </a:xfrm>
            <a:custGeom>
              <a:avLst/>
              <a:gdLst>
                <a:gd name="T0" fmla="*/ 65 w 237"/>
                <a:gd name="T1" fmla="*/ 56 h 171"/>
                <a:gd name="T2" fmla="*/ 42 w 237"/>
                <a:gd name="T3" fmla="*/ 76 h 171"/>
                <a:gd name="T4" fmla="*/ 39 w 237"/>
                <a:gd name="T5" fmla="*/ 75 h 171"/>
                <a:gd name="T6" fmla="*/ 36 w 237"/>
                <a:gd name="T7" fmla="*/ 74 h 171"/>
                <a:gd name="T8" fmla="*/ 33 w 237"/>
                <a:gd name="T9" fmla="*/ 72 h 171"/>
                <a:gd name="T10" fmla="*/ 32 w 237"/>
                <a:gd name="T11" fmla="*/ 72 h 171"/>
                <a:gd name="T12" fmla="*/ 32 w 237"/>
                <a:gd name="T13" fmla="*/ 72 h 171"/>
                <a:gd name="T14" fmla="*/ 19 w 237"/>
                <a:gd name="T15" fmla="*/ 67 h 171"/>
                <a:gd name="T16" fmla="*/ 19 w 237"/>
                <a:gd name="T17" fmla="*/ 104 h 171"/>
                <a:gd name="T18" fmla="*/ 32 w 237"/>
                <a:gd name="T19" fmla="*/ 99 h 171"/>
                <a:gd name="T20" fmla="*/ 32 w 237"/>
                <a:gd name="T21" fmla="*/ 99 h 171"/>
                <a:gd name="T22" fmla="*/ 33 w 237"/>
                <a:gd name="T23" fmla="*/ 98 h 171"/>
                <a:gd name="T24" fmla="*/ 36 w 237"/>
                <a:gd name="T25" fmla="*/ 97 h 171"/>
                <a:gd name="T26" fmla="*/ 39 w 237"/>
                <a:gd name="T27" fmla="*/ 96 h 171"/>
                <a:gd name="T28" fmla="*/ 65 w 237"/>
                <a:gd name="T29" fmla="*/ 115 h 171"/>
                <a:gd name="T30" fmla="*/ 65 w 237"/>
                <a:gd name="T31" fmla="*/ 171 h 171"/>
                <a:gd name="T32" fmla="*/ 125 w 237"/>
                <a:gd name="T33" fmla="*/ 171 h 171"/>
                <a:gd name="T34" fmla="*/ 128 w 237"/>
                <a:gd name="T35" fmla="*/ 169 h 171"/>
                <a:gd name="T36" fmla="*/ 131 w 237"/>
                <a:gd name="T37" fmla="*/ 167 h 171"/>
                <a:gd name="T38" fmla="*/ 133 w 237"/>
                <a:gd name="T39" fmla="*/ 164 h 171"/>
                <a:gd name="T40" fmla="*/ 134 w 237"/>
                <a:gd name="T41" fmla="*/ 162 h 171"/>
                <a:gd name="T42" fmla="*/ 134 w 237"/>
                <a:gd name="T43" fmla="*/ 159 h 171"/>
                <a:gd name="T44" fmla="*/ 124 w 237"/>
                <a:gd name="T45" fmla="*/ 133 h 171"/>
                <a:gd name="T46" fmla="*/ 151 w 237"/>
                <a:gd name="T47" fmla="*/ 107 h 171"/>
                <a:gd name="T48" fmla="*/ 177 w 237"/>
                <a:gd name="T49" fmla="*/ 138 h 171"/>
                <a:gd name="T50" fmla="*/ 176 w 237"/>
                <a:gd name="T51" fmla="*/ 142 h 171"/>
                <a:gd name="T52" fmla="*/ 174 w 237"/>
                <a:gd name="T53" fmla="*/ 146 h 171"/>
                <a:gd name="T54" fmla="*/ 173 w 237"/>
                <a:gd name="T55" fmla="*/ 147 h 171"/>
                <a:gd name="T56" fmla="*/ 171 w 237"/>
                <a:gd name="T57" fmla="*/ 151 h 171"/>
                <a:gd name="T58" fmla="*/ 168 w 237"/>
                <a:gd name="T59" fmla="*/ 154 h 171"/>
                <a:gd name="T60" fmla="*/ 168 w 237"/>
                <a:gd name="T61" fmla="*/ 159 h 171"/>
                <a:gd name="T62" fmla="*/ 180 w 237"/>
                <a:gd name="T63" fmla="*/ 171 h 171"/>
                <a:gd name="T64" fmla="*/ 237 w 237"/>
                <a:gd name="T65"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7" h="171">
                  <a:moveTo>
                    <a:pt x="65" y="0"/>
                  </a:moveTo>
                  <a:cubicBezTo>
                    <a:pt x="65" y="56"/>
                    <a:pt x="65" y="56"/>
                    <a:pt x="65" y="56"/>
                  </a:cubicBezTo>
                  <a:cubicBezTo>
                    <a:pt x="65" y="67"/>
                    <a:pt x="56" y="76"/>
                    <a:pt x="45" y="76"/>
                  </a:cubicBezTo>
                  <a:cubicBezTo>
                    <a:pt x="44" y="76"/>
                    <a:pt x="43" y="76"/>
                    <a:pt x="42" y="76"/>
                  </a:cubicBezTo>
                  <a:cubicBezTo>
                    <a:pt x="41" y="76"/>
                    <a:pt x="41" y="76"/>
                    <a:pt x="41" y="76"/>
                  </a:cubicBezTo>
                  <a:cubicBezTo>
                    <a:pt x="40" y="76"/>
                    <a:pt x="40" y="75"/>
                    <a:pt x="39" y="75"/>
                  </a:cubicBezTo>
                  <a:cubicBezTo>
                    <a:pt x="39" y="75"/>
                    <a:pt x="39" y="75"/>
                    <a:pt x="38" y="75"/>
                  </a:cubicBezTo>
                  <a:cubicBezTo>
                    <a:pt x="37" y="75"/>
                    <a:pt x="37" y="74"/>
                    <a:pt x="36" y="74"/>
                  </a:cubicBezTo>
                  <a:cubicBezTo>
                    <a:pt x="36" y="74"/>
                    <a:pt x="36" y="74"/>
                    <a:pt x="35" y="73"/>
                  </a:cubicBezTo>
                  <a:cubicBezTo>
                    <a:pt x="34" y="73"/>
                    <a:pt x="34" y="73"/>
                    <a:pt x="33" y="72"/>
                  </a:cubicBezTo>
                  <a:cubicBezTo>
                    <a:pt x="33" y="72"/>
                    <a:pt x="33" y="72"/>
                    <a:pt x="32" y="72"/>
                  </a:cubicBezTo>
                  <a:cubicBezTo>
                    <a:pt x="32" y="72"/>
                    <a:pt x="32" y="72"/>
                    <a:pt x="32" y="72"/>
                  </a:cubicBezTo>
                  <a:cubicBezTo>
                    <a:pt x="32" y="72"/>
                    <a:pt x="32" y="72"/>
                    <a:pt x="32" y="72"/>
                  </a:cubicBezTo>
                  <a:cubicBezTo>
                    <a:pt x="32" y="72"/>
                    <a:pt x="32" y="72"/>
                    <a:pt x="32" y="72"/>
                  </a:cubicBezTo>
                  <a:cubicBezTo>
                    <a:pt x="32" y="71"/>
                    <a:pt x="32" y="71"/>
                    <a:pt x="31" y="71"/>
                  </a:cubicBezTo>
                  <a:cubicBezTo>
                    <a:pt x="28" y="68"/>
                    <a:pt x="24" y="67"/>
                    <a:pt x="19" y="67"/>
                  </a:cubicBezTo>
                  <a:cubicBezTo>
                    <a:pt x="9" y="67"/>
                    <a:pt x="0" y="75"/>
                    <a:pt x="0" y="85"/>
                  </a:cubicBezTo>
                  <a:cubicBezTo>
                    <a:pt x="0" y="96"/>
                    <a:pt x="9" y="104"/>
                    <a:pt x="19" y="104"/>
                  </a:cubicBezTo>
                  <a:cubicBezTo>
                    <a:pt x="24" y="104"/>
                    <a:pt x="28" y="103"/>
                    <a:pt x="32" y="100"/>
                  </a:cubicBezTo>
                  <a:cubicBezTo>
                    <a:pt x="32" y="99"/>
                    <a:pt x="32" y="99"/>
                    <a:pt x="32" y="99"/>
                  </a:cubicBezTo>
                  <a:cubicBezTo>
                    <a:pt x="32" y="99"/>
                    <a:pt x="32" y="99"/>
                    <a:pt x="32" y="99"/>
                  </a:cubicBezTo>
                  <a:cubicBezTo>
                    <a:pt x="32" y="99"/>
                    <a:pt x="32" y="99"/>
                    <a:pt x="32" y="99"/>
                  </a:cubicBezTo>
                  <a:cubicBezTo>
                    <a:pt x="32" y="99"/>
                    <a:pt x="32" y="99"/>
                    <a:pt x="32" y="99"/>
                  </a:cubicBezTo>
                  <a:cubicBezTo>
                    <a:pt x="33" y="99"/>
                    <a:pt x="33" y="99"/>
                    <a:pt x="33" y="98"/>
                  </a:cubicBezTo>
                  <a:cubicBezTo>
                    <a:pt x="34" y="98"/>
                    <a:pt x="34" y="98"/>
                    <a:pt x="35" y="97"/>
                  </a:cubicBezTo>
                  <a:cubicBezTo>
                    <a:pt x="36" y="97"/>
                    <a:pt x="36" y="97"/>
                    <a:pt x="36" y="97"/>
                  </a:cubicBezTo>
                  <a:cubicBezTo>
                    <a:pt x="37" y="96"/>
                    <a:pt x="37" y="96"/>
                    <a:pt x="38" y="96"/>
                  </a:cubicBezTo>
                  <a:cubicBezTo>
                    <a:pt x="39" y="96"/>
                    <a:pt x="39" y="96"/>
                    <a:pt x="39" y="96"/>
                  </a:cubicBezTo>
                  <a:cubicBezTo>
                    <a:pt x="41" y="95"/>
                    <a:pt x="43" y="95"/>
                    <a:pt x="45" y="95"/>
                  </a:cubicBezTo>
                  <a:cubicBezTo>
                    <a:pt x="56" y="95"/>
                    <a:pt x="65" y="104"/>
                    <a:pt x="65" y="115"/>
                  </a:cubicBezTo>
                  <a:cubicBezTo>
                    <a:pt x="65" y="115"/>
                    <a:pt x="65" y="115"/>
                    <a:pt x="65" y="115"/>
                  </a:cubicBezTo>
                  <a:cubicBezTo>
                    <a:pt x="65" y="171"/>
                    <a:pt x="65" y="171"/>
                    <a:pt x="65" y="171"/>
                  </a:cubicBezTo>
                  <a:cubicBezTo>
                    <a:pt x="122" y="171"/>
                    <a:pt x="122" y="171"/>
                    <a:pt x="122" y="171"/>
                  </a:cubicBezTo>
                  <a:cubicBezTo>
                    <a:pt x="123" y="171"/>
                    <a:pt x="124" y="171"/>
                    <a:pt x="125" y="171"/>
                  </a:cubicBezTo>
                  <a:cubicBezTo>
                    <a:pt x="125" y="171"/>
                    <a:pt x="125" y="171"/>
                    <a:pt x="126" y="170"/>
                  </a:cubicBezTo>
                  <a:cubicBezTo>
                    <a:pt x="127" y="170"/>
                    <a:pt x="128" y="170"/>
                    <a:pt x="128" y="169"/>
                  </a:cubicBezTo>
                  <a:cubicBezTo>
                    <a:pt x="129" y="169"/>
                    <a:pt x="130" y="168"/>
                    <a:pt x="131" y="167"/>
                  </a:cubicBezTo>
                  <a:cubicBezTo>
                    <a:pt x="131" y="167"/>
                    <a:pt x="131" y="167"/>
                    <a:pt x="131" y="167"/>
                  </a:cubicBezTo>
                  <a:cubicBezTo>
                    <a:pt x="131" y="166"/>
                    <a:pt x="132" y="166"/>
                    <a:pt x="132" y="165"/>
                  </a:cubicBezTo>
                  <a:cubicBezTo>
                    <a:pt x="132" y="165"/>
                    <a:pt x="132" y="165"/>
                    <a:pt x="133" y="164"/>
                  </a:cubicBezTo>
                  <a:cubicBezTo>
                    <a:pt x="133" y="164"/>
                    <a:pt x="133" y="163"/>
                    <a:pt x="133" y="163"/>
                  </a:cubicBezTo>
                  <a:cubicBezTo>
                    <a:pt x="133" y="162"/>
                    <a:pt x="133" y="162"/>
                    <a:pt x="134" y="162"/>
                  </a:cubicBezTo>
                  <a:cubicBezTo>
                    <a:pt x="134" y="161"/>
                    <a:pt x="134" y="160"/>
                    <a:pt x="134" y="159"/>
                  </a:cubicBezTo>
                  <a:cubicBezTo>
                    <a:pt x="134" y="159"/>
                    <a:pt x="134" y="159"/>
                    <a:pt x="134" y="159"/>
                  </a:cubicBezTo>
                  <a:cubicBezTo>
                    <a:pt x="134" y="156"/>
                    <a:pt x="133" y="153"/>
                    <a:pt x="131" y="151"/>
                  </a:cubicBezTo>
                  <a:cubicBezTo>
                    <a:pt x="127" y="146"/>
                    <a:pt x="124" y="140"/>
                    <a:pt x="124" y="133"/>
                  </a:cubicBezTo>
                  <a:cubicBezTo>
                    <a:pt x="124" y="121"/>
                    <a:pt x="132" y="112"/>
                    <a:pt x="142" y="108"/>
                  </a:cubicBezTo>
                  <a:cubicBezTo>
                    <a:pt x="145" y="107"/>
                    <a:pt x="148" y="107"/>
                    <a:pt x="151" y="107"/>
                  </a:cubicBezTo>
                  <a:cubicBezTo>
                    <a:pt x="165" y="107"/>
                    <a:pt x="177" y="118"/>
                    <a:pt x="177" y="133"/>
                  </a:cubicBezTo>
                  <a:cubicBezTo>
                    <a:pt x="177" y="135"/>
                    <a:pt x="177" y="136"/>
                    <a:pt x="177" y="138"/>
                  </a:cubicBezTo>
                  <a:cubicBezTo>
                    <a:pt x="177" y="138"/>
                    <a:pt x="177" y="138"/>
                    <a:pt x="177" y="139"/>
                  </a:cubicBezTo>
                  <a:cubicBezTo>
                    <a:pt x="176" y="140"/>
                    <a:pt x="176" y="141"/>
                    <a:pt x="176" y="142"/>
                  </a:cubicBezTo>
                  <a:cubicBezTo>
                    <a:pt x="176" y="143"/>
                    <a:pt x="176" y="143"/>
                    <a:pt x="175" y="143"/>
                  </a:cubicBezTo>
                  <a:cubicBezTo>
                    <a:pt x="175" y="144"/>
                    <a:pt x="175" y="145"/>
                    <a:pt x="174" y="146"/>
                  </a:cubicBezTo>
                  <a:cubicBezTo>
                    <a:pt x="174" y="146"/>
                    <a:pt x="174" y="146"/>
                    <a:pt x="174" y="146"/>
                  </a:cubicBezTo>
                  <a:cubicBezTo>
                    <a:pt x="173" y="147"/>
                    <a:pt x="173" y="147"/>
                    <a:pt x="173" y="147"/>
                  </a:cubicBezTo>
                  <a:cubicBezTo>
                    <a:pt x="173" y="148"/>
                    <a:pt x="172" y="150"/>
                    <a:pt x="171" y="151"/>
                  </a:cubicBezTo>
                  <a:cubicBezTo>
                    <a:pt x="171" y="151"/>
                    <a:pt x="171" y="151"/>
                    <a:pt x="171" y="151"/>
                  </a:cubicBezTo>
                  <a:cubicBezTo>
                    <a:pt x="170" y="152"/>
                    <a:pt x="169" y="153"/>
                    <a:pt x="169" y="154"/>
                  </a:cubicBezTo>
                  <a:cubicBezTo>
                    <a:pt x="168" y="154"/>
                    <a:pt x="168" y="154"/>
                    <a:pt x="168" y="154"/>
                  </a:cubicBezTo>
                  <a:cubicBezTo>
                    <a:pt x="168" y="154"/>
                    <a:pt x="168" y="155"/>
                    <a:pt x="168" y="155"/>
                  </a:cubicBezTo>
                  <a:cubicBezTo>
                    <a:pt x="168" y="156"/>
                    <a:pt x="168" y="157"/>
                    <a:pt x="168" y="159"/>
                  </a:cubicBezTo>
                  <a:cubicBezTo>
                    <a:pt x="168" y="159"/>
                    <a:pt x="168" y="159"/>
                    <a:pt x="168" y="159"/>
                  </a:cubicBezTo>
                  <a:cubicBezTo>
                    <a:pt x="168" y="166"/>
                    <a:pt x="173" y="171"/>
                    <a:pt x="180" y="171"/>
                  </a:cubicBezTo>
                  <a:cubicBezTo>
                    <a:pt x="237" y="171"/>
                    <a:pt x="237" y="171"/>
                    <a:pt x="237" y="171"/>
                  </a:cubicBezTo>
                  <a:cubicBezTo>
                    <a:pt x="237" y="0"/>
                    <a:pt x="237" y="0"/>
                    <a:pt x="237" y="0"/>
                  </a:cubicBezTo>
                  <a:lnTo>
                    <a:pt x="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5" name="Freeform 65">
              <a:extLst>
                <a:ext uri="{FF2B5EF4-FFF2-40B4-BE49-F238E27FC236}">
                  <a16:creationId xmlns:a16="http://schemas.microsoft.com/office/drawing/2014/main" id="{11B8E104-16C4-4A4C-94DF-3DE936CC64DD}"/>
                </a:ext>
              </a:extLst>
            </p:cNvPr>
            <p:cNvSpPr>
              <a:spLocks/>
            </p:cNvSpPr>
            <p:nvPr/>
          </p:nvSpPr>
          <p:spPr bwMode="auto">
            <a:xfrm>
              <a:off x="4016375" y="2043113"/>
              <a:ext cx="581025" cy="595313"/>
            </a:xfrm>
            <a:custGeom>
              <a:avLst/>
              <a:gdLst>
                <a:gd name="T0" fmla="*/ 158 w 239"/>
                <a:gd name="T1" fmla="*/ 202 h 245"/>
                <a:gd name="T2" fmla="*/ 174 w 239"/>
                <a:gd name="T3" fmla="*/ 211 h 245"/>
                <a:gd name="T4" fmla="*/ 178 w 239"/>
                <a:gd name="T5" fmla="*/ 222 h 245"/>
                <a:gd name="T6" fmla="*/ 178 w 239"/>
                <a:gd name="T7" fmla="*/ 224 h 245"/>
                <a:gd name="T8" fmla="*/ 178 w 239"/>
                <a:gd name="T9" fmla="*/ 224 h 245"/>
                <a:gd name="T10" fmla="*/ 178 w 239"/>
                <a:gd name="T11" fmla="*/ 226 h 245"/>
                <a:gd name="T12" fmla="*/ 181 w 239"/>
                <a:gd name="T13" fmla="*/ 237 h 245"/>
                <a:gd name="T14" fmla="*/ 196 w 239"/>
                <a:gd name="T15" fmla="*/ 245 h 245"/>
                <a:gd name="T16" fmla="*/ 207 w 239"/>
                <a:gd name="T17" fmla="*/ 241 h 245"/>
                <a:gd name="T18" fmla="*/ 215 w 239"/>
                <a:gd name="T19" fmla="*/ 226 h 245"/>
                <a:gd name="T20" fmla="*/ 212 w 239"/>
                <a:gd name="T21" fmla="*/ 215 h 245"/>
                <a:gd name="T22" fmla="*/ 200 w 239"/>
                <a:gd name="T23" fmla="*/ 208 h 245"/>
                <a:gd name="T24" fmla="*/ 200 w 239"/>
                <a:gd name="T25" fmla="*/ 208 h 245"/>
                <a:gd name="T26" fmla="*/ 189 w 239"/>
                <a:gd name="T27" fmla="*/ 200 h 245"/>
                <a:gd name="T28" fmla="*/ 185 w 239"/>
                <a:gd name="T29" fmla="*/ 188 h 245"/>
                <a:gd name="T30" fmla="*/ 193 w 239"/>
                <a:gd name="T31" fmla="*/ 172 h 245"/>
                <a:gd name="T32" fmla="*/ 239 w 239"/>
                <a:gd name="T33" fmla="*/ 139 h 245"/>
                <a:gd name="T34" fmla="*/ 206 w 239"/>
                <a:gd name="T35" fmla="*/ 93 h 245"/>
                <a:gd name="T36" fmla="*/ 200 w 239"/>
                <a:gd name="T37" fmla="*/ 89 h 245"/>
                <a:gd name="T38" fmla="*/ 196 w 239"/>
                <a:gd name="T39" fmla="*/ 88 h 245"/>
                <a:gd name="T40" fmla="*/ 189 w 239"/>
                <a:gd name="T41" fmla="*/ 90 h 245"/>
                <a:gd name="T42" fmla="*/ 188 w 239"/>
                <a:gd name="T43" fmla="*/ 91 h 245"/>
                <a:gd name="T44" fmla="*/ 187 w 239"/>
                <a:gd name="T45" fmla="*/ 92 h 245"/>
                <a:gd name="T46" fmla="*/ 186 w 239"/>
                <a:gd name="T47" fmla="*/ 93 h 245"/>
                <a:gd name="T48" fmla="*/ 186 w 239"/>
                <a:gd name="T49" fmla="*/ 93 h 245"/>
                <a:gd name="T50" fmla="*/ 185 w 239"/>
                <a:gd name="T51" fmla="*/ 94 h 245"/>
                <a:gd name="T52" fmla="*/ 185 w 239"/>
                <a:gd name="T53" fmla="*/ 95 h 245"/>
                <a:gd name="T54" fmla="*/ 184 w 239"/>
                <a:gd name="T55" fmla="*/ 96 h 245"/>
                <a:gd name="T56" fmla="*/ 184 w 239"/>
                <a:gd name="T57" fmla="*/ 97 h 245"/>
                <a:gd name="T58" fmla="*/ 184 w 239"/>
                <a:gd name="T59" fmla="*/ 98 h 245"/>
                <a:gd name="T60" fmla="*/ 174 w 239"/>
                <a:gd name="T61" fmla="*/ 113 h 245"/>
                <a:gd name="T62" fmla="*/ 158 w 239"/>
                <a:gd name="T63" fmla="*/ 118 h 245"/>
                <a:gd name="T64" fmla="*/ 137 w 239"/>
                <a:gd name="T65" fmla="*/ 107 h 245"/>
                <a:gd name="T66" fmla="*/ 132 w 239"/>
                <a:gd name="T67" fmla="*/ 92 h 245"/>
                <a:gd name="T68" fmla="*/ 143 w 239"/>
                <a:gd name="T69" fmla="*/ 70 h 245"/>
                <a:gd name="T70" fmla="*/ 156 w 239"/>
                <a:gd name="T71" fmla="*/ 65 h 245"/>
                <a:gd name="T72" fmla="*/ 156 w 239"/>
                <a:gd name="T73" fmla="*/ 65 h 245"/>
                <a:gd name="T74" fmla="*/ 156 w 239"/>
                <a:gd name="T75" fmla="*/ 65 h 245"/>
                <a:gd name="T76" fmla="*/ 156 w 239"/>
                <a:gd name="T77" fmla="*/ 65 h 245"/>
                <a:gd name="T78" fmla="*/ 158 w 239"/>
                <a:gd name="T79" fmla="*/ 65 h 245"/>
                <a:gd name="T80" fmla="*/ 160 w 239"/>
                <a:gd name="T81" fmla="*/ 65 h 245"/>
                <a:gd name="T82" fmla="*/ 160 w 239"/>
                <a:gd name="T83" fmla="*/ 65 h 245"/>
                <a:gd name="T84" fmla="*/ 161 w 239"/>
                <a:gd name="T85" fmla="*/ 65 h 245"/>
                <a:gd name="T86" fmla="*/ 161 w 239"/>
                <a:gd name="T87" fmla="*/ 65 h 245"/>
                <a:gd name="T88" fmla="*/ 162 w 239"/>
                <a:gd name="T89" fmla="*/ 65 h 245"/>
                <a:gd name="T90" fmla="*/ 163 w 239"/>
                <a:gd name="T91" fmla="*/ 65 h 245"/>
                <a:gd name="T92" fmla="*/ 163 w 239"/>
                <a:gd name="T93" fmla="*/ 65 h 245"/>
                <a:gd name="T94" fmla="*/ 164 w 239"/>
                <a:gd name="T95" fmla="*/ 65 h 245"/>
                <a:gd name="T96" fmla="*/ 165 w 239"/>
                <a:gd name="T97" fmla="*/ 65 h 245"/>
                <a:gd name="T98" fmla="*/ 166 w 239"/>
                <a:gd name="T99" fmla="*/ 64 h 245"/>
                <a:gd name="T100" fmla="*/ 167 w 239"/>
                <a:gd name="T101" fmla="*/ 64 h 245"/>
                <a:gd name="T102" fmla="*/ 168 w 239"/>
                <a:gd name="T103" fmla="*/ 63 h 245"/>
                <a:gd name="T104" fmla="*/ 169 w 239"/>
                <a:gd name="T105" fmla="*/ 63 h 245"/>
                <a:gd name="T106" fmla="*/ 174 w 239"/>
                <a:gd name="T107" fmla="*/ 53 h 245"/>
                <a:gd name="T108" fmla="*/ 172 w 239"/>
                <a:gd name="T109" fmla="*/ 46 h 245"/>
                <a:gd name="T110" fmla="*/ 139 w 239"/>
                <a:gd name="T111" fmla="*/ 0 h 245"/>
                <a:gd name="T112" fmla="*/ 0 w 239"/>
                <a:gd name="T113" fmla="*/ 100 h 245"/>
                <a:gd name="T114" fmla="*/ 100 w 239"/>
                <a:gd name="T115" fmla="*/ 239 h 245"/>
                <a:gd name="T116" fmla="*/ 146 w 239"/>
                <a:gd name="T117" fmla="*/ 206 h 245"/>
                <a:gd name="T118" fmla="*/ 158 w 239"/>
                <a:gd name="T119" fmla="*/ 202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9" h="245">
                  <a:moveTo>
                    <a:pt x="158" y="202"/>
                  </a:moveTo>
                  <a:cubicBezTo>
                    <a:pt x="164" y="202"/>
                    <a:pt x="170" y="205"/>
                    <a:pt x="174" y="211"/>
                  </a:cubicBezTo>
                  <a:cubicBezTo>
                    <a:pt x="176" y="214"/>
                    <a:pt x="178" y="218"/>
                    <a:pt x="178" y="222"/>
                  </a:cubicBezTo>
                  <a:cubicBezTo>
                    <a:pt x="178" y="223"/>
                    <a:pt x="178" y="224"/>
                    <a:pt x="178" y="224"/>
                  </a:cubicBezTo>
                  <a:cubicBezTo>
                    <a:pt x="178" y="224"/>
                    <a:pt x="178" y="224"/>
                    <a:pt x="178" y="224"/>
                  </a:cubicBezTo>
                  <a:cubicBezTo>
                    <a:pt x="178" y="225"/>
                    <a:pt x="178" y="225"/>
                    <a:pt x="178" y="226"/>
                  </a:cubicBezTo>
                  <a:cubicBezTo>
                    <a:pt x="178" y="230"/>
                    <a:pt x="179" y="234"/>
                    <a:pt x="181" y="237"/>
                  </a:cubicBezTo>
                  <a:cubicBezTo>
                    <a:pt x="185" y="242"/>
                    <a:pt x="191" y="245"/>
                    <a:pt x="196" y="245"/>
                  </a:cubicBezTo>
                  <a:cubicBezTo>
                    <a:pt x="200" y="245"/>
                    <a:pt x="204" y="244"/>
                    <a:pt x="207" y="241"/>
                  </a:cubicBezTo>
                  <a:cubicBezTo>
                    <a:pt x="213" y="238"/>
                    <a:pt x="215" y="232"/>
                    <a:pt x="215" y="226"/>
                  </a:cubicBezTo>
                  <a:cubicBezTo>
                    <a:pt x="215" y="222"/>
                    <a:pt x="214" y="218"/>
                    <a:pt x="212" y="215"/>
                  </a:cubicBezTo>
                  <a:cubicBezTo>
                    <a:pt x="209" y="211"/>
                    <a:pt x="205" y="208"/>
                    <a:pt x="200" y="208"/>
                  </a:cubicBezTo>
                  <a:cubicBezTo>
                    <a:pt x="200" y="208"/>
                    <a:pt x="200" y="208"/>
                    <a:pt x="200" y="208"/>
                  </a:cubicBezTo>
                  <a:cubicBezTo>
                    <a:pt x="196" y="206"/>
                    <a:pt x="192" y="204"/>
                    <a:pt x="189" y="200"/>
                  </a:cubicBezTo>
                  <a:cubicBezTo>
                    <a:pt x="186" y="196"/>
                    <a:pt x="185" y="192"/>
                    <a:pt x="185" y="188"/>
                  </a:cubicBezTo>
                  <a:cubicBezTo>
                    <a:pt x="185" y="182"/>
                    <a:pt x="188" y="176"/>
                    <a:pt x="193" y="172"/>
                  </a:cubicBezTo>
                  <a:cubicBezTo>
                    <a:pt x="239" y="139"/>
                    <a:pt x="239" y="139"/>
                    <a:pt x="239" y="139"/>
                  </a:cubicBezTo>
                  <a:cubicBezTo>
                    <a:pt x="206" y="93"/>
                    <a:pt x="206" y="93"/>
                    <a:pt x="206" y="93"/>
                  </a:cubicBezTo>
                  <a:cubicBezTo>
                    <a:pt x="205" y="91"/>
                    <a:pt x="203" y="89"/>
                    <a:pt x="200" y="89"/>
                  </a:cubicBezTo>
                  <a:cubicBezTo>
                    <a:pt x="199" y="88"/>
                    <a:pt x="197" y="88"/>
                    <a:pt x="196" y="88"/>
                  </a:cubicBezTo>
                  <a:cubicBezTo>
                    <a:pt x="194" y="88"/>
                    <a:pt x="191" y="89"/>
                    <a:pt x="189" y="90"/>
                  </a:cubicBezTo>
                  <a:cubicBezTo>
                    <a:pt x="189" y="90"/>
                    <a:pt x="188" y="91"/>
                    <a:pt x="188" y="91"/>
                  </a:cubicBezTo>
                  <a:cubicBezTo>
                    <a:pt x="187" y="92"/>
                    <a:pt x="187" y="92"/>
                    <a:pt x="187" y="92"/>
                  </a:cubicBezTo>
                  <a:cubicBezTo>
                    <a:pt x="187" y="92"/>
                    <a:pt x="187" y="92"/>
                    <a:pt x="186" y="93"/>
                  </a:cubicBezTo>
                  <a:cubicBezTo>
                    <a:pt x="186" y="93"/>
                    <a:pt x="186" y="93"/>
                    <a:pt x="186" y="93"/>
                  </a:cubicBezTo>
                  <a:cubicBezTo>
                    <a:pt x="186" y="93"/>
                    <a:pt x="186" y="94"/>
                    <a:pt x="185" y="94"/>
                  </a:cubicBezTo>
                  <a:cubicBezTo>
                    <a:pt x="185" y="95"/>
                    <a:pt x="185" y="95"/>
                    <a:pt x="185" y="95"/>
                  </a:cubicBezTo>
                  <a:cubicBezTo>
                    <a:pt x="185" y="95"/>
                    <a:pt x="185" y="96"/>
                    <a:pt x="184" y="96"/>
                  </a:cubicBezTo>
                  <a:cubicBezTo>
                    <a:pt x="184" y="97"/>
                    <a:pt x="184" y="97"/>
                    <a:pt x="184" y="97"/>
                  </a:cubicBezTo>
                  <a:cubicBezTo>
                    <a:pt x="184" y="97"/>
                    <a:pt x="184" y="98"/>
                    <a:pt x="184" y="98"/>
                  </a:cubicBezTo>
                  <a:cubicBezTo>
                    <a:pt x="183" y="104"/>
                    <a:pt x="179" y="109"/>
                    <a:pt x="174" y="113"/>
                  </a:cubicBezTo>
                  <a:cubicBezTo>
                    <a:pt x="169" y="116"/>
                    <a:pt x="163" y="118"/>
                    <a:pt x="158" y="118"/>
                  </a:cubicBezTo>
                  <a:cubicBezTo>
                    <a:pt x="150" y="118"/>
                    <a:pt x="142" y="114"/>
                    <a:pt x="137" y="107"/>
                  </a:cubicBezTo>
                  <a:cubicBezTo>
                    <a:pt x="133" y="102"/>
                    <a:pt x="132" y="97"/>
                    <a:pt x="132" y="92"/>
                  </a:cubicBezTo>
                  <a:cubicBezTo>
                    <a:pt x="132" y="83"/>
                    <a:pt x="135" y="75"/>
                    <a:pt x="143" y="70"/>
                  </a:cubicBezTo>
                  <a:cubicBezTo>
                    <a:pt x="147" y="67"/>
                    <a:pt x="151" y="65"/>
                    <a:pt x="156" y="65"/>
                  </a:cubicBezTo>
                  <a:cubicBezTo>
                    <a:pt x="156" y="65"/>
                    <a:pt x="156" y="65"/>
                    <a:pt x="156" y="65"/>
                  </a:cubicBezTo>
                  <a:cubicBezTo>
                    <a:pt x="156" y="65"/>
                    <a:pt x="156" y="65"/>
                    <a:pt x="156" y="65"/>
                  </a:cubicBezTo>
                  <a:cubicBezTo>
                    <a:pt x="156" y="65"/>
                    <a:pt x="156" y="65"/>
                    <a:pt x="156" y="65"/>
                  </a:cubicBezTo>
                  <a:cubicBezTo>
                    <a:pt x="157" y="65"/>
                    <a:pt x="157" y="65"/>
                    <a:pt x="158" y="65"/>
                  </a:cubicBezTo>
                  <a:cubicBezTo>
                    <a:pt x="159" y="65"/>
                    <a:pt x="159" y="65"/>
                    <a:pt x="160" y="65"/>
                  </a:cubicBezTo>
                  <a:cubicBezTo>
                    <a:pt x="160" y="65"/>
                    <a:pt x="160" y="65"/>
                    <a:pt x="160" y="65"/>
                  </a:cubicBezTo>
                  <a:cubicBezTo>
                    <a:pt x="161" y="65"/>
                    <a:pt x="161" y="65"/>
                    <a:pt x="161" y="65"/>
                  </a:cubicBezTo>
                  <a:cubicBezTo>
                    <a:pt x="161" y="65"/>
                    <a:pt x="161" y="65"/>
                    <a:pt x="161" y="65"/>
                  </a:cubicBezTo>
                  <a:cubicBezTo>
                    <a:pt x="161" y="65"/>
                    <a:pt x="161" y="65"/>
                    <a:pt x="162" y="65"/>
                  </a:cubicBezTo>
                  <a:cubicBezTo>
                    <a:pt x="162" y="65"/>
                    <a:pt x="163" y="65"/>
                    <a:pt x="163" y="65"/>
                  </a:cubicBezTo>
                  <a:cubicBezTo>
                    <a:pt x="163" y="65"/>
                    <a:pt x="163" y="65"/>
                    <a:pt x="163" y="65"/>
                  </a:cubicBezTo>
                  <a:cubicBezTo>
                    <a:pt x="163" y="65"/>
                    <a:pt x="163" y="65"/>
                    <a:pt x="164" y="65"/>
                  </a:cubicBezTo>
                  <a:cubicBezTo>
                    <a:pt x="165" y="65"/>
                    <a:pt x="165" y="65"/>
                    <a:pt x="165" y="65"/>
                  </a:cubicBezTo>
                  <a:cubicBezTo>
                    <a:pt x="165" y="65"/>
                    <a:pt x="165" y="65"/>
                    <a:pt x="166" y="64"/>
                  </a:cubicBezTo>
                  <a:cubicBezTo>
                    <a:pt x="167" y="64"/>
                    <a:pt x="167" y="64"/>
                    <a:pt x="167" y="64"/>
                  </a:cubicBezTo>
                  <a:cubicBezTo>
                    <a:pt x="167" y="64"/>
                    <a:pt x="167" y="64"/>
                    <a:pt x="168" y="63"/>
                  </a:cubicBezTo>
                  <a:cubicBezTo>
                    <a:pt x="169" y="63"/>
                    <a:pt x="169" y="63"/>
                    <a:pt x="169" y="63"/>
                  </a:cubicBezTo>
                  <a:cubicBezTo>
                    <a:pt x="172" y="60"/>
                    <a:pt x="174" y="57"/>
                    <a:pt x="174" y="53"/>
                  </a:cubicBezTo>
                  <a:cubicBezTo>
                    <a:pt x="174" y="50"/>
                    <a:pt x="173" y="48"/>
                    <a:pt x="172" y="46"/>
                  </a:cubicBezTo>
                  <a:cubicBezTo>
                    <a:pt x="139" y="0"/>
                    <a:pt x="139" y="0"/>
                    <a:pt x="139" y="0"/>
                  </a:cubicBezTo>
                  <a:cubicBezTo>
                    <a:pt x="0" y="100"/>
                    <a:pt x="0" y="100"/>
                    <a:pt x="0" y="100"/>
                  </a:cubicBezTo>
                  <a:cubicBezTo>
                    <a:pt x="100" y="239"/>
                    <a:pt x="100" y="239"/>
                    <a:pt x="100" y="239"/>
                  </a:cubicBezTo>
                  <a:cubicBezTo>
                    <a:pt x="146" y="206"/>
                    <a:pt x="146" y="206"/>
                    <a:pt x="146" y="206"/>
                  </a:cubicBezTo>
                  <a:cubicBezTo>
                    <a:pt x="149" y="204"/>
                    <a:pt x="154" y="202"/>
                    <a:pt x="158" y="202"/>
                  </a:cubicBezTo>
                  <a:close/>
                </a:path>
              </a:pathLst>
            </a:custGeom>
            <a:solidFill>
              <a:srgbClr val="FFB8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6" name="Freeform 66">
              <a:extLst>
                <a:ext uri="{FF2B5EF4-FFF2-40B4-BE49-F238E27FC236}">
                  <a16:creationId xmlns:a16="http://schemas.microsoft.com/office/drawing/2014/main" id="{5BC3AAD5-35F0-4229-B3B4-DED977CFBCEF}"/>
                </a:ext>
              </a:extLst>
            </p:cNvPr>
            <p:cNvSpPr>
              <a:spLocks/>
            </p:cNvSpPr>
            <p:nvPr/>
          </p:nvSpPr>
          <p:spPr bwMode="auto">
            <a:xfrm>
              <a:off x="4303713" y="2743200"/>
              <a:ext cx="574675" cy="417513"/>
            </a:xfrm>
            <a:custGeom>
              <a:avLst/>
              <a:gdLst>
                <a:gd name="T0" fmla="*/ 191 w 236"/>
                <a:gd name="T1" fmla="*/ 95 h 171"/>
                <a:gd name="T2" fmla="*/ 204 w 236"/>
                <a:gd name="T3" fmla="*/ 100 h 171"/>
                <a:gd name="T4" fmla="*/ 217 w 236"/>
                <a:gd name="T5" fmla="*/ 105 h 171"/>
                <a:gd name="T6" fmla="*/ 236 w 236"/>
                <a:gd name="T7" fmla="*/ 86 h 171"/>
                <a:gd name="T8" fmla="*/ 217 w 236"/>
                <a:gd name="T9" fmla="*/ 67 h 171"/>
                <a:gd name="T10" fmla="*/ 204 w 236"/>
                <a:gd name="T11" fmla="*/ 72 h 171"/>
                <a:gd name="T12" fmla="*/ 204 w 236"/>
                <a:gd name="T13" fmla="*/ 72 h 171"/>
                <a:gd name="T14" fmla="*/ 191 w 236"/>
                <a:gd name="T15" fmla="*/ 76 h 171"/>
                <a:gd name="T16" fmla="*/ 171 w 236"/>
                <a:gd name="T17" fmla="*/ 56 h 171"/>
                <a:gd name="T18" fmla="*/ 171 w 236"/>
                <a:gd name="T19" fmla="*/ 0 h 171"/>
                <a:gd name="T20" fmla="*/ 115 w 236"/>
                <a:gd name="T21" fmla="*/ 0 h 171"/>
                <a:gd name="T22" fmla="*/ 108 w 236"/>
                <a:gd name="T23" fmla="*/ 2 h 171"/>
                <a:gd name="T24" fmla="*/ 102 w 236"/>
                <a:gd name="T25" fmla="*/ 12 h 171"/>
                <a:gd name="T26" fmla="*/ 103 w 236"/>
                <a:gd name="T27" fmla="*/ 14 h 171"/>
                <a:gd name="T28" fmla="*/ 103 w 236"/>
                <a:gd name="T29" fmla="*/ 14 h 171"/>
                <a:gd name="T30" fmla="*/ 103 w 236"/>
                <a:gd name="T31" fmla="*/ 15 h 171"/>
                <a:gd name="T32" fmla="*/ 103 w 236"/>
                <a:gd name="T33" fmla="*/ 16 h 171"/>
                <a:gd name="T34" fmla="*/ 103 w 236"/>
                <a:gd name="T35" fmla="*/ 16 h 171"/>
                <a:gd name="T36" fmla="*/ 104 w 236"/>
                <a:gd name="T37" fmla="*/ 18 h 171"/>
                <a:gd name="T38" fmla="*/ 104 w 236"/>
                <a:gd name="T39" fmla="*/ 18 h 171"/>
                <a:gd name="T40" fmla="*/ 105 w 236"/>
                <a:gd name="T41" fmla="*/ 19 h 171"/>
                <a:gd name="T42" fmla="*/ 105 w 236"/>
                <a:gd name="T43" fmla="*/ 20 h 171"/>
                <a:gd name="T44" fmla="*/ 106 w 236"/>
                <a:gd name="T45" fmla="*/ 20 h 171"/>
                <a:gd name="T46" fmla="*/ 106 w 236"/>
                <a:gd name="T47" fmla="*/ 20 h 171"/>
                <a:gd name="T48" fmla="*/ 112 w 236"/>
                <a:gd name="T49" fmla="*/ 38 h 171"/>
                <a:gd name="T50" fmla="*/ 86 w 236"/>
                <a:gd name="T51" fmla="*/ 65 h 171"/>
                <a:gd name="T52" fmla="*/ 59 w 236"/>
                <a:gd name="T53" fmla="*/ 38 h 171"/>
                <a:gd name="T54" fmla="*/ 63 w 236"/>
                <a:gd name="T55" fmla="*/ 24 h 171"/>
                <a:gd name="T56" fmla="*/ 65 w 236"/>
                <a:gd name="T57" fmla="*/ 21 h 171"/>
                <a:gd name="T58" fmla="*/ 66 w 236"/>
                <a:gd name="T59" fmla="*/ 20 h 171"/>
                <a:gd name="T60" fmla="*/ 66 w 236"/>
                <a:gd name="T61" fmla="*/ 19 h 171"/>
                <a:gd name="T62" fmla="*/ 67 w 236"/>
                <a:gd name="T63" fmla="*/ 18 h 171"/>
                <a:gd name="T64" fmla="*/ 67 w 236"/>
                <a:gd name="T65" fmla="*/ 17 h 171"/>
                <a:gd name="T66" fmla="*/ 68 w 236"/>
                <a:gd name="T67" fmla="*/ 16 h 171"/>
                <a:gd name="T68" fmla="*/ 68 w 236"/>
                <a:gd name="T69" fmla="*/ 16 h 171"/>
                <a:gd name="T70" fmla="*/ 69 w 236"/>
                <a:gd name="T71" fmla="*/ 14 h 171"/>
                <a:gd name="T72" fmla="*/ 69 w 236"/>
                <a:gd name="T73" fmla="*/ 14 h 171"/>
                <a:gd name="T74" fmla="*/ 69 w 236"/>
                <a:gd name="T75" fmla="*/ 12 h 171"/>
                <a:gd name="T76" fmla="*/ 56 w 236"/>
                <a:gd name="T77" fmla="*/ 0 h 171"/>
                <a:gd name="T78" fmla="*/ 0 w 236"/>
                <a:gd name="T79" fmla="*/ 0 h 171"/>
                <a:gd name="T80" fmla="*/ 0 w 236"/>
                <a:gd name="T81" fmla="*/ 171 h 171"/>
                <a:gd name="T82" fmla="*/ 171 w 236"/>
                <a:gd name="T83" fmla="*/ 171 h 171"/>
                <a:gd name="T84" fmla="*/ 171 w 236"/>
                <a:gd name="T85" fmla="*/ 115 h 171"/>
                <a:gd name="T86" fmla="*/ 180 w 236"/>
                <a:gd name="T87" fmla="*/ 98 h 171"/>
                <a:gd name="T88" fmla="*/ 191 w 236"/>
                <a:gd name="T89" fmla="*/ 95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36" h="171">
                  <a:moveTo>
                    <a:pt x="191" y="95"/>
                  </a:moveTo>
                  <a:cubicBezTo>
                    <a:pt x="196" y="95"/>
                    <a:pt x="201" y="97"/>
                    <a:pt x="204" y="100"/>
                  </a:cubicBezTo>
                  <a:cubicBezTo>
                    <a:pt x="208" y="103"/>
                    <a:pt x="212" y="105"/>
                    <a:pt x="217" y="105"/>
                  </a:cubicBezTo>
                  <a:cubicBezTo>
                    <a:pt x="228" y="104"/>
                    <a:pt x="236" y="96"/>
                    <a:pt x="236" y="86"/>
                  </a:cubicBezTo>
                  <a:cubicBezTo>
                    <a:pt x="236" y="75"/>
                    <a:pt x="228" y="67"/>
                    <a:pt x="217" y="67"/>
                  </a:cubicBezTo>
                  <a:cubicBezTo>
                    <a:pt x="212" y="67"/>
                    <a:pt x="208" y="69"/>
                    <a:pt x="204" y="72"/>
                  </a:cubicBezTo>
                  <a:cubicBezTo>
                    <a:pt x="204" y="72"/>
                    <a:pt x="204" y="72"/>
                    <a:pt x="204" y="72"/>
                  </a:cubicBezTo>
                  <a:cubicBezTo>
                    <a:pt x="201" y="75"/>
                    <a:pt x="196" y="76"/>
                    <a:pt x="191" y="76"/>
                  </a:cubicBezTo>
                  <a:cubicBezTo>
                    <a:pt x="180" y="76"/>
                    <a:pt x="171" y="67"/>
                    <a:pt x="171" y="56"/>
                  </a:cubicBezTo>
                  <a:cubicBezTo>
                    <a:pt x="171" y="0"/>
                    <a:pt x="171" y="0"/>
                    <a:pt x="171" y="0"/>
                  </a:cubicBezTo>
                  <a:cubicBezTo>
                    <a:pt x="115" y="0"/>
                    <a:pt x="115" y="0"/>
                    <a:pt x="115" y="0"/>
                  </a:cubicBezTo>
                  <a:cubicBezTo>
                    <a:pt x="112" y="0"/>
                    <a:pt x="110" y="1"/>
                    <a:pt x="108" y="2"/>
                  </a:cubicBezTo>
                  <a:cubicBezTo>
                    <a:pt x="105" y="4"/>
                    <a:pt x="103" y="8"/>
                    <a:pt x="102" y="12"/>
                  </a:cubicBezTo>
                  <a:cubicBezTo>
                    <a:pt x="102" y="13"/>
                    <a:pt x="103" y="13"/>
                    <a:pt x="103" y="14"/>
                  </a:cubicBezTo>
                  <a:cubicBezTo>
                    <a:pt x="103" y="14"/>
                    <a:pt x="103" y="14"/>
                    <a:pt x="103" y="14"/>
                  </a:cubicBezTo>
                  <a:cubicBezTo>
                    <a:pt x="103" y="15"/>
                    <a:pt x="103" y="15"/>
                    <a:pt x="103" y="15"/>
                  </a:cubicBezTo>
                  <a:cubicBezTo>
                    <a:pt x="103" y="15"/>
                    <a:pt x="103" y="15"/>
                    <a:pt x="103" y="16"/>
                  </a:cubicBezTo>
                  <a:cubicBezTo>
                    <a:pt x="103" y="16"/>
                    <a:pt x="103" y="16"/>
                    <a:pt x="103" y="16"/>
                  </a:cubicBezTo>
                  <a:cubicBezTo>
                    <a:pt x="103" y="17"/>
                    <a:pt x="104" y="17"/>
                    <a:pt x="104" y="18"/>
                  </a:cubicBezTo>
                  <a:cubicBezTo>
                    <a:pt x="104" y="18"/>
                    <a:pt x="104" y="18"/>
                    <a:pt x="104" y="18"/>
                  </a:cubicBezTo>
                  <a:cubicBezTo>
                    <a:pt x="104" y="19"/>
                    <a:pt x="105" y="19"/>
                    <a:pt x="105" y="19"/>
                  </a:cubicBezTo>
                  <a:cubicBezTo>
                    <a:pt x="105" y="20"/>
                    <a:pt x="105" y="20"/>
                    <a:pt x="105" y="20"/>
                  </a:cubicBezTo>
                  <a:cubicBezTo>
                    <a:pt x="105" y="20"/>
                    <a:pt x="106" y="20"/>
                    <a:pt x="106" y="20"/>
                  </a:cubicBezTo>
                  <a:cubicBezTo>
                    <a:pt x="106" y="20"/>
                    <a:pt x="106" y="20"/>
                    <a:pt x="106" y="20"/>
                  </a:cubicBezTo>
                  <a:cubicBezTo>
                    <a:pt x="110" y="25"/>
                    <a:pt x="112" y="31"/>
                    <a:pt x="112" y="38"/>
                  </a:cubicBezTo>
                  <a:cubicBezTo>
                    <a:pt x="112" y="53"/>
                    <a:pt x="100" y="64"/>
                    <a:pt x="86" y="65"/>
                  </a:cubicBezTo>
                  <a:cubicBezTo>
                    <a:pt x="71" y="64"/>
                    <a:pt x="59" y="53"/>
                    <a:pt x="59" y="38"/>
                  </a:cubicBezTo>
                  <a:cubicBezTo>
                    <a:pt x="59" y="33"/>
                    <a:pt x="60" y="28"/>
                    <a:pt x="63" y="24"/>
                  </a:cubicBezTo>
                  <a:cubicBezTo>
                    <a:pt x="64" y="23"/>
                    <a:pt x="65" y="22"/>
                    <a:pt x="65" y="21"/>
                  </a:cubicBezTo>
                  <a:cubicBezTo>
                    <a:pt x="65" y="21"/>
                    <a:pt x="66" y="20"/>
                    <a:pt x="66" y="20"/>
                  </a:cubicBezTo>
                  <a:cubicBezTo>
                    <a:pt x="66" y="20"/>
                    <a:pt x="66" y="20"/>
                    <a:pt x="66" y="19"/>
                  </a:cubicBezTo>
                  <a:cubicBezTo>
                    <a:pt x="67" y="19"/>
                    <a:pt x="67" y="19"/>
                    <a:pt x="67" y="18"/>
                  </a:cubicBezTo>
                  <a:cubicBezTo>
                    <a:pt x="67" y="18"/>
                    <a:pt x="67" y="18"/>
                    <a:pt x="67" y="17"/>
                  </a:cubicBezTo>
                  <a:cubicBezTo>
                    <a:pt x="68" y="17"/>
                    <a:pt x="68" y="17"/>
                    <a:pt x="68" y="16"/>
                  </a:cubicBezTo>
                  <a:cubicBezTo>
                    <a:pt x="68" y="16"/>
                    <a:pt x="68" y="16"/>
                    <a:pt x="68" y="16"/>
                  </a:cubicBezTo>
                  <a:cubicBezTo>
                    <a:pt x="68" y="15"/>
                    <a:pt x="68" y="15"/>
                    <a:pt x="69" y="14"/>
                  </a:cubicBezTo>
                  <a:cubicBezTo>
                    <a:pt x="69" y="14"/>
                    <a:pt x="68" y="14"/>
                    <a:pt x="69" y="14"/>
                  </a:cubicBezTo>
                  <a:cubicBezTo>
                    <a:pt x="69" y="13"/>
                    <a:pt x="69" y="12"/>
                    <a:pt x="69" y="12"/>
                  </a:cubicBezTo>
                  <a:cubicBezTo>
                    <a:pt x="69" y="5"/>
                    <a:pt x="63" y="0"/>
                    <a:pt x="56" y="0"/>
                  </a:cubicBezTo>
                  <a:cubicBezTo>
                    <a:pt x="0" y="0"/>
                    <a:pt x="0" y="0"/>
                    <a:pt x="0" y="0"/>
                  </a:cubicBezTo>
                  <a:cubicBezTo>
                    <a:pt x="0" y="171"/>
                    <a:pt x="0" y="171"/>
                    <a:pt x="0" y="171"/>
                  </a:cubicBezTo>
                  <a:cubicBezTo>
                    <a:pt x="171" y="171"/>
                    <a:pt x="171" y="171"/>
                    <a:pt x="171" y="171"/>
                  </a:cubicBezTo>
                  <a:cubicBezTo>
                    <a:pt x="171" y="115"/>
                    <a:pt x="171" y="115"/>
                    <a:pt x="171" y="115"/>
                  </a:cubicBezTo>
                  <a:cubicBezTo>
                    <a:pt x="171" y="108"/>
                    <a:pt x="175" y="102"/>
                    <a:pt x="180" y="98"/>
                  </a:cubicBezTo>
                  <a:cubicBezTo>
                    <a:pt x="183" y="96"/>
                    <a:pt x="187" y="95"/>
                    <a:pt x="191" y="9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grpSp>
      <p:sp>
        <p:nvSpPr>
          <p:cNvPr id="8" name="Text Placeholder 2">
            <a:extLst>
              <a:ext uri="{FF2B5EF4-FFF2-40B4-BE49-F238E27FC236}">
                <a16:creationId xmlns:a16="http://schemas.microsoft.com/office/drawing/2014/main" id="{D09B333B-F83F-4C02-8C40-5356D4A0B5BA}"/>
              </a:ext>
            </a:extLst>
          </p:cNvPr>
          <p:cNvSpPr>
            <a:spLocks noGrp="1"/>
          </p:cNvSpPr>
          <p:nvPr>
            <p:ph type="body" idx="1"/>
          </p:nvPr>
        </p:nvSpPr>
        <p:spPr>
          <a:xfrm>
            <a:off x="1097280" y="4453128"/>
            <a:ext cx="10058400" cy="413750"/>
          </a:xfrm>
        </p:spPr>
        <p:txBody>
          <a:bodyPr>
            <a:normAutofit lnSpcReduction="10000"/>
          </a:bodyPr>
          <a:lstStyle/>
          <a:p>
            <a:pPr algn="ctr"/>
            <a:r>
              <a:rPr lang="en-US" b="1" dirty="0">
                <a:solidFill>
                  <a:schemeClr val="accent1"/>
                </a:solidFill>
              </a:rPr>
              <a:t>Thank you for attending our Luma town hall!</a:t>
            </a:r>
          </a:p>
          <a:p>
            <a:pPr algn="ctr"/>
            <a:endParaRPr lang="en-US" sz="1800" dirty="0">
              <a:solidFill>
                <a:schemeClr val="tx1"/>
              </a:solidFill>
              <a:latin typeface="Arial" panose="020B0604020202020204" pitchFamily="34" charset="0"/>
            </a:endParaRPr>
          </a:p>
        </p:txBody>
      </p:sp>
      <p:sp>
        <p:nvSpPr>
          <p:cNvPr id="3" name="TextBox 2">
            <a:extLst>
              <a:ext uri="{FF2B5EF4-FFF2-40B4-BE49-F238E27FC236}">
                <a16:creationId xmlns:a16="http://schemas.microsoft.com/office/drawing/2014/main" id="{4DE7C92E-FC23-41D7-846F-FD7DEB88E904}"/>
              </a:ext>
            </a:extLst>
          </p:cNvPr>
          <p:cNvSpPr txBox="1"/>
          <p:nvPr/>
        </p:nvSpPr>
        <p:spPr>
          <a:xfrm>
            <a:off x="3338545" y="4994894"/>
            <a:ext cx="4591050" cy="369332"/>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luma@sco.Idaho.gov</a:t>
            </a:r>
          </a:p>
        </p:txBody>
      </p:sp>
    </p:spTree>
    <p:extLst>
      <p:ext uri="{BB962C8B-B14F-4D97-AF65-F5344CB8AC3E}">
        <p14:creationId xmlns:p14="http://schemas.microsoft.com/office/powerpoint/2010/main" val="729730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4DD0218-9C15-4584-B930-3880D04C13E9}"/>
              </a:ext>
            </a:extLst>
          </p:cNvPr>
          <p:cNvSpPr txBox="1"/>
          <p:nvPr/>
        </p:nvSpPr>
        <p:spPr>
          <a:xfrm>
            <a:off x="15902" y="152400"/>
            <a:ext cx="12192000" cy="738664"/>
          </a:xfrm>
          <a:prstGeom prst="rect">
            <a:avLst/>
          </a:prstGeom>
          <a:noFill/>
        </p:spPr>
        <p:txBody>
          <a:bodyPr wrap="square" rtlCol="0">
            <a:spAutoFit/>
          </a:bodyPr>
          <a:lstStyle/>
          <a:p>
            <a:pPr algn="ctr"/>
            <a:r>
              <a:rPr lang="en-US" sz="4200" dirty="0">
                <a:solidFill>
                  <a:schemeClr val="accent2"/>
                </a:solidFill>
                <a:latin typeface="Arial" panose="020B0604020202020204" pitchFamily="34" charset="0"/>
                <a:cs typeface="Arial" panose="020B0604020202020204" pitchFamily="34" charset="0"/>
              </a:rPr>
              <a:t>Welcome!</a:t>
            </a:r>
            <a:endParaRPr lang="en-US" sz="4200" dirty="0">
              <a:solidFill>
                <a:schemeClr val="accent2"/>
              </a:solidFill>
              <a:highlight>
                <a:srgbClr val="FFFF00"/>
              </a:highlight>
              <a:latin typeface="Arial" panose="020B0604020202020204" pitchFamily="34" charset="0"/>
              <a:cs typeface="Arial" panose="020B0604020202020204" pitchFamily="34" charset="0"/>
            </a:endParaRPr>
          </a:p>
        </p:txBody>
      </p:sp>
      <p:sp>
        <p:nvSpPr>
          <p:cNvPr id="60" name="Text Placeholder 7">
            <a:extLst>
              <a:ext uri="{FF2B5EF4-FFF2-40B4-BE49-F238E27FC236}">
                <a16:creationId xmlns:a16="http://schemas.microsoft.com/office/drawing/2014/main" id="{46496BA1-8C17-455B-B4BC-92A853F6531D}"/>
              </a:ext>
            </a:extLst>
          </p:cNvPr>
          <p:cNvSpPr txBox="1">
            <a:spLocks/>
          </p:cNvSpPr>
          <p:nvPr/>
        </p:nvSpPr>
        <p:spPr>
          <a:xfrm>
            <a:off x="0" y="942975"/>
            <a:ext cx="12192000" cy="820511"/>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E14504"/>
                </a:solidFill>
                <a:latin typeface="Arial" panose="020B0604020202020204" pitchFamily="34" charset="0"/>
                <a:ea typeface="+mn-ea"/>
                <a:cs typeface="Arial" panose="020B0604020202020204" pitchFamily="34" charset="0"/>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rgbClr val="092F57"/>
                </a:solidFill>
                <a:latin typeface="Arial" panose="020B0604020202020204" pitchFamily="34" charset="0"/>
                <a:ea typeface="+mn-ea"/>
                <a:cs typeface="Arial" panose="020B0604020202020204" pitchFamily="34" charset="0"/>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092F57"/>
                </a:solidFill>
                <a:latin typeface="Arial" panose="020B0604020202020204" pitchFamily="34" charset="0"/>
                <a:ea typeface="+mn-ea"/>
                <a:cs typeface="Arial" panose="020B0604020202020204" pitchFamily="34" charset="0"/>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092F57"/>
                </a:solidFill>
                <a:latin typeface="Arial" panose="020B0604020202020204" pitchFamily="34" charset="0"/>
                <a:ea typeface="+mn-ea"/>
                <a:cs typeface="Arial" panose="020B0604020202020204" pitchFamily="34" charset="0"/>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092F57"/>
                </a:solidFill>
                <a:latin typeface="Arial" panose="020B0604020202020204" pitchFamily="34" charset="0"/>
                <a:ea typeface="+mn-ea"/>
                <a:cs typeface="Arial" panose="020B0604020202020204" pitchFamily="34"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marR="0" lvl="0" indent="0" algn="ctr" defTabSz="914400" rtl="0" eaLnBrk="1" fontAlgn="auto" latinLnBrk="0" hangingPunct="1">
              <a:lnSpc>
                <a:spcPct val="150000"/>
              </a:lnSpc>
              <a:spcBef>
                <a:spcPts val="1200"/>
              </a:spcBef>
              <a:spcAft>
                <a:spcPts val="200"/>
              </a:spcAft>
              <a:buClr>
                <a:srgbClr val="FFB81C"/>
              </a:buClr>
              <a:buSzPct val="100000"/>
              <a:buFont typeface="Calibri" panose="020F0502020204030204" pitchFamily="34" charset="0"/>
              <a:buNone/>
              <a:tabLst/>
              <a:defRPr/>
            </a:pPr>
            <a:r>
              <a:rPr kumimoji="0" lang="en-US" sz="2000" b="1" i="0" u="none" strike="noStrike" kern="1200" cap="none" spc="0" normalizeH="0" baseline="0" noProof="0" dirty="0">
                <a:ln>
                  <a:noFill/>
                </a:ln>
                <a:solidFill>
                  <a:srgbClr val="FFB81C"/>
                </a:solidFill>
                <a:effectLst/>
                <a:uLnTx/>
                <a:uFillTx/>
                <a:latin typeface="Arial" panose="020B0604020202020204" pitchFamily="34" charset="0"/>
                <a:ea typeface="+mn-ea"/>
                <a:cs typeface="Arial" panose="020B0604020202020204" pitchFamily="34" charset="0"/>
              </a:rPr>
              <a:t>THANK YOU </a:t>
            </a:r>
            <a:r>
              <a:rPr kumimoji="0" lang="en-US" sz="2000" b="0" i="0" u="none" strike="noStrike" kern="1200" cap="none" spc="0" normalizeH="0" baseline="0" noProof="0" dirty="0">
                <a:ln>
                  <a:noFill/>
                </a:ln>
                <a:solidFill>
                  <a:srgbClr val="092F57"/>
                </a:solidFill>
                <a:effectLst/>
                <a:uLnTx/>
                <a:uFillTx/>
                <a:latin typeface="Arial" panose="020B0604020202020204" pitchFamily="34" charset="0"/>
                <a:ea typeface="+mn-ea"/>
                <a:cs typeface="Arial" panose="020B0604020202020204" pitchFamily="34" charset="0"/>
              </a:rPr>
              <a:t>for </a:t>
            </a:r>
            <a:r>
              <a:rPr lang="en-US" dirty="0">
                <a:solidFill>
                  <a:srgbClr val="092F57"/>
                </a:solidFill>
              </a:rPr>
              <a:t>joining</a:t>
            </a:r>
            <a:r>
              <a:rPr kumimoji="0" lang="en-US" sz="2000" b="0" i="0" u="none" strike="noStrike" kern="1200" cap="none" spc="0" normalizeH="0" baseline="0" noProof="0" dirty="0">
                <a:ln>
                  <a:noFill/>
                </a:ln>
                <a:solidFill>
                  <a:srgbClr val="092F57"/>
                </a:solidFill>
                <a:effectLst/>
                <a:uLnTx/>
                <a:uFillTx/>
                <a:latin typeface="Arial" panose="020B0604020202020204" pitchFamily="34" charset="0"/>
                <a:ea typeface="+mn-ea"/>
                <a:cs typeface="Arial" panose="020B0604020202020204" pitchFamily="34" charset="0"/>
              </a:rPr>
              <a:t> our virtual Luma Town Hall!</a:t>
            </a:r>
            <a:endParaRPr kumimoji="0" lang="en-US" sz="1800" b="0" i="0" u="none" strike="noStrike" kern="1200" cap="none" spc="0" normalizeH="0" baseline="0" noProof="0" dirty="0">
              <a:ln>
                <a:noFill/>
              </a:ln>
              <a:solidFill>
                <a:srgbClr val="092F57"/>
              </a:solidFill>
              <a:effectLst/>
              <a:uLnTx/>
              <a:uFillTx/>
              <a:latin typeface="Arial" panose="020B0604020202020204" pitchFamily="34" charset="0"/>
              <a:ea typeface="+mn-ea"/>
              <a:cs typeface="Arial" panose="020B0604020202020204" pitchFamily="34" charset="0"/>
            </a:endParaRPr>
          </a:p>
        </p:txBody>
      </p:sp>
      <p:pic>
        <p:nvPicPr>
          <p:cNvPr id="6" name="Picture 5">
            <a:extLst>
              <a:ext uri="{FF2B5EF4-FFF2-40B4-BE49-F238E27FC236}">
                <a16:creationId xmlns:a16="http://schemas.microsoft.com/office/drawing/2014/main" id="{59963DDD-FADC-46BE-A725-BFBBF470C0A1}"/>
              </a:ext>
            </a:extLst>
          </p:cNvPr>
          <p:cNvPicPr>
            <a:picLocks noChangeAspect="1"/>
          </p:cNvPicPr>
          <p:nvPr/>
        </p:nvPicPr>
        <p:blipFill rotWithShape="1">
          <a:blip r:embed="rId3">
            <a:extLst>
              <a:ext uri="{28A0092B-C50C-407E-A947-70E740481C1C}">
                <a14:useLocalDpi xmlns:a14="http://schemas.microsoft.com/office/drawing/2010/main" val="0"/>
              </a:ext>
            </a:extLst>
          </a:blip>
          <a:srcRect t="15260" b="26998"/>
          <a:stretch/>
        </p:blipFill>
        <p:spPr>
          <a:xfrm>
            <a:off x="-13640" y="1638300"/>
            <a:ext cx="12205640" cy="4699000"/>
          </a:xfrm>
          <a:prstGeom prst="rect">
            <a:avLst/>
          </a:prstGeom>
        </p:spPr>
      </p:pic>
      <p:sp>
        <p:nvSpPr>
          <p:cNvPr id="7" name="Rectangle 6">
            <a:extLst>
              <a:ext uri="{FF2B5EF4-FFF2-40B4-BE49-F238E27FC236}">
                <a16:creationId xmlns:a16="http://schemas.microsoft.com/office/drawing/2014/main" id="{26065535-D700-494F-BE54-9263E294E98C}"/>
              </a:ext>
            </a:extLst>
          </p:cNvPr>
          <p:cNvSpPr/>
          <p:nvPr/>
        </p:nvSpPr>
        <p:spPr>
          <a:xfrm>
            <a:off x="4063156" y="1638300"/>
            <a:ext cx="4065688" cy="4699000"/>
          </a:xfrm>
          <a:prstGeom prst="rect">
            <a:avLst/>
          </a:prstGeom>
          <a:gradFill>
            <a:gsLst>
              <a:gs pos="0">
                <a:schemeClr val="tx1"/>
              </a:gs>
              <a:gs pos="100000">
                <a:schemeClr val="tx1">
                  <a:alpha val="70000"/>
                </a:schemeClr>
              </a:gs>
            </a:gsLst>
            <a:lin ang="5400000" scaled="1"/>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98944758-1465-47D0-93DB-6F4107C24747}"/>
              </a:ext>
            </a:extLst>
          </p:cNvPr>
          <p:cNvSpPr/>
          <p:nvPr/>
        </p:nvSpPr>
        <p:spPr>
          <a:xfrm>
            <a:off x="4092699" y="1815397"/>
            <a:ext cx="4036145" cy="958660"/>
          </a:xfrm>
          <a:prstGeom prst="rect">
            <a:avLst/>
          </a:prstGeom>
        </p:spPr>
        <p:txBody>
          <a:bodyPr wrap="square">
            <a:spAutoFit/>
          </a:bodyPr>
          <a:lstStyle/>
          <a:p>
            <a:pPr lvl="0" algn="ctr">
              <a:lnSpc>
                <a:spcPct val="150000"/>
              </a:lnSpc>
              <a:spcBef>
                <a:spcPts val="600"/>
              </a:spcBef>
              <a:spcAft>
                <a:spcPts val="200"/>
              </a:spcAft>
              <a:buClr>
                <a:srgbClr val="FFB81C"/>
              </a:buClr>
              <a:buSzPct val="100000"/>
              <a:defRPr/>
            </a:pPr>
            <a:r>
              <a:rPr lang="en-US" sz="2000" dirty="0">
                <a:solidFill>
                  <a:schemeClr val="bg1"/>
                </a:solidFill>
                <a:latin typeface="Arial" panose="020B0604020202020204" pitchFamily="34" charset="0"/>
                <a:cs typeface="Arial" panose="020B0604020202020204" pitchFamily="34" charset="0"/>
              </a:rPr>
              <a:t>A MESSAGE FROM CONTROLLER WOOLF</a:t>
            </a:r>
            <a:endParaRPr lang="en-US" dirty="0">
              <a:solidFill>
                <a:schemeClr val="bg1"/>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E5A66927-7A23-41DB-8A60-C165CCED96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68711" y="2982372"/>
            <a:ext cx="2084120" cy="3146612"/>
          </a:xfrm>
          <a:prstGeom prst="rect">
            <a:avLst/>
          </a:prstGeom>
        </p:spPr>
      </p:pic>
      <p:sp>
        <p:nvSpPr>
          <p:cNvPr id="2" name="Slide Number Placeholder 1">
            <a:extLst>
              <a:ext uri="{FF2B5EF4-FFF2-40B4-BE49-F238E27FC236}">
                <a16:creationId xmlns:a16="http://schemas.microsoft.com/office/drawing/2014/main" id="{9AFE9DAC-A79E-4B56-A44B-519377617ABF}"/>
              </a:ext>
            </a:extLst>
          </p:cNvPr>
          <p:cNvSpPr>
            <a:spLocks noGrp="1"/>
          </p:cNvSpPr>
          <p:nvPr>
            <p:ph type="sldNum" sz="quarter" idx="16"/>
          </p:nvPr>
        </p:nvSpPr>
        <p:spPr/>
        <p:txBody>
          <a:bodyPr/>
          <a:lstStyle/>
          <a:p>
            <a:fld id="{DE393ED9-3FAE-4C9F-B5CF-D8F31E5991EB}" type="slidenum">
              <a:rPr lang="en-US" smtClean="0"/>
              <a:pPr/>
              <a:t>3</a:t>
            </a:fld>
            <a:endParaRPr lang="en-US" dirty="0"/>
          </a:p>
        </p:txBody>
      </p:sp>
    </p:spTree>
    <p:extLst>
      <p:ext uri="{BB962C8B-B14F-4D97-AF65-F5344CB8AC3E}">
        <p14:creationId xmlns:p14="http://schemas.microsoft.com/office/powerpoint/2010/main" val="40707919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4DD0218-9C15-4584-B930-3880D04C13E9}"/>
              </a:ext>
            </a:extLst>
          </p:cNvPr>
          <p:cNvSpPr txBox="1"/>
          <p:nvPr/>
        </p:nvSpPr>
        <p:spPr>
          <a:xfrm>
            <a:off x="15902" y="152400"/>
            <a:ext cx="12192000" cy="738664"/>
          </a:xfrm>
          <a:prstGeom prst="rect">
            <a:avLst/>
          </a:prstGeom>
          <a:noFill/>
        </p:spPr>
        <p:txBody>
          <a:bodyPr wrap="square" rtlCol="0">
            <a:spAutoFit/>
          </a:bodyPr>
          <a:lstStyle/>
          <a:p>
            <a:pPr algn="ctr"/>
            <a:r>
              <a:rPr lang="en-US" sz="4200" dirty="0">
                <a:solidFill>
                  <a:schemeClr val="accent2"/>
                </a:solidFill>
                <a:latin typeface="Arial" panose="020B0604020202020204" pitchFamily="34" charset="0"/>
                <a:cs typeface="Arial" panose="020B0604020202020204" pitchFamily="34" charset="0"/>
              </a:rPr>
              <a:t>Welcome!</a:t>
            </a:r>
            <a:endParaRPr lang="en-US" sz="4200" dirty="0">
              <a:solidFill>
                <a:schemeClr val="accent2"/>
              </a:solidFill>
              <a:highlight>
                <a:srgbClr val="FFFF00"/>
              </a:highlight>
              <a:latin typeface="Arial" panose="020B0604020202020204" pitchFamily="34" charset="0"/>
              <a:cs typeface="Arial" panose="020B0604020202020204" pitchFamily="34" charset="0"/>
            </a:endParaRPr>
          </a:p>
        </p:txBody>
      </p:sp>
      <p:sp>
        <p:nvSpPr>
          <p:cNvPr id="60" name="Text Placeholder 7">
            <a:extLst>
              <a:ext uri="{FF2B5EF4-FFF2-40B4-BE49-F238E27FC236}">
                <a16:creationId xmlns:a16="http://schemas.microsoft.com/office/drawing/2014/main" id="{46496BA1-8C17-455B-B4BC-92A853F6531D}"/>
              </a:ext>
            </a:extLst>
          </p:cNvPr>
          <p:cNvSpPr txBox="1">
            <a:spLocks/>
          </p:cNvSpPr>
          <p:nvPr/>
        </p:nvSpPr>
        <p:spPr>
          <a:xfrm>
            <a:off x="0" y="942975"/>
            <a:ext cx="12192000" cy="820511"/>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E14504"/>
                </a:solidFill>
                <a:latin typeface="Arial" panose="020B0604020202020204" pitchFamily="34" charset="0"/>
                <a:ea typeface="+mn-ea"/>
                <a:cs typeface="Arial" panose="020B0604020202020204" pitchFamily="34" charset="0"/>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rgbClr val="092F57"/>
                </a:solidFill>
                <a:latin typeface="Arial" panose="020B0604020202020204" pitchFamily="34" charset="0"/>
                <a:ea typeface="+mn-ea"/>
                <a:cs typeface="Arial" panose="020B0604020202020204" pitchFamily="34" charset="0"/>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092F57"/>
                </a:solidFill>
                <a:latin typeface="Arial" panose="020B0604020202020204" pitchFamily="34" charset="0"/>
                <a:ea typeface="+mn-ea"/>
                <a:cs typeface="Arial" panose="020B0604020202020204" pitchFamily="34" charset="0"/>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092F57"/>
                </a:solidFill>
                <a:latin typeface="Arial" panose="020B0604020202020204" pitchFamily="34" charset="0"/>
                <a:ea typeface="+mn-ea"/>
                <a:cs typeface="Arial" panose="020B0604020202020204" pitchFamily="34" charset="0"/>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092F57"/>
                </a:solidFill>
                <a:latin typeface="Arial" panose="020B0604020202020204" pitchFamily="34" charset="0"/>
                <a:ea typeface="+mn-ea"/>
                <a:cs typeface="Arial" panose="020B0604020202020204" pitchFamily="34"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marR="0" lvl="0" indent="0" algn="ctr" defTabSz="914400" rtl="0" eaLnBrk="1" fontAlgn="auto" latinLnBrk="0" hangingPunct="1">
              <a:lnSpc>
                <a:spcPct val="150000"/>
              </a:lnSpc>
              <a:spcBef>
                <a:spcPts val="1200"/>
              </a:spcBef>
              <a:spcAft>
                <a:spcPts val="200"/>
              </a:spcAft>
              <a:buClr>
                <a:srgbClr val="FFB81C"/>
              </a:buClr>
              <a:buSzPct val="100000"/>
              <a:buFont typeface="Calibri" panose="020F0502020204030204" pitchFamily="34" charset="0"/>
              <a:buNone/>
              <a:tabLst/>
              <a:defRPr/>
            </a:pPr>
            <a:r>
              <a:rPr kumimoji="0" lang="en-US" sz="2000" b="1" i="0" u="none" strike="noStrike" kern="1200" cap="none" spc="0" normalizeH="0" baseline="0" noProof="0" dirty="0">
                <a:ln>
                  <a:noFill/>
                </a:ln>
                <a:solidFill>
                  <a:srgbClr val="FFB81C"/>
                </a:solidFill>
                <a:effectLst/>
                <a:uLnTx/>
                <a:uFillTx/>
                <a:latin typeface="Arial" panose="020B0604020202020204" pitchFamily="34" charset="0"/>
                <a:ea typeface="+mn-ea"/>
                <a:cs typeface="Arial" panose="020B0604020202020204" pitchFamily="34" charset="0"/>
              </a:rPr>
              <a:t>THANK YOU </a:t>
            </a:r>
            <a:r>
              <a:rPr kumimoji="0" lang="en-US" sz="2000" b="0" i="0" u="none" strike="noStrike" kern="1200" cap="none" spc="0" normalizeH="0" baseline="0" noProof="0" dirty="0">
                <a:ln>
                  <a:noFill/>
                </a:ln>
                <a:solidFill>
                  <a:srgbClr val="092F57"/>
                </a:solidFill>
                <a:effectLst/>
                <a:uLnTx/>
                <a:uFillTx/>
                <a:latin typeface="Arial" panose="020B0604020202020204" pitchFamily="34" charset="0"/>
                <a:ea typeface="+mn-ea"/>
                <a:cs typeface="Arial" panose="020B0604020202020204" pitchFamily="34" charset="0"/>
              </a:rPr>
              <a:t>for </a:t>
            </a:r>
            <a:r>
              <a:rPr lang="en-US" dirty="0">
                <a:solidFill>
                  <a:srgbClr val="092F57"/>
                </a:solidFill>
              </a:rPr>
              <a:t>joining</a:t>
            </a:r>
            <a:r>
              <a:rPr kumimoji="0" lang="en-US" sz="2000" b="0" i="0" u="none" strike="noStrike" kern="1200" cap="none" spc="0" normalizeH="0" baseline="0" noProof="0" dirty="0">
                <a:ln>
                  <a:noFill/>
                </a:ln>
                <a:solidFill>
                  <a:srgbClr val="092F57"/>
                </a:solidFill>
                <a:effectLst/>
                <a:uLnTx/>
                <a:uFillTx/>
                <a:latin typeface="Arial" panose="020B0604020202020204" pitchFamily="34" charset="0"/>
                <a:ea typeface="+mn-ea"/>
                <a:cs typeface="Arial" panose="020B0604020202020204" pitchFamily="34" charset="0"/>
              </a:rPr>
              <a:t> our virtual Luma Town Hall!</a:t>
            </a:r>
            <a:endParaRPr kumimoji="0" lang="en-US" sz="1800" b="0" i="0" u="none" strike="noStrike" kern="1200" cap="none" spc="0" normalizeH="0" baseline="0" noProof="0" dirty="0">
              <a:ln>
                <a:noFill/>
              </a:ln>
              <a:solidFill>
                <a:srgbClr val="092F57"/>
              </a:solidFill>
              <a:effectLst/>
              <a:uLnTx/>
              <a:uFillTx/>
              <a:latin typeface="Arial" panose="020B0604020202020204" pitchFamily="34" charset="0"/>
              <a:ea typeface="+mn-ea"/>
              <a:cs typeface="Arial" panose="020B0604020202020204" pitchFamily="34" charset="0"/>
            </a:endParaRPr>
          </a:p>
        </p:txBody>
      </p:sp>
      <p:pic>
        <p:nvPicPr>
          <p:cNvPr id="6" name="Picture 5">
            <a:extLst>
              <a:ext uri="{FF2B5EF4-FFF2-40B4-BE49-F238E27FC236}">
                <a16:creationId xmlns:a16="http://schemas.microsoft.com/office/drawing/2014/main" id="{59963DDD-FADC-46BE-A725-BFBBF470C0A1}"/>
              </a:ext>
            </a:extLst>
          </p:cNvPr>
          <p:cNvPicPr>
            <a:picLocks noChangeAspect="1"/>
          </p:cNvPicPr>
          <p:nvPr/>
        </p:nvPicPr>
        <p:blipFill rotWithShape="1">
          <a:blip r:embed="rId3">
            <a:extLst>
              <a:ext uri="{28A0092B-C50C-407E-A947-70E740481C1C}">
                <a14:useLocalDpi xmlns:a14="http://schemas.microsoft.com/office/drawing/2010/main" val="0"/>
              </a:ext>
            </a:extLst>
          </a:blip>
          <a:srcRect t="15260" b="26998"/>
          <a:stretch/>
        </p:blipFill>
        <p:spPr>
          <a:xfrm>
            <a:off x="-13640" y="1638300"/>
            <a:ext cx="12205640" cy="4699000"/>
          </a:xfrm>
          <a:prstGeom prst="rect">
            <a:avLst/>
          </a:prstGeom>
        </p:spPr>
      </p:pic>
      <p:sp>
        <p:nvSpPr>
          <p:cNvPr id="7" name="Rectangle 6">
            <a:extLst>
              <a:ext uri="{FF2B5EF4-FFF2-40B4-BE49-F238E27FC236}">
                <a16:creationId xmlns:a16="http://schemas.microsoft.com/office/drawing/2014/main" id="{26065535-D700-494F-BE54-9263E294E98C}"/>
              </a:ext>
            </a:extLst>
          </p:cNvPr>
          <p:cNvSpPr/>
          <p:nvPr/>
        </p:nvSpPr>
        <p:spPr>
          <a:xfrm>
            <a:off x="8126312" y="1638300"/>
            <a:ext cx="4065688" cy="4699000"/>
          </a:xfrm>
          <a:prstGeom prst="rect">
            <a:avLst/>
          </a:prstGeom>
          <a:gradFill>
            <a:gsLst>
              <a:gs pos="0">
                <a:schemeClr val="tx1"/>
              </a:gs>
              <a:gs pos="100000">
                <a:schemeClr val="tx1">
                  <a:alpha val="70000"/>
                </a:schemeClr>
              </a:gs>
            </a:gsLst>
            <a:lin ang="5400000" scaled="1"/>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7C3BF235-C9EF-4565-8DB7-72E63DAE21CC}"/>
              </a:ext>
            </a:extLst>
          </p:cNvPr>
          <p:cNvSpPr/>
          <p:nvPr/>
        </p:nvSpPr>
        <p:spPr>
          <a:xfrm>
            <a:off x="8214957" y="1809005"/>
            <a:ext cx="4087879" cy="2523768"/>
          </a:xfrm>
          <a:prstGeom prst="rect">
            <a:avLst/>
          </a:prstGeom>
        </p:spPr>
        <p:txBody>
          <a:bodyPr wrap="square">
            <a:spAutoFit/>
          </a:bodyPr>
          <a:lstStyle/>
          <a:p>
            <a:pPr lvl="0">
              <a:lnSpc>
                <a:spcPct val="150000"/>
              </a:lnSpc>
              <a:spcBef>
                <a:spcPts val="600"/>
              </a:spcBef>
              <a:spcAft>
                <a:spcPts val="200"/>
              </a:spcAft>
              <a:buClr>
                <a:srgbClr val="FFB81C"/>
              </a:buClr>
              <a:buSzPct val="100000"/>
              <a:defRPr/>
            </a:pPr>
            <a:r>
              <a:rPr lang="en-US" sz="2000" dirty="0">
                <a:solidFill>
                  <a:schemeClr val="bg1"/>
                </a:solidFill>
                <a:latin typeface="Arial" panose="020B0604020202020204" pitchFamily="34" charset="0"/>
                <a:cs typeface="Arial" panose="020B0604020202020204" pitchFamily="34" charset="0"/>
              </a:rPr>
              <a:t>AGENDA:</a:t>
            </a:r>
          </a:p>
          <a:p>
            <a:pPr marL="578358" lvl="1" indent="-285750">
              <a:lnSpc>
                <a:spcPct val="150000"/>
              </a:lnSpc>
              <a:spcBef>
                <a:spcPts val="600"/>
              </a:spcBef>
              <a:spcAft>
                <a:spcPts val="400"/>
              </a:spcAft>
              <a:buClr>
                <a:srgbClr val="FFB81C"/>
              </a:buClr>
              <a:buFont typeface="Arial" panose="020B0604020202020204" pitchFamily="34" charset="0"/>
              <a:buChar char="•"/>
              <a:defRPr/>
            </a:pPr>
            <a:r>
              <a:rPr lang="en-US" dirty="0">
                <a:solidFill>
                  <a:schemeClr val="bg1"/>
                </a:solidFill>
                <a:latin typeface="Arial" panose="020B0604020202020204" pitchFamily="34" charset="0"/>
                <a:cs typeface="Arial" panose="020B0604020202020204" pitchFamily="34" charset="0"/>
              </a:rPr>
              <a:t>Luma Project Update</a:t>
            </a:r>
          </a:p>
          <a:p>
            <a:pPr marL="578358" lvl="1" indent="-285750">
              <a:lnSpc>
                <a:spcPct val="150000"/>
              </a:lnSpc>
              <a:spcBef>
                <a:spcPts val="600"/>
              </a:spcBef>
              <a:spcAft>
                <a:spcPts val="400"/>
              </a:spcAft>
              <a:buClr>
                <a:srgbClr val="FFB81C"/>
              </a:buClr>
              <a:buFont typeface="Arial" panose="020B0604020202020204" pitchFamily="34" charset="0"/>
              <a:buChar char="•"/>
              <a:defRPr/>
            </a:pPr>
            <a:r>
              <a:rPr lang="en-US" dirty="0">
                <a:solidFill>
                  <a:schemeClr val="bg1"/>
                </a:solidFill>
                <a:latin typeface="Arial" panose="020B0604020202020204" pitchFamily="34" charset="0"/>
                <a:cs typeface="Arial" panose="020B0604020202020204" pitchFamily="34" charset="0"/>
              </a:rPr>
              <a:t>System Integration Testing 1 Update</a:t>
            </a:r>
          </a:p>
          <a:p>
            <a:pPr marL="578358" lvl="1" indent="-285750">
              <a:lnSpc>
                <a:spcPct val="150000"/>
              </a:lnSpc>
              <a:spcBef>
                <a:spcPts val="600"/>
              </a:spcBef>
              <a:spcAft>
                <a:spcPts val="400"/>
              </a:spcAft>
              <a:buClr>
                <a:srgbClr val="FFB81C"/>
              </a:buClr>
              <a:buFont typeface="Arial" panose="020B0604020202020204" pitchFamily="34" charset="0"/>
              <a:buChar char="•"/>
              <a:defRPr/>
            </a:pPr>
            <a:r>
              <a:rPr lang="en-US" dirty="0">
                <a:solidFill>
                  <a:schemeClr val="bg1"/>
                </a:solidFill>
                <a:latin typeface="Arial" panose="020B0604020202020204" pitchFamily="34" charset="0"/>
                <a:cs typeface="Arial" panose="020B0604020202020204" pitchFamily="34" charset="0"/>
              </a:rPr>
              <a:t>Asset Management Demo</a:t>
            </a:r>
          </a:p>
        </p:txBody>
      </p:sp>
      <p:sp>
        <p:nvSpPr>
          <p:cNvPr id="2" name="Slide Number Placeholder 1">
            <a:extLst>
              <a:ext uri="{FF2B5EF4-FFF2-40B4-BE49-F238E27FC236}">
                <a16:creationId xmlns:a16="http://schemas.microsoft.com/office/drawing/2014/main" id="{52271A40-1252-4EB3-B5CA-E17479B00D81}"/>
              </a:ext>
            </a:extLst>
          </p:cNvPr>
          <p:cNvSpPr>
            <a:spLocks noGrp="1"/>
          </p:cNvSpPr>
          <p:nvPr>
            <p:ph type="sldNum" sz="quarter" idx="16"/>
          </p:nvPr>
        </p:nvSpPr>
        <p:spPr/>
        <p:txBody>
          <a:bodyPr/>
          <a:lstStyle/>
          <a:p>
            <a:fld id="{DE393ED9-3FAE-4C9F-B5CF-D8F31E5991EB}" type="slidenum">
              <a:rPr lang="en-US" smtClean="0"/>
              <a:pPr/>
              <a:t>4</a:t>
            </a:fld>
            <a:endParaRPr lang="en-US" dirty="0"/>
          </a:p>
        </p:txBody>
      </p:sp>
    </p:spTree>
    <p:extLst>
      <p:ext uri="{BB962C8B-B14F-4D97-AF65-F5344CB8AC3E}">
        <p14:creationId xmlns:p14="http://schemas.microsoft.com/office/powerpoint/2010/main" val="22156344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1">
            <a:extLst>
              <a:ext uri="{FF2B5EF4-FFF2-40B4-BE49-F238E27FC236}">
                <a16:creationId xmlns:a16="http://schemas.microsoft.com/office/drawing/2014/main" id="{073AA301-9819-4667-9A23-821A27ED1AAD}"/>
              </a:ext>
            </a:extLst>
          </p:cNvPr>
          <p:cNvSpPr txBox="1">
            <a:spLocks/>
          </p:cNvSpPr>
          <p:nvPr/>
        </p:nvSpPr>
        <p:spPr>
          <a:xfrm>
            <a:off x="730021" y="119207"/>
            <a:ext cx="11864761" cy="1010093"/>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4200" dirty="0">
                <a:solidFill>
                  <a:srgbClr val="092F57"/>
                </a:solidFill>
                <a:latin typeface="Arial" panose="020B0604020202020204" pitchFamily="34" charset="0"/>
                <a:cs typeface="Arial" panose="020B0604020202020204" pitchFamily="34" charset="0"/>
              </a:rPr>
              <a:t>What is Luma?</a:t>
            </a:r>
          </a:p>
        </p:txBody>
      </p:sp>
      <p:pic>
        <p:nvPicPr>
          <p:cNvPr id="10" name="Picture 9">
            <a:extLst>
              <a:ext uri="{FF2B5EF4-FFF2-40B4-BE49-F238E27FC236}">
                <a16:creationId xmlns:a16="http://schemas.microsoft.com/office/drawing/2014/main" id="{C1A84531-B9D8-4466-B423-6A0995AADF53}"/>
              </a:ext>
            </a:extLst>
          </p:cNvPr>
          <p:cNvPicPr>
            <a:picLocks noChangeAspect="1"/>
          </p:cNvPicPr>
          <p:nvPr/>
        </p:nvPicPr>
        <p:blipFill rotWithShape="1">
          <a:blip r:embed="rId3"/>
          <a:srcRect l="12397" t="2812" r="11320" b="3334"/>
          <a:stretch/>
        </p:blipFill>
        <p:spPr>
          <a:xfrm>
            <a:off x="812525" y="1370238"/>
            <a:ext cx="5849877" cy="4354848"/>
          </a:xfrm>
          <a:prstGeom prst="rect">
            <a:avLst/>
          </a:prstGeom>
        </p:spPr>
      </p:pic>
      <p:cxnSp>
        <p:nvCxnSpPr>
          <p:cNvPr id="7" name="Straight Connector 6">
            <a:extLst>
              <a:ext uri="{FF2B5EF4-FFF2-40B4-BE49-F238E27FC236}">
                <a16:creationId xmlns:a16="http://schemas.microsoft.com/office/drawing/2014/main" id="{6011F38C-D7E0-40FB-A5F6-F53B4F197A38}"/>
              </a:ext>
            </a:extLst>
          </p:cNvPr>
          <p:cNvCxnSpPr/>
          <p:nvPr/>
        </p:nvCxnSpPr>
        <p:spPr>
          <a:xfrm>
            <a:off x="812525" y="1085587"/>
            <a:ext cx="10536672"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563DDF7-8BCA-45E2-892A-62FDAEBD68AE}"/>
              </a:ext>
            </a:extLst>
          </p:cNvPr>
          <p:cNvCxnSpPr/>
          <p:nvPr/>
        </p:nvCxnSpPr>
        <p:spPr>
          <a:xfrm>
            <a:off x="812525" y="6028119"/>
            <a:ext cx="10536672"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79784610-34C5-4840-8502-02F1A608F79E}"/>
              </a:ext>
            </a:extLst>
          </p:cNvPr>
          <p:cNvSpPr/>
          <p:nvPr/>
        </p:nvSpPr>
        <p:spPr>
          <a:xfrm>
            <a:off x="6662402" y="1366618"/>
            <a:ext cx="4686795" cy="43620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594DBB1B-5243-4378-853E-4E355ABC74AF}"/>
              </a:ext>
            </a:extLst>
          </p:cNvPr>
          <p:cNvSpPr txBox="1"/>
          <p:nvPr/>
        </p:nvSpPr>
        <p:spPr>
          <a:xfrm>
            <a:off x="6907619" y="1807536"/>
            <a:ext cx="4221124" cy="2554545"/>
          </a:xfrm>
          <a:prstGeom prst="rect">
            <a:avLst/>
          </a:prstGeom>
          <a:noFill/>
        </p:spPr>
        <p:txBody>
          <a:bodyPr wrap="square" rtlCol="0">
            <a:spAutoFit/>
          </a:bodyPr>
          <a:lstStyle/>
          <a:p>
            <a:r>
              <a:rPr lang="en-US" sz="2000" dirty="0">
                <a:solidFill>
                  <a:schemeClr val="bg1"/>
                </a:solidFill>
                <a:latin typeface="Arial" panose="020B0604020202020204" pitchFamily="34" charset="0"/>
                <a:cs typeface="Arial" panose="020B0604020202020204" pitchFamily="34" charset="0"/>
              </a:rPr>
              <a:t>A modern, cloud ERP is a software suite used to manage day-to-day business activities. ERP systems tie together and define a plethora of business processes and enable the flow of data between them, from a requisition to cutting a check, and hire to retire!</a:t>
            </a:r>
          </a:p>
        </p:txBody>
      </p:sp>
      <p:sp>
        <p:nvSpPr>
          <p:cNvPr id="2" name="Slide Number Placeholder 1">
            <a:extLst>
              <a:ext uri="{FF2B5EF4-FFF2-40B4-BE49-F238E27FC236}">
                <a16:creationId xmlns:a16="http://schemas.microsoft.com/office/drawing/2014/main" id="{FE774797-8114-4118-9D05-6571F5CEA838}"/>
              </a:ext>
            </a:extLst>
          </p:cNvPr>
          <p:cNvSpPr>
            <a:spLocks noGrp="1"/>
          </p:cNvSpPr>
          <p:nvPr>
            <p:ph type="sldNum" sz="quarter" idx="12"/>
          </p:nvPr>
        </p:nvSpPr>
        <p:spPr/>
        <p:txBody>
          <a:bodyPr/>
          <a:lstStyle/>
          <a:p>
            <a:r>
              <a:rPr lang="en-US" dirty="0"/>
              <a:t> </a:t>
            </a:r>
            <a:fld id="{F355FADB-B64F-4E85-8D31-602ABE641014}" type="slidenum">
              <a:rPr lang="en-US" smtClean="0"/>
              <a:t>5</a:t>
            </a:fld>
            <a:endParaRPr lang="en-US" dirty="0"/>
          </a:p>
        </p:txBody>
      </p:sp>
    </p:spTree>
    <p:extLst>
      <p:ext uri="{BB962C8B-B14F-4D97-AF65-F5344CB8AC3E}">
        <p14:creationId xmlns:p14="http://schemas.microsoft.com/office/powerpoint/2010/main" val="382801593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1">
            <a:extLst>
              <a:ext uri="{FF2B5EF4-FFF2-40B4-BE49-F238E27FC236}">
                <a16:creationId xmlns:a16="http://schemas.microsoft.com/office/drawing/2014/main" id="{073AA301-9819-4667-9A23-821A27ED1AAD}"/>
              </a:ext>
            </a:extLst>
          </p:cNvPr>
          <p:cNvSpPr txBox="1">
            <a:spLocks/>
          </p:cNvSpPr>
          <p:nvPr/>
        </p:nvSpPr>
        <p:spPr>
          <a:xfrm>
            <a:off x="163619" y="26394"/>
            <a:ext cx="11864761" cy="1010093"/>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4200" dirty="0">
                <a:solidFill>
                  <a:srgbClr val="092F57"/>
                </a:solidFill>
                <a:latin typeface="Arial" panose="020B0604020202020204" pitchFamily="34" charset="0"/>
                <a:cs typeface="Arial" panose="020B0604020202020204" pitchFamily="34" charset="0"/>
              </a:rPr>
              <a:t>Luma Project Vision and Goals</a:t>
            </a:r>
          </a:p>
        </p:txBody>
      </p:sp>
      <p:sp>
        <p:nvSpPr>
          <p:cNvPr id="2" name="Rectangle 1">
            <a:extLst>
              <a:ext uri="{FF2B5EF4-FFF2-40B4-BE49-F238E27FC236}">
                <a16:creationId xmlns:a16="http://schemas.microsoft.com/office/drawing/2014/main" id="{8218B608-E4EA-4204-A738-12B2B1BE3FCF}"/>
              </a:ext>
            </a:extLst>
          </p:cNvPr>
          <p:cNvSpPr/>
          <p:nvPr/>
        </p:nvSpPr>
        <p:spPr>
          <a:xfrm>
            <a:off x="6854453" y="1600797"/>
            <a:ext cx="4097079" cy="400110"/>
          </a:xfrm>
          <a:prstGeom prst="rect">
            <a:avLst/>
          </a:prstGeom>
        </p:spPr>
        <p:txBody>
          <a:bodyPr wrap="square">
            <a:spAutoFit/>
          </a:bodyPr>
          <a:lstStyle/>
          <a:p>
            <a:pPr>
              <a:spcAft>
                <a:spcPts val="1200"/>
              </a:spcAft>
            </a:pPr>
            <a:r>
              <a:rPr lang="en-US" sz="2000" dirty="0">
                <a:solidFill>
                  <a:schemeClr val="bg1"/>
                </a:solidFill>
                <a:latin typeface="Arial" panose="020B0604020202020204" pitchFamily="34" charset="0"/>
                <a:cs typeface="Arial" panose="020B0604020202020204" pitchFamily="34" charset="0"/>
              </a:rPr>
              <a:t>text</a:t>
            </a:r>
            <a:endParaRPr lang="en-US" sz="2000" dirty="0"/>
          </a:p>
        </p:txBody>
      </p:sp>
      <p:grpSp>
        <p:nvGrpSpPr>
          <p:cNvPr id="4" name="Group 3">
            <a:extLst>
              <a:ext uri="{FF2B5EF4-FFF2-40B4-BE49-F238E27FC236}">
                <a16:creationId xmlns:a16="http://schemas.microsoft.com/office/drawing/2014/main" id="{06B6941B-8C9A-4A9B-91F2-3D7B2294A80B}"/>
              </a:ext>
            </a:extLst>
          </p:cNvPr>
          <p:cNvGrpSpPr/>
          <p:nvPr/>
        </p:nvGrpSpPr>
        <p:grpSpPr>
          <a:xfrm>
            <a:off x="584784" y="847328"/>
            <a:ext cx="11278968" cy="1410662"/>
            <a:chOff x="2125577" y="2202662"/>
            <a:chExt cx="8998007" cy="1410662"/>
          </a:xfrm>
        </p:grpSpPr>
        <p:sp>
          <p:nvSpPr>
            <p:cNvPr id="5" name="TextBox 4">
              <a:extLst>
                <a:ext uri="{FF2B5EF4-FFF2-40B4-BE49-F238E27FC236}">
                  <a16:creationId xmlns:a16="http://schemas.microsoft.com/office/drawing/2014/main" id="{3B80D5C5-7681-43EC-8199-BE2BF0DB098A}"/>
                </a:ext>
              </a:extLst>
            </p:cNvPr>
            <p:cNvSpPr txBox="1"/>
            <p:nvPr/>
          </p:nvSpPr>
          <p:spPr>
            <a:xfrm>
              <a:off x="2125577" y="2202662"/>
              <a:ext cx="2117557" cy="461665"/>
            </a:xfrm>
            <a:prstGeom prst="rect">
              <a:avLst/>
            </a:prstGeom>
            <a:noFill/>
          </p:spPr>
          <p:txBody>
            <a:bodyPr wrap="square" rtlCol="0">
              <a:spAutoFit/>
            </a:bodyPr>
            <a:lstStyle/>
            <a:p>
              <a:r>
                <a:rPr lang="en-US" sz="2400" dirty="0">
                  <a:solidFill>
                    <a:srgbClr val="092F57"/>
                  </a:solidFill>
                  <a:latin typeface="Arial" panose="020B0604020202020204" pitchFamily="34" charset="0"/>
                  <a:cs typeface="Arial" panose="020B0604020202020204" pitchFamily="34" charset="0"/>
                </a:rPr>
                <a:t>Vision:</a:t>
              </a:r>
            </a:p>
          </p:txBody>
        </p:sp>
        <p:sp>
          <p:nvSpPr>
            <p:cNvPr id="6" name="TextBox 5">
              <a:extLst>
                <a:ext uri="{FF2B5EF4-FFF2-40B4-BE49-F238E27FC236}">
                  <a16:creationId xmlns:a16="http://schemas.microsoft.com/office/drawing/2014/main" id="{1C5A0422-B5D0-4CB2-A3E2-C42BC6B415DB}"/>
                </a:ext>
              </a:extLst>
            </p:cNvPr>
            <p:cNvSpPr txBox="1"/>
            <p:nvPr/>
          </p:nvSpPr>
          <p:spPr>
            <a:xfrm>
              <a:off x="2237955" y="2597661"/>
              <a:ext cx="8885629" cy="1015663"/>
            </a:xfrm>
            <a:prstGeom prst="rect">
              <a:avLst/>
            </a:prstGeom>
            <a:noFill/>
          </p:spPr>
          <p:txBody>
            <a:bodyPr wrap="square" rtlCol="0">
              <a:spAutoFit/>
            </a:bodyPr>
            <a:lstStyle/>
            <a:p>
              <a:r>
                <a:rPr lang="en-US" sz="2000" dirty="0">
                  <a:solidFill>
                    <a:srgbClr val="092F57"/>
                  </a:solidFill>
                  <a:latin typeface="Arial" panose="020B0604020202020204" pitchFamily="34" charset="0"/>
                  <a:cs typeface="Arial" panose="020B0604020202020204" pitchFamily="34" charset="0"/>
                </a:rPr>
                <a:t>Acquire, implement, and sustain a statewide enterprise system that modernizes and transforms the way the State of Idaho does business, improves transparency, and provides a core foundation for the future.</a:t>
              </a:r>
            </a:p>
          </p:txBody>
        </p:sp>
      </p:grpSp>
      <p:sp>
        <p:nvSpPr>
          <p:cNvPr id="7" name="TextBox 6">
            <a:extLst>
              <a:ext uri="{FF2B5EF4-FFF2-40B4-BE49-F238E27FC236}">
                <a16:creationId xmlns:a16="http://schemas.microsoft.com/office/drawing/2014/main" id="{F07D1CF5-90C3-4428-BFC3-E67169390E5C}"/>
              </a:ext>
            </a:extLst>
          </p:cNvPr>
          <p:cNvSpPr txBox="1"/>
          <p:nvPr/>
        </p:nvSpPr>
        <p:spPr>
          <a:xfrm>
            <a:off x="632216" y="2281555"/>
            <a:ext cx="2117557" cy="461665"/>
          </a:xfrm>
          <a:prstGeom prst="rect">
            <a:avLst/>
          </a:prstGeom>
          <a:noFill/>
        </p:spPr>
        <p:txBody>
          <a:bodyPr wrap="square" rtlCol="0">
            <a:spAutoFit/>
          </a:bodyPr>
          <a:lstStyle/>
          <a:p>
            <a:r>
              <a:rPr lang="en-US" sz="2400" dirty="0">
                <a:solidFill>
                  <a:srgbClr val="092F57"/>
                </a:solidFill>
                <a:latin typeface="Arial" panose="020B0604020202020204" pitchFamily="34" charset="0"/>
                <a:cs typeface="Arial" panose="020B0604020202020204" pitchFamily="34" charset="0"/>
              </a:rPr>
              <a:t>Goals:</a:t>
            </a:r>
          </a:p>
        </p:txBody>
      </p:sp>
      <p:grpSp>
        <p:nvGrpSpPr>
          <p:cNvPr id="8" name="Group 7">
            <a:extLst>
              <a:ext uri="{FF2B5EF4-FFF2-40B4-BE49-F238E27FC236}">
                <a16:creationId xmlns:a16="http://schemas.microsoft.com/office/drawing/2014/main" id="{96AC0BC2-7B8D-4B55-8889-1DAAADF07592}"/>
              </a:ext>
            </a:extLst>
          </p:cNvPr>
          <p:cNvGrpSpPr/>
          <p:nvPr/>
        </p:nvGrpSpPr>
        <p:grpSpPr>
          <a:xfrm>
            <a:off x="749761" y="2655864"/>
            <a:ext cx="5322793" cy="1077218"/>
            <a:chOff x="2462460" y="3919832"/>
            <a:chExt cx="5322793" cy="1077218"/>
          </a:xfrm>
        </p:grpSpPr>
        <p:sp>
          <p:nvSpPr>
            <p:cNvPr id="9" name="Oval 8">
              <a:extLst>
                <a:ext uri="{FF2B5EF4-FFF2-40B4-BE49-F238E27FC236}">
                  <a16:creationId xmlns:a16="http://schemas.microsoft.com/office/drawing/2014/main" id="{078D48F4-D04C-48E8-AD03-B44C886D755E}"/>
                </a:ext>
              </a:extLst>
            </p:cNvPr>
            <p:cNvSpPr/>
            <p:nvPr/>
          </p:nvSpPr>
          <p:spPr>
            <a:xfrm>
              <a:off x="2462460" y="4145244"/>
              <a:ext cx="553453" cy="553453"/>
            </a:xfrm>
            <a:prstGeom prst="ellipse">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1</a:t>
              </a:r>
              <a:endParaRPr lang="en-US" sz="2400" dirty="0"/>
            </a:p>
          </p:txBody>
        </p:sp>
        <p:sp>
          <p:nvSpPr>
            <p:cNvPr id="10" name="TextBox 9">
              <a:extLst>
                <a:ext uri="{FF2B5EF4-FFF2-40B4-BE49-F238E27FC236}">
                  <a16:creationId xmlns:a16="http://schemas.microsoft.com/office/drawing/2014/main" id="{C8759EC0-B161-4749-A12A-B41BA9C22096}"/>
                </a:ext>
              </a:extLst>
            </p:cNvPr>
            <p:cNvSpPr txBox="1"/>
            <p:nvPr/>
          </p:nvSpPr>
          <p:spPr>
            <a:xfrm>
              <a:off x="3113171" y="3919832"/>
              <a:ext cx="4672082" cy="1077218"/>
            </a:xfrm>
            <a:prstGeom prst="rect">
              <a:avLst/>
            </a:prstGeom>
            <a:noFill/>
          </p:spPr>
          <p:txBody>
            <a:bodyPr wrap="square" rtlCol="0">
              <a:spAutoFit/>
            </a:bodyPr>
            <a:lstStyle/>
            <a:p>
              <a:r>
                <a:rPr lang="en-US" sz="1600" b="1" dirty="0">
                  <a:solidFill>
                    <a:srgbClr val="092F57"/>
                  </a:solidFill>
                  <a:latin typeface="Arial" panose="020B0604020202020204" pitchFamily="34" charset="0"/>
                  <a:cs typeface="Arial" panose="020B0604020202020204" pitchFamily="34" charset="0"/>
                </a:rPr>
                <a:t>An ERP solution </a:t>
              </a:r>
              <a:r>
                <a:rPr lang="en-US" sz="1600" dirty="0">
                  <a:solidFill>
                    <a:srgbClr val="092F57"/>
                  </a:solidFill>
                  <a:latin typeface="Arial" panose="020B0604020202020204" pitchFamily="34" charset="0"/>
                  <a:cs typeface="Arial" panose="020B0604020202020204" pitchFamily="34" charset="0"/>
                </a:rPr>
                <a:t>that all agencies will use for budget planning, financial management, procurement, payroll, and human capital management.</a:t>
              </a:r>
            </a:p>
          </p:txBody>
        </p:sp>
      </p:grpSp>
      <p:grpSp>
        <p:nvGrpSpPr>
          <p:cNvPr id="11" name="Group 10">
            <a:extLst>
              <a:ext uri="{FF2B5EF4-FFF2-40B4-BE49-F238E27FC236}">
                <a16:creationId xmlns:a16="http://schemas.microsoft.com/office/drawing/2014/main" id="{4F2DB180-35EF-4CDB-8C99-A285D02BA010}"/>
              </a:ext>
            </a:extLst>
          </p:cNvPr>
          <p:cNvGrpSpPr/>
          <p:nvPr/>
        </p:nvGrpSpPr>
        <p:grpSpPr>
          <a:xfrm>
            <a:off x="6572212" y="2720877"/>
            <a:ext cx="4406377" cy="584775"/>
            <a:chOff x="7215668" y="4107400"/>
            <a:chExt cx="4406377" cy="584775"/>
          </a:xfrm>
        </p:grpSpPr>
        <p:sp>
          <p:nvSpPr>
            <p:cNvPr id="12" name="Oval 11">
              <a:extLst>
                <a:ext uri="{FF2B5EF4-FFF2-40B4-BE49-F238E27FC236}">
                  <a16:creationId xmlns:a16="http://schemas.microsoft.com/office/drawing/2014/main" id="{B8D24CC3-8799-4062-8581-1994540F82ED}"/>
                </a:ext>
              </a:extLst>
            </p:cNvPr>
            <p:cNvSpPr/>
            <p:nvPr/>
          </p:nvSpPr>
          <p:spPr>
            <a:xfrm>
              <a:off x="7215668" y="4119438"/>
              <a:ext cx="553453" cy="553453"/>
            </a:xfrm>
            <a:prstGeom prst="ellipse">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4</a:t>
              </a:r>
            </a:p>
          </p:txBody>
        </p:sp>
        <p:sp>
          <p:nvSpPr>
            <p:cNvPr id="13" name="TextBox 12">
              <a:extLst>
                <a:ext uri="{FF2B5EF4-FFF2-40B4-BE49-F238E27FC236}">
                  <a16:creationId xmlns:a16="http://schemas.microsoft.com/office/drawing/2014/main" id="{4B2228B4-375C-47DD-A4D5-A92526C6FFDD}"/>
                </a:ext>
              </a:extLst>
            </p:cNvPr>
            <p:cNvSpPr txBox="1"/>
            <p:nvPr/>
          </p:nvSpPr>
          <p:spPr>
            <a:xfrm>
              <a:off x="7823430" y="4107400"/>
              <a:ext cx="3798615" cy="584775"/>
            </a:xfrm>
            <a:prstGeom prst="rect">
              <a:avLst/>
            </a:prstGeom>
            <a:noFill/>
          </p:spPr>
          <p:txBody>
            <a:bodyPr wrap="square" rtlCol="0">
              <a:spAutoFit/>
            </a:bodyPr>
            <a:lstStyle/>
            <a:p>
              <a:r>
                <a:rPr lang="en-US" sz="1600" b="1" dirty="0">
                  <a:solidFill>
                    <a:srgbClr val="092F57"/>
                  </a:solidFill>
                  <a:latin typeface="Arial" panose="020B0604020202020204" pitchFamily="34" charset="0"/>
                  <a:cs typeface="Arial" panose="020B0604020202020204" pitchFamily="34" charset="0"/>
                </a:rPr>
                <a:t>Increase transparency </a:t>
              </a:r>
              <a:r>
                <a:rPr lang="en-US" sz="1600" dirty="0">
                  <a:solidFill>
                    <a:srgbClr val="092F57"/>
                  </a:solidFill>
                  <a:latin typeface="Arial" panose="020B0604020202020204" pitchFamily="34" charset="0"/>
                  <a:cs typeface="Arial" panose="020B0604020202020204" pitchFamily="34" charset="0"/>
                </a:rPr>
                <a:t>of government operations and expenses.</a:t>
              </a:r>
            </a:p>
          </p:txBody>
        </p:sp>
      </p:grpSp>
      <p:grpSp>
        <p:nvGrpSpPr>
          <p:cNvPr id="14" name="Group 13">
            <a:extLst>
              <a:ext uri="{FF2B5EF4-FFF2-40B4-BE49-F238E27FC236}">
                <a16:creationId xmlns:a16="http://schemas.microsoft.com/office/drawing/2014/main" id="{1150766A-AFB9-4869-A55A-F91AA6BFA009}"/>
              </a:ext>
            </a:extLst>
          </p:cNvPr>
          <p:cNvGrpSpPr/>
          <p:nvPr/>
        </p:nvGrpSpPr>
        <p:grpSpPr>
          <a:xfrm>
            <a:off x="749761" y="3785384"/>
            <a:ext cx="5322793" cy="1077218"/>
            <a:chOff x="2462460" y="4926444"/>
            <a:chExt cx="5322793" cy="1077218"/>
          </a:xfrm>
        </p:grpSpPr>
        <p:sp>
          <p:nvSpPr>
            <p:cNvPr id="15" name="Oval 14">
              <a:extLst>
                <a:ext uri="{FF2B5EF4-FFF2-40B4-BE49-F238E27FC236}">
                  <a16:creationId xmlns:a16="http://schemas.microsoft.com/office/drawing/2014/main" id="{EC0D5027-7C43-4297-85DB-44E8AA602423}"/>
                </a:ext>
              </a:extLst>
            </p:cNvPr>
            <p:cNvSpPr/>
            <p:nvPr/>
          </p:nvSpPr>
          <p:spPr>
            <a:xfrm>
              <a:off x="2462460" y="5205999"/>
              <a:ext cx="553453" cy="553453"/>
            </a:xfrm>
            <a:prstGeom prst="ellipse">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2</a:t>
              </a:r>
              <a:endParaRPr lang="en-US" sz="2400" dirty="0"/>
            </a:p>
          </p:txBody>
        </p:sp>
        <p:sp>
          <p:nvSpPr>
            <p:cNvPr id="16" name="TextBox 15">
              <a:extLst>
                <a:ext uri="{FF2B5EF4-FFF2-40B4-BE49-F238E27FC236}">
                  <a16:creationId xmlns:a16="http://schemas.microsoft.com/office/drawing/2014/main" id="{670B8023-DB41-4680-8065-341EE28879D9}"/>
                </a:ext>
              </a:extLst>
            </p:cNvPr>
            <p:cNvSpPr txBox="1"/>
            <p:nvPr/>
          </p:nvSpPr>
          <p:spPr>
            <a:xfrm>
              <a:off x="3113171" y="4926444"/>
              <a:ext cx="4672082" cy="1077218"/>
            </a:xfrm>
            <a:prstGeom prst="rect">
              <a:avLst/>
            </a:prstGeom>
            <a:noFill/>
          </p:spPr>
          <p:txBody>
            <a:bodyPr wrap="square" rtlCol="0">
              <a:spAutoFit/>
            </a:bodyPr>
            <a:lstStyle/>
            <a:p>
              <a:r>
                <a:rPr lang="en-US" sz="1600" b="1" dirty="0">
                  <a:solidFill>
                    <a:srgbClr val="092F57"/>
                  </a:solidFill>
                  <a:latin typeface="Arial" panose="020B0604020202020204" pitchFamily="34" charset="0"/>
                  <a:cs typeface="Arial" panose="020B0604020202020204" pitchFamily="34" charset="0"/>
                </a:rPr>
                <a:t>Improve productivity </a:t>
              </a:r>
              <a:r>
                <a:rPr lang="en-US" sz="1600" dirty="0">
                  <a:solidFill>
                    <a:srgbClr val="092F57"/>
                  </a:solidFill>
                  <a:latin typeface="Arial" panose="020B0604020202020204" pitchFamily="34" charset="0"/>
                  <a:cs typeface="Arial" panose="020B0604020202020204" pitchFamily="34" charset="0"/>
                </a:rPr>
                <a:t>and reduce costs by eliminating redundant systems and unnecessary complexity required to perform operational and administrative services.</a:t>
              </a:r>
            </a:p>
          </p:txBody>
        </p:sp>
      </p:grpSp>
      <p:grpSp>
        <p:nvGrpSpPr>
          <p:cNvPr id="17" name="Group 16">
            <a:extLst>
              <a:ext uri="{FF2B5EF4-FFF2-40B4-BE49-F238E27FC236}">
                <a16:creationId xmlns:a16="http://schemas.microsoft.com/office/drawing/2014/main" id="{3AE3BA84-F340-434D-8BDC-3EFD3B142F18}"/>
              </a:ext>
            </a:extLst>
          </p:cNvPr>
          <p:cNvGrpSpPr/>
          <p:nvPr/>
        </p:nvGrpSpPr>
        <p:grpSpPr>
          <a:xfrm>
            <a:off x="749761" y="4993113"/>
            <a:ext cx="5322792" cy="1077218"/>
            <a:chOff x="2462459" y="5833927"/>
            <a:chExt cx="5322792" cy="1077218"/>
          </a:xfrm>
        </p:grpSpPr>
        <p:sp>
          <p:nvSpPr>
            <p:cNvPr id="18" name="Oval 17">
              <a:extLst>
                <a:ext uri="{FF2B5EF4-FFF2-40B4-BE49-F238E27FC236}">
                  <a16:creationId xmlns:a16="http://schemas.microsoft.com/office/drawing/2014/main" id="{C8582753-B8B3-4BF8-B199-F2A8CBE76BCC}"/>
                </a:ext>
              </a:extLst>
            </p:cNvPr>
            <p:cNvSpPr/>
            <p:nvPr/>
          </p:nvSpPr>
          <p:spPr>
            <a:xfrm>
              <a:off x="2462459" y="6095151"/>
              <a:ext cx="553453" cy="553453"/>
            </a:xfrm>
            <a:prstGeom prst="ellipse">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3</a:t>
              </a:r>
            </a:p>
          </p:txBody>
        </p:sp>
        <p:sp>
          <p:nvSpPr>
            <p:cNvPr id="19" name="TextBox 18">
              <a:extLst>
                <a:ext uri="{FF2B5EF4-FFF2-40B4-BE49-F238E27FC236}">
                  <a16:creationId xmlns:a16="http://schemas.microsoft.com/office/drawing/2014/main" id="{6842C2BC-DD4E-420B-AB4B-E3CD7A27F415}"/>
                </a:ext>
              </a:extLst>
            </p:cNvPr>
            <p:cNvSpPr txBox="1"/>
            <p:nvPr/>
          </p:nvSpPr>
          <p:spPr>
            <a:xfrm>
              <a:off x="3113170" y="5833927"/>
              <a:ext cx="4672081" cy="1077218"/>
            </a:xfrm>
            <a:prstGeom prst="rect">
              <a:avLst/>
            </a:prstGeom>
            <a:noFill/>
          </p:spPr>
          <p:txBody>
            <a:bodyPr wrap="square" rtlCol="0">
              <a:spAutoFit/>
            </a:bodyPr>
            <a:lstStyle/>
            <a:p>
              <a:r>
                <a:rPr lang="en-US" sz="1600" b="1" dirty="0">
                  <a:solidFill>
                    <a:srgbClr val="092F57"/>
                  </a:solidFill>
                  <a:latin typeface="Arial" panose="020B0604020202020204" pitchFamily="34" charset="0"/>
                  <a:cs typeface="Arial" panose="020B0604020202020204" pitchFamily="34" charset="0"/>
                </a:rPr>
                <a:t>Modernize and standardize </a:t>
              </a:r>
              <a:r>
                <a:rPr lang="en-US" sz="1600" dirty="0">
                  <a:solidFill>
                    <a:srgbClr val="092F57"/>
                  </a:solidFill>
                  <a:latin typeface="Arial" panose="020B0604020202020204" pitchFamily="34" charset="0"/>
                  <a:cs typeface="Arial" panose="020B0604020202020204" pitchFamily="34" charset="0"/>
                </a:rPr>
                <a:t>business processes for alignment with industry best practices inherent in COTS software for efficient workflow and accurate information reporting.</a:t>
              </a:r>
            </a:p>
          </p:txBody>
        </p:sp>
      </p:grpSp>
      <p:grpSp>
        <p:nvGrpSpPr>
          <p:cNvPr id="20" name="Group 19">
            <a:extLst>
              <a:ext uri="{FF2B5EF4-FFF2-40B4-BE49-F238E27FC236}">
                <a16:creationId xmlns:a16="http://schemas.microsoft.com/office/drawing/2014/main" id="{9359588E-C1F6-48FB-995A-11DF443D8752}"/>
              </a:ext>
            </a:extLst>
          </p:cNvPr>
          <p:cNvGrpSpPr/>
          <p:nvPr/>
        </p:nvGrpSpPr>
        <p:grpSpPr>
          <a:xfrm>
            <a:off x="6572211" y="3647780"/>
            <a:ext cx="4406378" cy="584775"/>
            <a:chOff x="7215667" y="5151729"/>
            <a:chExt cx="4406378" cy="584775"/>
          </a:xfrm>
        </p:grpSpPr>
        <p:sp>
          <p:nvSpPr>
            <p:cNvPr id="21" name="Oval 20">
              <a:extLst>
                <a:ext uri="{FF2B5EF4-FFF2-40B4-BE49-F238E27FC236}">
                  <a16:creationId xmlns:a16="http://schemas.microsoft.com/office/drawing/2014/main" id="{B60DA300-0FE4-449F-88ED-B64ABAC3F111}"/>
                </a:ext>
              </a:extLst>
            </p:cNvPr>
            <p:cNvSpPr/>
            <p:nvPr/>
          </p:nvSpPr>
          <p:spPr>
            <a:xfrm>
              <a:off x="7215667" y="5182862"/>
              <a:ext cx="553453" cy="553453"/>
            </a:xfrm>
            <a:prstGeom prst="ellipse">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5</a:t>
              </a:r>
            </a:p>
          </p:txBody>
        </p:sp>
        <p:sp>
          <p:nvSpPr>
            <p:cNvPr id="22" name="TextBox 21">
              <a:extLst>
                <a:ext uri="{FF2B5EF4-FFF2-40B4-BE49-F238E27FC236}">
                  <a16:creationId xmlns:a16="http://schemas.microsoft.com/office/drawing/2014/main" id="{6A40A8EA-783E-408C-BEFA-AF8E9079F289}"/>
                </a:ext>
              </a:extLst>
            </p:cNvPr>
            <p:cNvSpPr txBox="1"/>
            <p:nvPr/>
          </p:nvSpPr>
          <p:spPr>
            <a:xfrm>
              <a:off x="7823430" y="5151729"/>
              <a:ext cx="3798615" cy="584775"/>
            </a:xfrm>
            <a:prstGeom prst="rect">
              <a:avLst/>
            </a:prstGeom>
            <a:noFill/>
          </p:spPr>
          <p:txBody>
            <a:bodyPr wrap="square" rtlCol="0">
              <a:spAutoFit/>
            </a:bodyPr>
            <a:lstStyle/>
            <a:p>
              <a:r>
                <a:rPr lang="en-US" sz="1600" b="1" dirty="0">
                  <a:solidFill>
                    <a:srgbClr val="092F57"/>
                  </a:solidFill>
                  <a:latin typeface="Arial" panose="020B0604020202020204" pitchFamily="34" charset="0"/>
                  <a:cs typeface="Arial" panose="020B0604020202020204" pitchFamily="34" charset="0"/>
                </a:rPr>
                <a:t>Reduce risk exposure </a:t>
              </a:r>
              <a:r>
                <a:rPr lang="en-US" sz="1600" dirty="0">
                  <a:solidFill>
                    <a:srgbClr val="092F57"/>
                  </a:solidFill>
                  <a:latin typeface="Arial" panose="020B0604020202020204" pitchFamily="34" charset="0"/>
                  <a:cs typeface="Arial" panose="020B0604020202020204" pitchFamily="34" charset="0"/>
                </a:rPr>
                <a:t>associated with the current outdated software systems.</a:t>
              </a:r>
            </a:p>
          </p:txBody>
        </p:sp>
      </p:grpSp>
      <p:grpSp>
        <p:nvGrpSpPr>
          <p:cNvPr id="23" name="Group 22">
            <a:extLst>
              <a:ext uri="{FF2B5EF4-FFF2-40B4-BE49-F238E27FC236}">
                <a16:creationId xmlns:a16="http://schemas.microsoft.com/office/drawing/2014/main" id="{795592DE-9AF1-4644-A958-7D412482CCA8}"/>
              </a:ext>
            </a:extLst>
          </p:cNvPr>
          <p:cNvGrpSpPr/>
          <p:nvPr/>
        </p:nvGrpSpPr>
        <p:grpSpPr>
          <a:xfrm>
            <a:off x="6572210" y="4451931"/>
            <a:ext cx="4406379" cy="830997"/>
            <a:chOff x="7215666" y="5902647"/>
            <a:chExt cx="4406379" cy="830997"/>
          </a:xfrm>
        </p:grpSpPr>
        <p:sp>
          <p:nvSpPr>
            <p:cNvPr id="24" name="Oval 23">
              <a:extLst>
                <a:ext uri="{FF2B5EF4-FFF2-40B4-BE49-F238E27FC236}">
                  <a16:creationId xmlns:a16="http://schemas.microsoft.com/office/drawing/2014/main" id="{14D4524A-837F-424F-857C-A5CD84CCBB5D}"/>
                </a:ext>
              </a:extLst>
            </p:cNvPr>
            <p:cNvSpPr/>
            <p:nvPr/>
          </p:nvSpPr>
          <p:spPr>
            <a:xfrm>
              <a:off x="7215666" y="6071705"/>
              <a:ext cx="553453" cy="553453"/>
            </a:xfrm>
            <a:prstGeom prst="ellipse">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6</a:t>
              </a:r>
            </a:p>
          </p:txBody>
        </p:sp>
        <p:sp>
          <p:nvSpPr>
            <p:cNvPr id="25" name="TextBox 24">
              <a:extLst>
                <a:ext uri="{FF2B5EF4-FFF2-40B4-BE49-F238E27FC236}">
                  <a16:creationId xmlns:a16="http://schemas.microsoft.com/office/drawing/2014/main" id="{EB195320-5CDD-4C85-9302-EE09EE7F79C8}"/>
                </a:ext>
              </a:extLst>
            </p:cNvPr>
            <p:cNvSpPr txBox="1"/>
            <p:nvPr/>
          </p:nvSpPr>
          <p:spPr>
            <a:xfrm>
              <a:off x="7823430" y="5902647"/>
              <a:ext cx="3798615" cy="830997"/>
            </a:xfrm>
            <a:prstGeom prst="rect">
              <a:avLst/>
            </a:prstGeom>
            <a:noFill/>
          </p:spPr>
          <p:txBody>
            <a:bodyPr wrap="square" rtlCol="0">
              <a:spAutoFit/>
            </a:bodyPr>
            <a:lstStyle/>
            <a:p>
              <a:r>
                <a:rPr lang="en-US" sz="1600" b="1" dirty="0">
                  <a:solidFill>
                    <a:srgbClr val="092F57"/>
                  </a:solidFill>
                  <a:latin typeface="Arial" panose="020B0604020202020204" pitchFamily="34" charset="0"/>
                  <a:cs typeface="Arial" panose="020B0604020202020204" pitchFamily="34" charset="0"/>
                </a:rPr>
                <a:t>Improve decision making </a:t>
              </a:r>
              <a:r>
                <a:rPr lang="en-US" sz="1600" dirty="0">
                  <a:solidFill>
                    <a:srgbClr val="092F57"/>
                  </a:solidFill>
                  <a:latin typeface="Arial" panose="020B0604020202020204" pitchFamily="34" charset="0"/>
                  <a:cs typeface="Arial" panose="020B0604020202020204" pitchFamily="34" charset="0"/>
                </a:rPr>
                <a:t>by capturing and being able to report consistent expandable sets of data.</a:t>
              </a:r>
            </a:p>
          </p:txBody>
        </p:sp>
      </p:grpSp>
      <p:grpSp>
        <p:nvGrpSpPr>
          <p:cNvPr id="26" name="Group 25">
            <a:extLst>
              <a:ext uri="{FF2B5EF4-FFF2-40B4-BE49-F238E27FC236}">
                <a16:creationId xmlns:a16="http://schemas.microsoft.com/office/drawing/2014/main" id="{7B4EC9BB-C683-47E8-8C66-CDB7E02ECAC0}"/>
              </a:ext>
            </a:extLst>
          </p:cNvPr>
          <p:cNvGrpSpPr/>
          <p:nvPr/>
        </p:nvGrpSpPr>
        <p:grpSpPr>
          <a:xfrm>
            <a:off x="6572210" y="5522082"/>
            <a:ext cx="4406379" cy="617004"/>
            <a:chOff x="7215666" y="5902647"/>
            <a:chExt cx="4406379" cy="617004"/>
          </a:xfrm>
        </p:grpSpPr>
        <p:sp>
          <p:nvSpPr>
            <p:cNvPr id="27" name="Oval 26">
              <a:extLst>
                <a:ext uri="{FF2B5EF4-FFF2-40B4-BE49-F238E27FC236}">
                  <a16:creationId xmlns:a16="http://schemas.microsoft.com/office/drawing/2014/main" id="{875B216E-88E9-4C43-BEC3-B71AF80FFC21}"/>
                </a:ext>
              </a:extLst>
            </p:cNvPr>
            <p:cNvSpPr/>
            <p:nvPr/>
          </p:nvSpPr>
          <p:spPr>
            <a:xfrm>
              <a:off x="7215666" y="5966198"/>
              <a:ext cx="553453" cy="553453"/>
            </a:xfrm>
            <a:prstGeom prst="ellipse">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7</a:t>
              </a:r>
            </a:p>
          </p:txBody>
        </p:sp>
        <p:sp>
          <p:nvSpPr>
            <p:cNvPr id="28" name="TextBox 27">
              <a:extLst>
                <a:ext uri="{FF2B5EF4-FFF2-40B4-BE49-F238E27FC236}">
                  <a16:creationId xmlns:a16="http://schemas.microsoft.com/office/drawing/2014/main" id="{053CA357-B1F3-4F17-921A-8263C7231015}"/>
                </a:ext>
              </a:extLst>
            </p:cNvPr>
            <p:cNvSpPr txBox="1"/>
            <p:nvPr/>
          </p:nvSpPr>
          <p:spPr>
            <a:xfrm>
              <a:off x="7823430" y="5902647"/>
              <a:ext cx="3798615" cy="584775"/>
            </a:xfrm>
            <a:prstGeom prst="rect">
              <a:avLst/>
            </a:prstGeom>
            <a:noFill/>
          </p:spPr>
          <p:txBody>
            <a:bodyPr wrap="square" rtlCol="0">
              <a:spAutoFit/>
            </a:bodyPr>
            <a:lstStyle/>
            <a:p>
              <a:r>
                <a:rPr lang="en-US" sz="1600" dirty="0">
                  <a:solidFill>
                    <a:srgbClr val="092F57"/>
                  </a:solidFill>
                  <a:latin typeface="Arial" panose="020B0604020202020204" pitchFamily="34" charset="0"/>
                  <a:cs typeface="Arial" panose="020B0604020202020204" pitchFamily="34" charset="0"/>
                </a:rPr>
                <a:t>Ensure strength and efficiency of the State’s </a:t>
              </a:r>
              <a:r>
                <a:rPr lang="en-US" sz="1600" b="1" dirty="0">
                  <a:solidFill>
                    <a:srgbClr val="092F57"/>
                  </a:solidFill>
                  <a:latin typeface="Arial" panose="020B0604020202020204" pitchFamily="34" charset="0"/>
                  <a:cs typeface="Arial" panose="020B0604020202020204" pitchFamily="34" charset="0"/>
                </a:rPr>
                <a:t>Data security management.</a:t>
              </a:r>
            </a:p>
          </p:txBody>
        </p:sp>
      </p:grpSp>
      <p:sp>
        <p:nvSpPr>
          <p:cNvPr id="3" name="Slide Number Placeholder 2">
            <a:extLst>
              <a:ext uri="{FF2B5EF4-FFF2-40B4-BE49-F238E27FC236}">
                <a16:creationId xmlns:a16="http://schemas.microsoft.com/office/drawing/2014/main" id="{7A2B491F-44CB-4140-B461-AFB07FEBBCB1}"/>
              </a:ext>
            </a:extLst>
          </p:cNvPr>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4258754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childTnLst>
                                </p:cTn>
                              </p:par>
                              <p:par>
                                <p:cTn id="12" presetID="31" presetClass="entr" presetSubtype="0"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ppt_w</p:attrName>
                                        </p:attrNameLst>
                                      </p:cBhvr>
                                      <p:tavLst>
                                        <p:tav tm="0">
                                          <p:val>
                                            <p:fltVal val="0"/>
                                          </p:val>
                                        </p:tav>
                                        <p:tav tm="100000">
                                          <p:val>
                                            <p:strVal val="#ppt_w"/>
                                          </p:val>
                                        </p:tav>
                                      </p:tavLst>
                                    </p:anim>
                                    <p:anim calcmode="lin" valueType="num">
                                      <p:cBhvr>
                                        <p:cTn id="15" dur="1000" fill="hold"/>
                                        <p:tgtEl>
                                          <p:spTgt spid="8"/>
                                        </p:tgtEl>
                                        <p:attrNameLst>
                                          <p:attrName>ppt_h</p:attrName>
                                        </p:attrNameLst>
                                      </p:cBhvr>
                                      <p:tavLst>
                                        <p:tav tm="0">
                                          <p:val>
                                            <p:fltVal val="0"/>
                                          </p:val>
                                        </p:tav>
                                        <p:tav tm="100000">
                                          <p:val>
                                            <p:strVal val="#ppt_h"/>
                                          </p:val>
                                        </p:tav>
                                      </p:tavLst>
                                    </p:anim>
                                    <p:anim calcmode="lin" valueType="num">
                                      <p:cBhvr>
                                        <p:cTn id="16" dur="1000" fill="hold"/>
                                        <p:tgtEl>
                                          <p:spTgt spid="8"/>
                                        </p:tgtEl>
                                        <p:attrNameLst>
                                          <p:attrName>style.rotation</p:attrName>
                                        </p:attrNameLst>
                                      </p:cBhvr>
                                      <p:tavLst>
                                        <p:tav tm="0">
                                          <p:val>
                                            <p:fltVal val="90"/>
                                          </p:val>
                                        </p:tav>
                                        <p:tav tm="100000">
                                          <p:val>
                                            <p:fltVal val="0"/>
                                          </p:val>
                                        </p:tav>
                                      </p:tavLst>
                                    </p:anim>
                                    <p:animEffect transition="in" filter="fade">
                                      <p:cBhvr>
                                        <p:cTn id="17" dur="1000"/>
                                        <p:tgtEl>
                                          <p:spTgt spid="8"/>
                                        </p:tgtEl>
                                      </p:cBhvr>
                                    </p:animEffect>
                                  </p:childTnLst>
                                </p:cTn>
                              </p:par>
                              <p:par>
                                <p:cTn id="18" presetID="31" presetClass="entr" presetSubtype="0"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p:cTn id="20" dur="1000" fill="hold"/>
                                        <p:tgtEl>
                                          <p:spTgt spid="14"/>
                                        </p:tgtEl>
                                        <p:attrNameLst>
                                          <p:attrName>ppt_w</p:attrName>
                                        </p:attrNameLst>
                                      </p:cBhvr>
                                      <p:tavLst>
                                        <p:tav tm="0">
                                          <p:val>
                                            <p:fltVal val="0"/>
                                          </p:val>
                                        </p:tav>
                                        <p:tav tm="100000">
                                          <p:val>
                                            <p:strVal val="#ppt_w"/>
                                          </p:val>
                                        </p:tav>
                                      </p:tavLst>
                                    </p:anim>
                                    <p:anim calcmode="lin" valueType="num">
                                      <p:cBhvr>
                                        <p:cTn id="21" dur="1000" fill="hold"/>
                                        <p:tgtEl>
                                          <p:spTgt spid="14"/>
                                        </p:tgtEl>
                                        <p:attrNameLst>
                                          <p:attrName>ppt_h</p:attrName>
                                        </p:attrNameLst>
                                      </p:cBhvr>
                                      <p:tavLst>
                                        <p:tav tm="0">
                                          <p:val>
                                            <p:fltVal val="0"/>
                                          </p:val>
                                        </p:tav>
                                        <p:tav tm="100000">
                                          <p:val>
                                            <p:strVal val="#ppt_h"/>
                                          </p:val>
                                        </p:tav>
                                      </p:tavLst>
                                    </p:anim>
                                    <p:anim calcmode="lin" valueType="num">
                                      <p:cBhvr>
                                        <p:cTn id="22" dur="1000" fill="hold"/>
                                        <p:tgtEl>
                                          <p:spTgt spid="14"/>
                                        </p:tgtEl>
                                        <p:attrNameLst>
                                          <p:attrName>style.rotation</p:attrName>
                                        </p:attrNameLst>
                                      </p:cBhvr>
                                      <p:tavLst>
                                        <p:tav tm="0">
                                          <p:val>
                                            <p:fltVal val="90"/>
                                          </p:val>
                                        </p:tav>
                                        <p:tav tm="100000">
                                          <p:val>
                                            <p:fltVal val="0"/>
                                          </p:val>
                                        </p:tav>
                                      </p:tavLst>
                                    </p:anim>
                                    <p:animEffect transition="in" filter="fade">
                                      <p:cBhvr>
                                        <p:cTn id="23" dur="1000"/>
                                        <p:tgtEl>
                                          <p:spTgt spid="14"/>
                                        </p:tgtEl>
                                      </p:cBhvr>
                                    </p:animEffect>
                                  </p:childTnLst>
                                </p:cTn>
                              </p:par>
                              <p:par>
                                <p:cTn id="24" presetID="31" presetClass="entr" presetSubtype="0"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p:cTn id="26" dur="1000" fill="hold"/>
                                        <p:tgtEl>
                                          <p:spTgt spid="17"/>
                                        </p:tgtEl>
                                        <p:attrNameLst>
                                          <p:attrName>ppt_w</p:attrName>
                                        </p:attrNameLst>
                                      </p:cBhvr>
                                      <p:tavLst>
                                        <p:tav tm="0">
                                          <p:val>
                                            <p:fltVal val="0"/>
                                          </p:val>
                                        </p:tav>
                                        <p:tav tm="100000">
                                          <p:val>
                                            <p:strVal val="#ppt_w"/>
                                          </p:val>
                                        </p:tav>
                                      </p:tavLst>
                                    </p:anim>
                                    <p:anim calcmode="lin" valueType="num">
                                      <p:cBhvr>
                                        <p:cTn id="27" dur="1000" fill="hold"/>
                                        <p:tgtEl>
                                          <p:spTgt spid="17"/>
                                        </p:tgtEl>
                                        <p:attrNameLst>
                                          <p:attrName>ppt_h</p:attrName>
                                        </p:attrNameLst>
                                      </p:cBhvr>
                                      <p:tavLst>
                                        <p:tav tm="0">
                                          <p:val>
                                            <p:fltVal val="0"/>
                                          </p:val>
                                        </p:tav>
                                        <p:tav tm="100000">
                                          <p:val>
                                            <p:strVal val="#ppt_h"/>
                                          </p:val>
                                        </p:tav>
                                      </p:tavLst>
                                    </p:anim>
                                    <p:anim calcmode="lin" valueType="num">
                                      <p:cBhvr>
                                        <p:cTn id="28" dur="1000" fill="hold"/>
                                        <p:tgtEl>
                                          <p:spTgt spid="17"/>
                                        </p:tgtEl>
                                        <p:attrNameLst>
                                          <p:attrName>style.rotation</p:attrName>
                                        </p:attrNameLst>
                                      </p:cBhvr>
                                      <p:tavLst>
                                        <p:tav tm="0">
                                          <p:val>
                                            <p:fltVal val="90"/>
                                          </p:val>
                                        </p:tav>
                                        <p:tav tm="100000">
                                          <p:val>
                                            <p:fltVal val="0"/>
                                          </p:val>
                                        </p:tav>
                                      </p:tavLst>
                                    </p:anim>
                                    <p:animEffect transition="in" filter="fade">
                                      <p:cBhvr>
                                        <p:cTn id="29" dur="1000"/>
                                        <p:tgtEl>
                                          <p:spTgt spid="17"/>
                                        </p:tgtEl>
                                      </p:cBhvr>
                                    </p:animEffect>
                                  </p:childTnLst>
                                </p:cTn>
                              </p:par>
                              <p:par>
                                <p:cTn id="30" presetID="31" presetClass="entr" presetSubtype="0"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1000" fill="hold"/>
                                        <p:tgtEl>
                                          <p:spTgt spid="11"/>
                                        </p:tgtEl>
                                        <p:attrNameLst>
                                          <p:attrName>ppt_w</p:attrName>
                                        </p:attrNameLst>
                                      </p:cBhvr>
                                      <p:tavLst>
                                        <p:tav tm="0">
                                          <p:val>
                                            <p:fltVal val="0"/>
                                          </p:val>
                                        </p:tav>
                                        <p:tav tm="100000">
                                          <p:val>
                                            <p:strVal val="#ppt_w"/>
                                          </p:val>
                                        </p:tav>
                                      </p:tavLst>
                                    </p:anim>
                                    <p:anim calcmode="lin" valueType="num">
                                      <p:cBhvr>
                                        <p:cTn id="33" dur="1000" fill="hold"/>
                                        <p:tgtEl>
                                          <p:spTgt spid="11"/>
                                        </p:tgtEl>
                                        <p:attrNameLst>
                                          <p:attrName>ppt_h</p:attrName>
                                        </p:attrNameLst>
                                      </p:cBhvr>
                                      <p:tavLst>
                                        <p:tav tm="0">
                                          <p:val>
                                            <p:fltVal val="0"/>
                                          </p:val>
                                        </p:tav>
                                        <p:tav tm="100000">
                                          <p:val>
                                            <p:strVal val="#ppt_h"/>
                                          </p:val>
                                        </p:tav>
                                      </p:tavLst>
                                    </p:anim>
                                    <p:anim calcmode="lin" valueType="num">
                                      <p:cBhvr>
                                        <p:cTn id="34" dur="1000" fill="hold"/>
                                        <p:tgtEl>
                                          <p:spTgt spid="11"/>
                                        </p:tgtEl>
                                        <p:attrNameLst>
                                          <p:attrName>style.rotation</p:attrName>
                                        </p:attrNameLst>
                                      </p:cBhvr>
                                      <p:tavLst>
                                        <p:tav tm="0">
                                          <p:val>
                                            <p:fltVal val="90"/>
                                          </p:val>
                                        </p:tav>
                                        <p:tav tm="100000">
                                          <p:val>
                                            <p:fltVal val="0"/>
                                          </p:val>
                                        </p:tav>
                                      </p:tavLst>
                                    </p:anim>
                                    <p:animEffect transition="in" filter="fade">
                                      <p:cBhvr>
                                        <p:cTn id="35" dur="1000"/>
                                        <p:tgtEl>
                                          <p:spTgt spid="11"/>
                                        </p:tgtEl>
                                      </p:cBhvr>
                                    </p:animEffect>
                                  </p:childTnLst>
                                </p:cTn>
                              </p:par>
                              <p:par>
                                <p:cTn id="36" presetID="31" presetClass="entr" presetSubtype="0" fill="hold" nodeType="with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p:cTn id="38" dur="1000" fill="hold"/>
                                        <p:tgtEl>
                                          <p:spTgt spid="20"/>
                                        </p:tgtEl>
                                        <p:attrNameLst>
                                          <p:attrName>ppt_w</p:attrName>
                                        </p:attrNameLst>
                                      </p:cBhvr>
                                      <p:tavLst>
                                        <p:tav tm="0">
                                          <p:val>
                                            <p:fltVal val="0"/>
                                          </p:val>
                                        </p:tav>
                                        <p:tav tm="100000">
                                          <p:val>
                                            <p:strVal val="#ppt_w"/>
                                          </p:val>
                                        </p:tav>
                                      </p:tavLst>
                                    </p:anim>
                                    <p:anim calcmode="lin" valueType="num">
                                      <p:cBhvr>
                                        <p:cTn id="39" dur="1000" fill="hold"/>
                                        <p:tgtEl>
                                          <p:spTgt spid="20"/>
                                        </p:tgtEl>
                                        <p:attrNameLst>
                                          <p:attrName>ppt_h</p:attrName>
                                        </p:attrNameLst>
                                      </p:cBhvr>
                                      <p:tavLst>
                                        <p:tav tm="0">
                                          <p:val>
                                            <p:fltVal val="0"/>
                                          </p:val>
                                        </p:tav>
                                        <p:tav tm="100000">
                                          <p:val>
                                            <p:strVal val="#ppt_h"/>
                                          </p:val>
                                        </p:tav>
                                      </p:tavLst>
                                    </p:anim>
                                    <p:anim calcmode="lin" valueType="num">
                                      <p:cBhvr>
                                        <p:cTn id="40" dur="1000" fill="hold"/>
                                        <p:tgtEl>
                                          <p:spTgt spid="20"/>
                                        </p:tgtEl>
                                        <p:attrNameLst>
                                          <p:attrName>style.rotation</p:attrName>
                                        </p:attrNameLst>
                                      </p:cBhvr>
                                      <p:tavLst>
                                        <p:tav tm="0">
                                          <p:val>
                                            <p:fltVal val="90"/>
                                          </p:val>
                                        </p:tav>
                                        <p:tav tm="100000">
                                          <p:val>
                                            <p:fltVal val="0"/>
                                          </p:val>
                                        </p:tav>
                                      </p:tavLst>
                                    </p:anim>
                                    <p:animEffect transition="in" filter="fade">
                                      <p:cBhvr>
                                        <p:cTn id="41" dur="1000"/>
                                        <p:tgtEl>
                                          <p:spTgt spid="20"/>
                                        </p:tgtEl>
                                      </p:cBhvr>
                                    </p:animEffect>
                                  </p:childTnLst>
                                </p:cTn>
                              </p:par>
                              <p:par>
                                <p:cTn id="42" presetID="31" presetClass="entr" presetSubtype="0" fill="hold" nodeType="with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p:cTn id="44" dur="1000" fill="hold"/>
                                        <p:tgtEl>
                                          <p:spTgt spid="23"/>
                                        </p:tgtEl>
                                        <p:attrNameLst>
                                          <p:attrName>ppt_w</p:attrName>
                                        </p:attrNameLst>
                                      </p:cBhvr>
                                      <p:tavLst>
                                        <p:tav tm="0">
                                          <p:val>
                                            <p:fltVal val="0"/>
                                          </p:val>
                                        </p:tav>
                                        <p:tav tm="100000">
                                          <p:val>
                                            <p:strVal val="#ppt_w"/>
                                          </p:val>
                                        </p:tav>
                                      </p:tavLst>
                                    </p:anim>
                                    <p:anim calcmode="lin" valueType="num">
                                      <p:cBhvr>
                                        <p:cTn id="45" dur="1000" fill="hold"/>
                                        <p:tgtEl>
                                          <p:spTgt spid="23"/>
                                        </p:tgtEl>
                                        <p:attrNameLst>
                                          <p:attrName>ppt_h</p:attrName>
                                        </p:attrNameLst>
                                      </p:cBhvr>
                                      <p:tavLst>
                                        <p:tav tm="0">
                                          <p:val>
                                            <p:fltVal val="0"/>
                                          </p:val>
                                        </p:tav>
                                        <p:tav tm="100000">
                                          <p:val>
                                            <p:strVal val="#ppt_h"/>
                                          </p:val>
                                        </p:tav>
                                      </p:tavLst>
                                    </p:anim>
                                    <p:anim calcmode="lin" valueType="num">
                                      <p:cBhvr>
                                        <p:cTn id="46" dur="1000" fill="hold"/>
                                        <p:tgtEl>
                                          <p:spTgt spid="23"/>
                                        </p:tgtEl>
                                        <p:attrNameLst>
                                          <p:attrName>style.rotation</p:attrName>
                                        </p:attrNameLst>
                                      </p:cBhvr>
                                      <p:tavLst>
                                        <p:tav tm="0">
                                          <p:val>
                                            <p:fltVal val="90"/>
                                          </p:val>
                                        </p:tav>
                                        <p:tav tm="100000">
                                          <p:val>
                                            <p:fltVal val="0"/>
                                          </p:val>
                                        </p:tav>
                                      </p:tavLst>
                                    </p:anim>
                                    <p:animEffect transition="in" filter="fade">
                                      <p:cBhvr>
                                        <p:cTn id="47" dur="1000"/>
                                        <p:tgtEl>
                                          <p:spTgt spid="23"/>
                                        </p:tgtEl>
                                      </p:cBhvr>
                                    </p:animEffect>
                                  </p:childTnLst>
                                </p:cTn>
                              </p:par>
                              <p:par>
                                <p:cTn id="48" presetID="31" presetClass="entr" presetSubtype="0" fill="hold" nodeType="with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p:cTn id="50" dur="1000" fill="hold"/>
                                        <p:tgtEl>
                                          <p:spTgt spid="26"/>
                                        </p:tgtEl>
                                        <p:attrNameLst>
                                          <p:attrName>ppt_w</p:attrName>
                                        </p:attrNameLst>
                                      </p:cBhvr>
                                      <p:tavLst>
                                        <p:tav tm="0">
                                          <p:val>
                                            <p:fltVal val="0"/>
                                          </p:val>
                                        </p:tav>
                                        <p:tav tm="100000">
                                          <p:val>
                                            <p:strVal val="#ppt_w"/>
                                          </p:val>
                                        </p:tav>
                                      </p:tavLst>
                                    </p:anim>
                                    <p:anim calcmode="lin" valueType="num">
                                      <p:cBhvr>
                                        <p:cTn id="51" dur="1000" fill="hold"/>
                                        <p:tgtEl>
                                          <p:spTgt spid="26"/>
                                        </p:tgtEl>
                                        <p:attrNameLst>
                                          <p:attrName>ppt_h</p:attrName>
                                        </p:attrNameLst>
                                      </p:cBhvr>
                                      <p:tavLst>
                                        <p:tav tm="0">
                                          <p:val>
                                            <p:fltVal val="0"/>
                                          </p:val>
                                        </p:tav>
                                        <p:tav tm="100000">
                                          <p:val>
                                            <p:strVal val="#ppt_h"/>
                                          </p:val>
                                        </p:tav>
                                      </p:tavLst>
                                    </p:anim>
                                    <p:anim calcmode="lin" valueType="num">
                                      <p:cBhvr>
                                        <p:cTn id="52" dur="1000" fill="hold"/>
                                        <p:tgtEl>
                                          <p:spTgt spid="26"/>
                                        </p:tgtEl>
                                        <p:attrNameLst>
                                          <p:attrName>style.rotation</p:attrName>
                                        </p:attrNameLst>
                                      </p:cBhvr>
                                      <p:tavLst>
                                        <p:tav tm="0">
                                          <p:val>
                                            <p:fltVal val="90"/>
                                          </p:val>
                                        </p:tav>
                                        <p:tav tm="100000">
                                          <p:val>
                                            <p:fltVal val="0"/>
                                          </p:val>
                                        </p:tav>
                                      </p:tavLst>
                                    </p:anim>
                                    <p:animEffect transition="in" filter="fade">
                                      <p:cBhvr>
                                        <p:cTn id="53"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5202A61-0B75-4426-B2C0-2931B52A57DC}"/>
              </a:ext>
            </a:extLst>
          </p:cNvPr>
          <p:cNvPicPr>
            <a:picLocks noChangeAspect="1"/>
          </p:cNvPicPr>
          <p:nvPr/>
        </p:nvPicPr>
        <p:blipFill>
          <a:blip r:embed="rId2"/>
          <a:stretch>
            <a:fillRect/>
          </a:stretch>
        </p:blipFill>
        <p:spPr>
          <a:xfrm>
            <a:off x="1288849" y="1446721"/>
            <a:ext cx="3886742" cy="590632"/>
          </a:xfrm>
          <a:prstGeom prst="rect">
            <a:avLst/>
          </a:prstGeom>
        </p:spPr>
      </p:pic>
      <p:pic>
        <p:nvPicPr>
          <p:cNvPr id="7" name="Picture 6">
            <a:extLst>
              <a:ext uri="{FF2B5EF4-FFF2-40B4-BE49-F238E27FC236}">
                <a16:creationId xmlns:a16="http://schemas.microsoft.com/office/drawing/2014/main" id="{31A1B313-2615-4635-A7E6-874F61471DFB}"/>
              </a:ext>
            </a:extLst>
          </p:cNvPr>
          <p:cNvPicPr>
            <a:picLocks noChangeAspect="1"/>
          </p:cNvPicPr>
          <p:nvPr/>
        </p:nvPicPr>
        <p:blipFill>
          <a:blip r:embed="rId3"/>
          <a:stretch>
            <a:fillRect/>
          </a:stretch>
        </p:blipFill>
        <p:spPr>
          <a:xfrm>
            <a:off x="523674" y="2280775"/>
            <a:ext cx="5557187" cy="3258431"/>
          </a:xfrm>
          <a:prstGeom prst="rect">
            <a:avLst/>
          </a:prstGeom>
        </p:spPr>
      </p:pic>
      <p:cxnSp>
        <p:nvCxnSpPr>
          <p:cNvPr id="8" name="Straight Connector 7">
            <a:extLst>
              <a:ext uri="{FF2B5EF4-FFF2-40B4-BE49-F238E27FC236}">
                <a16:creationId xmlns:a16="http://schemas.microsoft.com/office/drawing/2014/main" id="{ACC336BF-1807-413E-8DB9-A122A37BAF2C}"/>
              </a:ext>
            </a:extLst>
          </p:cNvPr>
          <p:cNvCxnSpPr/>
          <p:nvPr/>
        </p:nvCxnSpPr>
        <p:spPr>
          <a:xfrm flipH="1" flipV="1">
            <a:off x="6094295" y="1596632"/>
            <a:ext cx="19050" cy="4362450"/>
          </a:xfrm>
          <a:prstGeom prst="line">
            <a:avLst/>
          </a:prstGeom>
          <a:ln>
            <a:solidFill>
              <a:srgbClr val="E14504"/>
            </a:solidFill>
            <a:prstDash val="sysDash"/>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5B4AF931-BFD3-44C5-A342-705AD64C8253}"/>
              </a:ext>
            </a:extLst>
          </p:cNvPr>
          <p:cNvPicPr/>
          <p:nvPr/>
        </p:nvPicPr>
        <p:blipFill>
          <a:blip r:embed="rId4">
            <a:extLst>
              <a:ext uri="{28A0092B-C50C-407E-A947-70E740481C1C}">
                <a14:useLocalDpi xmlns:a14="http://schemas.microsoft.com/office/drawing/2010/main" val="0"/>
              </a:ext>
            </a:extLst>
          </a:blip>
          <a:stretch>
            <a:fillRect/>
          </a:stretch>
        </p:blipFill>
        <p:spPr>
          <a:xfrm>
            <a:off x="6809941" y="1918977"/>
            <a:ext cx="4965830" cy="4160019"/>
          </a:xfrm>
          <a:prstGeom prst="rect">
            <a:avLst/>
          </a:prstGeom>
        </p:spPr>
      </p:pic>
      <p:sp>
        <p:nvSpPr>
          <p:cNvPr id="10" name="Text Box 2">
            <a:extLst>
              <a:ext uri="{FF2B5EF4-FFF2-40B4-BE49-F238E27FC236}">
                <a16:creationId xmlns:a16="http://schemas.microsoft.com/office/drawing/2014/main" id="{0B3B50E7-6F80-461B-815F-32E2183A17D2}"/>
              </a:ext>
            </a:extLst>
          </p:cNvPr>
          <p:cNvSpPr txBox="1">
            <a:spLocks noChangeArrowheads="1"/>
          </p:cNvSpPr>
          <p:nvPr/>
        </p:nvSpPr>
        <p:spPr bwMode="auto">
          <a:xfrm>
            <a:off x="6653084" y="1495816"/>
            <a:ext cx="4295775" cy="476885"/>
          </a:xfrm>
          <a:prstGeom prst="rect">
            <a:avLst/>
          </a:prstGeom>
          <a:noFill/>
          <a:ln>
            <a:noFill/>
          </a:ln>
        </p:spPr>
        <p:style>
          <a:lnRef idx="0">
            <a:scrgbClr r="0" g="0" b="0"/>
          </a:lnRef>
          <a:fillRef idx="0">
            <a:scrgbClr r="0" g="0" b="0"/>
          </a:fillRef>
          <a:effectRef idx="0">
            <a:scrgbClr r="0" g="0" b="0"/>
          </a:effectRef>
          <a:fontRef idx="minor">
            <a:schemeClr val="dk1"/>
          </a:fontRef>
        </p:style>
        <p:txBody>
          <a:bodyPr rot="0" vert="horz" wrap="square" lIns="91440" tIns="45720" rIns="91440" bIns="45720" anchor="t" anchorCtr="0">
            <a:spAutoFit/>
          </a:bodyPr>
          <a:lstStyle/>
          <a:p>
            <a:pPr marL="0" marR="0">
              <a:lnSpc>
                <a:spcPct val="107000"/>
              </a:lnSpc>
              <a:spcBef>
                <a:spcPts val="0"/>
              </a:spcBef>
              <a:spcAft>
                <a:spcPts val="800"/>
              </a:spcAft>
            </a:pPr>
            <a:r>
              <a:rPr lang="en-US" sz="1800" b="1" dirty="0">
                <a:solidFill>
                  <a:srgbClr val="092F57"/>
                </a:solidFill>
                <a:effectLst/>
                <a:latin typeface="Arial" panose="020B0604020202020204" pitchFamily="34" charset="0"/>
                <a:ea typeface="Calibri" panose="020F0502020204030204" pitchFamily="34" charset="0"/>
                <a:cs typeface="Times New Roman" panose="02020603050405020304" pitchFamily="18" charset="0"/>
              </a:rPr>
              <a:t>Future State – One Integrated System</a:t>
            </a:r>
            <a:endParaRPr lang="en-US" sz="1100" dirty="0">
              <a:effectLst/>
              <a:ea typeface="Calibri" panose="020F0502020204030204" pitchFamily="34" charset="0"/>
              <a:cs typeface="Times New Roman" panose="02020603050405020304" pitchFamily="18" charset="0"/>
            </a:endParaRPr>
          </a:p>
        </p:txBody>
      </p:sp>
      <p:sp>
        <p:nvSpPr>
          <p:cNvPr id="5" name="Title 4">
            <a:extLst>
              <a:ext uri="{FF2B5EF4-FFF2-40B4-BE49-F238E27FC236}">
                <a16:creationId xmlns:a16="http://schemas.microsoft.com/office/drawing/2014/main" id="{23B6742F-A5AA-41E0-8515-20AE3E30AFB4}"/>
              </a:ext>
            </a:extLst>
          </p:cNvPr>
          <p:cNvSpPr>
            <a:spLocks noGrp="1"/>
          </p:cNvSpPr>
          <p:nvPr>
            <p:ph type="title"/>
          </p:nvPr>
        </p:nvSpPr>
        <p:spPr>
          <a:xfrm>
            <a:off x="582930" y="-332522"/>
            <a:ext cx="10058400" cy="1450757"/>
          </a:xfrm>
        </p:spPr>
        <p:txBody>
          <a:bodyPr/>
          <a:lstStyle/>
          <a:p>
            <a:r>
              <a:rPr lang="en-US" dirty="0"/>
              <a:t>Current State vs. Future State</a:t>
            </a:r>
          </a:p>
        </p:txBody>
      </p:sp>
      <p:cxnSp>
        <p:nvCxnSpPr>
          <p:cNvPr id="11" name="Straight Connector 10">
            <a:extLst>
              <a:ext uri="{FF2B5EF4-FFF2-40B4-BE49-F238E27FC236}">
                <a16:creationId xmlns:a16="http://schemas.microsoft.com/office/drawing/2014/main" id="{E07FC01D-03AA-4D4D-9B02-70E10577B70A}"/>
              </a:ext>
            </a:extLst>
          </p:cNvPr>
          <p:cNvCxnSpPr>
            <a:cxnSpLocks/>
          </p:cNvCxnSpPr>
          <p:nvPr/>
        </p:nvCxnSpPr>
        <p:spPr>
          <a:xfrm>
            <a:off x="724976" y="1112216"/>
            <a:ext cx="1059802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7234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heel(1)">
                                      <p:cBhvr>
                                        <p:cTn id="19"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9784610-34C5-4840-8502-02F1A608F79E}"/>
              </a:ext>
            </a:extLst>
          </p:cNvPr>
          <p:cNvSpPr/>
          <p:nvPr/>
        </p:nvSpPr>
        <p:spPr>
          <a:xfrm>
            <a:off x="783950" y="1572926"/>
            <a:ext cx="10536672" cy="4362082"/>
          </a:xfrm>
          <a:prstGeom prst="rect">
            <a:avLst/>
          </a:prstGeom>
          <a:solidFill>
            <a:srgbClr val="092F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Graphic 5" descr="Earth globe Americas">
            <a:extLst>
              <a:ext uri="{FF2B5EF4-FFF2-40B4-BE49-F238E27FC236}">
                <a16:creationId xmlns:a16="http://schemas.microsoft.com/office/drawing/2014/main" id="{7D1C4117-9B05-43FD-BB93-90A43C4095E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98518" y="1989499"/>
            <a:ext cx="914400" cy="914400"/>
          </a:xfrm>
          <a:prstGeom prst="rect">
            <a:avLst/>
          </a:prstGeom>
        </p:spPr>
      </p:pic>
      <p:pic>
        <p:nvPicPr>
          <p:cNvPr id="14" name="Graphic 13" descr="Gears">
            <a:extLst>
              <a:ext uri="{FF2B5EF4-FFF2-40B4-BE49-F238E27FC236}">
                <a16:creationId xmlns:a16="http://schemas.microsoft.com/office/drawing/2014/main" id="{3946DC51-C094-4B9C-8B38-B05020BFFB2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722954" y="1989499"/>
            <a:ext cx="914400" cy="914400"/>
          </a:xfrm>
          <a:prstGeom prst="rect">
            <a:avLst/>
          </a:prstGeom>
        </p:spPr>
      </p:pic>
      <p:pic>
        <p:nvPicPr>
          <p:cNvPr id="16" name="Graphic 15" descr="Presentation with bar chart RTL">
            <a:extLst>
              <a:ext uri="{FF2B5EF4-FFF2-40B4-BE49-F238E27FC236}">
                <a16:creationId xmlns:a16="http://schemas.microsoft.com/office/drawing/2014/main" id="{68B4F260-CFE5-4B32-B508-0E920CD2F40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920297" y="1989499"/>
            <a:ext cx="914400" cy="914400"/>
          </a:xfrm>
          <a:prstGeom prst="rect">
            <a:avLst/>
          </a:prstGeom>
        </p:spPr>
      </p:pic>
      <p:pic>
        <p:nvPicPr>
          <p:cNvPr id="18" name="Graphic 17" descr="Arrow circle">
            <a:extLst>
              <a:ext uri="{FF2B5EF4-FFF2-40B4-BE49-F238E27FC236}">
                <a16:creationId xmlns:a16="http://schemas.microsoft.com/office/drawing/2014/main" id="{9BD5677C-D7E6-4AA0-93D9-51F2B947333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972609" y="1962605"/>
            <a:ext cx="914400" cy="914400"/>
          </a:xfrm>
          <a:prstGeom prst="rect">
            <a:avLst/>
          </a:prstGeom>
        </p:spPr>
      </p:pic>
      <p:sp>
        <p:nvSpPr>
          <p:cNvPr id="20" name="Rectangle 19">
            <a:extLst>
              <a:ext uri="{FF2B5EF4-FFF2-40B4-BE49-F238E27FC236}">
                <a16:creationId xmlns:a16="http://schemas.microsoft.com/office/drawing/2014/main" id="{05F6EC7D-B648-4A89-B1AA-037C44F6839F}"/>
              </a:ext>
            </a:extLst>
          </p:cNvPr>
          <p:cNvSpPr/>
          <p:nvPr/>
        </p:nvSpPr>
        <p:spPr>
          <a:xfrm>
            <a:off x="2701177" y="1581635"/>
            <a:ext cx="134471" cy="43599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85D2283C-CE08-4764-8C11-137F2EC6D0C2}"/>
              </a:ext>
            </a:extLst>
          </p:cNvPr>
          <p:cNvSpPr/>
          <p:nvPr/>
        </p:nvSpPr>
        <p:spPr>
          <a:xfrm>
            <a:off x="4972525" y="1572399"/>
            <a:ext cx="134471" cy="43599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1F4F26E0-8829-43DA-8A85-2F4F4AB18520}"/>
              </a:ext>
            </a:extLst>
          </p:cNvPr>
          <p:cNvSpPr/>
          <p:nvPr/>
        </p:nvSpPr>
        <p:spPr>
          <a:xfrm>
            <a:off x="7243873" y="1572399"/>
            <a:ext cx="134471" cy="43599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F5CCF5FD-204F-4008-9216-851CC47DDDBF}"/>
              </a:ext>
            </a:extLst>
          </p:cNvPr>
          <p:cNvSpPr/>
          <p:nvPr/>
        </p:nvSpPr>
        <p:spPr>
          <a:xfrm>
            <a:off x="9378063" y="1572926"/>
            <a:ext cx="124630" cy="44332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2" name="Straight Connector 21">
            <a:extLst>
              <a:ext uri="{FF2B5EF4-FFF2-40B4-BE49-F238E27FC236}">
                <a16:creationId xmlns:a16="http://schemas.microsoft.com/office/drawing/2014/main" id="{62820B1A-9CAB-4595-9702-5D765D7F3BDD}"/>
              </a:ext>
            </a:extLst>
          </p:cNvPr>
          <p:cNvCxnSpPr/>
          <p:nvPr/>
        </p:nvCxnSpPr>
        <p:spPr>
          <a:xfrm>
            <a:off x="1100978" y="3021124"/>
            <a:ext cx="123712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4B731888-DB46-41E1-B9DC-E6E909C119B5}"/>
              </a:ext>
            </a:extLst>
          </p:cNvPr>
          <p:cNvCxnSpPr/>
          <p:nvPr/>
        </p:nvCxnSpPr>
        <p:spPr>
          <a:xfrm>
            <a:off x="3259693" y="3015948"/>
            <a:ext cx="123712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1DEE8313-4ED8-46AA-AF2A-78D1F041C053}"/>
              </a:ext>
            </a:extLst>
          </p:cNvPr>
          <p:cNvCxnSpPr/>
          <p:nvPr/>
        </p:nvCxnSpPr>
        <p:spPr>
          <a:xfrm>
            <a:off x="5561589" y="3015948"/>
            <a:ext cx="123712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3C072E8-A867-4168-9F97-B1FD87A16445}"/>
              </a:ext>
            </a:extLst>
          </p:cNvPr>
          <p:cNvCxnSpPr/>
          <p:nvPr/>
        </p:nvCxnSpPr>
        <p:spPr>
          <a:xfrm>
            <a:off x="7758933" y="3015948"/>
            <a:ext cx="123712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B2CDD54-6226-4A93-A2B8-468C899892B3}"/>
              </a:ext>
            </a:extLst>
          </p:cNvPr>
          <p:cNvCxnSpPr/>
          <p:nvPr/>
        </p:nvCxnSpPr>
        <p:spPr>
          <a:xfrm>
            <a:off x="9811245" y="3015948"/>
            <a:ext cx="123712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4425D4A2-0E0D-4B65-9D09-1EDF357104BA}"/>
              </a:ext>
            </a:extLst>
          </p:cNvPr>
          <p:cNvSpPr/>
          <p:nvPr/>
        </p:nvSpPr>
        <p:spPr>
          <a:xfrm>
            <a:off x="779852" y="3527969"/>
            <a:ext cx="1917228" cy="1015663"/>
          </a:xfrm>
          <a:prstGeom prst="rect">
            <a:avLst/>
          </a:prstGeom>
        </p:spPr>
        <p:txBody>
          <a:bodyPr wrap="square">
            <a:spAutoFit/>
          </a:bodyPr>
          <a:lstStyle/>
          <a:p>
            <a:pPr lvl="0" algn="ctr">
              <a:buClr>
                <a:schemeClr val="accent1"/>
              </a:buClr>
            </a:pPr>
            <a:r>
              <a:rPr lang="en-US" sz="2000" dirty="0">
                <a:solidFill>
                  <a:schemeClr val="bg1"/>
                </a:solidFill>
                <a:latin typeface="Arial" panose="020B0604020202020204" pitchFamily="34" charset="0"/>
                <a:cs typeface="Arial" panose="020B0604020202020204" pitchFamily="34" charset="0"/>
              </a:rPr>
              <a:t>Access Luma from almost anywhere</a:t>
            </a:r>
            <a:endParaRPr lang="en-US" dirty="0">
              <a:solidFill>
                <a:schemeClr val="bg1"/>
              </a:solidFill>
              <a:highlight>
                <a:srgbClr val="000000"/>
              </a:highlight>
              <a:latin typeface="Arial" panose="020B0604020202020204" pitchFamily="34" charset="0"/>
              <a:cs typeface="Arial" panose="020B0604020202020204" pitchFamily="34" charset="0"/>
            </a:endParaRPr>
          </a:p>
        </p:txBody>
      </p:sp>
      <p:sp>
        <p:nvSpPr>
          <p:cNvPr id="33" name="Rectangle 32">
            <a:extLst>
              <a:ext uri="{FF2B5EF4-FFF2-40B4-BE49-F238E27FC236}">
                <a16:creationId xmlns:a16="http://schemas.microsoft.com/office/drawing/2014/main" id="{B5FE3C16-6F9B-460E-8A46-2D12C90F4910}"/>
              </a:ext>
            </a:extLst>
          </p:cNvPr>
          <p:cNvSpPr/>
          <p:nvPr/>
        </p:nvSpPr>
        <p:spPr>
          <a:xfrm>
            <a:off x="2811868" y="3511050"/>
            <a:ext cx="2132781" cy="1631216"/>
          </a:xfrm>
          <a:prstGeom prst="rect">
            <a:avLst/>
          </a:prstGeom>
        </p:spPr>
        <p:txBody>
          <a:bodyPr wrap="square">
            <a:spAutoFit/>
          </a:bodyPr>
          <a:lstStyle/>
          <a:p>
            <a:pPr lvl="0" algn="ctr">
              <a:buClr>
                <a:schemeClr val="accent1"/>
              </a:buClr>
            </a:pPr>
            <a:r>
              <a:rPr lang="en-US" sz="2000" dirty="0">
                <a:solidFill>
                  <a:schemeClr val="bg1"/>
                </a:solidFill>
                <a:latin typeface="Arial" panose="020B0604020202020204" pitchFamily="34" charset="0"/>
                <a:cs typeface="Arial" panose="020B0604020202020204" pitchFamily="34" charset="0"/>
              </a:rPr>
              <a:t>Agencies speak the same “language” making it easy to collaborate</a:t>
            </a:r>
            <a:endParaRPr lang="en-US" dirty="0">
              <a:solidFill>
                <a:schemeClr val="bg1"/>
              </a:solidFill>
              <a:highlight>
                <a:srgbClr val="000000"/>
              </a:highlight>
              <a:latin typeface="Arial" panose="020B0604020202020204" pitchFamily="34" charset="0"/>
              <a:cs typeface="Arial" panose="020B0604020202020204" pitchFamily="34" charset="0"/>
            </a:endParaRPr>
          </a:p>
        </p:txBody>
      </p:sp>
      <p:sp>
        <p:nvSpPr>
          <p:cNvPr id="34" name="Rectangle 33">
            <a:extLst>
              <a:ext uri="{FF2B5EF4-FFF2-40B4-BE49-F238E27FC236}">
                <a16:creationId xmlns:a16="http://schemas.microsoft.com/office/drawing/2014/main" id="{ECC6F49A-1BD0-42F3-93C6-FDD183E0E997}"/>
              </a:ext>
            </a:extLst>
          </p:cNvPr>
          <p:cNvSpPr/>
          <p:nvPr/>
        </p:nvSpPr>
        <p:spPr>
          <a:xfrm>
            <a:off x="5119525" y="3342667"/>
            <a:ext cx="2132780" cy="2196899"/>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2000" dirty="0">
                <a:solidFill>
                  <a:schemeClr val="bg1"/>
                </a:solidFill>
                <a:latin typeface="Arial" panose="020B0604020202020204" pitchFamily="34" charset="0"/>
                <a:cs typeface="Arial" panose="020B0604020202020204" pitchFamily="34" charset="0"/>
              </a:rPr>
              <a:t>Greater efficiency with automation so users can focus on </a:t>
            </a:r>
            <a:r>
              <a:rPr lang="EN-US" sz="2000" dirty="0">
                <a:solidFill>
                  <a:schemeClr val="bg1"/>
                </a:solidFill>
                <a:latin typeface="Arial" panose="020B0604020202020204" pitchFamily="34" charset="0"/>
                <a:cs typeface="Arial" panose="020B0604020202020204" pitchFamily="34" charset="0"/>
              </a:rPr>
              <a:t>high priority activities</a:t>
            </a:r>
            <a:endParaRPr lang="en-US" dirty="0">
              <a:solidFill>
                <a:schemeClr val="lt1"/>
              </a:solidFill>
            </a:endParaRPr>
          </a:p>
        </p:txBody>
      </p:sp>
      <p:sp>
        <p:nvSpPr>
          <p:cNvPr id="35" name="Rectangle 34">
            <a:extLst>
              <a:ext uri="{FF2B5EF4-FFF2-40B4-BE49-F238E27FC236}">
                <a16:creationId xmlns:a16="http://schemas.microsoft.com/office/drawing/2014/main" id="{5B983360-AB03-43C8-A7DC-C61DDD6E125B}"/>
              </a:ext>
            </a:extLst>
          </p:cNvPr>
          <p:cNvSpPr/>
          <p:nvPr/>
        </p:nvSpPr>
        <p:spPr>
          <a:xfrm>
            <a:off x="7378344" y="3526476"/>
            <a:ext cx="1998309" cy="1323439"/>
          </a:xfrm>
          <a:prstGeom prst="rect">
            <a:avLst/>
          </a:prstGeom>
        </p:spPr>
        <p:txBody>
          <a:bodyPr wrap="square">
            <a:spAutoFit/>
          </a:bodyPr>
          <a:lstStyle/>
          <a:p>
            <a:pPr lvl="0" algn="ctr">
              <a:buClr>
                <a:schemeClr val="accent1"/>
              </a:buClr>
            </a:pPr>
            <a:r>
              <a:rPr lang="en-US" sz="2000" dirty="0">
                <a:solidFill>
                  <a:schemeClr val="bg1"/>
                </a:solidFill>
                <a:latin typeface="Arial" panose="020B0604020202020204" pitchFamily="34" charset="0"/>
                <a:cs typeface="Arial" panose="020B0604020202020204" pitchFamily="34" charset="0"/>
              </a:rPr>
              <a:t>Enhanced reporting with more options to compare data</a:t>
            </a:r>
            <a:endParaRPr lang="en-US" dirty="0">
              <a:solidFill>
                <a:schemeClr val="bg1"/>
              </a:solidFill>
              <a:highlight>
                <a:srgbClr val="000000"/>
              </a:highlight>
              <a:latin typeface="Arial" panose="020B0604020202020204" pitchFamily="34" charset="0"/>
              <a:cs typeface="Arial" panose="020B0604020202020204" pitchFamily="34" charset="0"/>
            </a:endParaRPr>
          </a:p>
        </p:txBody>
      </p:sp>
      <p:sp>
        <p:nvSpPr>
          <p:cNvPr id="36" name="Rectangle 35">
            <a:extLst>
              <a:ext uri="{FF2B5EF4-FFF2-40B4-BE49-F238E27FC236}">
                <a16:creationId xmlns:a16="http://schemas.microsoft.com/office/drawing/2014/main" id="{BD722952-5AC9-4A51-B49E-5CCEFB7C9CD7}"/>
              </a:ext>
            </a:extLst>
          </p:cNvPr>
          <p:cNvSpPr/>
          <p:nvPr/>
        </p:nvSpPr>
        <p:spPr>
          <a:xfrm flipH="1">
            <a:off x="9525000" y="3510394"/>
            <a:ext cx="1645755" cy="1015663"/>
          </a:xfrm>
          <a:prstGeom prst="rect">
            <a:avLst/>
          </a:prstGeom>
        </p:spPr>
        <p:txBody>
          <a:bodyPr wrap="square">
            <a:spAutoFit/>
          </a:bodyPr>
          <a:lstStyle/>
          <a:p>
            <a:pPr algn="ctr">
              <a:buClr>
                <a:schemeClr val="accent1"/>
              </a:buClr>
            </a:pPr>
            <a:r>
              <a:rPr lang="en-US" sz="2000" dirty="0">
                <a:solidFill>
                  <a:schemeClr val="bg1"/>
                </a:solidFill>
                <a:latin typeface="Arial" panose="020B0604020202020204" pitchFamily="34" charset="0"/>
                <a:cs typeface="Arial" panose="020B0604020202020204" pitchFamily="34" charset="0"/>
              </a:rPr>
              <a:t>Designed for continual upgrades</a:t>
            </a:r>
            <a:endParaRPr lang="en-US" dirty="0">
              <a:solidFill>
                <a:schemeClr val="bg1"/>
              </a:solidFill>
              <a:highlight>
                <a:srgbClr val="000000"/>
              </a:highlight>
              <a:latin typeface="Arial" panose="020B0604020202020204" pitchFamily="34" charset="0"/>
              <a:cs typeface="Arial" panose="020B0604020202020204" pitchFamily="34" charset="0"/>
            </a:endParaRPr>
          </a:p>
        </p:txBody>
      </p:sp>
      <p:pic>
        <p:nvPicPr>
          <p:cNvPr id="39" name="Graphic 38" descr="Cheers">
            <a:extLst>
              <a:ext uri="{FF2B5EF4-FFF2-40B4-BE49-F238E27FC236}">
                <a16:creationId xmlns:a16="http://schemas.microsoft.com/office/drawing/2014/main" id="{50A571DD-A59D-44C6-BA1C-E8EF8E7CBDC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421057" y="1962605"/>
            <a:ext cx="914400" cy="914400"/>
          </a:xfrm>
          <a:prstGeom prst="rect">
            <a:avLst/>
          </a:prstGeom>
        </p:spPr>
      </p:pic>
      <p:sp>
        <p:nvSpPr>
          <p:cNvPr id="2" name="Title 1">
            <a:extLst>
              <a:ext uri="{FF2B5EF4-FFF2-40B4-BE49-F238E27FC236}">
                <a16:creationId xmlns:a16="http://schemas.microsoft.com/office/drawing/2014/main" id="{25EFC6C2-B4B5-452D-A732-EFF496F1025B}"/>
              </a:ext>
            </a:extLst>
          </p:cNvPr>
          <p:cNvSpPr>
            <a:spLocks noGrp="1"/>
          </p:cNvSpPr>
          <p:nvPr>
            <p:ph type="title"/>
          </p:nvPr>
        </p:nvSpPr>
        <p:spPr>
          <a:xfrm>
            <a:off x="619292" y="84884"/>
            <a:ext cx="11029616" cy="1013800"/>
          </a:xfrm>
        </p:spPr>
        <p:txBody>
          <a:bodyPr/>
          <a:lstStyle/>
          <a:p>
            <a:r>
              <a:rPr lang="en-US" dirty="0"/>
              <a:t>Luma Benefits </a:t>
            </a:r>
          </a:p>
        </p:txBody>
      </p:sp>
      <p:cxnSp>
        <p:nvCxnSpPr>
          <p:cNvPr id="23" name="Straight Connector 22">
            <a:extLst>
              <a:ext uri="{FF2B5EF4-FFF2-40B4-BE49-F238E27FC236}">
                <a16:creationId xmlns:a16="http://schemas.microsoft.com/office/drawing/2014/main" id="{255A2150-F828-46DA-A527-7F2FB46A6E5E}"/>
              </a:ext>
            </a:extLst>
          </p:cNvPr>
          <p:cNvCxnSpPr>
            <a:cxnSpLocks/>
          </p:cNvCxnSpPr>
          <p:nvPr/>
        </p:nvCxnSpPr>
        <p:spPr>
          <a:xfrm>
            <a:off x="724976" y="1112216"/>
            <a:ext cx="1059802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98561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18B608-E4EA-4204-A738-12B2B1BE3FCF}"/>
              </a:ext>
            </a:extLst>
          </p:cNvPr>
          <p:cNvSpPr/>
          <p:nvPr/>
        </p:nvSpPr>
        <p:spPr>
          <a:xfrm>
            <a:off x="6854453" y="1600797"/>
            <a:ext cx="4097079" cy="400110"/>
          </a:xfrm>
          <a:prstGeom prst="rect">
            <a:avLst/>
          </a:prstGeom>
        </p:spPr>
        <p:txBody>
          <a:bodyPr wrap="square">
            <a:spAutoFit/>
          </a:bodyPr>
          <a:lstStyle/>
          <a:p>
            <a:pPr>
              <a:spcAft>
                <a:spcPts val="1200"/>
              </a:spcAft>
            </a:pPr>
            <a:r>
              <a:rPr lang="en-US" sz="2000" dirty="0">
                <a:solidFill>
                  <a:schemeClr val="bg1"/>
                </a:solidFill>
                <a:latin typeface="Arial" panose="020B0604020202020204" pitchFamily="34" charset="0"/>
                <a:cs typeface="Arial" panose="020B0604020202020204" pitchFamily="34" charset="0"/>
              </a:rPr>
              <a:t>text</a:t>
            </a:r>
            <a:endParaRPr lang="en-US" sz="2000" dirty="0"/>
          </a:p>
        </p:txBody>
      </p:sp>
      <p:pic>
        <p:nvPicPr>
          <p:cNvPr id="4" name="Picture 3">
            <a:extLst>
              <a:ext uri="{FF2B5EF4-FFF2-40B4-BE49-F238E27FC236}">
                <a16:creationId xmlns:a16="http://schemas.microsoft.com/office/drawing/2014/main" id="{485370BB-3727-432A-B04D-BD383A55C2A3}"/>
              </a:ext>
            </a:extLst>
          </p:cNvPr>
          <p:cNvPicPr>
            <a:picLocks noChangeAspect="1"/>
          </p:cNvPicPr>
          <p:nvPr/>
        </p:nvPicPr>
        <p:blipFill rotWithShape="1">
          <a:blip r:embed="rId3">
            <a:extLst>
              <a:ext uri="{28A0092B-C50C-407E-A947-70E740481C1C}">
                <a14:useLocalDpi xmlns:a14="http://schemas.microsoft.com/office/drawing/2010/main" val="0"/>
              </a:ext>
            </a:extLst>
          </a:blip>
          <a:srcRect t="-1" b="22354"/>
          <a:stretch/>
        </p:blipFill>
        <p:spPr>
          <a:xfrm>
            <a:off x="-9987" y="0"/>
            <a:ext cx="12228328" cy="6329917"/>
          </a:xfrm>
          <a:prstGeom prst="rect">
            <a:avLst/>
          </a:prstGeom>
        </p:spPr>
      </p:pic>
      <p:sp>
        <p:nvSpPr>
          <p:cNvPr id="7" name="Rectangle 6">
            <a:extLst>
              <a:ext uri="{FF2B5EF4-FFF2-40B4-BE49-F238E27FC236}">
                <a16:creationId xmlns:a16="http://schemas.microsoft.com/office/drawing/2014/main" id="{10268F3C-3B7B-4EC1-88E9-405407887904}"/>
              </a:ext>
            </a:extLst>
          </p:cNvPr>
          <p:cNvSpPr/>
          <p:nvPr/>
        </p:nvSpPr>
        <p:spPr>
          <a:xfrm>
            <a:off x="-9987" y="-5321"/>
            <a:ext cx="12228328" cy="6329917"/>
          </a:xfrm>
          <a:prstGeom prst="rect">
            <a:avLst/>
          </a:prstGeom>
          <a:gradFill>
            <a:gsLst>
              <a:gs pos="100000">
                <a:schemeClr val="tx1"/>
              </a:gs>
              <a:gs pos="0">
                <a:schemeClr val="tx1">
                  <a:alpha val="70000"/>
                </a:schemeClr>
              </a:gs>
            </a:gsLst>
            <a:lin ang="5400000" scaled="1"/>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38" name="Title 1">
            <a:extLst>
              <a:ext uri="{FF2B5EF4-FFF2-40B4-BE49-F238E27FC236}">
                <a16:creationId xmlns:a16="http://schemas.microsoft.com/office/drawing/2014/main" id="{073AA301-9819-4667-9A23-821A27ED1AAD}"/>
              </a:ext>
            </a:extLst>
          </p:cNvPr>
          <p:cNvSpPr txBox="1">
            <a:spLocks/>
          </p:cNvSpPr>
          <p:nvPr/>
        </p:nvSpPr>
        <p:spPr>
          <a:xfrm>
            <a:off x="163619" y="10631"/>
            <a:ext cx="11864761" cy="1010093"/>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4200" dirty="0">
                <a:solidFill>
                  <a:schemeClr val="bg1"/>
                </a:solidFill>
                <a:latin typeface="Arial" panose="020B0604020202020204" pitchFamily="34" charset="0"/>
                <a:cs typeface="Arial" panose="020B0604020202020204" pitchFamily="34" charset="0"/>
              </a:rPr>
              <a:t>Luma Implementation</a:t>
            </a:r>
            <a:r>
              <a:rPr lang="en-US" sz="4200" dirty="0">
                <a:solidFill>
                  <a:srgbClr val="092F57"/>
                </a:solidFill>
                <a:latin typeface="Arial" panose="020B0604020202020204" pitchFamily="34" charset="0"/>
                <a:cs typeface="Arial" panose="020B0604020202020204" pitchFamily="34" charset="0"/>
              </a:rPr>
              <a:t> </a:t>
            </a:r>
            <a:r>
              <a:rPr lang="en-US" sz="4200" dirty="0">
                <a:solidFill>
                  <a:schemeClr val="bg1"/>
                </a:solidFill>
                <a:latin typeface="Arial" panose="020B0604020202020204" pitchFamily="34" charset="0"/>
                <a:cs typeface="Arial" panose="020B0604020202020204" pitchFamily="34" charset="0"/>
              </a:rPr>
              <a:t>Timeline</a:t>
            </a:r>
          </a:p>
        </p:txBody>
      </p:sp>
      <p:sp>
        <p:nvSpPr>
          <p:cNvPr id="3" name="Oval 2">
            <a:extLst>
              <a:ext uri="{FF2B5EF4-FFF2-40B4-BE49-F238E27FC236}">
                <a16:creationId xmlns:a16="http://schemas.microsoft.com/office/drawing/2014/main" id="{1F76E8CE-DEBD-4B35-8ADB-409890D65643}"/>
              </a:ext>
            </a:extLst>
          </p:cNvPr>
          <p:cNvSpPr/>
          <p:nvPr/>
        </p:nvSpPr>
        <p:spPr>
          <a:xfrm>
            <a:off x="1793422" y="1314450"/>
            <a:ext cx="1257300" cy="1257300"/>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5AC8BECB-7298-44B5-8283-65D949B2A81E}"/>
              </a:ext>
            </a:extLst>
          </p:cNvPr>
          <p:cNvSpPr/>
          <p:nvPr/>
        </p:nvSpPr>
        <p:spPr>
          <a:xfrm>
            <a:off x="5467349" y="1314450"/>
            <a:ext cx="1257300" cy="1257300"/>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727CA127-390F-4A4E-9447-2B36E7D9A0EB}"/>
              </a:ext>
            </a:extLst>
          </p:cNvPr>
          <p:cNvSpPr/>
          <p:nvPr/>
        </p:nvSpPr>
        <p:spPr>
          <a:xfrm>
            <a:off x="9141278" y="1314450"/>
            <a:ext cx="1257300" cy="1257300"/>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87025A4C-C0A3-4E18-AF0B-A2482A5215C7}"/>
              </a:ext>
            </a:extLst>
          </p:cNvPr>
          <p:cNvCxnSpPr>
            <a:stCxn id="3" idx="6"/>
            <a:endCxn id="8" idx="2"/>
          </p:cNvCxnSpPr>
          <p:nvPr/>
        </p:nvCxnSpPr>
        <p:spPr>
          <a:xfrm>
            <a:off x="3050722" y="1943100"/>
            <a:ext cx="241662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43AEFA3-5B25-41AB-81A9-0ABE9A90E790}"/>
              </a:ext>
            </a:extLst>
          </p:cNvPr>
          <p:cNvCxnSpPr>
            <a:stCxn id="8" idx="6"/>
            <a:endCxn id="9" idx="2"/>
          </p:cNvCxnSpPr>
          <p:nvPr/>
        </p:nvCxnSpPr>
        <p:spPr>
          <a:xfrm>
            <a:off x="6724649" y="1943100"/>
            <a:ext cx="2416629"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6AEA6306-872B-46C2-BEB2-800FA106C25C}"/>
              </a:ext>
            </a:extLst>
          </p:cNvPr>
          <p:cNvSpPr txBox="1"/>
          <p:nvPr/>
        </p:nvSpPr>
        <p:spPr>
          <a:xfrm>
            <a:off x="1452564" y="2742229"/>
            <a:ext cx="2018622" cy="369332"/>
          </a:xfrm>
          <a:prstGeom prst="rect">
            <a:avLst/>
          </a:prstGeom>
          <a:noFill/>
        </p:spPr>
        <p:txBody>
          <a:bodyPr wrap="square" rtlCol="0">
            <a:spAutoFit/>
          </a:bodyPr>
          <a:lstStyle/>
          <a:p>
            <a:pPr algn="ctr"/>
            <a:r>
              <a:rPr lang="en-US" dirty="0">
                <a:solidFill>
                  <a:schemeClr val="accent1"/>
                </a:solidFill>
                <a:latin typeface="Arial" panose="020B0604020202020204" pitchFamily="34" charset="0"/>
                <a:cs typeface="Arial" panose="020B0604020202020204" pitchFamily="34" charset="0"/>
              </a:rPr>
              <a:t>Historical Events </a:t>
            </a:r>
          </a:p>
        </p:txBody>
      </p:sp>
      <p:sp>
        <p:nvSpPr>
          <p:cNvPr id="14" name="TextBox 13">
            <a:extLst>
              <a:ext uri="{FF2B5EF4-FFF2-40B4-BE49-F238E27FC236}">
                <a16:creationId xmlns:a16="http://schemas.microsoft.com/office/drawing/2014/main" id="{CA656083-EDDC-4B75-BF5E-8403A6D236A6}"/>
              </a:ext>
            </a:extLst>
          </p:cNvPr>
          <p:cNvSpPr txBox="1"/>
          <p:nvPr/>
        </p:nvSpPr>
        <p:spPr>
          <a:xfrm>
            <a:off x="5079545" y="2742229"/>
            <a:ext cx="2031550" cy="369332"/>
          </a:xfrm>
          <a:prstGeom prst="rect">
            <a:avLst/>
          </a:prstGeom>
          <a:noFill/>
        </p:spPr>
        <p:txBody>
          <a:bodyPr wrap="square" rtlCol="0">
            <a:spAutoFit/>
          </a:bodyPr>
          <a:lstStyle/>
          <a:p>
            <a:pPr algn="ctr"/>
            <a:r>
              <a:rPr lang="en-US" dirty="0">
                <a:solidFill>
                  <a:schemeClr val="accent1"/>
                </a:solidFill>
                <a:latin typeface="Arial" panose="020B0604020202020204" pitchFamily="34" charset="0"/>
                <a:cs typeface="Arial" panose="020B0604020202020204" pitchFamily="34" charset="0"/>
              </a:rPr>
              <a:t>Current Events</a:t>
            </a:r>
          </a:p>
        </p:txBody>
      </p:sp>
      <p:sp>
        <p:nvSpPr>
          <p:cNvPr id="15" name="TextBox 14">
            <a:extLst>
              <a:ext uri="{FF2B5EF4-FFF2-40B4-BE49-F238E27FC236}">
                <a16:creationId xmlns:a16="http://schemas.microsoft.com/office/drawing/2014/main" id="{F00315CC-6462-4981-9358-F6ABA0A7BC16}"/>
              </a:ext>
            </a:extLst>
          </p:cNvPr>
          <p:cNvSpPr txBox="1"/>
          <p:nvPr/>
        </p:nvSpPr>
        <p:spPr>
          <a:xfrm>
            <a:off x="8433705" y="2742229"/>
            <a:ext cx="2677886" cy="369332"/>
          </a:xfrm>
          <a:prstGeom prst="rect">
            <a:avLst/>
          </a:prstGeom>
          <a:noFill/>
        </p:spPr>
        <p:txBody>
          <a:bodyPr wrap="square" rtlCol="0">
            <a:spAutoFit/>
          </a:bodyPr>
          <a:lstStyle/>
          <a:p>
            <a:pPr algn="ctr"/>
            <a:r>
              <a:rPr lang="en-US" dirty="0">
                <a:solidFill>
                  <a:schemeClr val="accent1"/>
                </a:solidFill>
                <a:latin typeface="Arial" panose="020B0604020202020204" pitchFamily="34" charset="0"/>
                <a:cs typeface="Arial" panose="020B0604020202020204" pitchFamily="34" charset="0"/>
              </a:rPr>
              <a:t>Upcoming Events</a:t>
            </a:r>
          </a:p>
        </p:txBody>
      </p:sp>
      <p:pic>
        <p:nvPicPr>
          <p:cNvPr id="16" name="Graphic 15" descr="Hourglass">
            <a:extLst>
              <a:ext uri="{FF2B5EF4-FFF2-40B4-BE49-F238E27FC236}">
                <a16:creationId xmlns:a16="http://schemas.microsoft.com/office/drawing/2014/main" id="{ABFAA802-D18D-42F7-AE00-B5624A034B3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032905" y="1529442"/>
            <a:ext cx="805543" cy="805543"/>
          </a:xfrm>
          <a:prstGeom prst="rect">
            <a:avLst/>
          </a:prstGeom>
        </p:spPr>
      </p:pic>
      <p:pic>
        <p:nvPicPr>
          <p:cNvPr id="18" name="Graphic 17" descr="Stopwatch">
            <a:extLst>
              <a:ext uri="{FF2B5EF4-FFF2-40B4-BE49-F238E27FC236}">
                <a16:creationId xmlns:a16="http://schemas.microsoft.com/office/drawing/2014/main" id="{6C4E6DC1-8FE1-4A73-AAFF-03503A153B7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701405" y="1529442"/>
            <a:ext cx="805543" cy="805543"/>
          </a:xfrm>
          <a:prstGeom prst="rect">
            <a:avLst/>
          </a:prstGeom>
        </p:spPr>
      </p:pic>
      <p:pic>
        <p:nvPicPr>
          <p:cNvPr id="19" name="Graphic 18" descr="Rocket">
            <a:extLst>
              <a:ext uri="{FF2B5EF4-FFF2-40B4-BE49-F238E27FC236}">
                <a16:creationId xmlns:a16="http://schemas.microsoft.com/office/drawing/2014/main" id="{E743F19A-3718-43EF-B275-F6804A958D6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367156" y="1529442"/>
            <a:ext cx="805543" cy="805543"/>
          </a:xfrm>
          <a:prstGeom prst="rect">
            <a:avLst/>
          </a:prstGeom>
        </p:spPr>
      </p:pic>
      <p:sp>
        <p:nvSpPr>
          <p:cNvPr id="5" name="Slide Number Placeholder 4">
            <a:extLst>
              <a:ext uri="{FF2B5EF4-FFF2-40B4-BE49-F238E27FC236}">
                <a16:creationId xmlns:a16="http://schemas.microsoft.com/office/drawing/2014/main" id="{FEDCD77D-B168-4CCE-A587-EAFE3CB98C48}"/>
              </a:ext>
            </a:extLst>
          </p:cNvPr>
          <p:cNvSpPr>
            <a:spLocks noGrp="1"/>
          </p:cNvSpPr>
          <p:nvPr>
            <p:ph type="sldNum" sz="quarter" idx="12"/>
          </p:nvPr>
        </p:nvSpPr>
        <p:spPr/>
        <p:txBody>
          <a:bodyPr/>
          <a:lstStyle/>
          <a:p>
            <a:fld id="{F355FADB-B64F-4E85-8D31-602ABE641014}" type="slidenum">
              <a:rPr lang="en-US" smtClean="0"/>
              <a:t>9</a:t>
            </a:fld>
            <a:endParaRPr lang="en-US" dirty="0"/>
          </a:p>
        </p:txBody>
      </p:sp>
    </p:spTree>
    <p:extLst>
      <p:ext uri="{BB962C8B-B14F-4D97-AF65-F5344CB8AC3E}">
        <p14:creationId xmlns:p14="http://schemas.microsoft.com/office/powerpoint/2010/main" val="1626830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Luma 3">
      <a:dk1>
        <a:srgbClr val="092F57"/>
      </a:dk1>
      <a:lt1>
        <a:sysClr val="window" lastClr="FFFFFF"/>
      </a:lt1>
      <a:dk2>
        <a:srgbClr val="44546A"/>
      </a:dk2>
      <a:lt2>
        <a:srgbClr val="E7E6E6"/>
      </a:lt2>
      <a:accent1>
        <a:srgbClr val="FFB81C"/>
      </a:accent1>
      <a:accent2>
        <a:srgbClr val="092F61"/>
      </a:accent2>
      <a:accent3>
        <a:srgbClr val="A7A8AA"/>
      </a:accent3>
      <a:accent4>
        <a:srgbClr val="6CC24A"/>
      </a:accent4>
      <a:accent5>
        <a:srgbClr val="E14504"/>
      </a:accent5>
      <a:accent6>
        <a:srgbClr val="4A2739"/>
      </a:accent6>
      <a:hlink>
        <a:srgbClr val="092F6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potx" id="{92DA8E3B-B5D1-4735-BBD6-B4D76805E08A}" vid="{533E28A5-D71A-4309-9194-70B562051AB4}"/>
    </a:ext>
  </a:extLst>
</a:theme>
</file>

<file path=ppt/theme/theme2.xml><?xml version="1.0" encoding="utf-8"?>
<a:theme xmlns:a="http://schemas.openxmlformats.org/drawingml/2006/main" name="Retrospect">
  <a:themeElements>
    <a:clrScheme name="Luma 3">
      <a:dk1>
        <a:srgbClr val="092F57"/>
      </a:dk1>
      <a:lt1>
        <a:sysClr val="window" lastClr="FFFFFF"/>
      </a:lt1>
      <a:dk2>
        <a:srgbClr val="44546A"/>
      </a:dk2>
      <a:lt2>
        <a:srgbClr val="E7E6E6"/>
      </a:lt2>
      <a:accent1>
        <a:srgbClr val="FFB81C"/>
      </a:accent1>
      <a:accent2>
        <a:srgbClr val="092F61"/>
      </a:accent2>
      <a:accent3>
        <a:srgbClr val="A7A8AA"/>
      </a:accent3>
      <a:accent4>
        <a:srgbClr val="6CC24A"/>
      </a:accent4>
      <a:accent5>
        <a:srgbClr val="E14504"/>
      </a:accent5>
      <a:accent6>
        <a:srgbClr val="4A2739"/>
      </a:accent6>
      <a:hlink>
        <a:srgbClr val="092F61"/>
      </a:hlink>
      <a:folHlink>
        <a:srgbClr val="954F7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Agency xmlns="38ac8d9b-57a9-43ab-aeed-655448db72ff" xsi:nil="true"/>
    <Meeting_x0020_Type xmlns="38ac8d9b-57a9-43ab-aeed-655448db72ff" xsi:nil="true"/>
    <Item_x0020_No_x002e_ xmlns="38ac8d9b-57a9-43ab-aeed-655448db72ff" xsi:nil="true"/>
    <Meeting_x0020_Date xmlns="38ac8d9b-57a9-43ab-aeed-655448db72ff" xsi:nil="true"/>
    <Category xmlns="38ac8d9b-57a9-43ab-aeed-655448db72ff" xsi:nil="true"/>
    <Status xmlns="38ac8d9b-57a9-43ab-aeed-655448db72ff"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8562674304CBB4BB1B28CDCCE389339" ma:contentTypeVersion="2" ma:contentTypeDescription="Create a new document." ma:contentTypeScope="" ma:versionID="fb0c83083da30f4411dbaa06c34cbca6">
  <xsd:schema xmlns:xsd="http://www.w3.org/2001/XMLSchema" xmlns:xs="http://www.w3.org/2001/XMLSchema" xmlns:p="http://schemas.microsoft.com/office/2006/metadata/properties" xmlns:ns2="38ac8d9b-57a9-43ab-aeed-655448db72ff" targetNamespace="http://schemas.microsoft.com/office/2006/metadata/properties" ma:root="true" ma:fieldsID="fe90c2b1bc3dd7533e065299e1a04cef" ns2:_="">
    <xsd:import namespace="38ac8d9b-57a9-43ab-aeed-655448db72ff"/>
    <xsd:element name="properties">
      <xsd:complexType>
        <xsd:sequence>
          <xsd:element name="documentManagement">
            <xsd:complexType>
              <xsd:all>
                <xsd:element ref="ns2:Meeting_x0020_Type" minOccurs="0"/>
                <xsd:element ref="ns2:Meeting_x0020_Date" minOccurs="0"/>
                <xsd:element ref="ns2:Agency" minOccurs="0"/>
                <xsd:element ref="ns2:Item_x0020_No_x002e_" minOccurs="0"/>
                <xsd:element ref="ns2:Status" minOccurs="0"/>
                <xsd:element ref="ns2: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ac8d9b-57a9-43ab-aeed-655448db72ff" elementFormDefault="qualified">
    <xsd:import namespace="http://schemas.microsoft.com/office/2006/documentManagement/types"/>
    <xsd:import namespace="http://schemas.microsoft.com/office/infopath/2007/PartnerControls"/>
    <xsd:element name="Meeting_x0020_Type" ma:index="8" nillable="true" ma:displayName="Meeting Type" ma:format="Dropdown" ma:internalName="Meeting_x0020_Type">
      <xsd:simpleType>
        <xsd:restriction base="dms:Choice">
          <xsd:enumeration value="Subcommittee Meeting"/>
          <xsd:enumeration value="Regular Meeting"/>
          <xsd:enumeration value="Special Meeting"/>
          <xsd:enumeration value="Agenda Items"/>
        </xsd:restriction>
      </xsd:simpleType>
    </xsd:element>
    <xsd:element name="Meeting_x0020_Date" ma:index="9" nillable="true" ma:displayName="Meeting Date" ma:internalName="Meeting_x0020_Date">
      <xsd:simpleType>
        <xsd:restriction base="dms:Text">
          <xsd:maxLength value="255"/>
        </xsd:restriction>
      </xsd:simpleType>
    </xsd:element>
    <xsd:element name="Agency" ma:index="10" nillable="true" ma:displayName="Agency" ma:format="Dropdown" ma:internalName="Agency">
      <xsd:simpleType>
        <xsd:restriction base="dms:Choice">
          <xsd:enumeration value="Meeting Type"/>
        </xsd:restriction>
      </xsd:simpleType>
    </xsd:element>
    <xsd:element name="Item_x0020_No_x002e_" ma:index="11" nillable="true" ma:displayName="Item No." ma:format="Dropdown" ma:internalName="Item_x0020_No_x002e_">
      <xsd:simpleType>
        <xsd:restriction base="dms:Choice">
          <xsd:enumeration value="01"/>
          <xsd:enumeration value="02"/>
          <xsd:enumeration value="03"/>
          <xsd:enumeration value="04"/>
          <xsd:enumeration value="05"/>
          <xsd:enumeration value="06"/>
          <xsd:enumeration value="07"/>
          <xsd:enumeration value="08"/>
          <xsd:enumeration value="09"/>
          <xsd:enumeration value="10"/>
          <xsd:enumeration value="11"/>
          <xsd:enumeration value="12"/>
          <xsd:enumeration value="13"/>
          <xsd:enumeration value="14"/>
          <xsd:enumeration value="15"/>
          <xsd:enumeration value="Withdrawn"/>
        </xsd:restriction>
      </xsd:simpleType>
    </xsd:element>
    <xsd:element name="Status" ma:index="12" nillable="true" ma:displayName="Status" ma:default="Stage In Progress" ma:format="Dropdown" ma:internalName="Status">
      <xsd:simpleType>
        <xsd:restriction base="dms:Choice">
          <xsd:enumeration value="Stage In Progress"/>
          <xsd:enumeration value="Waiting For Approval"/>
          <xsd:enumeration value="Approved"/>
        </xsd:restriction>
      </xsd:simpleType>
    </xsd:element>
    <xsd:element name="Category" ma:index="13" nillable="true" ma:displayName="Category" ma:internalName="Category">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C6CAB73-DAA1-4240-96CB-5657788EA94A}">
  <ds:schemaRefs>
    <ds:schemaRef ds:uri="http://schemas.microsoft.com/office/2006/documentManagement/types"/>
    <ds:schemaRef ds:uri="http://www.w3.org/XML/1998/namespace"/>
    <ds:schemaRef ds:uri="http://schemas.microsoft.com/office/2006/metadata/properties"/>
    <ds:schemaRef ds:uri="http://purl.org/dc/dcmitype/"/>
    <ds:schemaRef ds:uri="http://purl.org/dc/elements/1.1/"/>
    <ds:schemaRef ds:uri="http://purl.org/dc/terms/"/>
    <ds:schemaRef ds:uri="http://schemas.microsoft.com/office/infopath/2007/PartnerControls"/>
    <ds:schemaRef ds:uri="http://schemas.openxmlformats.org/package/2006/metadata/core-properties"/>
    <ds:schemaRef ds:uri="a7353359-a9a2-4451-bf56-51babc3bcafa"/>
  </ds:schemaRefs>
</ds:datastoreItem>
</file>

<file path=customXml/itemProps2.xml><?xml version="1.0" encoding="utf-8"?>
<ds:datastoreItem xmlns:ds="http://schemas.openxmlformats.org/officeDocument/2006/customXml" ds:itemID="{6C1589E3-A904-4CFA-BCC1-4E07129CEB78}"/>
</file>

<file path=customXml/itemProps3.xml><?xml version="1.0" encoding="utf-8"?>
<ds:datastoreItem xmlns:ds="http://schemas.openxmlformats.org/officeDocument/2006/customXml" ds:itemID="{D416D6AD-80FD-449F-9082-47854117C16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9546</TotalTime>
  <Words>1689</Words>
  <Application>Microsoft Office PowerPoint</Application>
  <PresentationFormat>Widescreen</PresentationFormat>
  <Paragraphs>248</Paragraphs>
  <Slides>22</Slides>
  <Notes>16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22</vt:i4>
      </vt:variant>
    </vt:vector>
  </HeadingPairs>
  <TitlesOfParts>
    <vt:vector size="29" baseType="lpstr">
      <vt:lpstr>MS PGothic</vt:lpstr>
      <vt:lpstr>Arial</vt:lpstr>
      <vt:lpstr>Calibri</vt:lpstr>
      <vt:lpstr>Calibri Light</vt:lpstr>
      <vt:lpstr>Times New Roman</vt:lpstr>
      <vt:lpstr>Office Theme</vt:lpstr>
      <vt:lpstr>Retrospect</vt:lpstr>
      <vt:lpstr>Luma Town Hall</vt:lpstr>
      <vt:lpstr>PowerPoint Presentation</vt:lpstr>
      <vt:lpstr>PowerPoint Presentation</vt:lpstr>
      <vt:lpstr>PowerPoint Presentation</vt:lpstr>
      <vt:lpstr>PowerPoint Presentation</vt:lpstr>
      <vt:lpstr>PowerPoint Presentation</vt:lpstr>
      <vt:lpstr>Current State vs. Future State</vt:lpstr>
      <vt:lpstr>Luma Benefits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Overview of Testing Phases</vt:lpstr>
      <vt:lpstr>PowerPoint Presentation</vt:lpstr>
      <vt:lpstr>PowerPoint Presentation</vt:lpstr>
      <vt:lpstr>Luma Lunch &amp; Learns</vt:lpstr>
      <vt:lpstr>Luma Showcases</vt:lpstr>
      <vt:lpstr>Luma Asset Management Demonstration</vt:lpstr>
      <vt:lpstr>Question &amp; Answer Session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Reber, Aaron</dc:creator>
  <cp:lastModifiedBy>Alex Doench</cp:lastModifiedBy>
  <cp:revision>539</cp:revision>
  <cp:lastPrinted>2020-03-11T14:44:15Z</cp:lastPrinted>
  <dcterms:created xsi:type="dcterms:W3CDTF">2019-12-04T21:55:45Z</dcterms:created>
  <dcterms:modified xsi:type="dcterms:W3CDTF">2020-12-10T23:46:10Z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0x01010078562674304CBB4BB1B28CDCCE389339</vt:lpwstr>
  </property>
</Properties>
</file>